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theme/theme3.xml" ContentType="application/vnd.openxmlformats-officedocument.them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21945600" cy="164592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28564" algn="l" rtl="0" fontAlgn="base">
      <a:spcBef>
        <a:spcPct val="0"/>
      </a:spcBef>
      <a:spcAft>
        <a:spcPct val="0"/>
      </a:spcAft>
      <a:defRPr sz="1500" kern="1200">
        <a:solidFill>
          <a:schemeClr val="tx1"/>
        </a:solidFill>
        <a:latin typeface="Times New Roman" pitchFamily="27" charset="0"/>
        <a:ea typeface="+mn-ea"/>
        <a:cs typeface="+mn-cs"/>
      </a:defRPr>
    </a:lvl2pPr>
    <a:lvl3pPr marL="457128" algn="l" rtl="0" fontAlgn="base">
      <a:spcBef>
        <a:spcPct val="0"/>
      </a:spcBef>
      <a:spcAft>
        <a:spcPct val="0"/>
      </a:spcAft>
      <a:defRPr sz="1500" kern="1200">
        <a:solidFill>
          <a:schemeClr val="tx1"/>
        </a:solidFill>
        <a:latin typeface="Times New Roman" pitchFamily="27" charset="0"/>
        <a:ea typeface="+mn-ea"/>
        <a:cs typeface="+mn-cs"/>
      </a:defRPr>
    </a:lvl3pPr>
    <a:lvl4pPr marL="685692" algn="l" rtl="0" fontAlgn="base">
      <a:spcBef>
        <a:spcPct val="0"/>
      </a:spcBef>
      <a:spcAft>
        <a:spcPct val="0"/>
      </a:spcAft>
      <a:defRPr sz="1500" kern="1200">
        <a:solidFill>
          <a:schemeClr val="tx1"/>
        </a:solidFill>
        <a:latin typeface="Times New Roman" pitchFamily="27" charset="0"/>
        <a:ea typeface="+mn-ea"/>
        <a:cs typeface="+mn-cs"/>
      </a:defRPr>
    </a:lvl4pPr>
    <a:lvl5pPr marL="914256" algn="l" rtl="0" fontAlgn="base">
      <a:spcBef>
        <a:spcPct val="0"/>
      </a:spcBef>
      <a:spcAft>
        <a:spcPct val="0"/>
      </a:spcAft>
      <a:defRPr sz="1500" kern="1200">
        <a:solidFill>
          <a:schemeClr val="tx1"/>
        </a:solidFill>
        <a:latin typeface="Times New Roman" pitchFamily="27" charset="0"/>
        <a:ea typeface="+mn-ea"/>
        <a:cs typeface="+mn-cs"/>
      </a:defRPr>
    </a:lvl5pPr>
    <a:lvl6pPr marL="1142821" algn="l" defTabSz="457128" rtl="0" eaLnBrk="1" latinLnBrk="0" hangingPunct="1">
      <a:defRPr sz="1500" kern="1200">
        <a:solidFill>
          <a:schemeClr val="tx1"/>
        </a:solidFill>
        <a:latin typeface="Times New Roman" pitchFamily="27" charset="0"/>
        <a:ea typeface="+mn-ea"/>
        <a:cs typeface="+mn-cs"/>
      </a:defRPr>
    </a:lvl6pPr>
    <a:lvl7pPr marL="1371385" algn="l" defTabSz="457128" rtl="0" eaLnBrk="1" latinLnBrk="0" hangingPunct="1">
      <a:defRPr sz="1500" kern="1200">
        <a:solidFill>
          <a:schemeClr val="tx1"/>
        </a:solidFill>
        <a:latin typeface="Times New Roman" pitchFamily="27" charset="0"/>
        <a:ea typeface="+mn-ea"/>
        <a:cs typeface="+mn-cs"/>
      </a:defRPr>
    </a:lvl7pPr>
    <a:lvl8pPr marL="1599949" algn="l" defTabSz="457128" rtl="0" eaLnBrk="1" latinLnBrk="0" hangingPunct="1">
      <a:defRPr sz="1500" kern="1200">
        <a:solidFill>
          <a:schemeClr val="tx1"/>
        </a:solidFill>
        <a:latin typeface="Times New Roman" pitchFamily="27" charset="0"/>
        <a:ea typeface="+mn-ea"/>
        <a:cs typeface="+mn-cs"/>
      </a:defRPr>
    </a:lvl8pPr>
    <a:lvl9pPr marL="1828513" algn="l" defTabSz="457128"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615" autoAdjust="0"/>
    <p:restoredTop sz="94660"/>
  </p:normalViewPr>
  <p:slideViewPr>
    <p:cSldViewPr snapToGrid="0" showGuides="1">
      <p:cViewPr>
        <p:scale>
          <a:sx n="100" d="100"/>
          <a:sy n="100" d="100"/>
        </p:scale>
        <p:origin x="88" y="720"/>
      </p:cViewPr>
      <p:guideLst>
        <p:guide orient="horz" pos="2081"/>
        <p:guide pos="-6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28564"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57128"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68569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14256"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42821" algn="l" defTabSz="457128" rtl="0" eaLnBrk="1" latinLnBrk="0" hangingPunct="1">
      <a:defRPr sz="600" kern="1200">
        <a:solidFill>
          <a:schemeClr val="tx1"/>
        </a:solidFill>
        <a:latin typeface="+mn-lt"/>
        <a:ea typeface="+mn-ea"/>
        <a:cs typeface="+mn-cs"/>
      </a:defRPr>
    </a:lvl6pPr>
    <a:lvl7pPr marL="1371385" algn="l" defTabSz="457128" rtl="0" eaLnBrk="1" latinLnBrk="0" hangingPunct="1">
      <a:defRPr sz="600" kern="1200">
        <a:solidFill>
          <a:schemeClr val="tx1"/>
        </a:solidFill>
        <a:latin typeface="+mn-lt"/>
        <a:ea typeface="+mn-ea"/>
        <a:cs typeface="+mn-cs"/>
      </a:defRPr>
    </a:lvl7pPr>
    <a:lvl8pPr marL="1599949" algn="l" defTabSz="457128" rtl="0" eaLnBrk="1" latinLnBrk="0" hangingPunct="1">
      <a:defRPr sz="600" kern="1200">
        <a:solidFill>
          <a:schemeClr val="tx1"/>
        </a:solidFill>
        <a:latin typeface="+mn-lt"/>
        <a:ea typeface="+mn-ea"/>
        <a:cs typeface="+mn-cs"/>
      </a:defRPr>
    </a:lvl8pPr>
    <a:lvl9pPr marL="1828513" algn="l" defTabSz="457128"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userDrawn="1"/>
        </p:nvSpPr>
        <p:spPr>
          <a:xfrm>
            <a:off x="214425" y="280398"/>
            <a:ext cx="21492008" cy="15998501"/>
          </a:xfrm>
          <a:prstGeom prst="rect">
            <a:avLst/>
          </a:prstGeom>
          <a:solidFill>
            <a:srgbClr val="FFFCDD"/>
          </a:solidFill>
        </p:spPr>
        <p:txBody>
          <a:bodyPr wrap="square" rtlCol="0">
            <a:spAutoFit/>
          </a:bodyPr>
          <a:lstStyle/>
          <a:p>
            <a:endParaRPr lang="en-US" dirty="0"/>
          </a:p>
        </p:txBody>
      </p:sp>
      <p:sp>
        <p:nvSpPr>
          <p:cNvPr id="1028" name="Rectangle 4"/>
          <p:cNvSpPr>
            <a:spLocks noGrp="1" noChangeArrowheads="1"/>
          </p:cNvSpPr>
          <p:nvPr>
            <p:ph type="dt" sz="half" idx="2"/>
          </p:nvPr>
        </p:nvSpPr>
        <p:spPr bwMode="auto">
          <a:xfrm>
            <a:off x="1645118" y="14996643"/>
            <a:ext cx="4572000" cy="1097119"/>
          </a:xfrm>
          <a:prstGeom prst="rect">
            <a:avLst/>
          </a:prstGeom>
          <a:noFill/>
          <a:ln w="9525">
            <a:noFill/>
            <a:miter lim="800000"/>
            <a:headEnd/>
            <a:tailEnd/>
          </a:ln>
          <a:effectLst/>
        </p:spPr>
        <p:txBody>
          <a:bodyPr vert="horz" wrap="square" lIns="222979" tIns="111490" rIns="222979" bIns="111490" numCol="1" anchor="t" anchorCtr="0" compatLnSpc="1">
            <a:prstTxWarp prst="textNoShape">
              <a:avLst/>
            </a:prstTxWarp>
          </a:bodyPr>
          <a:lstStyle>
            <a:lvl1pPr>
              <a:defRPr sz="3500"/>
            </a:lvl1pPr>
          </a:lstStyle>
          <a:p>
            <a:endParaRPr lang="en-US"/>
          </a:p>
        </p:txBody>
      </p:sp>
      <p:sp>
        <p:nvSpPr>
          <p:cNvPr id="1030" name="Rectangle 6"/>
          <p:cNvSpPr>
            <a:spLocks noGrp="1" noChangeArrowheads="1"/>
          </p:cNvSpPr>
          <p:nvPr>
            <p:ph type="sldNum" sz="quarter" idx="4"/>
          </p:nvPr>
        </p:nvSpPr>
        <p:spPr bwMode="auto">
          <a:xfrm>
            <a:off x="15728482" y="14996643"/>
            <a:ext cx="4572000" cy="1097119"/>
          </a:xfrm>
          <a:prstGeom prst="rect">
            <a:avLst/>
          </a:prstGeom>
          <a:noFill/>
          <a:ln w="9525">
            <a:noFill/>
            <a:miter lim="800000"/>
            <a:headEnd/>
            <a:tailEnd/>
          </a:ln>
          <a:effectLst/>
        </p:spPr>
        <p:txBody>
          <a:bodyPr vert="horz" wrap="square" lIns="222979" tIns="111490" rIns="222979" bIns="111490" numCol="1" anchor="t" anchorCtr="0" compatLnSpc="1">
            <a:prstTxWarp prst="textNoShape">
              <a:avLst/>
            </a:prstTxWarp>
          </a:bodyPr>
          <a:lstStyle>
            <a:lvl1pPr algn="r">
              <a:defRPr sz="3500"/>
            </a:lvl1pPr>
          </a:lstStyle>
          <a:p>
            <a:fld id="{0870CD87-B729-45C9-B46A-E130E2DB8C2C}" type="slidenum">
              <a:rPr lang="en-US"/>
              <a:pPr/>
              <a:t>‹#›</a:t>
            </a:fld>
            <a:endParaRPr lang="en-US"/>
          </a:p>
        </p:txBody>
      </p:sp>
      <p:sp>
        <p:nvSpPr>
          <p:cNvPr id="8" name="Rectangle 7"/>
          <p:cNvSpPr/>
          <p:nvPr userDrawn="1"/>
        </p:nvSpPr>
        <p:spPr bwMode="auto">
          <a:xfrm>
            <a:off x="546638"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9" name="Rectangle 8"/>
          <p:cNvSpPr/>
          <p:nvPr userDrawn="1"/>
        </p:nvSpPr>
        <p:spPr bwMode="auto">
          <a:xfrm>
            <a:off x="5855177"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11163717"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1" name="Rectangle 10"/>
          <p:cNvSpPr/>
          <p:nvPr userDrawn="1"/>
        </p:nvSpPr>
        <p:spPr bwMode="auto">
          <a:xfrm>
            <a:off x="16472256"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226194" y="243392"/>
            <a:ext cx="21469649" cy="2171779"/>
          </a:xfrm>
          <a:prstGeom prst="rect">
            <a:avLst/>
          </a:prstGeom>
          <a:solidFill>
            <a:srgbClr val="87212E"/>
          </a:solidFill>
          <a:ln w="9525" cap="flat" cmpd="sng" algn="ctr">
            <a:no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pic>
        <p:nvPicPr>
          <p:cNvPr id="15" name="Picture 14" descr="scan1_low.jpg"/>
          <p:cNvPicPr>
            <a:picLocks noChangeAspect="1"/>
          </p:cNvPicPr>
          <p:nvPr userDrawn="1"/>
        </p:nvPicPr>
        <p:blipFill>
          <a:blip r:embed="rId3"/>
          <a:stretch>
            <a:fillRect/>
          </a:stretch>
        </p:blipFill>
        <p:spPr>
          <a:xfrm>
            <a:off x="18915845" y="247135"/>
            <a:ext cx="2781353" cy="1690687"/>
          </a:xfrm>
          <a:prstGeom prst="rect">
            <a:avLst/>
          </a:prstGeom>
        </p:spPr>
      </p:pic>
      <p:sp>
        <p:nvSpPr>
          <p:cNvPr id="13" name="TextBox 12"/>
          <p:cNvSpPr txBox="1"/>
          <p:nvPr userDrawn="1"/>
        </p:nvSpPr>
        <p:spPr>
          <a:xfrm>
            <a:off x="18916261" y="1906030"/>
            <a:ext cx="2789853" cy="538439"/>
          </a:xfrm>
          <a:prstGeom prst="rect">
            <a:avLst/>
          </a:prstGeom>
          <a:solidFill>
            <a:schemeClr val="bg1"/>
          </a:solidFill>
        </p:spPr>
        <p:txBody>
          <a:bodyPr wrap="square" lIns="44650" tIns="22325" rIns="44650" bIns="22325"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30882" rtl="0" eaLnBrk="0" fontAlgn="base" hangingPunct="0">
        <a:spcBef>
          <a:spcPct val="0"/>
        </a:spcBef>
        <a:spcAft>
          <a:spcPct val="0"/>
        </a:spcAft>
        <a:defRPr sz="10600">
          <a:solidFill>
            <a:schemeClr val="tx2"/>
          </a:solidFill>
          <a:latin typeface="+mj-lt"/>
          <a:ea typeface="+mj-ea"/>
          <a:cs typeface="+mj-cs"/>
        </a:defRPr>
      </a:lvl1pPr>
      <a:lvl2pPr algn="ctr" defTabSz="2230882" rtl="0" eaLnBrk="0" fontAlgn="base" hangingPunct="0">
        <a:spcBef>
          <a:spcPct val="0"/>
        </a:spcBef>
        <a:spcAft>
          <a:spcPct val="0"/>
        </a:spcAft>
        <a:defRPr sz="10600">
          <a:solidFill>
            <a:schemeClr val="tx2"/>
          </a:solidFill>
          <a:latin typeface="Times New Roman" pitchFamily="27" charset="0"/>
        </a:defRPr>
      </a:lvl2pPr>
      <a:lvl3pPr algn="ctr" defTabSz="2230882" rtl="0" eaLnBrk="0" fontAlgn="base" hangingPunct="0">
        <a:spcBef>
          <a:spcPct val="0"/>
        </a:spcBef>
        <a:spcAft>
          <a:spcPct val="0"/>
        </a:spcAft>
        <a:defRPr sz="10600">
          <a:solidFill>
            <a:schemeClr val="tx2"/>
          </a:solidFill>
          <a:latin typeface="Times New Roman" pitchFamily="27" charset="0"/>
        </a:defRPr>
      </a:lvl3pPr>
      <a:lvl4pPr algn="ctr" defTabSz="2230882" rtl="0" eaLnBrk="0" fontAlgn="base" hangingPunct="0">
        <a:spcBef>
          <a:spcPct val="0"/>
        </a:spcBef>
        <a:spcAft>
          <a:spcPct val="0"/>
        </a:spcAft>
        <a:defRPr sz="10600">
          <a:solidFill>
            <a:schemeClr val="tx2"/>
          </a:solidFill>
          <a:latin typeface="Times New Roman" pitchFamily="27" charset="0"/>
        </a:defRPr>
      </a:lvl4pPr>
      <a:lvl5pPr algn="ctr" defTabSz="2230882" rtl="0" eaLnBrk="0" fontAlgn="base" hangingPunct="0">
        <a:spcBef>
          <a:spcPct val="0"/>
        </a:spcBef>
        <a:spcAft>
          <a:spcPct val="0"/>
        </a:spcAft>
        <a:defRPr sz="10600">
          <a:solidFill>
            <a:schemeClr val="tx2"/>
          </a:solidFill>
          <a:latin typeface="Times New Roman" pitchFamily="27" charset="0"/>
        </a:defRPr>
      </a:lvl5pPr>
      <a:lvl6pPr marL="228564" algn="ctr" defTabSz="2230882" rtl="0" fontAlgn="base">
        <a:spcBef>
          <a:spcPct val="0"/>
        </a:spcBef>
        <a:spcAft>
          <a:spcPct val="0"/>
        </a:spcAft>
        <a:defRPr sz="10600">
          <a:solidFill>
            <a:schemeClr val="tx2"/>
          </a:solidFill>
          <a:latin typeface="Times New Roman" pitchFamily="27" charset="0"/>
        </a:defRPr>
      </a:lvl6pPr>
      <a:lvl7pPr marL="457128" algn="ctr" defTabSz="2230882" rtl="0" fontAlgn="base">
        <a:spcBef>
          <a:spcPct val="0"/>
        </a:spcBef>
        <a:spcAft>
          <a:spcPct val="0"/>
        </a:spcAft>
        <a:defRPr sz="10600">
          <a:solidFill>
            <a:schemeClr val="tx2"/>
          </a:solidFill>
          <a:latin typeface="Times New Roman" pitchFamily="27" charset="0"/>
        </a:defRPr>
      </a:lvl7pPr>
      <a:lvl8pPr marL="685692" algn="ctr" defTabSz="2230882" rtl="0" fontAlgn="base">
        <a:spcBef>
          <a:spcPct val="0"/>
        </a:spcBef>
        <a:spcAft>
          <a:spcPct val="0"/>
        </a:spcAft>
        <a:defRPr sz="10600">
          <a:solidFill>
            <a:schemeClr val="tx2"/>
          </a:solidFill>
          <a:latin typeface="Times New Roman" pitchFamily="27" charset="0"/>
        </a:defRPr>
      </a:lvl8pPr>
      <a:lvl9pPr marL="914256" algn="ctr" defTabSz="2230882" rtl="0" fontAlgn="base">
        <a:spcBef>
          <a:spcPct val="0"/>
        </a:spcBef>
        <a:spcAft>
          <a:spcPct val="0"/>
        </a:spcAft>
        <a:defRPr sz="10600">
          <a:solidFill>
            <a:schemeClr val="tx2"/>
          </a:solidFill>
          <a:latin typeface="Times New Roman" pitchFamily="27" charset="0"/>
        </a:defRPr>
      </a:lvl9pPr>
    </p:titleStyle>
    <p:bodyStyle>
      <a:lvl1pPr marL="835688" indent="-835688" algn="l" defTabSz="2230882" rtl="0" eaLnBrk="0" fontAlgn="base" hangingPunct="0">
        <a:spcBef>
          <a:spcPct val="20000"/>
        </a:spcBef>
        <a:spcAft>
          <a:spcPct val="0"/>
        </a:spcAft>
        <a:buChar char="•"/>
        <a:defRPr sz="7800">
          <a:solidFill>
            <a:schemeClr val="tx1"/>
          </a:solidFill>
          <a:latin typeface="+mn-lt"/>
          <a:ea typeface="+mn-ea"/>
          <a:cs typeface="+mn-cs"/>
        </a:defRPr>
      </a:lvl1pPr>
      <a:lvl2pPr marL="1811053" indent="-696010" algn="l" defTabSz="2230882" rtl="0" eaLnBrk="0" fontAlgn="base" hangingPunct="0">
        <a:spcBef>
          <a:spcPct val="20000"/>
        </a:spcBef>
        <a:spcAft>
          <a:spcPct val="0"/>
        </a:spcAft>
        <a:buChar char="–"/>
        <a:defRPr sz="6700">
          <a:solidFill>
            <a:schemeClr val="tx1"/>
          </a:solidFill>
          <a:latin typeface="+mn-lt"/>
        </a:defRPr>
      </a:lvl2pPr>
      <a:lvl3pPr marL="2785626" indent="-554744" algn="l" defTabSz="2230882" rtl="0" eaLnBrk="0" fontAlgn="base" hangingPunct="0">
        <a:spcBef>
          <a:spcPct val="20000"/>
        </a:spcBef>
        <a:spcAft>
          <a:spcPct val="0"/>
        </a:spcAft>
        <a:buChar char="•"/>
        <a:defRPr sz="5900">
          <a:solidFill>
            <a:schemeClr val="tx1"/>
          </a:solidFill>
          <a:latin typeface="+mn-lt"/>
        </a:defRPr>
      </a:lvl3pPr>
      <a:lvl4pPr marL="3901463" indent="-555538" algn="l" defTabSz="2230882" rtl="0" eaLnBrk="0" fontAlgn="base" hangingPunct="0">
        <a:spcBef>
          <a:spcPct val="20000"/>
        </a:spcBef>
        <a:spcAft>
          <a:spcPct val="0"/>
        </a:spcAft>
        <a:buChar char="–"/>
        <a:defRPr sz="4900">
          <a:solidFill>
            <a:schemeClr val="tx1"/>
          </a:solidFill>
          <a:latin typeface="+mn-lt"/>
        </a:defRPr>
      </a:lvl4pPr>
      <a:lvl5pPr marL="5016507" indent="-557125" algn="l" defTabSz="2230882" rtl="0" eaLnBrk="0" fontAlgn="base" hangingPunct="0">
        <a:spcBef>
          <a:spcPct val="20000"/>
        </a:spcBef>
        <a:spcAft>
          <a:spcPct val="0"/>
        </a:spcAft>
        <a:buChar char="»"/>
        <a:defRPr sz="4900">
          <a:solidFill>
            <a:schemeClr val="tx1"/>
          </a:solidFill>
          <a:latin typeface="+mn-lt"/>
        </a:defRPr>
      </a:lvl5pPr>
      <a:lvl6pPr marL="5245071" indent="-557125" algn="l" defTabSz="2230882" rtl="0" fontAlgn="base">
        <a:spcBef>
          <a:spcPct val="20000"/>
        </a:spcBef>
        <a:spcAft>
          <a:spcPct val="0"/>
        </a:spcAft>
        <a:buChar char="»"/>
        <a:defRPr sz="4900">
          <a:solidFill>
            <a:schemeClr val="tx1"/>
          </a:solidFill>
          <a:latin typeface="+mn-lt"/>
        </a:defRPr>
      </a:lvl6pPr>
      <a:lvl7pPr marL="5473635" indent="-557125" algn="l" defTabSz="2230882" rtl="0" fontAlgn="base">
        <a:spcBef>
          <a:spcPct val="20000"/>
        </a:spcBef>
        <a:spcAft>
          <a:spcPct val="0"/>
        </a:spcAft>
        <a:buChar char="»"/>
        <a:defRPr sz="4900">
          <a:solidFill>
            <a:schemeClr val="tx1"/>
          </a:solidFill>
          <a:latin typeface="+mn-lt"/>
        </a:defRPr>
      </a:lvl7pPr>
      <a:lvl8pPr marL="5702199" indent="-557125" algn="l" defTabSz="2230882" rtl="0" fontAlgn="base">
        <a:spcBef>
          <a:spcPct val="20000"/>
        </a:spcBef>
        <a:spcAft>
          <a:spcPct val="0"/>
        </a:spcAft>
        <a:buChar char="»"/>
        <a:defRPr sz="4900">
          <a:solidFill>
            <a:schemeClr val="tx1"/>
          </a:solidFill>
          <a:latin typeface="+mn-lt"/>
        </a:defRPr>
      </a:lvl8pPr>
      <a:lvl9pPr marL="5930763" indent="-557125" algn="l" defTabSz="2230882" rtl="0" fontAlgn="base">
        <a:spcBef>
          <a:spcPct val="20000"/>
        </a:spcBef>
        <a:spcAft>
          <a:spcPct val="0"/>
        </a:spcAft>
        <a:buChar char="»"/>
        <a:defRPr sz="4900">
          <a:solidFill>
            <a:schemeClr val="tx1"/>
          </a:solidFill>
          <a:latin typeface="+mn-lt"/>
        </a:defRPr>
      </a:lvl9pPr>
    </p:bodyStyle>
    <p:otherStyle>
      <a:defPPr>
        <a:defRPr lang="en-US"/>
      </a:defPPr>
      <a:lvl1pPr marL="0" algn="l" defTabSz="457128" rtl="0" eaLnBrk="1" latinLnBrk="0" hangingPunct="1">
        <a:defRPr sz="900" kern="1200">
          <a:solidFill>
            <a:schemeClr val="tx1"/>
          </a:solidFill>
          <a:latin typeface="+mn-lt"/>
          <a:ea typeface="+mn-ea"/>
          <a:cs typeface="+mn-cs"/>
        </a:defRPr>
      </a:lvl1pPr>
      <a:lvl2pPr marL="228564" algn="l" defTabSz="457128" rtl="0" eaLnBrk="1" latinLnBrk="0" hangingPunct="1">
        <a:defRPr sz="900" kern="1200">
          <a:solidFill>
            <a:schemeClr val="tx1"/>
          </a:solidFill>
          <a:latin typeface="+mn-lt"/>
          <a:ea typeface="+mn-ea"/>
          <a:cs typeface="+mn-cs"/>
        </a:defRPr>
      </a:lvl2pPr>
      <a:lvl3pPr marL="457128" algn="l" defTabSz="457128" rtl="0" eaLnBrk="1" latinLnBrk="0" hangingPunct="1">
        <a:defRPr sz="900" kern="1200">
          <a:solidFill>
            <a:schemeClr val="tx1"/>
          </a:solidFill>
          <a:latin typeface="+mn-lt"/>
          <a:ea typeface="+mn-ea"/>
          <a:cs typeface="+mn-cs"/>
        </a:defRPr>
      </a:lvl3pPr>
      <a:lvl4pPr marL="685692" algn="l" defTabSz="457128" rtl="0" eaLnBrk="1" latinLnBrk="0" hangingPunct="1">
        <a:defRPr sz="900" kern="1200">
          <a:solidFill>
            <a:schemeClr val="tx1"/>
          </a:solidFill>
          <a:latin typeface="+mn-lt"/>
          <a:ea typeface="+mn-ea"/>
          <a:cs typeface="+mn-cs"/>
        </a:defRPr>
      </a:lvl4pPr>
      <a:lvl5pPr marL="914256" algn="l" defTabSz="457128" rtl="0" eaLnBrk="1" latinLnBrk="0" hangingPunct="1">
        <a:defRPr sz="900" kern="1200">
          <a:solidFill>
            <a:schemeClr val="tx1"/>
          </a:solidFill>
          <a:latin typeface="+mn-lt"/>
          <a:ea typeface="+mn-ea"/>
          <a:cs typeface="+mn-cs"/>
        </a:defRPr>
      </a:lvl5pPr>
      <a:lvl6pPr marL="1142821" algn="l" defTabSz="457128" rtl="0" eaLnBrk="1" latinLnBrk="0" hangingPunct="1">
        <a:defRPr sz="900" kern="1200">
          <a:solidFill>
            <a:schemeClr val="tx1"/>
          </a:solidFill>
          <a:latin typeface="+mn-lt"/>
          <a:ea typeface="+mn-ea"/>
          <a:cs typeface="+mn-cs"/>
        </a:defRPr>
      </a:lvl6pPr>
      <a:lvl7pPr marL="1371385" algn="l" defTabSz="457128" rtl="0" eaLnBrk="1" latinLnBrk="0" hangingPunct="1">
        <a:defRPr sz="900" kern="1200">
          <a:solidFill>
            <a:schemeClr val="tx1"/>
          </a:solidFill>
          <a:latin typeface="+mn-lt"/>
          <a:ea typeface="+mn-ea"/>
          <a:cs typeface="+mn-cs"/>
        </a:defRPr>
      </a:lvl7pPr>
      <a:lvl8pPr marL="1599949" algn="l" defTabSz="457128" rtl="0" eaLnBrk="1" latinLnBrk="0" hangingPunct="1">
        <a:defRPr sz="900" kern="1200">
          <a:solidFill>
            <a:schemeClr val="tx1"/>
          </a:solidFill>
          <a:latin typeface="+mn-lt"/>
          <a:ea typeface="+mn-ea"/>
          <a:cs typeface="+mn-cs"/>
        </a:defRPr>
      </a:lvl8pPr>
      <a:lvl9pPr marL="1828513" algn="l" defTabSz="457128"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50131" y="170617"/>
            <a:ext cx="17894464" cy="1915177"/>
          </a:xfrm>
          <a:prstGeom prst="rect">
            <a:avLst/>
          </a:prstGeom>
          <a:noFill/>
        </p:spPr>
        <p:txBody>
          <a:bodyPr wrap="square" lIns="44650" tIns="22325" rIns="44650" bIns="22325" rtlCol="0" anchor="ctr" anchorCtr="0">
            <a:noAutofit/>
          </a:bodyPr>
          <a:lstStyle/>
          <a:p>
            <a:pPr>
              <a:spcAft>
                <a:spcPts val="244"/>
              </a:spcAft>
            </a:pPr>
            <a:r>
              <a:rPr lang="en-US" sz="4700" b="1" dirty="0" smtClean="0">
                <a:solidFill>
                  <a:schemeClr val="bg1"/>
                </a:solidFill>
                <a:latin typeface="Arial"/>
                <a:cs typeface="Arial"/>
              </a:rPr>
              <a:t>Title of poster</a:t>
            </a:r>
          </a:p>
          <a:p>
            <a:r>
              <a:rPr lang="en-US" sz="2300" b="1" dirty="0" smtClean="0">
                <a:solidFill>
                  <a:schemeClr val="bg1"/>
                </a:solidFill>
                <a:latin typeface="Arial"/>
                <a:cs typeface="Arial"/>
              </a:rPr>
              <a:t>Authors, Stony Brook Medicine</a:t>
            </a:r>
            <a:endParaRPr lang="en-US" sz="2300" b="1" dirty="0">
              <a:solidFill>
                <a:schemeClr val="bg1"/>
              </a:solidFill>
              <a:latin typeface="Arial"/>
              <a:cs typeface="Arial"/>
            </a:endParaRPr>
          </a:p>
        </p:txBody>
      </p:sp>
      <p:sp>
        <p:nvSpPr>
          <p:cNvPr id="5" name="TextBox 4"/>
          <p:cNvSpPr txBox="1"/>
          <p:nvPr/>
        </p:nvSpPr>
        <p:spPr>
          <a:xfrm>
            <a:off x="551555" y="26770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Introduction</a:t>
            </a:r>
          </a:p>
        </p:txBody>
      </p:sp>
      <p:sp>
        <p:nvSpPr>
          <p:cNvPr id="6" name="TextBox 5"/>
          <p:cNvSpPr txBox="1"/>
          <p:nvPr/>
        </p:nvSpPr>
        <p:spPr>
          <a:xfrm>
            <a:off x="546100" y="9369827"/>
            <a:ext cx="4940429"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Objectives</a:t>
            </a:r>
          </a:p>
        </p:txBody>
      </p:sp>
      <p:sp>
        <p:nvSpPr>
          <p:cNvPr id="7" name="TextBox 6"/>
          <p:cNvSpPr txBox="1"/>
          <p:nvPr/>
        </p:nvSpPr>
        <p:spPr>
          <a:xfrm>
            <a:off x="5855483" y="26770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Methods</a:t>
            </a:r>
          </a:p>
        </p:txBody>
      </p:sp>
      <p:sp>
        <p:nvSpPr>
          <p:cNvPr id="8" name="TextBox 7"/>
          <p:cNvSpPr txBox="1"/>
          <p:nvPr/>
        </p:nvSpPr>
        <p:spPr>
          <a:xfrm>
            <a:off x="11150600" y="2677003"/>
            <a:ext cx="4935376"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Results</a:t>
            </a:r>
          </a:p>
        </p:txBody>
      </p:sp>
      <p:sp>
        <p:nvSpPr>
          <p:cNvPr id="9" name="TextBox 8"/>
          <p:cNvSpPr txBox="1"/>
          <p:nvPr/>
        </p:nvSpPr>
        <p:spPr>
          <a:xfrm>
            <a:off x="16467880" y="72899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Conclusions</a:t>
            </a:r>
          </a:p>
        </p:txBody>
      </p:sp>
      <p:sp>
        <p:nvSpPr>
          <p:cNvPr id="10" name="TextBox 9"/>
          <p:cNvSpPr txBox="1"/>
          <p:nvPr/>
        </p:nvSpPr>
        <p:spPr>
          <a:xfrm>
            <a:off x="16467880" y="13859168"/>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References</a:t>
            </a:r>
          </a:p>
        </p:txBody>
      </p:sp>
      <p:sp>
        <p:nvSpPr>
          <p:cNvPr id="11" name="Text Box 4"/>
          <p:cNvSpPr txBox="1">
            <a:spLocks noChangeArrowheads="1"/>
          </p:cNvSpPr>
          <p:nvPr/>
        </p:nvSpPr>
        <p:spPr bwMode="auto">
          <a:xfrm>
            <a:off x="539114" y="3557032"/>
            <a:ext cx="4934974" cy="5163234"/>
          </a:xfrm>
          <a:prstGeom prst="rect">
            <a:avLst/>
          </a:prstGeom>
          <a:noFill/>
          <a:ln w="9525">
            <a:noFill/>
            <a:miter lim="800000"/>
            <a:headEnd/>
            <a:tailEnd/>
          </a:ln>
        </p:spPr>
        <p:txBody>
          <a:bodyPr wrap="square" lIns="222979" tIns="224929" rIns="222979" bIns="224929">
            <a:spAutoFit/>
          </a:bodyPr>
          <a:lstStyle/>
          <a:p>
            <a:pPr defTabSz="1854703">
              <a:spcBef>
                <a:spcPct val="50000"/>
              </a:spcBef>
            </a:pPr>
            <a:r>
              <a:rPr lang="en-US" sz="18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18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1800" dirty="0" smtClean="0"/>
              <a:t>Font sizes: Poster should be legible from 4ft away. Use your best judgment when choosing font size and style. Arial, Helvetica for title, headers and Times Roman for the body copy is recommended.</a:t>
            </a:r>
          </a:p>
        </p:txBody>
      </p:sp>
      <p:sp>
        <p:nvSpPr>
          <p:cNvPr id="12" name="Rectangle 11"/>
          <p:cNvSpPr/>
          <p:nvPr/>
        </p:nvSpPr>
        <p:spPr>
          <a:xfrm>
            <a:off x="539115" y="10326674"/>
            <a:ext cx="4934974" cy="5671995"/>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About backgrounds…</a:t>
            </a:r>
          </a:p>
          <a:p>
            <a:pPr marL="249199" indent="-224596" defTabSz="1854703">
              <a:spcBef>
                <a:spcPct val="50000"/>
              </a:spcBef>
              <a:buFontTx/>
              <a:buChar char="•"/>
            </a:pPr>
            <a:r>
              <a:rPr lang="en-US" sz="18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18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1800" dirty="0" smtClean="0"/>
              <a:t>If the text doesn’t stand out from the background, edit the text block to have a background color. Select the textbox then choose </a:t>
            </a:r>
            <a:r>
              <a:rPr lang="en-US" sz="1800" b="1" dirty="0" smtClean="0"/>
              <a:t>Format Menu / shape/fill: color. </a:t>
            </a:r>
            <a:r>
              <a:rPr lang="en-US" sz="1800" dirty="0" smtClean="0"/>
              <a:t>Or just put a color box behind the text.</a:t>
            </a:r>
          </a:p>
          <a:p>
            <a:pPr marL="249199" indent="-224596" defTabSz="1854703">
              <a:spcBef>
                <a:spcPct val="50000"/>
              </a:spcBef>
              <a:buFontTx/>
              <a:buChar char="•"/>
            </a:pPr>
            <a:r>
              <a:rPr lang="en-US" sz="1800" dirty="0" smtClean="0"/>
              <a:t>To rearrange the white boxes in the background choose </a:t>
            </a:r>
            <a:r>
              <a:rPr lang="en-US" sz="1800" b="1" dirty="0" smtClean="0"/>
              <a:t>view menu/masters/slide master</a:t>
            </a:r>
          </a:p>
          <a:p>
            <a:pPr marL="249199" indent="-224596" defTabSz="1854703">
              <a:spcBef>
                <a:spcPct val="50000"/>
              </a:spcBef>
              <a:buFontTx/>
              <a:buChar char="•"/>
            </a:pPr>
            <a:r>
              <a:rPr lang="en-US" sz="1800" dirty="0" smtClean="0"/>
              <a:t>To add an additional heading just copy and paste an existing heading and edit its text.</a:t>
            </a:r>
            <a:endParaRPr lang="en-US" sz="1800" dirty="0"/>
          </a:p>
        </p:txBody>
      </p:sp>
      <p:sp>
        <p:nvSpPr>
          <p:cNvPr id="13" name="Rectangle 12"/>
          <p:cNvSpPr/>
          <p:nvPr/>
        </p:nvSpPr>
        <p:spPr>
          <a:xfrm>
            <a:off x="5859634" y="3540861"/>
            <a:ext cx="4922662" cy="9072925"/>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Background Color</a:t>
            </a:r>
          </a:p>
          <a:p>
            <a:pPr marL="24603" indent="-24603" defTabSz="1854703">
              <a:spcBef>
                <a:spcPts val="600"/>
              </a:spcBef>
            </a:pPr>
            <a:r>
              <a:rPr lang="en-US" sz="1800" dirty="0" smtClean="0"/>
              <a:t>To choose a background other than this “color”  choose </a:t>
            </a:r>
            <a:r>
              <a:rPr lang="en-US" sz="1800" b="1" dirty="0" smtClean="0"/>
              <a:t>design menu/ background styles/format background/fill </a:t>
            </a:r>
            <a:r>
              <a:rPr lang="en-US" sz="1800" dirty="0" smtClean="0"/>
              <a:t>then click on desired options and apply.</a:t>
            </a:r>
          </a:p>
          <a:p>
            <a:pPr marL="24603" indent="-24603" defTabSz="1854703">
              <a:spcBef>
                <a:spcPct val="50000"/>
              </a:spcBef>
            </a:pPr>
            <a:r>
              <a:rPr lang="en-US" sz="2000" dirty="0" smtClean="0">
                <a:solidFill>
                  <a:srgbClr val="87212E"/>
                </a:solidFill>
                <a:latin typeface="Arial"/>
                <a:cs typeface="Arial"/>
              </a:rPr>
              <a:t>Scans and digital photos</a:t>
            </a:r>
          </a:p>
          <a:p>
            <a:pPr marL="358719" lvl="1" indent="-265071" defTabSz="1854703">
              <a:spcBef>
                <a:spcPts val="600"/>
              </a:spcBef>
              <a:buFontTx/>
              <a:buChar char="•"/>
            </a:pPr>
            <a:r>
              <a:rPr lang="en-US" sz="1800" dirty="0" smtClean="0"/>
              <a:t>Scan images the size you want them in the poster at 200 </a:t>
            </a:r>
            <a:r>
              <a:rPr lang="en-US" sz="1800" dirty="0" err="1" smtClean="0"/>
              <a:t>ppi</a:t>
            </a:r>
            <a:r>
              <a:rPr lang="en-US" sz="1800" dirty="0" smtClean="0"/>
              <a:t>. For photos from your own digital camera, uses the largest file setting.</a:t>
            </a:r>
          </a:p>
          <a:p>
            <a:pPr marL="358719" lvl="1" indent="-265071" defTabSz="1854703">
              <a:spcBef>
                <a:spcPts val="600"/>
              </a:spcBef>
              <a:buFontTx/>
              <a:buChar char="•"/>
            </a:pPr>
            <a:r>
              <a:rPr lang="en-US" sz="1800" dirty="0" smtClean="0"/>
              <a:t>View your poster at 100% to see if your photos are high enough resolution.</a:t>
            </a:r>
          </a:p>
          <a:p>
            <a:pPr marL="24603" lvl="1" indent="-24603" defTabSz="1854703">
              <a:spcBef>
                <a:spcPct val="50000"/>
              </a:spcBef>
            </a:pPr>
            <a:r>
              <a:rPr lang="en-US" sz="2000" dirty="0" smtClean="0">
                <a:solidFill>
                  <a:srgbClr val="87212E"/>
                </a:solidFill>
                <a:latin typeface="Arial"/>
                <a:cs typeface="Arial"/>
              </a:rPr>
              <a:t>Photos from the Internet: </a:t>
            </a:r>
          </a:p>
          <a:p>
            <a:pPr marL="358719" lvl="1" indent="-265071" defTabSz="1854703">
              <a:spcBef>
                <a:spcPts val="600"/>
              </a:spcBef>
              <a:buFontTx/>
              <a:buChar char="•"/>
            </a:pPr>
            <a:r>
              <a:rPr lang="en-US" sz="1800"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sz="1800" dirty="0" smtClean="0"/>
              <a:t>Use only internet photos with copyright permission. We recommend a stock photography site such as </a:t>
            </a:r>
            <a:r>
              <a:rPr lang="en-US" sz="1800" dirty="0" err="1" smtClean="0"/>
              <a:t>istockphoto.com</a:t>
            </a:r>
            <a:r>
              <a:rPr lang="en-US" sz="1800" dirty="0" smtClean="0"/>
              <a:t> or </a:t>
            </a:r>
            <a:r>
              <a:rPr lang="en-US" sz="1800" dirty="0" err="1" smtClean="0"/>
              <a:t>clipart.com</a:t>
            </a:r>
            <a:r>
              <a:rPr lang="en-US" sz="1800" dirty="0" smtClean="0"/>
              <a:t>. You will pay a small fee but have much higher quality images and copyright permission.</a:t>
            </a:r>
          </a:p>
          <a:p>
            <a:pPr marL="24603" lvl="1" indent="-24603" defTabSz="1854703">
              <a:spcBef>
                <a:spcPct val="50000"/>
              </a:spcBef>
            </a:pPr>
            <a:r>
              <a:rPr lang="en-US" sz="2000" dirty="0" smtClean="0">
                <a:solidFill>
                  <a:srgbClr val="87212E"/>
                </a:solidFill>
                <a:latin typeface="Arial"/>
                <a:cs typeface="Arial"/>
              </a:rPr>
              <a:t>Background photos</a:t>
            </a:r>
          </a:p>
          <a:p>
            <a:pPr marL="358719" lvl="1" indent="-265071" defTabSz="1854703">
              <a:spcBef>
                <a:spcPts val="600"/>
              </a:spcBef>
              <a:buFontTx/>
              <a:buChar char="•"/>
            </a:pPr>
            <a:r>
              <a:rPr lang="en-US" sz="1800" dirty="0" smtClean="0"/>
              <a:t>We recommend not using a photo for the poster background. It could distract from the text of the poster. A textured background or gradient fill may be a better background option. </a:t>
            </a:r>
            <a:endParaRPr lang="en-US" sz="1800" dirty="0"/>
          </a:p>
        </p:txBody>
      </p:sp>
      <p:sp>
        <p:nvSpPr>
          <p:cNvPr id="15" name="Text Box 30"/>
          <p:cNvSpPr txBox="1">
            <a:spLocks noChangeArrowheads="1"/>
          </p:cNvSpPr>
          <p:nvPr/>
        </p:nvSpPr>
        <p:spPr bwMode="auto">
          <a:xfrm>
            <a:off x="5870413" y="12627113"/>
            <a:ext cx="4891148" cy="3451995"/>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Aligning text and boxes</a:t>
            </a:r>
          </a:p>
          <a:p>
            <a:pPr defTabSz="2230882">
              <a:spcBef>
                <a:spcPct val="30000"/>
              </a:spcBef>
            </a:pPr>
            <a:r>
              <a:rPr lang="en-US" sz="1800" dirty="0" smtClean="0"/>
              <a:t>To line up objects, select the items and choose </a:t>
            </a:r>
            <a:r>
              <a:rPr lang="en-US" sz="1800" b="1" dirty="0" smtClean="0"/>
              <a:t>Format Menu/Align.</a:t>
            </a:r>
          </a:p>
          <a:p>
            <a:pPr defTabSz="2230882">
              <a:spcBef>
                <a:spcPct val="30000"/>
              </a:spcBef>
            </a:pPr>
            <a:endParaRPr lang="en-US" sz="2000" b="1" dirty="0" smtClean="0"/>
          </a:p>
          <a:p>
            <a:pPr defTabSz="2230882">
              <a:spcBef>
                <a:spcPct val="30000"/>
              </a:spcBef>
            </a:pPr>
            <a:r>
              <a:rPr lang="en-US" sz="2000" dirty="0" smtClean="0">
                <a:solidFill>
                  <a:srgbClr val="87212E"/>
                </a:solidFill>
                <a:latin typeface="Arial"/>
                <a:cs typeface="Arial"/>
              </a:rPr>
              <a:t>Logos</a:t>
            </a:r>
          </a:p>
          <a:p>
            <a:pPr defTabSz="2230882">
              <a:spcBef>
                <a:spcPct val="30000"/>
              </a:spcBef>
            </a:pPr>
            <a:r>
              <a:rPr lang="en-US" sz="1800" dirty="0" smtClean="0"/>
              <a:t>If you would like to change the logo on this template for downloadable files. Please visit: </a:t>
            </a:r>
            <a:r>
              <a:rPr lang="en-US" sz="1800" dirty="0" smtClean="0">
                <a:hlinkClick r:id="rId2"/>
              </a:rPr>
              <a:t>https://www.stonybrookmedicine.edu/communications-toolkit/logos</a:t>
            </a:r>
            <a:endParaRPr lang="en-US" sz="1800" dirty="0" smtClean="0"/>
          </a:p>
        </p:txBody>
      </p:sp>
      <p:sp>
        <p:nvSpPr>
          <p:cNvPr id="16" name="Text Box 23"/>
          <p:cNvSpPr txBox="1">
            <a:spLocks noChangeArrowheads="1"/>
          </p:cNvSpPr>
          <p:nvPr/>
        </p:nvSpPr>
        <p:spPr bwMode="auto">
          <a:xfrm>
            <a:off x="11176264" y="3556860"/>
            <a:ext cx="4914239" cy="4393791"/>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Inserting photos</a:t>
            </a:r>
            <a:r>
              <a:rPr lang="en-US" sz="2400" dirty="0" smtClean="0">
                <a:solidFill>
                  <a:srgbClr val="87212E"/>
                </a:solidFill>
                <a:latin typeface="Arial"/>
                <a:cs typeface="Arial"/>
              </a:rPr>
              <a:t>:</a:t>
            </a:r>
          </a:p>
          <a:p>
            <a:pPr defTabSz="1854703">
              <a:spcBef>
                <a:spcPct val="50000"/>
              </a:spcBef>
              <a:buFont typeface="Arial" charset="0"/>
              <a:buChar char="•"/>
            </a:pPr>
            <a:r>
              <a:rPr lang="en-US" sz="1800" dirty="0" smtClean="0"/>
              <a:t>To insert a photo choose </a:t>
            </a:r>
            <a:r>
              <a:rPr lang="en-US" sz="1800" b="1" dirty="0" smtClean="0"/>
              <a:t>insert menu/picture</a:t>
            </a:r>
          </a:p>
          <a:p>
            <a:pPr defTabSz="1854703">
              <a:spcBef>
                <a:spcPct val="50000"/>
              </a:spcBef>
              <a:buFont typeface="Arial" charset="0"/>
              <a:buChar char="•"/>
            </a:pPr>
            <a:r>
              <a:rPr lang="en-US" sz="1800"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000" dirty="0" smtClean="0">
                <a:solidFill>
                  <a:srgbClr val="87212E"/>
                </a:solidFill>
                <a:latin typeface="Arial"/>
                <a:cs typeface="Arial"/>
              </a:rPr>
              <a:t>Inserting Excel charts</a:t>
            </a:r>
            <a:r>
              <a:rPr lang="en-US" sz="2400" dirty="0" smtClean="0">
                <a:solidFill>
                  <a:srgbClr val="87212E"/>
                </a:solidFill>
                <a:latin typeface="Arial"/>
                <a:cs typeface="Arial"/>
              </a:rPr>
              <a:t>: </a:t>
            </a:r>
          </a:p>
          <a:p>
            <a:pPr defTabSz="1854703">
              <a:spcBef>
                <a:spcPct val="50000"/>
              </a:spcBef>
            </a:pPr>
            <a:r>
              <a:rPr lang="en-US" sz="1800" dirty="0" smtClean="0"/>
              <a:t>Select the chart in Excel. Copy it (</a:t>
            </a:r>
            <a:r>
              <a:rPr lang="en-US" sz="1800" b="1" dirty="0" smtClean="0"/>
              <a:t>edit menu/copy</a:t>
            </a:r>
            <a:r>
              <a:rPr lang="en-US" sz="1800" dirty="0" smtClean="0"/>
              <a:t>). Return to PowerPoint. Paste it. (</a:t>
            </a:r>
            <a:r>
              <a:rPr lang="en-US" sz="1800" b="1" dirty="0" smtClean="0"/>
              <a:t>edit menu/paste</a:t>
            </a:r>
            <a:r>
              <a:rPr lang="en-US" sz="1800" dirty="0" smtClean="0"/>
              <a:t>).</a:t>
            </a:r>
            <a:endParaRPr lang="en-US" sz="1800" dirty="0"/>
          </a:p>
        </p:txBody>
      </p:sp>
      <p:sp>
        <p:nvSpPr>
          <p:cNvPr id="17" name="Text Box 10"/>
          <p:cNvSpPr txBox="1">
            <a:spLocks noChangeArrowheads="1"/>
          </p:cNvSpPr>
          <p:nvPr/>
        </p:nvSpPr>
        <p:spPr bwMode="auto">
          <a:xfrm>
            <a:off x="16463736" y="14888961"/>
            <a:ext cx="4914239" cy="1146748"/>
          </a:xfrm>
          <a:prstGeom prst="rect">
            <a:avLst/>
          </a:prstGeom>
          <a:noFill/>
          <a:ln w="9525">
            <a:noFill/>
            <a:miter lim="800000"/>
            <a:headEnd/>
            <a:tailEnd/>
          </a:ln>
        </p:spPr>
        <p:txBody>
          <a:bodyPr wrap="square" lIns="222979" tIns="224929" rIns="222979" bIns="224929">
            <a:spAutoFit/>
          </a:bodyPr>
          <a:lstStyle/>
          <a:p>
            <a:pPr marL="235707" indent="-235707" defTabSz="2230882">
              <a:spcBef>
                <a:spcPct val="50000"/>
              </a:spcBef>
            </a:pPr>
            <a:r>
              <a:rPr lang="en-US" dirty="0" err="1">
                <a:cs typeface="Times New Roman" pitchFamily="27" charset="0"/>
              </a:rPr>
              <a:t>Lastname</a:t>
            </a:r>
            <a:r>
              <a:rPr lang="en-US" dirty="0">
                <a:cs typeface="Times New Roman" pitchFamily="27" charset="0"/>
              </a:rPr>
              <a:t>, James M., &amp; Witte, Kenneth L. </a:t>
            </a:r>
            <a:r>
              <a:rPr lang="en-US" dirty="0" smtClean="0">
                <a:cs typeface="Times New Roman" pitchFamily="27" charset="0"/>
              </a:rPr>
              <a:t>(1977)</a:t>
            </a:r>
            <a:r>
              <a:rPr lang="en-US" dirty="0">
                <a:cs typeface="Times New Roman" pitchFamily="27" charset="0"/>
              </a:rPr>
              <a:t>.  </a:t>
            </a:r>
            <a:r>
              <a:rPr lang="en-US" dirty="0" err="1">
                <a:cs typeface="Times New Roman" pitchFamily="27" charset="0"/>
              </a:rPr>
              <a:t>Lasdkjf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dirty="0" err="1">
                <a:cs typeface="Times New Roman" pitchFamily="27" charset="0"/>
              </a:rPr>
              <a:t>sdfkl</a:t>
            </a:r>
            <a:r>
              <a:rPr lang="en-US" dirty="0">
                <a:cs typeface="Times New Roman" pitchFamily="27" charset="0"/>
              </a:rPr>
              <a:t> </a:t>
            </a:r>
            <a:r>
              <a:rPr lang="en-US" dirty="0" err="1">
                <a:cs typeface="Times New Roman" pitchFamily="27" charset="0"/>
              </a:rPr>
              <a:t>jlk;jsdf</a:t>
            </a:r>
            <a:r>
              <a:rPr lang="en-US" dirty="0">
                <a:cs typeface="Times New Roman" pitchFamily="27" charset="0"/>
              </a:rPr>
              <a:t> </a:t>
            </a:r>
            <a:r>
              <a:rPr lang="en-US" dirty="0" err="1">
                <a:cs typeface="Times New Roman" pitchFamily="27" charset="0"/>
              </a:rPr>
              <a:t>lk;sjdf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u="sng" dirty="0">
                <a:cs typeface="Times New Roman" pitchFamily="27" charset="0"/>
              </a:rPr>
              <a:t>Bulletin of the Society 12 (4)</a:t>
            </a:r>
            <a:r>
              <a:rPr lang="en-US" dirty="0">
                <a:cs typeface="Times New Roman" pitchFamily="27" charset="0"/>
              </a:rPr>
              <a:t>, 325-328.</a:t>
            </a:r>
          </a:p>
        </p:txBody>
      </p:sp>
      <p:sp>
        <p:nvSpPr>
          <p:cNvPr id="18" name="TextBox 17"/>
          <p:cNvSpPr txBox="1"/>
          <p:nvPr/>
        </p:nvSpPr>
        <p:spPr>
          <a:xfrm>
            <a:off x="16531468" y="8319696"/>
            <a:ext cx="4685997" cy="5370374"/>
          </a:xfrm>
          <a:prstGeom prst="rect">
            <a:avLst/>
          </a:prstGeom>
          <a:noFill/>
        </p:spPr>
        <p:txBody>
          <a:bodyPr wrap="square" lIns="133950" tIns="133950" rIns="133950" bIns="133950" rtlCol="0">
            <a:spAutoFit/>
          </a:bodyPr>
          <a:lstStyle/>
          <a:p>
            <a:pPr defTabSz="2230882">
              <a:spcBef>
                <a:spcPct val="30000"/>
              </a:spcBef>
            </a:pPr>
            <a:r>
              <a:rPr lang="en-US" sz="2000" dirty="0" smtClean="0">
                <a:solidFill>
                  <a:srgbClr val="87212E"/>
                </a:solidFill>
                <a:latin typeface="Arial"/>
                <a:cs typeface="Arial"/>
              </a:rPr>
              <a:t>Printing as a PDF file</a:t>
            </a:r>
          </a:p>
          <a:p>
            <a:pPr defTabSz="2230882">
              <a:spcBef>
                <a:spcPct val="30000"/>
              </a:spcBef>
            </a:pPr>
            <a:r>
              <a:rPr lang="en-US" sz="1800" dirty="0" smtClean="0"/>
              <a:t>When finished with your poster you can get a good idea of what your poster will look like by saving it as an Adobe Acrobat file (.</a:t>
            </a:r>
            <a:r>
              <a:rPr lang="en-US" sz="1800" dirty="0" err="1" smtClean="0"/>
              <a:t>pdf</a:t>
            </a:r>
            <a:r>
              <a:rPr lang="en-US" sz="1800" dirty="0" smtClean="0"/>
              <a:t>). We can print .</a:t>
            </a:r>
            <a:r>
              <a:rPr lang="en-US" sz="1800" dirty="0" err="1" smtClean="0"/>
              <a:t>pdf</a:t>
            </a:r>
            <a:r>
              <a:rPr lang="en-US" sz="1800" dirty="0" smtClean="0"/>
              <a:t> . It will make printing easier for us, missing fonts are not as much of a problem. However we cannot  alter anything once it is in that format</a:t>
            </a:r>
            <a:r>
              <a:rPr lang="en-US" sz="2000" dirty="0" smtClean="0"/>
              <a:t>.</a:t>
            </a:r>
          </a:p>
          <a:p>
            <a:pPr marL="24603" indent="-24603" defTabSz="1854703">
              <a:spcBef>
                <a:spcPct val="50000"/>
              </a:spcBef>
            </a:pPr>
            <a:r>
              <a:rPr lang="en-US" sz="2000" dirty="0" smtClean="0">
                <a:solidFill>
                  <a:srgbClr val="87212E"/>
                </a:solidFill>
                <a:latin typeface="Arial"/>
                <a:cs typeface="Arial"/>
              </a:rPr>
              <a:t>Printing</a:t>
            </a:r>
          </a:p>
          <a:p>
            <a:pPr defTabSz="2230882">
              <a:spcBef>
                <a:spcPct val="30000"/>
              </a:spcBef>
            </a:pPr>
            <a:r>
              <a:rPr lang="en-US" sz="1800"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sz="2000" dirty="0" smtClean="0"/>
          </a:p>
          <a:p>
            <a:pPr defTabSz="2230882">
              <a:spcBef>
                <a:spcPct val="30000"/>
              </a:spcBef>
            </a:pPr>
            <a:r>
              <a:rPr lang="en-US" sz="1800" dirty="0" smtClean="0"/>
              <a:t>Please indicate whether you worked on a Mac or PC to design your poster</a:t>
            </a:r>
            <a:r>
              <a:rPr lang="en-US" sz="2000" dirty="0" smtClean="0"/>
              <a:t>.</a:t>
            </a:r>
            <a:endParaRPr lang="en-US" sz="2000" dirty="0"/>
          </a:p>
        </p:txBody>
      </p:sp>
      <p:sp>
        <p:nvSpPr>
          <p:cNvPr id="21" name="Rectangle 20"/>
          <p:cNvSpPr/>
          <p:nvPr/>
        </p:nvSpPr>
        <p:spPr>
          <a:xfrm>
            <a:off x="16652242" y="5141944"/>
            <a:ext cx="4682870" cy="291307"/>
          </a:xfrm>
          <a:prstGeom prst="rect">
            <a:avLst/>
          </a:prstGeom>
        </p:spPr>
        <p:txBody>
          <a:bodyPr wrap="square" lIns="44650" tIns="22325" rIns="44650" bIns="22325">
            <a:spAutoFit/>
          </a:bodyPr>
          <a:lstStyle/>
          <a:p>
            <a:r>
              <a:rPr lang="en-US" sz="1600" i="1" dirty="0" smtClean="0"/>
              <a:t>Caption for your photo </a:t>
            </a:r>
            <a:endParaRPr lang="en-US" i="1" dirty="0"/>
          </a:p>
        </p:txBody>
      </p:sp>
      <p:graphicFrame>
        <p:nvGraphicFramePr>
          <p:cNvPr id="22" name="Content Placeholder 4"/>
          <p:cNvGraphicFramePr>
            <a:graphicFrameLocks/>
          </p:cNvGraphicFramePr>
          <p:nvPr/>
        </p:nvGraphicFramePr>
        <p:xfrm>
          <a:off x="11644865" y="12290379"/>
          <a:ext cx="3991208" cy="2767926"/>
        </p:xfrm>
        <a:graphic>
          <a:graphicData uri="http://schemas.openxmlformats.org/drawingml/2006/table">
            <a:tbl>
              <a:tblPr/>
              <a:tblGrid>
                <a:gridCol w="1330115"/>
                <a:gridCol w="1511259"/>
                <a:gridCol w="1149834"/>
              </a:tblGrid>
              <a:tr h="197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FFFFFF"/>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pitchFamily="22" charset="0"/>
                        </a:rPr>
                        <a:t>Anxiety</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pitchFamily="22" charset="0"/>
                        </a:rPr>
                        <a:t>Depression</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838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Physiological</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-Loss of appetite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64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Cognitive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Racing thoughts</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64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Behavioral</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000000"/>
                          </a:solidFill>
                          <a:effectLst/>
                          <a:latin typeface="Arial" pitchFamily="22" charset="0"/>
                        </a:rPr>
                        <a:t>-</a:t>
                      </a:r>
                      <a:r>
                        <a:rPr kumimoji="0" lang="en-US" sz="6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-Poor personal hygiene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444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Affective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-Urgency</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-Hopelessness</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3" cstate="print"/>
          <a:srcRect/>
          <a:stretch>
            <a:fillRect/>
          </a:stretch>
        </p:blipFill>
        <p:spPr bwMode="auto">
          <a:xfrm>
            <a:off x="11465537" y="8548844"/>
            <a:ext cx="4220482" cy="2881170"/>
          </a:xfrm>
          <a:prstGeom prst="rect">
            <a:avLst/>
          </a:prstGeom>
          <a:noFill/>
          <a:ln w="9525">
            <a:noFill/>
            <a:miter lim="800000"/>
            <a:headEnd/>
            <a:tailEnd/>
          </a:ln>
          <a:effectLst/>
        </p:spPr>
      </p:pic>
      <p:sp>
        <p:nvSpPr>
          <p:cNvPr id="31" name="Rectangle 30"/>
          <p:cNvSpPr/>
          <p:nvPr/>
        </p:nvSpPr>
        <p:spPr>
          <a:xfrm>
            <a:off x="11502510" y="11510919"/>
            <a:ext cx="4069613" cy="291307"/>
          </a:xfrm>
          <a:prstGeom prst="rect">
            <a:avLst/>
          </a:prstGeom>
        </p:spPr>
        <p:txBody>
          <a:bodyPr wrap="square" lIns="44650" tIns="22325" rIns="44650" bIns="22325">
            <a:spAutoFit/>
          </a:bodyPr>
          <a:lstStyle/>
          <a:p>
            <a:r>
              <a:rPr lang="en-US" sz="1600" i="1" dirty="0" smtClean="0"/>
              <a:t> description of this figure</a:t>
            </a:r>
            <a:endParaRPr lang="en-US" i="1" dirty="0"/>
          </a:p>
        </p:txBody>
      </p:sp>
      <p:sp>
        <p:nvSpPr>
          <p:cNvPr id="32" name="Rectangle 31"/>
          <p:cNvSpPr/>
          <p:nvPr/>
        </p:nvSpPr>
        <p:spPr>
          <a:xfrm>
            <a:off x="11660096" y="15176061"/>
            <a:ext cx="4069613" cy="291307"/>
          </a:xfrm>
          <a:prstGeom prst="rect">
            <a:avLst/>
          </a:prstGeom>
        </p:spPr>
        <p:txBody>
          <a:bodyPr wrap="square" lIns="44650" tIns="22325" rIns="44650" bIns="22325">
            <a:spAutoFit/>
          </a:bodyPr>
          <a:lstStyle/>
          <a:p>
            <a:r>
              <a:rPr lang="en-US" sz="1600" i="1" dirty="0" smtClean="0"/>
              <a:t>description of this figure</a:t>
            </a:r>
            <a:endParaRPr lang="en-US" i="1" dirty="0"/>
          </a:p>
        </p:txBody>
      </p:sp>
      <p:pic>
        <p:nvPicPr>
          <p:cNvPr id="25" name="Picture 24" descr="sb_childrens_horiz_3c_CMYK_2.png"/>
          <p:cNvPicPr>
            <a:picLocks noChangeAspect="1"/>
          </p:cNvPicPr>
          <p:nvPr/>
        </p:nvPicPr>
        <p:blipFill>
          <a:blip r:embed="rId4"/>
          <a:stretch>
            <a:fillRect/>
          </a:stretch>
        </p:blipFill>
        <p:spPr>
          <a:xfrm>
            <a:off x="19171503" y="1951692"/>
            <a:ext cx="2241699" cy="432491"/>
          </a:xfrm>
          <a:prstGeom prst="rect">
            <a:avLst/>
          </a:prstGeom>
        </p:spPr>
      </p:pic>
      <p:pic>
        <p:nvPicPr>
          <p:cNvPr id="26" name="Picture 25"/>
          <p:cNvPicPr>
            <a:picLocks noChangeAspect="1"/>
          </p:cNvPicPr>
          <p:nvPr/>
        </p:nvPicPr>
        <p:blipFill>
          <a:blip r:embed="rId5"/>
          <a:stretch>
            <a:fillRect/>
          </a:stretch>
        </p:blipFill>
        <p:spPr>
          <a:xfrm>
            <a:off x="16598900" y="2870200"/>
            <a:ext cx="4648200" cy="21387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2787</TotalTime>
  <Words>882</Words>
  <Application>Microsoft Macintosh PowerPoint</Application>
  <PresentationFormat>Custom</PresentationFormat>
  <Paragraphs>83</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50</cp:revision>
  <cp:lastPrinted>2002-12-02T18:20:07Z</cp:lastPrinted>
  <dcterms:created xsi:type="dcterms:W3CDTF">2016-07-20T12:54:41Z</dcterms:created>
  <dcterms:modified xsi:type="dcterms:W3CDTF">2016-07-20T16:17:35Z</dcterms:modified>
  <cp:category/>
</cp:coreProperties>
</file>