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 id="2147483724" r:id="rId2"/>
  </p:sldMasterIdLst>
  <p:notesMasterIdLst>
    <p:notesMasterId r:id="rId14"/>
  </p:notesMasterIdLst>
  <p:handoutMasterIdLst>
    <p:handoutMasterId r:id="rId15"/>
  </p:handoutMasterIdLst>
  <p:sldIdLst>
    <p:sldId id="517" r:id="rId3"/>
    <p:sldId id="520" r:id="rId4"/>
    <p:sldId id="521" r:id="rId5"/>
    <p:sldId id="522" r:id="rId6"/>
    <p:sldId id="523" r:id="rId7"/>
    <p:sldId id="524" r:id="rId8"/>
    <p:sldId id="261" r:id="rId9"/>
    <p:sldId id="263" r:id="rId10"/>
    <p:sldId id="525" r:id="rId11"/>
    <p:sldId id="519" r:id="rId12"/>
    <p:sldId id="262" r:id="rId13"/>
  </p:sldIdLst>
  <p:sldSz cx="9144000" cy="5143500" type="screen16x9"/>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locci, Rachel G." initials="VRG" lastIdx="39" clrIdx="0">
    <p:extLst>
      <p:ext uri="{19B8F6BF-5375-455C-9EA6-DF929625EA0E}">
        <p15:presenceInfo xmlns:p15="http://schemas.microsoft.com/office/powerpoint/2012/main" userId="S::rachel.velocci@stonybrookmedicine.edu::bf13c323-25ec-4d9d-8cd7-3e21e47969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1E23"/>
    <a:srgbClr val="82838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26"/>
  </p:normalViewPr>
  <p:slideViewPr>
    <p:cSldViewPr snapToObjects="1">
      <p:cViewPr varScale="1">
        <p:scale>
          <a:sx n="89" d="100"/>
          <a:sy n="89" d="100"/>
        </p:scale>
        <p:origin x="1008" y="90"/>
      </p:cViewPr>
      <p:guideLst/>
    </p:cSldViewPr>
  </p:slideViewPr>
  <p:outlineViewPr>
    <p:cViewPr>
      <p:scale>
        <a:sx n="33" d="100"/>
        <a:sy n="33" d="100"/>
      </p:scale>
      <p:origin x="0" y="-20944"/>
    </p:cViewPr>
  </p:outlineViewPr>
  <p:notesTextViewPr>
    <p:cViewPr>
      <p:scale>
        <a:sx n="3" d="2"/>
        <a:sy n="3" d="2"/>
      </p:scale>
      <p:origin x="0" y="0"/>
    </p:cViewPr>
  </p:notesTextViewPr>
  <p:sorterViewPr>
    <p:cViewPr>
      <p:scale>
        <a:sx n="80" d="100"/>
        <a:sy n="80" d="100"/>
      </p:scale>
      <p:origin x="0" y="0"/>
    </p:cViewPr>
  </p:sorterViewPr>
  <p:notesViewPr>
    <p:cSldViewPr snapToObjects="1" showGuide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6434"/>
          </a:xfrm>
          <a:prstGeom prst="rect">
            <a:avLst/>
          </a:prstGeom>
        </p:spPr>
        <p:txBody>
          <a:bodyPr vert="horz" lIns="92446" tIns="46223" rIns="92446" bIns="46223" rtlCol="0"/>
          <a:lstStyle>
            <a:lvl1pPr algn="r">
              <a:defRPr sz="1200"/>
            </a:lvl1pPr>
          </a:lstStyle>
          <a:p>
            <a:fld id="{A706CF33-8FBF-4B4C-A62C-C7FCEE2F205E}" type="datetimeFigureOut">
              <a:rPr lang="en-US" smtClean="0"/>
              <a:t>5/14/2025</a:t>
            </a:fld>
            <a:endParaRPr lang="en-US" dirty="0"/>
          </a:p>
        </p:txBody>
      </p:sp>
      <p:sp>
        <p:nvSpPr>
          <p:cNvPr id="4" name="Footer Placeholder 3"/>
          <p:cNvSpPr>
            <a:spLocks noGrp="1"/>
          </p:cNvSpPr>
          <p:nvPr>
            <p:ph type="ftr" sz="quarter" idx="2"/>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6433"/>
          </a:xfrm>
          <a:prstGeom prst="rect">
            <a:avLst/>
          </a:prstGeom>
        </p:spPr>
        <p:txBody>
          <a:bodyPr vert="horz" lIns="92446" tIns="46223" rIns="92446" bIns="46223" rtlCol="0" anchor="b"/>
          <a:lstStyle>
            <a:lvl1pPr algn="r">
              <a:defRPr sz="1200"/>
            </a:lvl1pPr>
          </a:lstStyle>
          <a:p>
            <a:fld id="{CA2B81D4-C81F-2846-A8B2-30C4B23FE648}" type="slidenum">
              <a:rPr lang="en-US" smtClean="0"/>
              <a:t>‹#›</a:t>
            </a:fld>
            <a:endParaRPr lang="en-US" dirty="0"/>
          </a:p>
        </p:txBody>
      </p:sp>
    </p:spTree>
    <p:extLst>
      <p:ext uri="{BB962C8B-B14F-4D97-AF65-F5344CB8AC3E}">
        <p14:creationId xmlns:p14="http://schemas.microsoft.com/office/powerpoint/2010/main" val="399469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68D938DB-7AC2-8B49-96CB-F4713922A74B}" type="datetimeFigureOut">
              <a:rPr lang="en-US" smtClean="0"/>
              <a:t>5/14/2025</a:t>
            </a:fld>
            <a:endParaRPr lang="en-US" dirty="0"/>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06818A80-324C-A94A-A288-E8B5ECC90687}" type="slidenum">
              <a:rPr lang="en-US" smtClean="0"/>
              <a:t>‹#›</a:t>
            </a:fld>
            <a:endParaRPr lang="en-US" dirty="0"/>
          </a:p>
        </p:txBody>
      </p:sp>
    </p:spTree>
    <p:extLst>
      <p:ext uri="{BB962C8B-B14F-4D97-AF65-F5344CB8AC3E}">
        <p14:creationId xmlns:p14="http://schemas.microsoft.com/office/powerpoint/2010/main" val="1819550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818A80-324C-A94A-A288-E8B5ECC90687}" type="slidenum">
              <a:rPr lang="en-US" smtClean="0"/>
              <a:t>3</a:t>
            </a:fld>
            <a:endParaRPr lang="en-US" dirty="0"/>
          </a:p>
        </p:txBody>
      </p:sp>
    </p:spTree>
    <p:extLst>
      <p:ext uri="{BB962C8B-B14F-4D97-AF65-F5344CB8AC3E}">
        <p14:creationId xmlns:p14="http://schemas.microsoft.com/office/powerpoint/2010/main" val="354035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chart for updates. </a:t>
            </a:r>
          </a:p>
        </p:txBody>
      </p:sp>
      <p:sp>
        <p:nvSpPr>
          <p:cNvPr id="4" name="Slide Number Placeholder 3"/>
          <p:cNvSpPr>
            <a:spLocks noGrp="1"/>
          </p:cNvSpPr>
          <p:nvPr>
            <p:ph type="sldNum" sz="quarter" idx="5"/>
          </p:nvPr>
        </p:nvSpPr>
        <p:spPr/>
        <p:txBody>
          <a:bodyPr/>
          <a:lstStyle/>
          <a:p>
            <a:fld id="{06818A80-324C-A94A-A288-E8B5ECC90687}" type="slidenum">
              <a:rPr lang="en-US" smtClean="0"/>
              <a:t>4</a:t>
            </a:fld>
            <a:endParaRPr lang="en-US" dirty="0"/>
          </a:p>
        </p:txBody>
      </p:sp>
    </p:spTree>
    <p:extLst>
      <p:ext uri="{BB962C8B-B14F-4D97-AF65-F5344CB8AC3E}">
        <p14:creationId xmlns:p14="http://schemas.microsoft.com/office/powerpoint/2010/main" val="479656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Review chart for updates</a:t>
            </a:r>
          </a:p>
          <a:p>
            <a:r>
              <a:rPr lang="en-US" b="0" i="0" dirty="0">
                <a:solidFill>
                  <a:srgbClr val="000000"/>
                </a:solidFill>
                <a:effectLst/>
                <a:latin typeface="Times New Roman" panose="02020603050405020304" pitchFamily="18" charset="0"/>
              </a:rPr>
              <a:t>ADD information from Dr. O. </a:t>
            </a:r>
            <a:r>
              <a:rPr lang="en-US" b="0" i="0" dirty="0" err="1">
                <a:solidFill>
                  <a:srgbClr val="000000"/>
                </a:solidFill>
                <a:effectLst/>
                <a:latin typeface="Times New Roman" panose="02020603050405020304" pitchFamily="18" charset="0"/>
              </a:rPr>
              <a:t>Aroniadis</a:t>
            </a:r>
            <a:r>
              <a:rPr lang="en-US" b="0" i="0" dirty="0">
                <a:solidFill>
                  <a:srgbClr val="000000"/>
                </a:solidFill>
                <a:effectLst/>
                <a:latin typeface="Times New Roman" panose="02020603050405020304" pitchFamily="18" charset="0"/>
              </a:rPr>
              <a:t> presented two new FDA approved treatments for recurrent CDI, one by enema/procedure and one by capsule prescription. Dr. Abbasi offered to help determine how to identify and refer appropriate inpatients for these outpatient treatments.</a:t>
            </a:r>
            <a:endParaRPr lang="en-US" dirty="0"/>
          </a:p>
        </p:txBody>
      </p:sp>
      <p:sp>
        <p:nvSpPr>
          <p:cNvPr id="4" name="Slide Number Placeholder 3"/>
          <p:cNvSpPr>
            <a:spLocks noGrp="1"/>
          </p:cNvSpPr>
          <p:nvPr>
            <p:ph type="sldNum" sz="quarter" idx="5"/>
          </p:nvPr>
        </p:nvSpPr>
        <p:spPr/>
        <p:txBody>
          <a:bodyPr/>
          <a:lstStyle/>
          <a:p>
            <a:fld id="{06818A80-324C-A94A-A288-E8B5ECC90687}" type="slidenum">
              <a:rPr lang="en-US" smtClean="0"/>
              <a:t>5</a:t>
            </a:fld>
            <a:endParaRPr lang="en-US" dirty="0"/>
          </a:p>
        </p:txBody>
      </p:sp>
    </p:spTree>
    <p:extLst>
      <p:ext uri="{BB962C8B-B14F-4D97-AF65-F5344CB8AC3E}">
        <p14:creationId xmlns:p14="http://schemas.microsoft.com/office/powerpoint/2010/main" val="35268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D0C44C-1944-6E1A-6E1A-3B96749B1B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94A231-CF14-6318-CC95-D8EAF6B28F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3B5405-AAD7-511B-5456-A2A31741EC13}"/>
              </a:ext>
            </a:extLst>
          </p:cNvPr>
          <p:cNvSpPr>
            <a:spLocks noGrp="1"/>
          </p:cNvSpPr>
          <p:nvPr>
            <p:ph type="body" idx="1"/>
          </p:nvPr>
        </p:nvSpPr>
        <p:spPr/>
        <p:txBody>
          <a:bodyPr/>
          <a:lstStyle/>
          <a:p>
            <a:pPr marL="342900" marR="0" lvl="0" indent="-342900">
              <a:lnSpc>
                <a:spcPct val="107000"/>
              </a:lnSpc>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References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buFont typeface="+mj-lt"/>
              <a:buAutoNum type="arabicPeriod"/>
            </a:pPr>
            <a:r>
              <a:rPr lang="en-US" sz="1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Johnson S, Lavergne V, Skinner AM, et al. Clinical Practice Guideline by the Infectious Diseases Society of America (IDSA) and Society for Healthcare Epidemiology of America (SHEA): 2021 Focused Update Guidelines on Management of </a:t>
            </a:r>
            <a:r>
              <a:rPr lang="en-US" sz="1800" dirty="0" err="1">
                <a:solidFill>
                  <a:srgbClr val="212121"/>
                </a:solidFill>
                <a:effectLst/>
                <a:latin typeface="Calibri" panose="020F0502020204030204" pitchFamily="34" charset="0"/>
                <a:ea typeface="Calibri" panose="020F0502020204030204" pitchFamily="34" charset="0"/>
                <a:cs typeface="Calibri" panose="020F0502020204030204" pitchFamily="34" charset="0"/>
              </a:rPr>
              <a:t>Clostridioides</a:t>
            </a:r>
            <a:r>
              <a:rPr lang="en-US" sz="1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difficile Infection in Adults. Clin Infect Dis. 2021;73(5):755-757. </a:t>
            </a:r>
            <a:r>
              <a:rPr lang="en-US" sz="1800" dirty="0" err="1">
                <a:solidFill>
                  <a:srgbClr val="212121"/>
                </a:solidFill>
                <a:effectLst/>
                <a:latin typeface="Calibri" panose="020F0502020204030204" pitchFamily="34" charset="0"/>
                <a:ea typeface="Calibri" panose="020F0502020204030204" pitchFamily="34" charset="0"/>
                <a:cs typeface="Calibri" panose="020F0502020204030204" pitchFamily="34" charset="0"/>
              </a:rPr>
              <a:t>doi</a:t>
            </a:r>
            <a:r>
              <a:rPr lang="en-US" sz="1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10.1093/</a:t>
            </a:r>
            <a:r>
              <a:rPr lang="en-US" sz="1800" dirty="0" err="1">
                <a:solidFill>
                  <a:srgbClr val="212121"/>
                </a:solidFill>
                <a:effectLst/>
                <a:latin typeface="Calibri" panose="020F0502020204030204" pitchFamily="34" charset="0"/>
                <a:ea typeface="Calibri" panose="020F0502020204030204" pitchFamily="34" charset="0"/>
                <a:cs typeface="Calibri" panose="020F0502020204030204" pitchFamily="34" charset="0"/>
              </a:rPr>
              <a:t>cid</a:t>
            </a:r>
            <a:r>
              <a:rPr lang="en-US" sz="1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/ciab718. PMID: 34492699.</a:t>
            </a: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buFont typeface="+mj-lt"/>
              <a:buAutoNum type="arabicPeriod"/>
            </a:pPr>
            <a:r>
              <a:rPr lang="en-US" sz="1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Kelly CR, Fischer M, Allegretti JR, et al. ACG Clinical Guidelines: Prevention, Diagnosis, and Treatment of </a:t>
            </a:r>
            <a:r>
              <a:rPr lang="en-US" sz="1800" dirty="0" err="1">
                <a:solidFill>
                  <a:srgbClr val="212121"/>
                </a:solidFill>
                <a:effectLst/>
                <a:latin typeface="Calibri" panose="020F0502020204030204" pitchFamily="34" charset="0"/>
                <a:ea typeface="Calibri" panose="020F0502020204030204" pitchFamily="34" charset="0"/>
                <a:cs typeface="Calibri" panose="020F0502020204030204" pitchFamily="34" charset="0"/>
              </a:rPr>
              <a:t>Clostridioides</a:t>
            </a:r>
            <a:r>
              <a:rPr lang="en-US" sz="1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difficile Infections. Am J Gastroenterol. 2021;116(6):1124-1147. </a:t>
            </a:r>
            <a:r>
              <a:rPr lang="en-US" sz="1800" dirty="0" err="1">
                <a:solidFill>
                  <a:srgbClr val="212121"/>
                </a:solidFill>
                <a:effectLst/>
                <a:latin typeface="Calibri" panose="020F0502020204030204" pitchFamily="34" charset="0"/>
                <a:ea typeface="Calibri" panose="020F0502020204030204" pitchFamily="34" charset="0"/>
                <a:cs typeface="Calibri" panose="020F0502020204030204" pitchFamily="34" charset="0"/>
              </a:rPr>
              <a:t>doi</a:t>
            </a:r>
            <a:r>
              <a:rPr lang="en-US" sz="1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10.14309/ajg.0000000000001278. Erratum in: Am J Gastroenterol. 2022 Feb 1;117(2):358. PMID: 34003176.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Kociolek L, Gerding D, Carrico R, et al. Strategies to prevent </a:t>
            </a:r>
            <a:r>
              <a:rPr lang="en-US" sz="1800" dirty="0" err="1">
                <a:effectLst/>
                <a:latin typeface="Calibri" panose="020F0502020204030204" pitchFamily="34" charset="0"/>
                <a:ea typeface="Calibri" panose="020F0502020204030204" pitchFamily="34" charset="0"/>
                <a:cs typeface="Calibri" panose="020F0502020204030204" pitchFamily="34" charset="0"/>
              </a:rPr>
              <a:t>Clostridioides</a:t>
            </a:r>
            <a:r>
              <a:rPr lang="en-US" sz="1800" dirty="0">
                <a:effectLst/>
                <a:latin typeface="Calibri" panose="020F0502020204030204" pitchFamily="34" charset="0"/>
                <a:ea typeface="Calibri" panose="020F0502020204030204" pitchFamily="34" charset="0"/>
                <a:cs typeface="Calibri" panose="020F0502020204030204" pitchFamily="34" charset="0"/>
              </a:rPr>
              <a:t> difficile infections in acute-care hospitals: 2022 Update. Infection Control &amp; Hospital Epidemiology. 2023; 44(4), 527-549. doi:10.1017/ice.2023.18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350437E-4B2C-3131-3764-95FCA28F8A22}"/>
              </a:ext>
            </a:extLst>
          </p:cNvPr>
          <p:cNvSpPr>
            <a:spLocks noGrp="1"/>
          </p:cNvSpPr>
          <p:nvPr>
            <p:ph type="sldNum" sz="quarter" idx="5"/>
          </p:nvPr>
        </p:nvSpPr>
        <p:spPr/>
        <p:txBody>
          <a:bodyPr/>
          <a:lstStyle/>
          <a:p>
            <a:fld id="{06818A80-324C-A94A-A288-E8B5ECC90687}" type="slidenum">
              <a:rPr lang="en-US" smtClean="0"/>
              <a:t>6</a:t>
            </a:fld>
            <a:endParaRPr lang="en-US" dirty="0"/>
          </a:p>
        </p:txBody>
      </p:sp>
    </p:spTree>
    <p:extLst>
      <p:ext uri="{BB962C8B-B14F-4D97-AF65-F5344CB8AC3E}">
        <p14:creationId xmlns:p14="http://schemas.microsoft.com/office/powerpoint/2010/main" val="1853896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other </a:t>
            </a:r>
            <a:r>
              <a:rPr lang="en-US"/>
              <a:t>reminders?</a:t>
            </a:r>
          </a:p>
        </p:txBody>
      </p:sp>
      <p:sp>
        <p:nvSpPr>
          <p:cNvPr id="4" name="Slide Number Placeholder 3"/>
          <p:cNvSpPr>
            <a:spLocks noGrp="1"/>
          </p:cNvSpPr>
          <p:nvPr>
            <p:ph type="sldNum" sz="quarter" idx="5"/>
          </p:nvPr>
        </p:nvSpPr>
        <p:spPr/>
        <p:txBody>
          <a:bodyPr/>
          <a:lstStyle/>
          <a:p>
            <a:fld id="{06818A80-324C-A94A-A288-E8B5ECC90687}" type="slidenum">
              <a:rPr lang="en-US" smtClean="0"/>
              <a:t>11</a:t>
            </a:fld>
            <a:endParaRPr lang="en-US" dirty="0"/>
          </a:p>
        </p:txBody>
      </p:sp>
    </p:spTree>
    <p:extLst>
      <p:ext uri="{BB962C8B-B14F-4D97-AF65-F5344CB8AC3E}">
        <p14:creationId xmlns:p14="http://schemas.microsoft.com/office/powerpoint/2010/main" val="9890218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BM Logo Slide">
    <p:spTree>
      <p:nvGrpSpPr>
        <p:cNvPr id="1" name=""/>
        <p:cNvGrpSpPr/>
        <p:nvPr/>
      </p:nvGrpSpPr>
      <p:grpSpPr>
        <a:xfrm>
          <a:off x="0" y="0"/>
          <a:ext cx="0" cy="0"/>
          <a:chOff x="0" y="0"/>
          <a:chExt cx="0" cy="0"/>
        </a:xfrm>
      </p:grpSpPr>
      <p:sp>
        <p:nvSpPr>
          <p:cNvPr id="16" name="Slide Number Placeholder 5"/>
          <p:cNvSpPr txBox="1">
            <a:spLocks/>
          </p:cNvSpPr>
          <p:nvPr userDrawn="1"/>
        </p:nvSpPr>
        <p:spPr>
          <a:xfrm>
            <a:off x="6532284" y="4818882"/>
            <a:ext cx="2057400" cy="273844"/>
          </a:xfrm>
          <a:prstGeom prst="rect">
            <a:avLst/>
          </a:prstGeom>
        </p:spPr>
        <p:txBody>
          <a:bodyPr/>
          <a:lstStyle>
            <a:defPPr>
              <a:defRPr lang="en-US"/>
            </a:defPPr>
            <a:lvl1pPr marL="0" algn="r" defTabSz="914400" rtl="0" eaLnBrk="1" latinLnBrk="0" hangingPunct="1">
              <a:defRPr sz="1000" b="1" i="0" kern="1200">
                <a:solidFill>
                  <a:srgbClr val="828383"/>
                </a:solidFill>
                <a:latin typeface="Museo Slab 900" charset="0"/>
                <a:ea typeface="Museo Slab 900" charset="0"/>
                <a:cs typeface="Museo Slab 900"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35F4044-894B-B74C-BA70-A76DFBF02618}" type="slidenum">
              <a:rPr lang="en-US" sz="750" smtClean="0">
                <a:solidFill>
                  <a:schemeClr val="bg1"/>
                </a:solidFill>
              </a:rPr>
              <a:pPr/>
              <a:t>‹#›</a:t>
            </a:fld>
            <a:endParaRPr lang="en-US" sz="750" dirty="0">
              <a:solidFill>
                <a:schemeClr val="bg1"/>
              </a:solidFill>
            </a:endParaRPr>
          </a:p>
        </p:txBody>
      </p:sp>
      <p:cxnSp>
        <p:nvCxnSpPr>
          <p:cNvPr id="19" name="Straight Connector 18"/>
          <p:cNvCxnSpPr/>
          <p:nvPr userDrawn="1"/>
        </p:nvCxnSpPr>
        <p:spPr>
          <a:xfrm>
            <a:off x="628653" y="46809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07D2EFC3-4B76-1F43-BFD2-E6E9E9E6C48D}"/>
              </a:ext>
            </a:extLst>
          </p:cNvPr>
          <p:cNvPicPr>
            <a:picLocks noChangeAspect="1"/>
          </p:cNvPicPr>
          <p:nvPr userDrawn="1"/>
        </p:nvPicPr>
        <p:blipFill>
          <a:blip r:embed="rId2"/>
          <a:srcRect/>
          <a:stretch/>
        </p:blipFill>
        <p:spPr>
          <a:xfrm>
            <a:off x="3023578" y="1885951"/>
            <a:ext cx="3096845" cy="996686"/>
          </a:xfrm>
          <a:prstGeom prst="rect">
            <a:avLst/>
          </a:prstGeom>
        </p:spPr>
      </p:pic>
    </p:spTree>
    <p:extLst>
      <p:ext uri="{BB962C8B-B14F-4D97-AF65-F5344CB8AC3E}">
        <p14:creationId xmlns:p14="http://schemas.microsoft.com/office/powerpoint/2010/main" val="50949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Bullet List, 6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67148"/>
            <a:ext cx="5486400" cy="273844"/>
          </a:xfrm>
        </p:spPr>
        <p:txBody>
          <a:bodyPr/>
          <a:lstStyle/>
          <a:p>
            <a:endParaRPr lang="en-US" dirty="0"/>
          </a:p>
        </p:txBody>
      </p:sp>
      <p:sp>
        <p:nvSpPr>
          <p:cNvPr id="7" name="Text Placeholder 6">
            <a:extLst>
              <a:ext uri="{FF2B5EF4-FFF2-40B4-BE49-F238E27FC236}">
                <a16:creationId xmlns:a16="http://schemas.microsoft.com/office/drawing/2014/main" id="{06FCA555-B86A-BC43-B1B8-CD95C0338AD0}"/>
              </a:ext>
            </a:extLst>
          </p:cNvPr>
          <p:cNvSpPr>
            <a:spLocks noGrp="1"/>
          </p:cNvSpPr>
          <p:nvPr>
            <p:ph type="body" sz="quarter" idx="26" hasCustomPrompt="1"/>
          </p:nvPr>
        </p:nvSpPr>
        <p:spPr>
          <a:xfrm>
            <a:off x="5791200" y="4095750"/>
            <a:ext cx="2895600" cy="328264"/>
          </a:xfrm>
          <a:prstGeom prst="rect">
            <a:avLst/>
          </a:prstGeom>
        </p:spPr>
        <p:txBody>
          <a:bodyPr lIns="0" tIns="0" rIns="0" bIns="0" anchor="b"/>
          <a:lstStyle>
            <a:lvl1pPr algn="r">
              <a:lnSpc>
                <a:spcPct val="100000"/>
              </a:lnSpc>
              <a:defRPr sz="1000">
                <a:solidFill>
                  <a:schemeClr val="tx1">
                    <a:lumMod val="75000"/>
                    <a:lumOff val="25000"/>
                  </a:schemeClr>
                </a:solidFill>
              </a:defRPr>
            </a:lvl1pPr>
          </a:lstStyle>
          <a:p>
            <a:pPr lvl="0"/>
            <a:r>
              <a:rPr lang="en-US" dirty="0"/>
              <a:t>Credit line here 10 pt. or smaller</a:t>
            </a:r>
          </a:p>
        </p:txBody>
      </p:sp>
      <p:sp>
        <p:nvSpPr>
          <p:cNvPr id="3" name="Text Placeholder 2">
            <a:extLst>
              <a:ext uri="{FF2B5EF4-FFF2-40B4-BE49-F238E27FC236}">
                <a16:creationId xmlns:a16="http://schemas.microsoft.com/office/drawing/2014/main" id="{6B486573-5183-964F-94B7-7C8705909F4F}"/>
              </a:ext>
            </a:extLst>
          </p:cNvPr>
          <p:cNvSpPr>
            <a:spLocks noGrp="1"/>
          </p:cNvSpPr>
          <p:nvPr>
            <p:ph type="body" sz="quarter" idx="27" hasCustomPrompt="1"/>
          </p:nvPr>
        </p:nvSpPr>
        <p:spPr>
          <a:xfrm>
            <a:off x="914400" y="333958"/>
            <a:ext cx="7769772" cy="1018592"/>
          </a:xfrm>
          <a:prstGeom prst="rect">
            <a:avLst/>
          </a:prstGeom>
        </p:spPr>
        <p:txBody>
          <a:bodyPr lIns="0" tIns="0" rIns="0" bIns="0"/>
          <a:lstStyle>
            <a:lvl1pPr>
              <a:lnSpc>
                <a:spcPts val="3600"/>
              </a:lnSpc>
              <a:defRPr sz="3600" b="1" i="0">
                <a:solidFill>
                  <a:schemeClr val="tx1"/>
                </a:solidFill>
                <a:latin typeface="Effra" panose="020B0603020203020204" pitchFamily="34" charset="0"/>
              </a:defRPr>
            </a:lvl1pPr>
            <a:lvl2pPr marL="7938" indent="0">
              <a:lnSpc>
                <a:spcPts val="3600"/>
              </a:lnSpc>
              <a:spcBef>
                <a:spcPts val="0"/>
              </a:spcBef>
              <a:buFontTx/>
              <a:buNone/>
              <a:tabLst/>
              <a:defRPr sz="3600" b="1"/>
            </a:lvl2pPr>
            <a:lvl3pPr marL="7938" indent="0">
              <a:lnSpc>
                <a:spcPts val="3600"/>
              </a:lnSpc>
              <a:spcBef>
                <a:spcPts val="0"/>
              </a:spcBef>
              <a:buFontTx/>
              <a:buNone/>
              <a:tabLst/>
              <a:defRPr sz="3600" b="1"/>
            </a:lvl3pPr>
            <a:lvl4pPr marL="7938" indent="0">
              <a:lnSpc>
                <a:spcPts val="3600"/>
              </a:lnSpc>
              <a:spcBef>
                <a:spcPts val="0"/>
              </a:spcBef>
              <a:buFontTx/>
              <a:buNone/>
              <a:tabLst/>
              <a:defRPr sz="3600" b="1"/>
            </a:lvl4pPr>
            <a:lvl5pPr marL="7938" indent="0">
              <a:lnSpc>
                <a:spcPts val="3600"/>
              </a:lnSpc>
              <a:spcBef>
                <a:spcPts val="0"/>
              </a:spcBef>
              <a:buFontTx/>
              <a:buNone/>
              <a:tabLst/>
              <a:defRPr sz="3600" b="1"/>
            </a:lvl5pPr>
          </a:lstStyle>
          <a:p>
            <a:pPr lvl="0"/>
            <a:r>
              <a:rPr lang="en-US" dirty="0"/>
              <a:t>2-Line Headline Here</a:t>
            </a:r>
          </a:p>
          <a:p>
            <a:pPr lvl="0"/>
            <a:r>
              <a:rPr lang="en-US" dirty="0"/>
              <a:t>2-Line Headline Here</a:t>
            </a:r>
          </a:p>
        </p:txBody>
      </p:sp>
      <p:sp>
        <p:nvSpPr>
          <p:cNvPr id="13" name="Content Placeholder 11">
            <a:extLst>
              <a:ext uri="{FF2B5EF4-FFF2-40B4-BE49-F238E27FC236}">
                <a16:creationId xmlns:a16="http://schemas.microsoft.com/office/drawing/2014/main" id="{F5708B29-91D2-BC46-B413-1913A83DD4EF}"/>
              </a:ext>
            </a:extLst>
          </p:cNvPr>
          <p:cNvSpPr>
            <a:spLocks noGrp="1"/>
          </p:cNvSpPr>
          <p:nvPr>
            <p:ph sz="quarter" idx="30" hasCustomPrompt="1"/>
          </p:nvPr>
        </p:nvSpPr>
        <p:spPr>
          <a:xfrm>
            <a:off x="7467600" y="1428750"/>
            <a:ext cx="1216025" cy="1343526"/>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11">
            <a:extLst>
              <a:ext uri="{FF2B5EF4-FFF2-40B4-BE49-F238E27FC236}">
                <a16:creationId xmlns:a16="http://schemas.microsoft.com/office/drawing/2014/main" id="{ECE980C4-375A-3243-A74A-C17C9690C472}"/>
              </a:ext>
            </a:extLst>
          </p:cNvPr>
          <p:cNvSpPr>
            <a:spLocks noGrp="1"/>
          </p:cNvSpPr>
          <p:nvPr>
            <p:ph sz="quarter" idx="31" hasCustomPrompt="1"/>
          </p:nvPr>
        </p:nvSpPr>
        <p:spPr>
          <a:xfrm>
            <a:off x="7467600" y="2865884"/>
            <a:ext cx="1216025" cy="1558130"/>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1">
            <a:extLst>
              <a:ext uri="{FF2B5EF4-FFF2-40B4-BE49-F238E27FC236}">
                <a16:creationId xmlns:a16="http://schemas.microsoft.com/office/drawing/2014/main" id="{9706A5BD-A9A7-2340-B208-717796CE2EC2}"/>
              </a:ext>
            </a:extLst>
          </p:cNvPr>
          <p:cNvSpPr>
            <a:spLocks noGrp="1"/>
          </p:cNvSpPr>
          <p:nvPr>
            <p:ph sz="quarter" idx="34" hasCustomPrompt="1"/>
          </p:nvPr>
        </p:nvSpPr>
        <p:spPr>
          <a:xfrm>
            <a:off x="9448800" y="1868798"/>
            <a:ext cx="2359025" cy="1738414"/>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CC002275-5B5A-5945-96B9-11C4642822C4}"/>
              </a:ext>
            </a:extLst>
          </p:cNvPr>
          <p:cNvSpPr>
            <a:spLocks noGrp="1"/>
          </p:cNvSpPr>
          <p:nvPr>
            <p:ph type="body" sz="quarter" idx="35" hasCustomPrompt="1"/>
          </p:nvPr>
        </p:nvSpPr>
        <p:spPr>
          <a:xfrm>
            <a:off x="914400" y="1428750"/>
            <a:ext cx="5257800" cy="2895600"/>
          </a:xfrm>
          <a:prstGeom prst="rect">
            <a:avLst/>
          </a:prstGeom>
        </p:spPr>
        <p:txBody>
          <a:bodyPr lIns="0" tIns="0" rIns="0" bIns="0"/>
          <a:lstStyle>
            <a:lvl1pPr marL="174625" indent="-174625">
              <a:lnSpc>
                <a:spcPct val="90000"/>
              </a:lnSpc>
              <a:spcBef>
                <a:spcPts val="0"/>
              </a:spcBef>
              <a:spcAft>
                <a:spcPts val="300"/>
              </a:spcAft>
              <a:buFont typeface="Arial" panose="020B0604020202020204" pitchFamily="34" charset="0"/>
              <a:buChar char="•"/>
              <a:tabLst/>
              <a:defRPr sz="1800" b="0" i="0">
                <a:solidFill>
                  <a:schemeClr val="tx1"/>
                </a:solidFill>
                <a:latin typeface="Effra Light" panose="020B0403020203020204" pitchFamily="34" charset="0"/>
              </a:defRPr>
            </a:lvl1pPr>
            <a:lvl2pPr marL="174625" indent="-174625">
              <a:lnSpc>
                <a:spcPct val="90000"/>
              </a:lnSpc>
              <a:spcBef>
                <a:spcPts val="0"/>
              </a:spcBef>
              <a:spcAft>
                <a:spcPts val="300"/>
              </a:spcAft>
              <a:buFont typeface="Arial" panose="020B0604020202020204" pitchFamily="34" charset="0"/>
              <a:buChar char="•"/>
              <a:tabLst/>
              <a:defRPr sz="1800" b="0" i="0">
                <a:solidFill>
                  <a:schemeClr val="tx1"/>
                </a:solidFill>
                <a:latin typeface="Effra Light" panose="020B0403020203020204" pitchFamily="34" charset="0"/>
              </a:defRPr>
            </a:lvl2pPr>
            <a:lvl3pPr marL="174625" indent="-174625">
              <a:lnSpc>
                <a:spcPct val="90000"/>
              </a:lnSpc>
              <a:spcBef>
                <a:spcPts val="0"/>
              </a:spcBef>
              <a:spcAft>
                <a:spcPts val="300"/>
              </a:spcAft>
              <a:buFont typeface="Arial" panose="020B0604020202020204" pitchFamily="34" charset="0"/>
              <a:buChar char="•"/>
              <a:tabLst/>
              <a:defRPr sz="1800" b="0" i="0">
                <a:solidFill>
                  <a:schemeClr val="tx1"/>
                </a:solidFill>
                <a:latin typeface="Effra Light" panose="020B0403020203020204" pitchFamily="34" charset="0"/>
              </a:defRPr>
            </a:lvl3pPr>
            <a:lvl4pPr marL="342900" indent="-168275">
              <a:lnSpc>
                <a:spcPct val="90000"/>
              </a:lnSpc>
              <a:spcBef>
                <a:spcPts val="0"/>
              </a:spcBef>
              <a:spcAft>
                <a:spcPts val="300"/>
              </a:spcAft>
              <a:buFont typeface="System Font Regular"/>
              <a:buChar char="–"/>
              <a:tabLst/>
              <a:defRPr sz="1800" b="0" i="0">
                <a:solidFill>
                  <a:schemeClr val="tx1"/>
                </a:solidFill>
                <a:latin typeface="Effra Light" panose="020B0403020203020204" pitchFamily="34" charset="0"/>
              </a:defRPr>
            </a:lvl4pPr>
            <a:lvl5pPr marL="342900" indent="-168275">
              <a:lnSpc>
                <a:spcPct val="90000"/>
              </a:lnSpc>
              <a:spcBef>
                <a:spcPts val="0"/>
              </a:spcBef>
              <a:spcAft>
                <a:spcPts val="300"/>
              </a:spcAft>
              <a:buFont typeface="Courier New" panose="02070309020205020404" pitchFamily="49" charset="0"/>
              <a:buChar char="o"/>
              <a:tabLst/>
              <a:defRPr sz="1800" b="0" i="0">
                <a:solidFill>
                  <a:schemeClr val="tx1"/>
                </a:solidFill>
                <a:latin typeface="Effra Light" panose="020B0403020203020204" pitchFamily="34" charset="0"/>
              </a:defRPr>
            </a:lvl5pPr>
          </a:lstStyle>
          <a:p>
            <a:pPr lvl="0"/>
            <a:r>
              <a:rPr lang="en-US" dirty="0"/>
              <a:t>Type bulleted list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1">
            <a:extLst>
              <a:ext uri="{FF2B5EF4-FFF2-40B4-BE49-F238E27FC236}">
                <a16:creationId xmlns:a16="http://schemas.microsoft.com/office/drawing/2014/main" id="{140D01CB-423A-804B-99C0-D6A84F953CDE}"/>
              </a:ext>
            </a:extLst>
          </p:cNvPr>
          <p:cNvSpPr>
            <a:spLocks noGrp="1"/>
          </p:cNvSpPr>
          <p:nvPr>
            <p:ph sz="quarter" idx="36" hasCustomPrompt="1"/>
          </p:nvPr>
        </p:nvSpPr>
        <p:spPr>
          <a:xfrm>
            <a:off x="7467600" y="9024"/>
            <a:ext cx="1216025" cy="1343526"/>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a:extLst>
              <a:ext uri="{FF2B5EF4-FFF2-40B4-BE49-F238E27FC236}">
                <a16:creationId xmlns:a16="http://schemas.microsoft.com/office/drawing/2014/main" id="{A01EE183-E07D-3C4B-9D8B-5EDD9015D00C}"/>
              </a:ext>
            </a:extLst>
          </p:cNvPr>
          <p:cNvSpPr>
            <a:spLocks noGrp="1"/>
          </p:cNvSpPr>
          <p:nvPr>
            <p:ph sz="quarter" idx="37" hasCustomPrompt="1"/>
          </p:nvPr>
        </p:nvSpPr>
        <p:spPr>
          <a:xfrm>
            <a:off x="6192253" y="1428750"/>
            <a:ext cx="1216025" cy="1343526"/>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1">
            <a:extLst>
              <a:ext uri="{FF2B5EF4-FFF2-40B4-BE49-F238E27FC236}">
                <a16:creationId xmlns:a16="http://schemas.microsoft.com/office/drawing/2014/main" id="{29A5EA2B-37D3-8848-94E3-7F94F1BB5E60}"/>
              </a:ext>
            </a:extLst>
          </p:cNvPr>
          <p:cNvSpPr>
            <a:spLocks noGrp="1"/>
          </p:cNvSpPr>
          <p:nvPr>
            <p:ph sz="quarter" idx="38" hasCustomPrompt="1"/>
          </p:nvPr>
        </p:nvSpPr>
        <p:spPr>
          <a:xfrm>
            <a:off x="6192253" y="2865884"/>
            <a:ext cx="1216025" cy="1558130"/>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1">
            <a:extLst>
              <a:ext uri="{FF2B5EF4-FFF2-40B4-BE49-F238E27FC236}">
                <a16:creationId xmlns:a16="http://schemas.microsoft.com/office/drawing/2014/main" id="{9F57FFA1-C476-A843-A071-86DE7B5A5570}"/>
              </a:ext>
            </a:extLst>
          </p:cNvPr>
          <p:cNvSpPr>
            <a:spLocks noGrp="1"/>
          </p:cNvSpPr>
          <p:nvPr>
            <p:ph sz="quarter" idx="39" hasCustomPrompt="1"/>
          </p:nvPr>
        </p:nvSpPr>
        <p:spPr>
          <a:xfrm>
            <a:off x="6192253" y="9024"/>
            <a:ext cx="1216025" cy="1343526"/>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6">
            <a:extLst>
              <a:ext uri="{FF2B5EF4-FFF2-40B4-BE49-F238E27FC236}">
                <a16:creationId xmlns:a16="http://schemas.microsoft.com/office/drawing/2014/main" id="{34B77DAA-EC62-884E-B8EA-23AF4BC0954A}"/>
              </a:ext>
            </a:extLst>
          </p:cNvPr>
          <p:cNvSpPr>
            <a:spLocks noGrp="1"/>
          </p:cNvSpPr>
          <p:nvPr>
            <p:ph type="body" sz="quarter" idx="40" hasCustomPrompt="1"/>
          </p:nvPr>
        </p:nvSpPr>
        <p:spPr>
          <a:xfrm>
            <a:off x="914400" y="4095750"/>
            <a:ext cx="2895600" cy="328264"/>
          </a:xfrm>
          <a:prstGeom prst="rect">
            <a:avLst/>
          </a:prstGeom>
        </p:spPr>
        <p:txBody>
          <a:bodyPr lIns="0" tIns="0" rIns="0" bIns="0" anchor="b"/>
          <a:lstStyle>
            <a:lvl1pPr algn="l">
              <a:lnSpc>
                <a:spcPct val="100000"/>
              </a:lnSpc>
              <a:defRPr sz="1000">
                <a:solidFill>
                  <a:schemeClr val="tx1">
                    <a:lumMod val="75000"/>
                    <a:lumOff val="25000"/>
                  </a:schemeClr>
                </a:solidFill>
              </a:defRPr>
            </a:lvl1pPr>
          </a:lstStyle>
          <a:p>
            <a:pPr lvl="0"/>
            <a:r>
              <a:rPr lang="en-US" dirty="0"/>
              <a:t>Credit line here 10 pt. or smaller</a:t>
            </a:r>
          </a:p>
        </p:txBody>
      </p:sp>
    </p:spTree>
    <p:extLst>
      <p:ext uri="{BB962C8B-B14F-4D97-AF65-F5344CB8AC3E}">
        <p14:creationId xmlns:p14="http://schemas.microsoft.com/office/powerpoint/2010/main" val="228510534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Subhead, Number List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67148"/>
            <a:ext cx="5486400" cy="273844"/>
          </a:xfrm>
        </p:spPr>
        <p:txBody>
          <a:bodyPr/>
          <a:lstStyle/>
          <a:p>
            <a:endParaRPr lang="en-US" dirty="0"/>
          </a:p>
        </p:txBody>
      </p:sp>
      <p:sp>
        <p:nvSpPr>
          <p:cNvPr id="7" name="Text Placeholder 6">
            <a:extLst>
              <a:ext uri="{FF2B5EF4-FFF2-40B4-BE49-F238E27FC236}">
                <a16:creationId xmlns:a16="http://schemas.microsoft.com/office/drawing/2014/main" id="{06FCA555-B86A-BC43-B1B8-CD95C0338AD0}"/>
              </a:ext>
            </a:extLst>
          </p:cNvPr>
          <p:cNvSpPr>
            <a:spLocks noGrp="1"/>
          </p:cNvSpPr>
          <p:nvPr>
            <p:ph type="body" sz="quarter" idx="26" hasCustomPrompt="1"/>
          </p:nvPr>
        </p:nvSpPr>
        <p:spPr>
          <a:xfrm>
            <a:off x="914400" y="4095750"/>
            <a:ext cx="7772400" cy="328264"/>
          </a:xfrm>
          <a:prstGeom prst="rect">
            <a:avLst/>
          </a:prstGeom>
        </p:spPr>
        <p:txBody>
          <a:bodyPr lIns="0" tIns="0" rIns="0" bIns="0" anchor="b"/>
          <a:lstStyle>
            <a:lvl1pPr algn="r">
              <a:lnSpc>
                <a:spcPct val="100000"/>
              </a:lnSpc>
              <a:defRPr sz="1000">
                <a:solidFill>
                  <a:schemeClr val="tx1">
                    <a:lumMod val="75000"/>
                    <a:lumOff val="25000"/>
                  </a:schemeClr>
                </a:solidFill>
              </a:defRPr>
            </a:lvl1pPr>
          </a:lstStyle>
          <a:p>
            <a:pPr lvl="0"/>
            <a:r>
              <a:rPr lang="en-US" dirty="0"/>
              <a:t>Credit line here 10 pt. or smaller</a:t>
            </a:r>
          </a:p>
        </p:txBody>
      </p:sp>
      <p:sp>
        <p:nvSpPr>
          <p:cNvPr id="3" name="Text Placeholder 2">
            <a:extLst>
              <a:ext uri="{FF2B5EF4-FFF2-40B4-BE49-F238E27FC236}">
                <a16:creationId xmlns:a16="http://schemas.microsoft.com/office/drawing/2014/main" id="{6B486573-5183-964F-94B7-7C8705909F4F}"/>
              </a:ext>
            </a:extLst>
          </p:cNvPr>
          <p:cNvSpPr>
            <a:spLocks noGrp="1"/>
          </p:cNvSpPr>
          <p:nvPr>
            <p:ph type="body" sz="quarter" idx="27" hasCustomPrompt="1"/>
          </p:nvPr>
        </p:nvSpPr>
        <p:spPr>
          <a:xfrm>
            <a:off x="914400" y="333958"/>
            <a:ext cx="7769772" cy="1018592"/>
          </a:xfrm>
          <a:prstGeom prst="rect">
            <a:avLst/>
          </a:prstGeom>
        </p:spPr>
        <p:txBody>
          <a:bodyPr lIns="0" tIns="0" rIns="0" bIns="0"/>
          <a:lstStyle>
            <a:lvl1pPr>
              <a:lnSpc>
                <a:spcPts val="3600"/>
              </a:lnSpc>
              <a:defRPr sz="3600" b="1" i="0">
                <a:solidFill>
                  <a:schemeClr val="tx1"/>
                </a:solidFill>
                <a:latin typeface="Effra" panose="020B0603020203020204" pitchFamily="34" charset="0"/>
              </a:defRPr>
            </a:lvl1pPr>
            <a:lvl2pPr marL="7938" indent="0">
              <a:lnSpc>
                <a:spcPts val="3600"/>
              </a:lnSpc>
              <a:spcBef>
                <a:spcPts val="0"/>
              </a:spcBef>
              <a:buFontTx/>
              <a:buNone/>
              <a:tabLst/>
              <a:defRPr sz="3600" b="1"/>
            </a:lvl2pPr>
            <a:lvl3pPr marL="7938" indent="0">
              <a:lnSpc>
                <a:spcPts val="3600"/>
              </a:lnSpc>
              <a:spcBef>
                <a:spcPts val="0"/>
              </a:spcBef>
              <a:buFontTx/>
              <a:buNone/>
              <a:tabLst/>
              <a:defRPr sz="3600" b="1"/>
            </a:lvl3pPr>
            <a:lvl4pPr marL="7938" indent="0">
              <a:lnSpc>
                <a:spcPts val="3600"/>
              </a:lnSpc>
              <a:spcBef>
                <a:spcPts val="0"/>
              </a:spcBef>
              <a:buFontTx/>
              <a:buNone/>
              <a:tabLst/>
              <a:defRPr sz="3600" b="1"/>
            </a:lvl4pPr>
            <a:lvl5pPr marL="7938" indent="0">
              <a:lnSpc>
                <a:spcPts val="3600"/>
              </a:lnSpc>
              <a:spcBef>
                <a:spcPts val="0"/>
              </a:spcBef>
              <a:buFontTx/>
              <a:buNone/>
              <a:tabLst/>
              <a:defRPr sz="3600" b="1"/>
            </a:lvl5pPr>
          </a:lstStyle>
          <a:p>
            <a:pPr lvl="0"/>
            <a:r>
              <a:rPr lang="en-US" dirty="0"/>
              <a:t>2-Line Headline Here</a:t>
            </a:r>
          </a:p>
          <a:p>
            <a:pPr lvl="0"/>
            <a:r>
              <a:rPr lang="en-US" dirty="0"/>
              <a:t>2-Line Headline Here</a:t>
            </a:r>
          </a:p>
        </p:txBody>
      </p:sp>
      <p:sp>
        <p:nvSpPr>
          <p:cNvPr id="8" name="Text Placeholder 7">
            <a:extLst>
              <a:ext uri="{FF2B5EF4-FFF2-40B4-BE49-F238E27FC236}">
                <a16:creationId xmlns:a16="http://schemas.microsoft.com/office/drawing/2014/main" id="{7CB7CBC9-11CF-F349-AEFE-5D1A13537F95}"/>
              </a:ext>
            </a:extLst>
          </p:cNvPr>
          <p:cNvSpPr>
            <a:spLocks noGrp="1"/>
          </p:cNvSpPr>
          <p:nvPr>
            <p:ph type="body" sz="quarter" idx="28" hasCustomPrompt="1"/>
          </p:nvPr>
        </p:nvSpPr>
        <p:spPr>
          <a:xfrm>
            <a:off x="914400" y="2173929"/>
            <a:ext cx="6400800" cy="1866085"/>
          </a:xfrm>
          <a:prstGeom prst="rect">
            <a:avLst/>
          </a:prstGeom>
        </p:spPr>
        <p:txBody>
          <a:bodyPr lIns="0" tIns="0" rIns="0" bIns="0"/>
          <a:lstStyle>
            <a:lvl1pPr marL="230188" indent="-230188">
              <a:lnSpc>
                <a:spcPct val="90000"/>
              </a:lnSpc>
              <a:spcAft>
                <a:spcPts val="300"/>
              </a:spcAft>
              <a:buFont typeface="+mj-lt"/>
              <a:buAutoNum type="arabicPeriod"/>
              <a:tabLst/>
              <a:defRPr sz="1800" b="0" i="0">
                <a:solidFill>
                  <a:schemeClr val="tx1"/>
                </a:solidFill>
                <a:latin typeface="Effra Light" panose="020B0403020203020204" pitchFamily="34" charset="0"/>
              </a:defRPr>
            </a:lvl1pPr>
            <a:lvl2pPr marL="0" indent="0">
              <a:lnSpc>
                <a:spcPts val="2100"/>
              </a:lnSpc>
              <a:spcBef>
                <a:spcPts val="900"/>
              </a:spcBef>
              <a:tabLst/>
              <a:defRPr sz="2000" b="0" i="0">
                <a:solidFill>
                  <a:sysClr val="windowText" lastClr="000000"/>
                </a:solidFill>
                <a:latin typeface="Effra Medium" panose="020B0603020203020204" pitchFamily="34" charset="0"/>
              </a:defRPr>
            </a:lvl2pPr>
            <a:lvl3pPr marL="230188" indent="-223838">
              <a:spcBef>
                <a:spcPts val="300"/>
              </a:spcBef>
              <a:buFont typeface="+mj-lt"/>
              <a:buAutoNum type="arabicPeriod"/>
              <a:tabLst/>
              <a:defRPr sz="1800" b="0" i="0">
                <a:solidFill>
                  <a:schemeClr val="tx1"/>
                </a:solidFill>
                <a:latin typeface="Effra Light" panose="020B0403020203020204" pitchFamily="34" charset="0"/>
              </a:defRPr>
            </a:lvl3pPr>
            <a:lvl4pPr marL="230188" indent="-223838">
              <a:spcBef>
                <a:spcPts val="300"/>
              </a:spcBef>
              <a:buFont typeface="+mj-lt"/>
              <a:buAutoNum type="arabicPeriod"/>
              <a:tabLst/>
              <a:defRPr sz="1800" b="0" i="0">
                <a:solidFill>
                  <a:schemeClr val="tx1"/>
                </a:solidFill>
                <a:latin typeface="Effra Light" panose="020B0403020203020204" pitchFamily="34" charset="0"/>
              </a:defRPr>
            </a:lvl4pPr>
            <a:lvl5pPr marL="230188" indent="-223838">
              <a:spcBef>
                <a:spcPts val="300"/>
              </a:spcBef>
              <a:buFont typeface="System Font Regular"/>
              <a:buChar char="–"/>
              <a:tabLst/>
              <a:defRPr sz="1800" b="0" i="0">
                <a:latin typeface="Effra Light" panose="020B0403020203020204" pitchFamily="34" charset="0"/>
              </a:defRPr>
            </a:lvl5pPr>
          </a:lstStyle>
          <a:p>
            <a:pPr lvl="0"/>
            <a:r>
              <a:rPr lang="en-US" dirty="0"/>
              <a:t>Type numbered list here</a:t>
            </a:r>
          </a:p>
          <a:p>
            <a:pPr lvl="0"/>
            <a:r>
              <a:rPr lang="en-US" dirty="0"/>
              <a:t>Third level</a:t>
            </a:r>
          </a:p>
          <a:p>
            <a:pPr lvl="0"/>
            <a:r>
              <a:rPr lang="en-US" dirty="0"/>
              <a:t>Fourth level</a:t>
            </a:r>
          </a:p>
          <a:p>
            <a:pPr lvl="0"/>
            <a:r>
              <a:rPr lang="en-US" dirty="0"/>
              <a:t>Fifth level</a:t>
            </a:r>
          </a:p>
        </p:txBody>
      </p:sp>
      <p:sp>
        <p:nvSpPr>
          <p:cNvPr id="18" name="Content Placeholder 11">
            <a:extLst>
              <a:ext uri="{FF2B5EF4-FFF2-40B4-BE49-F238E27FC236}">
                <a16:creationId xmlns:a16="http://schemas.microsoft.com/office/drawing/2014/main" id="{3EDB8184-FA24-BA4E-B34A-BC17070B0E14}"/>
              </a:ext>
            </a:extLst>
          </p:cNvPr>
          <p:cNvSpPr>
            <a:spLocks noGrp="1"/>
          </p:cNvSpPr>
          <p:nvPr>
            <p:ph sz="quarter" idx="33" hasCustomPrompt="1"/>
          </p:nvPr>
        </p:nvSpPr>
        <p:spPr>
          <a:xfrm>
            <a:off x="7543800" y="1428300"/>
            <a:ext cx="1447800" cy="1276350"/>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1">
            <a:extLst>
              <a:ext uri="{FF2B5EF4-FFF2-40B4-BE49-F238E27FC236}">
                <a16:creationId xmlns:a16="http://schemas.microsoft.com/office/drawing/2014/main" id="{9CA48BC7-D3C5-494E-8B91-1788BF25BE8E}"/>
              </a:ext>
            </a:extLst>
          </p:cNvPr>
          <p:cNvSpPr>
            <a:spLocks noGrp="1"/>
          </p:cNvSpPr>
          <p:nvPr>
            <p:ph sz="quarter" idx="34" hasCustomPrompt="1"/>
          </p:nvPr>
        </p:nvSpPr>
        <p:spPr>
          <a:xfrm>
            <a:off x="7543800" y="2800350"/>
            <a:ext cx="1447800" cy="1629814"/>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11">
            <a:extLst>
              <a:ext uri="{FF2B5EF4-FFF2-40B4-BE49-F238E27FC236}">
                <a16:creationId xmlns:a16="http://schemas.microsoft.com/office/drawing/2014/main" id="{ECFB8DE8-EB4B-1141-81A0-74A3B684F4E5}"/>
              </a:ext>
            </a:extLst>
          </p:cNvPr>
          <p:cNvSpPr>
            <a:spLocks noGrp="1"/>
          </p:cNvSpPr>
          <p:nvPr>
            <p:ph sz="quarter" idx="38" hasCustomPrompt="1"/>
          </p:nvPr>
        </p:nvSpPr>
        <p:spPr>
          <a:xfrm>
            <a:off x="9343800" y="6150"/>
            <a:ext cx="1447800"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24" name="Content Placeholder 11">
            <a:extLst>
              <a:ext uri="{FF2B5EF4-FFF2-40B4-BE49-F238E27FC236}">
                <a16:creationId xmlns:a16="http://schemas.microsoft.com/office/drawing/2014/main" id="{462699FE-8CF3-B147-AE69-3FCE1F0A7D59}"/>
              </a:ext>
            </a:extLst>
          </p:cNvPr>
          <p:cNvSpPr>
            <a:spLocks noGrp="1"/>
          </p:cNvSpPr>
          <p:nvPr>
            <p:ph sz="quarter" idx="39" hasCustomPrompt="1"/>
          </p:nvPr>
        </p:nvSpPr>
        <p:spPr>
          <a:xfrm>
            <a:off x="9343800" y="1352550"/>
            <a:ext cx="1447800"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25" name="Content Placeholder 11">
            <a:extLst>
              <a:ext uri="{FF2B5EF4-FFF2-40B4-BE49-F238E27FC236}">
                <a16:creationId xmlns:a16="http://schemas.microsoft.com/office/drawing/2014/main" id="{6A6916DC-3821-0E49-B26E-5BF44A92EE7C}"/>
              </a:ext>
            </a:extLst>
          </p:cNvPr>
          <p:cNvSpPr>
            <a:spLocks noGrp="1"/>
          </p:cNvSpPr>
          <p:nvPr>
            <p:ph sz="quarter" idx="40" hasCustomPrompt="1"/>
          </p:nvPr>
        </p:nvSpPr>
        <p:spPr>
          <a:xfrm>
            <a:off x="9343800" y="2691750"/>
            <a:ext cx="1447800"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16" name="Text Placeholder 7">
            <a:extLst>
              <a:ext uri="{FF2B5EF4-FFF2-40B4-BE49-F238E27FC236}">
                <a16:creationId xmlns:a16="http://schemas.microsoft.com/office/drawing/2014/main" id="{F4BFCEC0-A4C0-3146-9326-F4379455B7AD}"/>
              </a:ext>
            </a:extLst>
          </p:cNvPr>
          <p:cNvSpPr>
            <a:spLocks noGrp="1"/>
          </p:cNvSpPr>
          <p:nvPr>
            <p:ph type="body" sz="quarter" idx="41" hasCustomPrompt="1"/>
          </p:nvPr>
        </p:nvSpPr>
        <p:spPr>
          <a:xfrm>
            <a:off x="914400" y="1428750"/>
            <a:ext cx="6400800" cy="685800"/>
          </a:xfrm>
          <a:prstGeom prst="rect">
            <a:avLst/>
          </a:prstGeom>
        </p:spPr>
        <p:txBody>
          <a:bodyPr lIns="0" tIns="0" rIns="0" bIns="0"/>
          <a:lstStyle>
            <a:lvl1pPr>
              <a:lnSpc>
                <a:spcPts val="2100"/>
              </a:lnSpc>
              <a:defRPr sz="2200" b="0" i="0">
                <a:solidFill>
                  <a:schemeClr val="tx1"/>
                </a:solidFill>
                <a:latin typeface="Effra Medium" panose="020B0603020203020204" pitchFamily="34" charset="0"/>
              </a:defRPr>
            </a:lvl1pPr>
            <a:lvl2pPr marL="0" indent="0">
              <a:lnSpc>
                <a:spcPct val="90000"/>
              </a:lnSpc>
              <a:spcBef>
                <a:spcPts val="900"/>
              </a:spcBef>
              <a:spcAft>
                <a:spcPts val="0"/>
              </a:spcAft>
              <a:tabLst/>
              <a:defRPr sz="2000" b="0" i="0">
                <a:solidFill>
                  <a:sysClr val="windowText" lastClr="000000"/>
                </a:solidFill>
                <a:latin typeface="Effra Medium" panose="020B0603020203020204" pitchFamily="34" charset="0"/>
              </a:defRPr>
            </a:lvl2pPr>
            <a:lvl3pPr marL="230188" indent="-223838">
              <a:lnSpc>
                <a:spcPct val="90000"/>
              </a:lnSpc>
              <a:spcBef>
                <a:spcPts val="900"/>
              </a:spcBef>
              <a:spcAft>
                <a:spcPts val="0"/>
              </a:spcAft>
              <a:buFontTx/>
              <a:buNone/>
              <a:tabLst/>
              <a:defRPr sz="1800" b="0" i="0">
                <a:solidFill>
                  <a:schemeClr val="tx1"/>
                </a:solidFill>
                <a:latin typeface="Effra Medium" panose="020B0603020203020204" pitchFamily="34" charset="0"/>
              </a:defRPr>
            </a:lvl3pPr>
            <a:lvl4pPr marL="230188" indent="-223838">
              <a:lnSpc>
                <a:spcPct val="90000"/>
              </a:lnSpc>
              <a:spcBef>
                <a:spcPts val="0"/>
              </a:spcBef>
              <a:spcAft>
                <a:spcPts val="0"/>
              </a:spcAft>
              <a:buFontTx/>
              <a:buNone/>
              <a:tabLst/>
              <a:defRPr sz="1800" b="0" i="0">
                <a:solidFill>
                  <a:schemeClr val="tx1"/>
                </a:solidFill>
                <a:latin typeface="Effra Medium" panose="020B0603020203020204" pitchFamily="34" charset="0"/>
              </a:defRPr>
            </a:lvl4pPr>
            <a:lvl5pPr marL="230188" indent="-223838">
              <a:spcBef>
                <a:spcPts val="300"/>
              </a:spcBef>
              <a:buFont typeface="System Font Regular"/>
              <a:buChar char="–"/>
              <a:tabLst/>
              <a:defRPr sz="2450" b="0" i="0">
                <a:latin typeface="Effra Light" panose="020B0403020203020204" pitchFamily="34" charset="0"/>
              </a:defRPr>
            </a:lvl5pPr>
            <a:lvl6pPr>
              <a:defRPr sz="2200"/>
            </a:lvl6pPr>
          </a:lstStyle>
          <a:p>
            <a:pPr lvl="1"/>
            <a:r>
              <a:rPr lang="en-US" sz="2000" dirty="0"/>
              <a:t>Type subhead here</a:t>
            </a:r>
            <a:br>
              <a:rPr lang="en-US" sz="2000" dirty="0"/>
            </a:br>
            <a:r>
              <a:rPr lang="en-US" sz="2000" dirty="0"/>
              <a:t>Type subhead here</a:t>
            </a:r>
          </a:p>
        </p:txBody>
      </p:sp>
    </p:spTree>
    <p:extLst>
      <p:ext uri="{BB962C8B-B14F-4D97-AF65-F5344CB8AC3E}">
        <p14:creationId xmlns:p14="http://schemas.microsoft.com/office/powerpoint/2010/main" val="1543450286"/>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Number Lis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67148"/>
            <a:ext cx="5486400" cy="273844"/>
          </a:xfrm>
        </p:spPr>
        <p:txBody>
          <a:bodyPr/>
          <a:lstStyle/>
          <a:p>
            <a:endParaRPr lang="en-US" dirty="0"/>
          </a:p>
        </p:txBody>
      </p:sp>
      <p:sp>
        <p:nvSpPr>
          <p:cNvPr id="7" name="Text Placeholder 6">
            <a:extLst>
              <a:ext uri="{FF2B5EF4-FFF2-40B4-BE49-F238E27FC236}">
                <a16:creationId xmlns:a16="http://schemas.microsoft.com/office/drawing/2014/main" id="{06FCA555-B86A-BC43-B1B8-CD95C0338AD0}"/>
              </a:ext>
            </a:extLst>
          </p:cNvPr>
          <p:cNvSpPr>
            <a:spLocks noGrp="1"/>
          </p:cNvSpPr>
          <p:nvPr>
            <p:ph type="body" sz="quarter" idx="26" hasCustomPrompt="1"/>
          </p:nvPr>
        </p:nvSpPr>
        <p:spPr>
          <a:xfrm>
            <a:off x="914400" y="4095750"/>
            <a:ext cx="7772400" cy="328264"/>
          </a:xfrm>
          <a:prstGeom prst="rect">
            <a:avLst/>
          </a:prstGeom>
        </p:spPr>
        <p:txBody>
          <a:bodyPr lIns="0" tIns="0" rIns="0" bIns="0" anchor="b"/>
          <a:lstStyle>
            <a:lvl1pPr algn="r">
              <a:lnSpc>
                <a:spcPct val="100000"/>
              </a:lnSpc>
              <a:defRPr sz="1000">
                <a:solidFill>
                  <a:schemeClr val="tx1">
                    <a:lumMod val="75000"/>
                    <a:lumOff val="25000"/>
                  </a:schemeClr>
                </a:solidFill>
              </a:defRPr>
            </a:lvl1pPr>
          </a:lstStyle>
          <a:p>
            <a:pPr lvl="0"/>
            <a:r>
              <a:rPr lang="en-US" dirty="0"/>
              <a:t>Credit line here 10 pt. or smaller</a:t>
            </a:r>
          </a:p>
        </p:txBody>
      </p:sp>
      <p:sp>
        <p:nvSpPr>
          <p:cNvPr id="3" name="Text Placeholder 2">
            <a:extLst>
              <a:ext uri="{FF2B5EF4-FFF2-40B4-BE49-F238E27FC236}">
                <a16:creationId xmlns:a16="http://schemas.microsoft.com/office/drawing/2014/main" id="{6B486573-5183-964F-94B7-7C8705909F4F}"/>
              </a:ext>
            </a:extLst>
          </p:cNvPr>
          <p:cNvSpPr>
            <a:spLocks noGrp="1"/>
          </p:cNvSpPr>
          <p:nvPr>
            <p:ph type="body" sz="quarter" idx="27" hasCustomPrompt="1"/>
          </p:nvPr>
        </p:nvSpPr>
        <p:spPr>
          <a:xfrm>
            <a:off x="914400" y="333958"/>
            <a:ext cx="7769772" cy="1018592"/>
          </a:xfrm>
          <a:prstGeom prst="rect">
            <a:avLst/>
          </a:prstGeom>
        </p:spPr>
        <p:txBody>
          <a:bodyPr lIns="0" tIns="0" rIns="0" bIns="0"/>
          <a:lstStyle>
            <a:lvl1pPr>
              <a:lnSpc>
                <a:spcPts val="3600"/>
              </a:lnSpc>
              <a:defRPr sz="3600" b="1" i="0">
                <a:solidFill>
                  <a:schemeClr val="tx1"/>
                </a:solidFill>
                <a:latin typeface="Effra" panose="020B0603020203020204" pitchFamily="34" charset="0"/>
              </a:defRPr>
            </a:lvl1pPr>
            <a:lvl2pPr marL="7938" indent="0">
              <a:lnSpc>
                <a:spcPts val="3600"/>
              </a:lnSpc>
              <a:spcBef>
                <a:spcPts val="0"/>
              </a:spcBef>
              <a:buFontTx/>
              <a:buNone/>
              <a:tabLst/>
              <a:defRPr sz="3600" b="1"/>
            </a:lvl2pPr>
            <a:lvl3pPr marL="7938" indent="0">
              <a:lnSpc>
                <a:spcPts val="3600"/>
              </a:lnSpc>
              <a:spcBef>
                <a:spcPts val="0"/>
              </a:spcBef>
              <a:buFontTx/>
              <a:buNone/>
              <a:tabLst/>
              <a:defRPr sz="3600" b="1"/>
            </a:lvl3pPr>
            <a:lvl4pPr marL="7938" indent="0">
              <a:lnSpc>
                <a:spcPts val="3600"/>
              </a:lnSpc>
              <a:spcBef>
                <a:spcPts val="0"/>
              </a:spcBef>
              <a:buFontTx/>
              <a:buNone/>
              <a:tabLst/>
              <a:defRPr sz="3600" b="1"/>
            </a:lvl4pPr>
            <a:lvl5pPr marL="7938" indent="0">
              <a:lnSpc>
                <a:spcPts val="3600"/>
              </a:lnSpc>
              <a:spcBef>
                <a:spcPts val="0"/>
              </a:spcBef>
              <a:buFontTx/>
              <a:buNone/>
              <a:tabLst/>
              <a:defRPr sz="3600" b="1"/>
            </a:lvl5pPr>
          </a:lstStyle>
          <a:p>
            <a:pPr lvl="0"/>
            <a:r>
              <a:rPr lang="en-US" dirty="0"/>
              <a:t>2-Line Headline Here</a:t>
            </a:r>
          </a:p>
          <a:p>
            <a:pPr lvl="0"/>
            <a:r>
              <a:rPr lang="en-US" dirty="0"/>
              <a:t>2-Line Headline Here</a:t>
            </a:r>
          </a:p>
        </p:txBody>
      </p:sp>
      <p:sp>
        <p:nvSpPr>
          <p:cNvPr id="13" name="Content Placeholder 11">
            <a:extLst>
              <a:ext uri="{FF2B5EF4-FFF2-40B4-BE49-F238E27FC236}">
                <a16:creationId xmlns:a16="http://schemas.microsoft.com/office/drawing/2014/main" id="{5DD907BE-87DE-F74A-913A-139C25AB0B41}"/>
              </a:ext>
            </a:extLst>
          </p:cNvPr>
          <p:cNvSpPr>
            <a:spLocks noGrp="1"/>
          </p:cNvSpPr>
          <p:nvPr>
            <p:ph sz="quarter" idx="32" hasCustomPrompt="1"/>
          </p:nvPr>
        </p:nvSpPr>
        <p:spPr>
          <a:xfrm>
            <a:off x="7086600" y="0"/>
            <a:ext cx="1597572"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14" name="Content Placeholder 11">
            <a:extLst>
              <a:ext uri="{FF2B5EF4-FFF2-40B4-BE49-F238E27FC236}">
                <a16:creationId xmlns:a16="http://schemas.microsoft.com/office/drawing/2014/main" id="{2D852887-F9D8-3A49-9065-57D64E81D246}"/>
              </a:ext>
            </a:extLst>
          </p:cNvPr>
          <p:cNvSpPr>
            <a:spLocks noGrp="1"/>
          </p:cNvSpPr>
          <p:nvPr>
            <p:ph sz="quarter" idx="33" hasCustomPrompt="1"/>
          </p:nvPr>
        </p:nvSpPr>
        <p:spPr>
          <a:xfrm>
            <a:off x="7086600" y="1339200"/>
            <a:ext cx="1597572"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15" name="Content Placeholder 11">
            <a:extLst>
              <a:ext uri="{FF2B5EF4-FFF2-40B4-BE49-F238E27FC236}">
                <a16:creationId xmlns:a16="http://schemas.microsoft.com/office/drawing/2014/main" id="{7B946E27-0CD3-C34D-A2F8-E614711BAC5B}"/>
              </a:ext>
            </a:extLst>
          </p:cNvPr>
          <p:cNvSpPr>
            <a:spLocks noGrp="1"/>
          </p:cNvSpPr>
          <p:nvPr>
            <p:ph sz="quarter" idx="34" hasCustomPrompt="1"/>
          </p:nvPr>
        </p:nvSpPr>
        <p:spPr>
          <a:xfrm>
            <a:off x="7086600" y="2678400"/>
            <a:ext cx="1597572"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16" name="Content Placeholder 11">
            <a:extLst>
              <a:ext uri="{FF2B5EF4-FFF2-40B4-BE49-F238E27FC236}">
                <a16:creationId xmlns:a16="http://schemas.microsoft.com/office/drawing/2014/main" id="{AA015EA6-70CC-9D48-B834-0929D5233353}"/>
              </a:ext>
            </a:extLst>
          </p:cNvPr>
          <p:cNvSpPr>
            <a:spLocks noGrp="1"/>
          </p:cNvSpPr>
          <p:nvPr>
            <p:ph sz="quarter" idx="35" hasCustomPrompt="1"/>
          </p:nvPr>
        </p:nvSpPr>
        <p:spPr>
          <a:xfrm>
            <a:off x="9255547" y="-8850"/>
            <a:ext cx="2359025"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7" name="Content Placeholder 11">
            <a:extLst>
              <a:ext uri="{FF2B5EF4-FFF2-40B4-BE49-F238E27FC236}">
                <a16:creationId xmlns:a16="http://schemas.microsoft.com/office/drawing/2014/main" id="{711A20A0-68F5-4F45-850A-783C8C3B05F6}"/>
              </a:ext>
            </a:extLst>
          </p:cNvPr>
          <p:cNvSpPr>
            <a:spLocks noGrp="1"/>
          </p:cNvSpPr>
          <p:nvPr>
            <p:ph sz="quarter" idx="36" hasCustomPrompt="1"/>
          </p:nvPr>
        </p:nvSpPr>
        <p:spPr>
          <a:xfrm>
            <a:off x="9255547" y="1330350"/>
            <a:ext cx="2359025"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8" name="Content Placeholder 11">
            <a:extLst>
              <a:ext uri="{FF2B5EF4-FFF2-40B4-BE49-F238E27FC236}">
                <a16:creationId xmlns:a16="http://schemas.microsoft.com/office/drawing/2014/main" id="{409EA7D2-68E1-564C-A98F-F3125A011DB0}"/>
              </a:ext>
            </a:extLst>
          </p:cNvPr>
          <p:cNvSpPr>
            <a:spLocks noGrp="1"/>
          </p:cNvSpPr>
          <p:nvPr>
            <p:ph sz="quarter" idx="37" hasCustomPrompt="1"/>
          </p:nvPr>
        </p:nvSpPr>
        <p:spPr>
          <a:xfrm>
            <a:off x="9255547" y="2669550"/>
            <a:ext cx="2359025"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9" name="Text Placeholder 3">
            <a:extLst>
              <a:ext uri="{FF2B5EF4-FFF2-40B4-BE49-F238E27FC236}">
                <a16:creationId xmlns:a16="http://schemas.microsoft.com/office/drawing/2014/main" id="{1AB26EDB-A02F-DA44-BA80-3D0E9EAFE247}"/>
              </a:ext>
            </a:extLst>
          </p:cNvPr>
          <p:cNvSpPr>
            <a:spLocks noGrp="1"/>
          </p:cNvSpPr>
          <p:nvPr>
            <p:ph type="body" sz="quarter" idx="39" hasCustomPrompt="1"/>
          </p:nvPr>
        </p:nvSpPr>
        <p:spPr>
          <a:xfrm>
            <a:off x="914400" y="1441370"/>
            <a:ext cx="6019800" cy="2514600"/>
          </a:xfrm>
          <a:prstGeom prst="rect">
            <a:avLst/>
          </a:prstGeom>
        </p:spPr>
        <p:txBody>
          <a:bodyPr lIns="0" tIns="0" rIns="0" bIns="0"/>
          <a:lstStyle>
            <a:lvl1pPr marL="230188" indent="-222250" algn="l">
              <a:lnSpc>
                <a:spcPct val="90000"/>
              </a:lnSpc>
              <a:spcAft>
                <a:spcPts val="300"/>
              </a:spcAft>
              <a:buFont typeface="+mj-lt"/>
              <a:buAutoNum type="arabicPeriod"/>
              <a:tabLst/>
              <a:defRPr sz="1800" b="0" i="0">
                <a:solidFill>
                  <a:schemeClr val="tx1"/>
                </a:solidFill>
                <a:latin typeface="Effra Light" panose="020B0403020203020204" pitchFamily="34" charset="0"/>
              </a:defRPr>
            </a:lvl1pPr>
            <a:lvl2pPr marL="230188" indent="0" algn="l">
              <a:lnSpc>
                <a:spcPct val="90000"/>
              </a:lnSpc>
              <a:spcBef>
                <a:spcPts val="0"/>
              </a:spcBef>
              <a:spcAft>
                <a:spcPts val="300"/>
              </a:spcAft>
              <a:buFontTx/>
              <a:buNone/>
              <a:tabLst/>
              <a:defRPr sz="1800" b="0" i="0">
                <a:solidFill>
                  <a:schemeClr val="tx1"/>
                </a:solidFill>
                <a:latin typeface="Effra Light" panose="020B0403020203020204" pitchFamily="34" charset="0"/>
              </a:defRPr>
            </a:lvl2pPr>
            <a:lvl3pPr marL="574675" indent="-168275" algn="l">
              <a:buFont typeface="System Font Regular"/>
              <a:buChar char="–"/>
              <a:tabLst/>
              <a:defRPr sz="1800" b="0" i="0">
                <a:solidFill>
                  <a:schemeClr val="tx1"/>
                </a:solidFill>
                <a:latin typeface="Effra Light" panose="020B0403020203020204" pitchFamily="34" charset="0"/>
              </a:defRPr>
            </a:lvl3pPr>
            <a:lvl4pPr marL="230188" indent="0" algn="l">
              <a:lnSpc>
                <a:spcPct val="90000"/>
              </a:lnSpc>
              <a:spcBef>
                <a:spcPts val="0"/>
              </a:spcBef>
              <a:spcAft>
                <a:spcPts val="300"/>
              </a:spcAft>
              <a:buFontTx/>
              <a:buNone/>
              <a:tabLst/>
              <a:defRPr sz="1800" b="0" i="0">
                <a:solidFill>
                  <a:schemeClr val="tx1"/>
                </a:solidFill>
                <a:latin typeface="Effra Light" panose="020B0403020203020204" pitchFamily="34" charset="0"/>
              </a:defRPr>
            </a:lvl4pPr>
            <a:lvl5pPr marL="230188" indent="0" algn="l">
              <a:lnSpc>
                <a:spcPct val="90000"/>
              </a:lnSpc>
              <a:spcBef>
                <a:spcPts val="0"/>
              </a:spcBef>
              <a:spcAft>
                <a:spcPts val="300"/>
              </a:spcAft>
              <a:buFontTx/>
              <a:buNone/>
              <a:tabLst/>
              <a:defRPr sz="1800" b="0" i="0">
                <a:solidFill>
                  <a:schemeClr val="tx1"/>
                </a:solidFill>
                <a:latin typeface="Effra Light" panose="020B0403020203020204" pitchFamily="34" charset="0"/>
              </a:defRPr>
            </a:lvl5pPr>
          </a:lstStyle>
          <a:p>
            <a:pPr lvl="0"/>
            <a:r>
              <a:rPr lang="en-US" dirty="0"/>
              <a:t>Type numbered list here</a:t>
            </a:r>
          </a:p>
          <a:p>
            <a:pPr lvl="0"/>
            <a:r>
              <a:rPr lang="en-US" dirty="0"/>
              <a:t>Second level</a:t>
            </a:r>
          </a:p>
          <a:p>
            <a:pPr lvl="1"/>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4712021"/>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Number List w Bullet, 3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67148"/>
            <a:ext cx="5486400" cy="273844"/>
          </a:xfrm>
        </p:spPr>
        <p:txBody>
          <a:bodyPr/>
          <a:lstStyle/>
          <a:p>
            <a:endParaRPr lang="en-US" dirty="0"/>
          </a:p>
        </p:txBody>
      </p:sp>
      <p:sp>
        <p:nvSpPr>
          <p:cNvPr id="7" name="Text Placeholder 6">
            <a:extLst>
              <a:ext uri="{FF2B5EF4-FFF2-40B4-BE49-F238E27FC236}">
                <a16:creationId xmlns:a16="http://schemas.microsoft.com/office/drawing/2014/main" id="{06FCA555-B86A-BC43-B1B8-CD95C0338AD0}"/>
              </a:ext>
            </a:extLst>
          </p:cNvPr>
          <p:cNvSpPr>
            <a:spLocks noGrp="1"/>
          </p:cNvSpPr>
          <p:nvPr>
            <p:ph type="body" sz="quarter" idx="26" hasCustomPrompt="1"/>
          </p:nvPr>
        </p:nvSpPr>
        <p:spPr>
          <a:xfrm>
            <a:off x="914400" y="4095750"/>
            <a:ext cx="7772400" cy="328264"/>
          </a:xfrm>
          <a:prstGeom prst="rect">
            <a:avLst/>
          </a:prstGeom>
        </p:spPr>
        <p:txBody>
          <a:bodyPr lIns="0" tIns="0" rIns="0" bIns="0" anchor="b"/>
          <a:lstStyle>
            <a:lvl1pPr algn="r">
              <a:lnSpc>
                <a:spcPct val="100000"/>
              </a:lnSpc>
              <a:defRPr sz="1000">
                <a:solidFill>
                  <a:schemeClr val="tx1">
                    <a:lumMod val="75000"/>
                    <a:lumOff val="25000"/>
                  </a:schemeClr>
                </a:solidFill>
              </a:defRPr>
            </a:lvl1pPr>
          </a:lstStyle>
          <a:p>
            <a:pPr lvl="0"/>
            <a:r>
              <a:rPr lang="en-US" dirty="0"/>
              <a:t>Credit line here 10 pt. or smaller</a:t>
            </a:r>
          </a:p>
        </p:txBody>
      </p:sp>
      <p:sp>
        <p:nvSpPr>
          <p:cNvPr id="3" name="Text Placeholder 2">
            <a:extLst>
              <a:ext uri="{FF2B5EF4-FFF2-40B4-BE49-F238E27FC236}">
                <a16:creationId xmlns:a16="http://schemas.microsoft.com/office/drawing/2014/main" id="{6B486573-5183-964F-94B7-7C8705909F4F}"/>
              </a:ext>
            </a:extLst>
          </p:cNvPr>
          <p:cNvSpPr>
            <a:spLocks noGrp="1"/>
          </p:cNvSpPr>
          <p:nvPr>
            <p:ph type="body" sz="quarter" idx="27" hasCustomPrompt="1"/>
          </p:nvPr>
        </p:nvSpPr>
        <p:spPr>
          <a:xfrm>
            <a:off x="914400" y="333958"/>
            <a:ext cx="7769772" cy="1018592"/>
          </a:xfrm>
          <a:prstGeom prst="rect">
            <a:avLst/>
          </a:prstGeom>
        </p:spPr>
        <p:txBody>
          <a:bodyPr lIns="0" tIns="0" rIns="0" bIns="0"/>
          <a:lstStyle>
            <a:lvl1pPr>
              <a:lnSpc>
                <a:spcPts val="3600"/>
              </a:lnSpc>
              <a:defRPr sz="3600" b="1" i="0">
                <a:solidFill>
                  <a:schemeClr val="tx1"/>
                </a:solidFill>
                <a:latin typeface="Effra" panose="020B0603020203020204" pitchFamily="34" charset="0"/>
              </a:defRPr>
            </a:lvl1pPr>
            <a:lvl2pPr marL="7938" indent="0">
              <a:lnSpc>
                <a:spcPts val="3600"/>
              </a:lnSpc>
              <a:spcBef>
                <a:spcPts val="0"/>
              </a:spcBef>
              <a:buFontTx/>
              <a:buNone/>
              <a:tabLst/>
              <a:defRPr sz="3600" b="1"/>
            </a:lvl2pPr>
            <a:lvl3pPr marL="7938" indent="0">
              <a:lnSpc>
                <a:spcPts val="3600"/>
              </a:lnSpc>
              <a:spcBef>
                <a:spcPts val="0"/>
              </a:spcBef>
              <a:buFontTx/>
              <a:buNone/>
              <a:tabLst/>
              <a:defRPr sz="3600" b="1"/>
            </a:lvl3pPr>
            <a:lvl4pPr marL="7938" indent="0">
              <a:lnSpc>
                <a:spcPts val="3600"/>
              </a:lnSpc>
              <a:spcBef>
                <a:spcPts val="0"/>
              </a:spcBef>
              <a:buFontTx/>
              <a:buNone/>
              <a:tabLst/>
              <a:defRPr sz="3600" b="1"/>
            </a:lvl4pPr>
            <a:lvl5pPr marL="7938" indent="0">
              <a:lnSpc>
                <a:spcPts val="3600"/>
              </a:lnSpc>
              <a:spcBef>
                <a:spcPts val="0"/>
              </a:spcBef>
              <a:buFontTx/>
              <a:buNone/>
              <a:tabLst/>
              <a:defRPr sz="3600" b="1"/>
            </a:lvl5pPr>
          </a:lstStyle>
          <a:p>
            <a:pPr lvl="0"/>
            <a:r>
              <a:rPr lang="en-US" dirty="0"/>
              <a:t>2-Line Headline Here</a:t>
            </a:r>
          </a:p>
          <a:p>
            <a:pPr lvl="0"/>
            <a:r>
              <a:rPr lang="en-US" dirty="0"/>
              <a:t>2-Line Headline Here</a:t>
            </a:r>
          </a:p>
        </p:txBody>
      </p:sp>
      <p:sp>
        <p:nvSpPr>
          <p:cNvPr id="13" name="Content Placeholder 11">
            <a:extLst>
              <a:ext uri="{FF2B5EF4-FFF2-40B4-BE49-F238E27FC236}">
                <a16:creationId xmlns:a16="http://schemas.microsoft.com/office/drawing/2014/main" id="{5DD907BE-87DE-F74A-913A-139C25AB0B41}"/>
              </a:ext>
            </a:extLst>
          </p:cNvPr>
          <p:cNvSpPr>
            <a:spLocks noGrp="1"/>
          </p:cNvSpPr>
          <p:nvPr>
            <p:ph sz="quarter" idx="32" hasCustomPrompt="1"/>
          </p:nvPr>
        </p:nvSpPr>
        <p:spPr>
          <a:xfrm>
            <a:off x="7086600" y="-8850"/>
            <a:ext cx="1597572"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4" name="Content Placeholder 11">
            <a:extLst>
              <a:ext uri="{FF2B5EF4-FFF2-40B4-BE49-F238E27FC236}">
                <a16:creationId xmlns:a16="http://schemas.microsoft.com/office/drawing/2014/main" id="{2D852887-F9D8-3A49-9065-57D64E81D246}"/>
              </a:ext>
            </a:extLst>
          </p:cNvPr>
          <p:cNvSpPr>
            <a:spLocks noGrp="1"/>
          </p:cNvSpPr>
          <p:nvPr>
            <p:ph sz="quarter" idx="33" hasCustomPrompt="1"/>
          </p:nvPr>
        </p:nvSpPr>
        <p:spPr>
          <a:xfrm>
            <a:off x="7086600" y="1330350"/>
            <a:ext cx="1597572"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15" name="Content Placeholder 11">
            <a:extLst>
              <a:ext uri="{FF2B5EF4-FFF2-40B4-BE49-F238E27FC236}">
                <a16:creationId xmlns:a16="http://schemas.microsoft.com/office/drawing/2014/main" id="{7B946E27-0CD3-C34D-A2F8-E614711BAC5B}"/>
              </a:ext>
            </a:extLst>
          </p:cNvPr>
          <p:cNvSpPr>
            <a:spLocks noGrp="1"/>
          </p:cNvSpPr>
          <p:nvPr>
            <p:ph sz="quarter" idx="34" hasCustomPrompt="1"/>
          </p:nvPr>
        </p:nvSpPr>
        <p:spPr>
          <a:xfrm>
            <a:off x="7086600" y="2669550"/>
            <a:ext cx="1597572"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16" name="Content Placeholder 11">
            <a:extLst>
              <a:ext uri="{FF2B5EF4-FFF2-40B4-BE49-F238E27FC236}">
                <a16:creationId xmlns:a16="http://schemas.microsoft.com/office/drawing/2014/main" id="{AA015EA6-70CC-9D48-B834-0929D5233353}"/>
              </a:ext>
            </a:extLst>
          </p:cNvPr>
          <p:cNvSpPr>
            <a:spLocks noGrp="1"/>
          </p:cNvSpPr>
          <p:nvPr>
            <p:ph sz="quarter" idx="35" hasCustomPrompt="1"/>
          </p:nvPr>
        </p:nvSpPr>
        <p:spPr>
          <a:xfrm>
            <a:off x="9255547" y="-8850"/>
            <a:ext cx="2359025"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7" name="Content Placeholder 11">
            <a:extLst>
              <a:ext uri="{FF2B5EF4-FFF2-40B4-BE49-F238E27FC236}">
                <a16:creationId xmlns:a16="http://schemas.microsoft.com/office/drawing/2014/main" id="{711A20A0-68F5-4F45-850A-783C8C3B05F6}"/>
              </a:ext>
            </a:extLst>
          </p:cNvPr>
          <p:cNvSpPr>
            <a:spLocks noGrp="1"/>
          </p:cNvSpPr>
          <p:nvPr>
            <p:ph sz="quarter" idx="36" hasCustomPrompt="1"/>
          </p:nvPr>
        </p:nvSpPr>
        <p:spPr>
          <a:xfrm>
            <a:off x="9255547" y="1330350"/>
            <a:ext cx="2359025"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18" name="Content Placeholder 11">
            <a:extLst>
              <a:ext uri="{FF2B5EF4-FFF2-40B4-BE49-F238E27FC236}">
                <a16:creationId xmlns:a16="http://schemas.microsoft.com/office/drawing/2014/main" id="{409EA7D2-68E1-564C-A98F-F3125A011DB0}"/>
              </a:ext>
            </a:extLst>
          </p:cNvPr>
          <p:cNvSpPr>
            <a:spLocks noGrp="1"/>
          </p:cNvSpPr>
          <p:nvPr>
            <p:ph sz="quarter" idx="37" hasCustomPrompt="1"/>
          </p:nvPr>
        </p:nvSpPr>
        <p:spPr>
          <a:xfrm>
            <a:off x="9255547" y="2669550"/>
            <a:ext cx="2359025"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4" name="Text Placeholder 3">
            <a:extLst>
              <a:ext uri="{FF2B5EF4-FFF2-40B4-BE49-F238E27FC236}">
                <a16:creationId xmlns:a16="http://schemas.microsoft.com/office/drawing/2014/main" id="{C1189FFF-12D0-C14D-92C0-632FA4892FBA}"/>
              </a:ext>
            </a:extLst>
          </p:cNvPr>
          <p:cNvSpPr>
            <a:spLocks noGrp="1"/>
          </p:cNvSpPr>
          <p:nvPr>
            <p:ph type="body" sz="quarter" idx="38" hasCustomPrompt="1"/>
          </p:nvPr>
        </p:nvSpPr>
        <p:spPr>
          <a:xfrm>
            <a:off x="922421" y="1441370"/>
            <a:ext cx="6087979" cy="2514600"/>
          </a:xfrm>
          <a:prstGeom prst="rect">
            <a:avLst/>
          </a:prstGeom>
        </p:spPr>
        <p:txBody>
          <a:bodyPr lIns="0" tIns="0" rIns="0" bIns="0"/>
          <a:lstStyle>
            <a:lvl1pPr marL="230188" indent="-222250" algn="l">
              <a:lnSpc>
                <a:spcPct val="90000"/>
              </a:lnSpc>
              <a:spcAft>
                <a:spcPts val="300"/>
              </a:spcAft>
              <a:buFont typeface="+mj-lt"/>
              <a:buAutoNum type="arabicPeriod"/>
              <a:tabLst/>
              <a:defRPr sz="1800" b="0" i="0">
                <a:solidFill>
                  <a:schemeClr val="tx1"/>
                </a:solidFill>
                <a:latin typeface="Effra Light" panose="020B0403020203020204" pitchFamily="34" charset="0"/>
              </a:defRPr>
            </a:lvl1pPr>
            <a:lvl2pPr marL="406400" indent="-176213" algn="l">
              <a:lnSpc>
                <a:spcPct val="90000"/>
              </a:lnSpc>
              <a:spcBef>
                <a:spcPts val="0"/>
              </a:spcBef>
              <a:spcAft>
                <a:spcPts val="300"/>
              </a:spcAft>
              <a:buFont typeface="Arial" panose="020B0604020202020204" pitchFamily="34" charset="0"/>
              <a:buChar char="•"/>
              <a:tabLst/>
              <a:defRPr sz="1800" b="0" i="0">
                <a:solidFill>
                  <a:schemeClr val="tx1"/>
                </a:solidFill>
                <a:latin typeface="Effra Light" panose="020B0403020203020204" pitchFamily="34" charset="0"/>
              </a:defRPr>
            </a:lvl2pPr>
            <a:lvl3pPr marL="400050" indent="-169863" algn="l">
              <a:lnSpc>
                <a:spcPct val="90000"/>
              </a:lnSpc>
              <a:spcBef>
                <a:spcPts val="0"/>
              </a:spcBef>
              <a:spcAft>
                <a:spcPts val="300"/>
              </a:spcAft>
              <a:buFont typeface="Arial" panose="020B0604020202020204" pitchFamily="34" charset="0"/>
              <a:buChar char="•"/>
              <a:tabLst/>
              <a:defRPr sz="1800" b="0" i="0">
                <a:solidFill>
                  <a:schemeClr val="tx1"/>
                </a:solidFill>
                <a:latin typeface="Effra Light" panose="020B0403020203020204" pitchFamily="34" charset="0"/>
              </a:defRPr>
            </a:lvl3pPr>
            <a:lvl4pPr marL="400050" indent="-169863" algn="l">
              <a:spcBef>
                <a:spcPts val="0"/>
              </a:spcBef>
              <a:spcAft>
                <a:spcPts val="300"/>
              </a:spcAft>
              <a:buFont typeface="Arial" panose="020B0604020202020204" pitchFamily="34" charset="0"/>
              <a:buChar char="•"/>
              <a:tabLst/>
              <a:defRPr sz="1800" b="0" i="0">
                <a:solidFill>
                  <a:schemeClr val="tx1"/>
                </a:solidFill>
                <a:latin typeface="Effra Light" panose="020B0403020203020204" pitchFamily="34" charset="0"/>
              </a:defRPr>
            </a:lvl4pPr>
            <a:lvl5pPr marL="400050" indent="-169863" algn="l">
              <a:spcBef>
                <a:spcPts val="0"/>
              </a:spcBef>
              <a:spcAft>
                <a:spcPts val="300"/>
              </a:spcAft>
              <a:buFont typeface="Arial" panose="020B0604020202020204" pitchFamily="34" charset="0"/>
              <a:buNone/>
              <a:tabLst/>
              <a:defRPr sz="1800" b="0" i="0">
                <a:solidFill>
                  <a:schemeClr val="tx1"/>
                </a:solidFill>
                <a:latin typeface="Effra Light" panose="020B0403020203020204" pitchFamily="34" charset="0"/>
              </a:defRPr>
            </a:lvl5pPr>
          </a:lstStyle>
          <a:p>
            <a:pPr lvl="0"/>
            <a:r>
              <a:rPr lang="en-US" dirty="0"/>
              <a:t>Text numbered list followed by sub bulleted list</a:t>
            </a:r>
          </a:p>
          <a:p>
            <a:pPr lvl="1"/>
            <a:r>
              <a:rPr lang="en-US" dirty="0"/>
              <a:t>Bullet</a:t>
            </a:r>
          </a:p>
          <a:p>
            <a:pPr lvl="2"/>
            <a:r>
              <a:rPr lang="en-US" dirty="0"/>
              <a:t>Third level</a:t>
            </a:r>
          </a:p>
          <a:p>
            <a:pPr lvl="3"/>
            <a:r>
              <a:rPr lang="en-US" dirty="0"/>
              <a:t>Fourth level</a:t>
            </a:r>
          </a:p>
          <a:p>
            <a:pPr lvl="1"/>
            <a:r>
              <a:rPr lang="en-US" dirty="0"/>
              <a:t>Fifth level</a:t>
            </a:r>
          </a:p>
        </p:txBody>
      </p:sp>
    </p:spTree>
    <p:extLst>
      <p:ext uri="{BB962C8B-B14F-4D97-AF65-F5344CB8AC3E}">
        <p14:creationId xmlns:p14="http://schemas.microsoft.com/office/powerpoint/2010/main" val="3022865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Head, 3 Photos with copy">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8763000" y="4683569"/>
            <a:ext cx="228600" cy="273843"/>
          </a:xfrm>
          <a:prstGeom prst="rect">
            <a:avLst/>
          </a:prstGeom>
        </p:spPr>
        <p:txBody>
          <a:bodyP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18" name="Picture Placeholder 2"/>
          <p:cNvSpPr>
            <a:spLocks noGrp="1"/>
          </p:cNvSpPr>
          <p:nvPr>
            <p:ph type="pic" idx="13"/>
          </p:nvPr>
        </p:nvSpPr>
        <p:spPr>
          <a:xfrm>
            <a:off x="1295400" y="1447800"/>
            <a:ext cx="1676400" cy="2343150"/>
          </a:xfrm>
          <a:prstGeom prst="rect">
            <a:avLst/>
          </a:prstGeom>
          <a:solidFill>
            <a:schemeClr val="bg1"/>
          </a:solidFill>
          <a:ln w="6350">
            <a:solidFill>
              <a:schemeClr val="bg1">
                <a:lumMod val="85000"/>
              </a:schemeClr>
            </a:solidFill>
          </a:ln>
        </p:spPr>
        <p:txBody>
          <a:bodyPr anchor="t">
            <a:normAutofit/>
          </a:bodyPr>
          <a:lstStyle>
            <a:lvl1pPr marL="0" indent="0" algn="l">
              <a:buNone/>
              <a:defRPr sz="900" b="0" i="0">
                <a:solidFill>
                  <a:srgbClr val="828383"/>
                </a:solidFill>
                <a:latin typeface="Effra" panose="020B0603020203020204" pitchFamily="34" charset="0"/>
                <a:ea typeface="Effra" panose="020B0603020203020204" pitchFamily="34" charset="0"/>
                <a:cs typeface="Effra" panose="020B0603020203020204" pitchFamily="34" charset="0"/>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dirty="0"/>
              <a:t>Click icon to add picture</a:t>
            </a:r>
          </a:p>
        </p:txBody>
      </p:sp>
      <p:sp>
        <p:nvSpPr>
          <p:cNvPr id="2" name="Footer Placeholder 1">
            <a:extLst>
              <a:ext uri="{FF2B5EF4-FFF2-40B4-BE49-F238E27FC236}">
                <a16:creationId xmlns:a16="http://schemas.microsoft.com/office/drawing/2014/main" id="{C10408AA-895A-4746-9428-2BC81E280508}"/>
              </a:ext>
            </a:extLst>
          </p:cNvPr>
          <p:cNvSpPr>
            <a:spLocks noGrp="1"/>
          </p:cNvSpPr>
          <p:nvPr>
            <p:ph type="ftr" sz="quarter" idx="24"/>
          </p:nvPr>
        </p:nvSpPr>
        <p:spPr>
          <a:xfrm>
            <a:off x="3200400" y="4629150"/>
            <a:ext cx="5486400" cy="328264"/>
          </a:xfrm>
        </p:spPr>
        <p:txBody>
          <a:bodyPr/>
          <a:lstStyle/>
          <a:p>
            <a:endParaRPr lang="en-US" dirty="0"/>
          </a:p>
        </p:txBody>
      </p:sp>
      <p:sp>
        <p:nvSpPr>
          <p:cNvPr id="3" name="Title 2">
            <a:extLst>
              <a:ext uri="{FF2B5EF4-FFF2-40B4-BE49-F238E27FC236}">
                <a16:creationId xmlns:a16="http://schemas.microsoft.com/office/drawing/2014/main" id="{C2474DFE-EB57-0D47-84BF-D368EB2265C7}"/>
              </a:ext>
            </a:extLst>
          </p:cNvPr>
          <p:cNvSpPr>
            <a:spLocks noGrp="1"/>
          </p:cNvSpPr>
          <p:nvPr>
            <p:ph type="title" hasCustomPrompt="1"/>
          </p:nvPr>
        </p:nvSpPr>
        <p:spPr>
          <a:xfrm>
            <a:off x="914400" y="334221"/>
            <a:ext cx="7581264" cy="1094529"/>
          </a:xfrm>
        </p:spPr>
        <p:txBody>
          <a:bodyPr/>
          <a:lstStyle/>
          <a:p>
            <a:r>
              <a:rPr lang="en-US" dirty="0"/>
              <a:t>2-Line Headline Here</a:t>
            </a:r>
            <a:br>
              <a:rPr lang="en-US" dirty="0"/>
            </a:br>
            <a:r>
              <a:rPr lang="en-US" dirty="0"/>
              <a:t>2-Line Headline Here</a:t>
            </a:r>
          </a:p>
        </p:txBody>
      </p:sp>
      <p:sp>
        <p:nvSpPr>
          <p:cNvPr id="8" name="Picture Placeholder 2">
            <a:extLst>
              <a:ext uri="{FF2B5EF4-FFF2-40B4-BE49-F238E27FC236}">
                <a16:creationId xmlns:a16="http://schemas.microsoft.com/office/drawing/2014/main" id="{90FC2D00-2063-3C4A-BD65-4F9CB7698E37}"/>
              </a:ext>
            </a:extLst>
          </p:cNvPr>
          <p:cNvSpPr>
            <a:spLocks noGrp="1"/>
          </p:cNvSpPr>
          <p:nvPr>
            <p:ph type="pic" idx="26"/>
          </p:nvPr>
        </p:nvSpPr>
        <p:spPr>
          <a:xfrm>
            <a:off x="3924299" y="1447800"/>
            <a:ext cx="1676401" cy="2343150"/>
          </a:xfrm>
          <a:prstGeom prst="rect">
            <a:avLst/>
          </a:prstGeom>
          <a:solidFill>
            <a:schemeClr val="bg1"/>
          </a:solidFill>
          <a:ln w="6350">
            <a:solidFill>
              <a:schemeClr val="bg1">
                <a:lumMod val="85000"/>
              </a:schemeClr>
            </a:solidFill>
          </a:ln>
        </p:spPr>
        <p:txBody>
          <a:bodyPr anchor="t">
            <a:normAutofit/>
          </a:bodyPr>
          <a:lstStyle>
            <a:lvl1pPr marL="0" indent="0" algn="l">
              <a:buNone/>
              <a:defRPr sz="900" b="0" i="0">
                <a:solidFill>
                  <a:srgbClr val="828383"/>
                </a:solidFill>
                <a:latin typeface="Effra" panose="020B0603020203020204" pitchFamily="34" charset="0"/>
                <a:ea typeface="Effra" panose="020B0603020203020204" pitchFamily="34" charset="0"/>
                <a:cs typeface="Effra" panose="020B0603020203020204" pitchFamily="34" charset="0"/>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dirty="0"/>
              <a:t>Click icon to add picture</a:t>
            </a:r>
          </a:p>
        </p:txBody>
      </p:sp>
      <p:sp>
        <p:nvSpPr>
          <p:cNvPr id="9" name="Picture Placeholder 2">
            <a:extLst>
              <a:ext uri="{FF2B5EF4-FFF2-40B4-BE49-F238E27FC236}">
                <a16:creationId xmlns:a16="http://schemas.microsoft.com/office/drawing/2014/main" id="{7C21382B-2E59-934A-A502-8E6EA6341BD3}"/>
              </a:ext>
            </a:extLst>
          </p:cNvPr>
          <p:cNvSpPr>
            <a:spLocks noGrp="1"/>
          </p:cNvSpPr>
          <p:nvPr>
            <p:ph type="pic" idx="27"/>
          </p:nvPr>
        </p:nvSpPr>
        <p:spPr>
          <a:xfrm>
            <a:off x="6553199" y="1447800"/>
            <a:ext cx="1719742" cy="2343150"/>
          </a:xfrm>
          <a:prstGeom prst="rect">
            <a:avLst/>
          </a:prstGeom>
          <a:solidFill>
            <a:schemeClr val="bg1"/>
          </a:solidFill>
          <a:ln w="6350">
            <a:solidFill>
              <a:schemeClr val="bg1">
                <a:lumMod val="85000"/>
              </a:schemeClr>
            </a:solidFill>
          </a:ln>
        </p:spPr>
        <p:txBody>
          <a:bodyPr anchor="t">
            <a:normAutofit/>
          </a:bodyPr>
          <a:lstStyle>
            <a:lvl1pPr marL="0" indent="0" algn="l">
              <a:buNone/>
              <a:defRPr sz="900" b="0" i="0">
                <a:solidFill>
                  <a:srgbClr val="828383"/>
                </a:solidFill>
                <a:latin typeface="Effra" panose="020B0603020203020204" pitchFamily="34" charset="0"/>
                <a:ea typeface="Effra" panose="020B0603020203020204" pitchFamily="34" charset="0"/>
                <a:cs typeface="Effra" panose="020B0603020203020204" pitchFamily="34" charset="0"/>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dirty="0"/>
              <a:t>Click icon to add picture</a:t>
            </a:r>
          </a:p>
        </p:txBody>
      </p:sp>
      <p:sp>
        <p:nvSpPr>
          <p:cNvPr id="6" name="Text Placeholder 5">
            <a:extLst>
              <a:ext uri="{FF2B5EF4-FFF2-40B4-BE49-F238E27FC236}">
                <a16:creationId xmlns:a16="http://schemas.microsoft.com/office/drawing/2014/main" id="{411E241E-7371-7040-B4AB-8D70B191F5AD}"/>
              </a:ext>
            </a:extLst>
          </p:cNvPr>
          <p:cNvSpPr>
            <a:spLocks noGrp="1"/>
          </p:cNvSpPr>
          <p:nvPr>
            <p:ph type="body" sz="quarter" idx="30" hasCustomPrompt="1"/>
          </p:nvPr>
        </p:nvSpPr>
        <p:spPr>
          <a:xfrm>
            <a:off x="914400" y="3886200"/>
            <a:ext cx="2514600" cy="457200"/>
          </a:xfrm>
          <a:prstGeom prst="rect">
            <a:avLst/>
          </a:prstGeom>
        </p:spPr>
        <p:txBody>
          <a:bodyPr/>
          <a:lstStyle>
            <a:lvl1pPr marL="0" algn="ctr">
              <a:lnSpc>
                <a:spcPct val="90000"/>
              </a:lnSpc>
              <a:spcBef>
                <a:spcPts val="450"/>
              </a:spcBef>
              <a:defRPr sz="1400" b="0" i="0">
                <a:solidFill>
                  <a:srgbClr val="A71E23"/>
                </a:solidFill>
                <a:latin typeface="Effra Medium" panose="020B0603020203020204" pitchFamily="34" charset="0"/>
              </a:defRPr>
            </a:lvl1pPr>
            <a:lvl2pPr marL="0" algn="ctr">
              <a:lnSpc>
                <a:spcPct val="90000"/>
              </a:lnSpc>
              <a:spcBef>
                <a:spcPts val="300"/>
              </a:spcBef>
              <a:defRPr sz="900" b="0" i="0">
                <a:latin typeface="Effra" panose="020B0603020203020204" pitchFamily="34" charset="0"/>
              </a:defRPr>
            </a:lvl2pPr>
          </a:lstStyle>
          <a:p>
            <a:pPr lvl="0"/>
            <a:r>
              <a:rPr lang="en-US" dirty="0"/>
              <a:t>Type Name Here</a:t>
            </a:r>
          </a:p>
          <a:p>
            <a:pPr lvl="1"/>
            <a:r>
              <a:rPr lang="en-US" dirty="0"/>
              <a:t>Title Here</a:t>
            </a:r>
          </a:p>
        </p:txBody>
      </p:sp>
      <p:sp>
        <p:nvSpPr>
          <p:cNvPr id="13" name="Text Placeholder 5">
            <a:extLst>
              <a:ext uri="{FF2B5EF4-FFF2-40B4-BE49-F238E27FC236}">
                <a16:creationId xmlns:a16="http://schemas.microsoft.com/office/drawing/2014/main" id="{856B997F-6A58-7A40-9DB1-1422EB8AE7C1}"/>
              </a:ext>
            </a:extLst>
          </p:cNvPr>
          <p:cNvSpPr>
            <a:spLocks noGrp="1"/>
          </p:cNvSpPr>
          <p:nvPr>
            <p:ph type="body" sz="quarter" idx="31" hasCustomPrompt="1"/>
          </p:nvPr>
        </p:nvSpPr>
        <p:spPr>
          <a:xfrm>
            <a:off x="3505200" y="3886200"/>
            <a:ext cx="2514599" cy="457200"/>
          </a:xfrm>
          <a:prstGeom prst="rect">
            <a:avLst/>
          </a:prstGeom>
        </p:spPr>
        <p:txBody>
          <a:bodyPr/>
          <a:lstStyle>
            <a:lvl1pPr marL="0" algn="ctr">
              <a:lnSpc>
                <a:spcPct val="90000"/>
              </a:lnSpc>
              <a:spcBef>
                <a:spcPts val="450"/>
              </a:spcBef>
              <a:defRPr sz="1400" b="0" i="0">
                <a:solidFill>
                  <a:srgbClr val="A71E23"/>
                </a:solidFill>
                <a:latin typeface="Effra Medium" panose="020B0603020203020204" pitchFamily="34" charset="0"/>
              </a:defRPr>
            </a:lvl1pPr>
            <a:lvl2pPr marL="0" algn="ctr">
              <a:lnSpc>
                <a:spcPct val="90000"/>
              </a:lnSpc>
              <a:spcBef>
                <a:spcPts val="300"/>
              </a:spcBef>
              <a:defRPr sz="900" b="0" i="0">
                <a:latin typeface="Effra" panose="020B0603020203020204" pitchFamily="34" charset="0"/>
              </a:defRPr>
            </a:lvl2pPr>
          </a:lstStyle>
          <a:p>
            <a:pPr lvl="0"/>
            <a:r>
              <a:rPr lang="en-US" dirty="0"/>
              <a:t>Type Name Here</a:t>
            </a:r>
          </a:p>
          <a:p>
            <a:pPr lvl="1"/>
            <a:r>
              <a:rPr lang="en-US" dirty="0"/>
              <a:t>Title Here</a:t>
            </a:r>
          </a:p>
        </p:txBody>
      </p:sp>
      <p:sp>
        <p:nvSpPr>
          <p:cNvPr id="14" name="Text Placeholder 5">
            <a:extLst>
              <a:ext uri="{FF2B5EF4-FFF2-40B4-BE49-F238E27FC236}">
                <a16:creationId xmlns:a16="http://schemas.microsoft.com/office/drawing/2014/main" id="{036308A8-64DE-E94D-BBD3-AEAB0685DFE2}"/>
              </a:ext>
            </a:extLst>
          </p:cNvPr>
          <p:cNvSpPr>
            <a:spLocks noGrp="1"/>
          </p:cNvSpPr>
          <p:nvPr>
            <p:ph type="body" sz="quarter" idx="32" hasCustomPrompt="1"/>
          </p:nvPr>
        </p:nvSpPr>
        <p:spPr>
          <a:xfrm>
            <a:off x="6172200" y="3886200"/>
            <a:ext cx="2514599" cy="457200"/>
          </a:xfrm>
          <a:prstGeom prst="rect">
            <a:avLst/>
          </a:prstGeom>
        </p:spPr>
        <p:txBody>
          <a:bodyPr/>
          <a:lstStyle>
            <a:lvl1pPr marL="0" algn="ctr">
              <a:lnSpc>
                <a:spcPct val="90000"/>
              </a:lnSpc>
              <a:spcBef>
                <a:spcPts val="450"/>
              </a:spcBef>
              <a:defRPr sz="1400" b="0" i="0">
                <a:solidFill>
                  <a:srgbClr val="A71E23"/>
                </a:solidFill>
                <a:latin typeface="Effra Medium" panose="020B0603020203020204" pitchFamily="34" charset="0"/>
              </a:defRPr>
            </a:lvl1pPr>
            <a:lvl2pPr marL="0" algn="ctr">
              <a:lnSpc>
                <a:spcPct val="90000"/>
              </a:lnSpc>
              <a:spcBef>
                <a:spcPts val="300"/>
              </a:spcBef>
              <a:defRPr sz="900" b="0" i="0">
                <a:latin typeface="Effra" panose="020B0603020203020204" pitchFamily="34" charset="0"/>
              </a:defRPr>
            </a:lvl2pPr>
          </a:lstStyle>
          <a:p>
            <a:pPr lvl="0"/>
            <a:r>
              <a:rPr lang="en-US" dirty="0"/>
              <a:t>Type Name Here</a:t>
            </a:r>
          </a:p>
          <a:p>
            <a:pPr lvl="1"/>
            <a:r>
              <a:rPr lang="en-US" dirty="0"/>
              <a:t>Title Here</a:t>
            </a:r>
          </a:p>
        </p:txBody>
      </p:sp>
    </p:spTree>
    <p:extLst>
      <p:ext uri="{BB962C8B-B14F-4D97-AF65-F5344CB8AC3E}">
        <p14:creationId xmlns:p14="http://schemas.microsoft.com/office/powerpoint/2010/main" val="1452854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Head, Color block, 2 paragraph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2BFDDFD-BE8F-084F-B081-F706687C7E63}"/>
              </a:ext>
            </a:extLst>
          </p:cNvPr>
          <p:cNvSpPr/>
          <p:nvPr userDrawn="1"/>
        </p:nvSpPr>
        <p:spPr>
          <a:xfrm>
            <a:off x="1600200" y="257177"/>
            <a:ext cx="7200900" cy="41173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6" algn="ctr"/>
            <a:r>
              <a:rPr lang="en-US" sz="1350" dirty="0"/>
              <a:t>‘</a:t>
            </a:r>
          </a:p>
        </p:txBody>
      </p:sp>
      <p:sp>
        <p:nvSpPr>
          <p:cNvPr id="15" name="Slide Number Placeholder 5"/>
          <p:cNvSpPr>
            <a:spLocks noGrp="1"/>
          </p:cNvSpPr>
          <p:nvPr>
            <p:ph type="sldNum" sz="quarter" idx="12"/>
          </p:nvPr>
        </p:nvSpPr>
        <p:spPr>
          <a:xfrm>
            <a:off x="8763000" y="4668932"/>
            <a:ext cx="228600" cy="288482"/>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18" name="Text Placeholder 2"/>
          <p:cNvSpPr>
            <a:spLocks noGrp="1"/>
          </p:cNvSpPr>
          <p:nvPr>
            <p:ph type="body" idx="1" hasCustomPrompt="1"/>
          </p:nvPr>
        </p:nvSpPr>
        <p:spPr>
          <a:xfrm>
            <a:off x="914401" y="2005940"/>
            <a:ext cx="3733800" cy="2242210"/>
          </a:xfrm>
          <a:prstGeom prst="rect">
            <a:avLst/>
          </a:prstGeom>
        </p:spPr>
        <p:txBody>
          <a:bodyPr lIns="0" tIns="0" rIns="0" bIns="0" anchor="t">
            <a:normAutofit/>
          </a:bodyPr>
          <a:lstStyle>
            <a:lvl1pPr marL="0" indent="0" algn="l">
              <a:lnSpc>
                <a:spcPct val="90000"/>
              </a:lnSpc>
              <a:spcBef>
                <a:spcPts val="900"/>
              </a:spcBef>
              <a:buNone/>
              <a:defRPr sz="1400" b="0" i="0" baseline="0">
                <a:solidFill>
                  <a:schemeClr val="tx1"/>
                </a:solidFill>
                <a:latin typeface="Effra" panose="020B0603020203020204" pitchFamily="34" charset="0"/>
                <a:ea typeface="Effra" panose="020B0603020203020204" pitchFamily="34" charset="0"/>
                <a:cs typeface="Effra" panose="020B060302020302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err="1"/>
              <a:t>Aenean</a:t>
            </a:r>
            <a:r>
              <a:rPr lang="en-US" dirty="0"/>
              <a:t> </a:t>
            </a:r>
            <a:r>
              <a:rPr lang="en-US" dirty="0" err="1"/>
              <a:t>augue</a:t>
            </a:r>
            <a:r>
              <a:rPr lang="en-US" dirty="0"/>
              <a:t> quam, </a:t>
            </a:r>
            <a:r>
              <a:rPr lang="en-US" dirty="0" err="1"/>
              <a:t>pulvinar</a:t>
            </a:r>
            <a:r>
              <a:rPr lang="en-US" dirty="0"/>
              <a:t> sit </a:t>
            </a:r>
            <a:r>
              <a:rPr lang="en-US" dirty="0" err="1"/>
              <a:t>amet</a:t>
            </a:r>
            <a:r>
              <a:rPr lang="en-US" dirty="0"/>
              <a:t> </a:t>
            </a:r>
            <a:r>
              <a:rPr lang="en-US" dirty="0" err="1"/>
              <a:t>consequat</a:t>
            </a:r>
            <a:r>
              <a:rPr lang="en-US" dirty="0"/>
              <a:t> vitae, </a:t>
            </a:r>
            <a:r>
              <a:rPr lang="en-US" dirty="0" err="1"/>
              <a:t>tristique</a:t>
            </a:r>
            <a:r>
              <a:rPr lang="en-US" dirty="0"/>
              <a:t> </a:t>
            </a:r>
            <a:r>
              <a:rPr lang="en-US" dirty="0" err="1"/>
              <a:t>pellentesque</a:t>
            </a:r>
            <a:r>
              <a:rPr lang="en-US" dirty="0"/>
              <a:t> dui. </a:t>
            </a:r>
            <a:r>
              <a:rPr lang="en-US" dirty="0" err="1"/>
              <a:t>Phasellus</a:t>
            </a:r>
            <a:r>
              <a:rPr lang="en-US" dirty="0"/>
              <a:t> maximus id </a:t>
            </a:r>
            <a:r>
              <a:rPr lang="en-US" dirty="0" err="1"/>
              <a:t>neque</a:t>
            </a:r>
            <a:r>
              <a:rPr lang="en-US" dirty="0"/>
              <a:t> et convallis. </a:t>
            </a:r>
            <a:r>
              <a:rPr lang="en-US" dirty="0" err="1"/>
              <a:t>Aliquam</a:t>
            </a:r>
            <a:r>
              <a:rPr lang="en-US" dirty="0"/>
              <a:t> </a:t>
            </a:r>
            <a:r>
              <a:rPr lang="en-US" dirty="0" err="1"/>
              <a:t>erat</a:t>
            </a:r>
            <a:r>
              <a:rPr lang="en-US" dirty="0"/>
              <a:t> </a:t>
            </a:r>
            <a:r>
              <a:rPr lang="en-US" dirty="0" err="1"/>
              <a:t>volutpat</a:t>
            </a:r>
            <a:r>
              <a:rPr lang="en-US" dirty="0"/>
              <a:t>.</a:t>
            </a:r>
          </a:p>
          <a:p>
            <a:pPr lvl="0"/>
            <a:r>
              <a:rPr lang="en-US" dirty="0" err="1"/>
              <a:t>Ut</a:t>
            </a:r>
            <a:r>
              <a:rPr lang="en-US" dirty="0"/>
              <a:t> at mi </a:t>
            </a:r>
            <a:r>
              <a:rPr lang="en-US" dirty="0" err="1"/>
              <a:t>ut</a:t>
            </a:r>
            <a:r>
              <a:rPr lang="en-US" dirty="0"/>
              <a:t> </a:t>
            </a:r>
            <a:r>
              <a:rPr lang="en-US" dirty="0" err="1"/>
              <a:t>risus</a:t>
            </a:r>
            <a:r>
              <a:rPr lang="en-US" dirty="0"/>
              <a:t> </a:t>
            </a:r>
            <a:r>
              <a:rPr lang="en-US" dirty="0" err="1"/>
              <a:t>finibus</a:t>
            </a:r>
            <a:r>
              <a:rPr lang="en-US" dirty="0"/>
              <a:t> </a:t>
            </a:r>
            <a:r>
              <a:rPr lang="en-US" dirty="0" err="1"/>
              <a:t>ultricies</a:t>
            </a:r>
            <a:r>
              <a:rPr lang="en-US" dirty="0"/>
              <a:t>. </a:t>
            </a:r>
            <a:r>
              <a:rPr lang="en-US" dirty="0" err="1"/>
              <a:t>Donec</a:t>
            </a:r>
            <a:r>
              <a:rPr lang="en-US" dirty="0"/>
              <a:t> </a:t>
            </a:r>
            <a:r>
              <a:rPr lang="en-US" dirty="0" err="1"/>
              <a:t>rutrum</a:t>
            </a:r>
            <a:r>
              <a:rPr lang="en-US" dirty="0"/>
              <a:t> </a:t>
            </a:r>
            <a:r>
              <a:rPr lang="en-US" dirty="0" err="1"/>
              <a:t>egestas</a:t>
            </a:r>
            <a:r>
              <a:rPr lang="en-US" dirty="0"/>
              <a:t> magna, et </a:t>
            </a:r>
            <a:r>
              <a:rPr lang="en-US" dirty="0" err="1"/>
              <a:t>alqiquam</a:t>
            </a:r>
            <a:r>
              <a:rPr lang="en-US" dirty="0"/>
              <a:t> </a:t>
            </a:r>
            <a:r>
              <a:rPr lang="en-US" dirty="0" err="1"/>
              <a:t>felis</a:t>
            </a:r>
            <a:r>
              <a:rPr lang="en-US" dirty="0"/>
              <a:t> tempus sed. </a:t>
            </a:r>
            <a:r>
              <a:rPr lang="en-US" dirty="0" err="1"/>
              <a:t>Donec</a:t>
            </a:r>
            <a:r>
              <a:rPr lang="en-US" dirty="0"/>
              <a:t> </a:t>
            </a:r>
            <a:r>
              <a:rPr lang="en-US" dirty="0" err="1"/>
              <a:t>ut</a:t>
            </a:r>
            <a:r>
              <a:rPr lang="en-US" dirty="0"/>
              <a:t> </a:t>
            </a:r>
            <a:r>
              <a:rPr lang="en-US" dirty="0" err="1"/>
              <a:t>ultrices</a:t>
            </a:r>
            <a:r>
              <a:rPr lang="en-US" dirty="0"/>
              <a:t> </a:t>
            </a:r>
            <a:r>
              <a:rPr lang="en-US" dirty="0" err="1"/>
              <a:t>nunc</a:t>
            </a:r>
            <a:r>
              <a:rPr lang="en-US" dirty="0"/>
              <a:t>, </a:t>
            </a:r>
            <a:r>
              <a:rPr lang="en-US" dirty="0" err="1"/>
              <a:t>sed</a:t>
            </a:r>
            <a:r>
              <a:rPr lang="en-US" dirty="0"/>
              <a:t> </a:t>
            </a:r>
            <a:r>
              <a:rPr lang="en-US" dirty="0" err="1"/>
              <a:t>posuere</a:t>
            </a:r>
            <a:r>
              <a:rPr lang="en-US" dirty="0"/>
              <a:t> </a:t>
            </a:r>
            <a:r>
              <a:rPr lang="en-US" dirty="0" err="1"/>
              <a:t>leo</a:t>
            </a:r>
            <a:r>
              <a:rPr lang="en-US" dirty="0"/>
              <a:t>. </a:t>
            </a:r>
            <a:r>
              <a:rPr lang="en-US" dirty="0" err="1"/>
              <a:t>Aliquam</a:t>
            </a:r>
            <a:r>
              <a:rPr lang="en-US" dirty="0"/>
              <a:t> ac nisi ac </a:t>
            </a:r>
            <a:r>
              <a:rPr lang="en-US" dirty="0" err="1"/>
              <a:t>nunc</a:t>
            </a:r>
            <a:r>
              <a:rPr lang="en-US" dirty="0"/>
              <a:t> </a:t>
            </a:r>
            <a:r>
              <a:rPr lang="en-US" dirty="0" err="1"/>
              <a:t>laoreet</a:t>
            </a:r>
            <a:r>
              <a:rPr lang="en-US" dirty="0"/>
              <a:t> </a:t>
            </a:r>
            <a:r>
              <a:rPr lang="en-US" dirty="0" err="1"/>
              <a:t>blandit</a:t>
            </a:r>
            <a:r>
              <a:rPr lang="en-US" dirty="0"/>
              <a:t>. </a:t>
            </a:r>
            <a:r>
              <a:rPr lang="en-US" dirty="0" err="1"/>
              <a:t>Fusce</a:t>
            </a:r>
            <a:r>
              <a:rPr lang="en-US" dirty="0"/>
              <a:t> </a:t>
            </a:r>
            <a:r>
              <a:rPr lang="en-US" dirty="0" err="1"/>
              <a:t>neque</a:t>
            </a:r>
            <a:r>
              <a:rPr lang="en-US" dirty="0"/>
              <a:t> </a:t>
            </a:r>
            <a:r>
              <a:rPr lang="en-US" dirty="0" err="1"/>
              <a:t>risus</a:t>
            </a:r>
            <a:r>
              <a:rPr lang="en-US" dirty="0"/>
              <a:t>, </a:t>
            </a:r>
            <a:r>
              <a:rPr lang="en-US" dirty="0" err="1"/>
              <a:t>hendrerit</a:t>
            </a:r>
            <a:r>
              <a:rPr lang="en-US" dirty="0"/>
              <a:t> in </a:t>
            </a:r>
            <a:r>
              <a:rPr lang="en-US" dirty="0" err="1"/>
              <a:t>laet</a:t>
            </a:r>
            <a:r>
              <a:rPr lang="en-US" dirty="0"/>
              <a:t> vel, porta </a:t>
            </a:r>
            <a:r>
              <a:rPr lang="en-US" dirty="0" err="1"/>
              <a:t>eget</a:t>
            </a:r>
            <a:r>
              <a:rPr lang="en-US" dirty="0"/>
              <a:t> ipsum. </a:t>
            </a:r>
          </a:p>
          <a:p>
            <a:pPr lvl="0"/>
            <a:endParaRPr lang="en-US" dirty="0"/>
          </a:p>
        </p:txBody>
      </p:sp>
      <p:sp>
        <p:nvSpPr>
          <p:cNvPr id="9" name="Footer Placeholder 8">
            <a:extLst>
              <a:ext uri="{FF2B5EF4-FFF2-40B4-BE49-F238E27FC236}">
                <a16:creationId xmlns:a16="http://schemas.microsoft.com/office/drawing/2014/main" id="{64627516-0D1A-BB4C-8EB2-DA68D605439F}"/>
              </a:ext>
            </a:extLst>
          </p:cNvPr>
          <p:cNvSpPr>
            <a:spLocks noGrp="1"/>
          </p:cNvSpPr>
          <p:nvPr>
            <p:ph type="ftr" sz="quarter" idx="14"/>
          </p:nvPr>
        </p:nvSpPr>
        <p:spPr>
          <a:xfrm>
            <a:off x="3200400" y="4629150"/>
            <a:ext cx="5486400" cy="328264"/>
          </a:xfrm>
        </p:spPr>
        <p:txBody>
          <a:bodyPr/>
          <a:lstStyle/>
          <a:p>
            <a:endParaRPr lang="en-US" dirty="0"/>
          </a:p>
        </p:txBody>
      </p:sp>
      <p:sp>
        <p:nvSpPr>
          <p:cNvPr id="11" name="Title 10">
            <a:extLst>
              <a:ext uri="{FF2B5EF4-FFF2-40B4-BE49-F238E27FC236}">
                <a16:creationId xmlns:a16="http://schemas.microsoft.com/office/drawing/2014/main" id="{E5D73719-7201-3745-82C6-AC35B6605ACA}"/>
              </a:ext>
            </a:extLst>
          </p:cNvPr>
          <p:cNvSpPr>
            <a:spLocks noGrp="1"/>
          </p:cNvSpPr>
          <p:nvPr>
            <p:ph type="title" hasCustomPrompt="1"/>
          </p:nvPr>
        </p:nvSpPr>
        <p:spPr>
          <a:xfrm>
            <a:off x="914400" y="330800"/>
            <a:ext cx="7802454" cy="885825"/>
          </a:xfrm>
        </p:spPr>
        <p:txBody>
          <a:bodyPr/>
          <a:lstStyle/>
          <a:p>
            <a:r>
              <a:rPr lang="en-US" dirty="0"/>
              <a:t>2-Line Headline Here</a:t>
            </a:r>
            <a:br>
              <a:rPr lang="en-US" dirty="0"/>
            </a:br>
            <a:r>
              <a:rPr lang="en-US" dirty="0"/>
              <a:t>2-Line Headline Here</a:t>
            </a:r>
          </a:p>
        </p:txBody>
      </p:sp>
      <p:sp>
        <p:nvSpPr>
          <p:cNvPr id="4" name="Text Placeholder 3">
            <a:extLst>
              <a:ext uri="{FF2B5EF4-FFF2-40B4-BE49-F238E27FC236}">
                <a16:creationId xmlns:a16="http://schemas.microsoft.com/office/drawing/2014/main" id="{A76BF2FD-101D-1942-8639-A867883DF342}"/>
              </a:ext>
            </a:extLst>
          </p:cNvPr>
          <p:cNvSpPr>
            <a:spLocks noGrp="1"/>
          </p:cNvSpPr>
          <p:nvPr>
            <p:ph type="body" sz="quarter" idx="16" hasCustomPrompt="1"/>
          </p:nvPr>
        </p:nvSpPr>
        <p:spPr>
          <a:xfrm>
            <a:off x="914400" y="1428750"/>
            <a:ext cx="3732222" cy="363030"/>
          </a:xfrm>
          <a:prstGeom prst="rect">
            <a:avLst/>
          </a:prstGeom>
          <a:solidFill>
            <a:srgbClr val="A71E23"/>
          </a:solidFill>
        </p:spPr>
        <p:txBody>
          <a:bodyPr anchor="ctr"/>
          <a:lstStyle>
            <a:lvl1pPr algn="ctr">
              <a:defRPr sz="1600" b="0" i="0">
                <a:solidFill>
                  <a:schemeClr val="bg1"/>
                </a:solidFill>
                <a:latin typeface="Effra Medium" panose="020B0603020203020204" pitchFamily="34" charset="0"/>
              </a:defRPr>
            </a:lvl1pPr>
          </a:lstStyle>
          <a:p>
            <a:pPr lvl="0"/>
            <a:r>
              <a:rPr lang="en-US" dirty="0"/>
              <a:t>Text Here</a:t>
            </a:r>
          </a:p>
        </p:txBody>
      </p:sp>
      <p:sp>
        <p:nvSpPr>
          <p:cNvPr id="17" name="Text Placeholder 3">
            <a:extLst>
              <a:ext uri="{FF2B5EF4-FFF2-40B4-BE49-F238E27FC236}">
                <a16:creationId xmlns:a16="http://schemas.microsoft.com/office/drawing/2014/main" id="{F6449AB0-1B91-B04B-87DF-D2E09F6D5846}"/>
              </a:ext>
            </a:extLst>
          </p:cNvPr>
          <p:cNvSpPr>
            <a:spLocks noGrp="1"/>
          </p:cNvSpPr>
          <p:nvPr>
            <p:ph type="body" sz="quarter" idx="17" hasCustomPrompt="1"/>
          </p:nvPr>
        </p:nvSpPr>
        <p:spPr>
          <a:xfrm>
            <a:off x="4952198" y="1428329"/>
            <a:ext cx="3732222" cy="363030"/>
          </a:xfrm>
          <a:prstGeom prst="rect">
            <a:avLst/>
          </a:prstGeom>
          <a:solidFill>
            <a:srgbClr val="A71E23"/>
          </a:solidFill>
        </p:spPr>
        <p:txBody>
          <a:bodyPr anchor="ctr"/>
          <a:lstStyle>
            <a:lvl1pPr algn="ctr">
              <a:defRPr sz="1600" b="0" i="0">
                <a:solidFill>
                  <a:schemeClr val="bg1"/>
                </a:solidFill>
                <a:latin typeface="Effra Medium" panose="020B0603020203020204" pitchFamily="34" charset="0"/>
              </a:defRPr>
            </a:lvl1pPr>
          </a:lstStyle>
          <a:p>
            <a:pPr lvl="0"/>
            <a:r>
              <a:rPr lang="en-US" dirty="0"/>
              <a:t>Text Here</a:t>
            </a:r>
          </a:p>
        </p:txBody>
      </p:sp>
      <p:sp>
        <p:nvSpPr>
          <p:cNvPr id="10" name="Text Placeholder 2">
            <a:extLst>
              <a:ext uri="{FF2B5EF4-FFF2-40B4-BE49-F238E27FC236}">
                <a16:creationId xmlns:a16="http://schemas.microsoft.com/office/drawing/2014/main" id="{9BB5687E-1726-2A45-A9A3-54461932D940}"/>
              </a:ext>
            </a:extLst>
          </p:cNvPr>
          <p:cNvSpPr>
            <a:spLocks noGrp="1"/>
          </p:cNvSpPr>
          <p:nvPr>
            <p:ph type="body" idx="18" hasCustomPrompt="1"/>
          </p:nvPr>
        </p:nvSpPr>
        <p:spPr>
          <a:xfrm>
            <a:off x="4967289" y="1995454"/>
            <a:ext cx="3733800" cy="2242210"/>
          </a:xfrm>
          <a:prstGeom prst="rect">
            <a:avLst/>
          </a:prstGeom>
        </p:spPr>
        <p:txBody>
          <a:bodyPr lIns="0" tIns="0" rIns="0" bIns="0" anchor="t">
            <a:normAutofit/>
          </a:bodyPr>
          <a:lstStyle>
            <a:lvl1pPr marL="0" indent="0" algn="l">
              <a:lnSpc>
                <a:spcPct val="90000"/>
              </a:lnSpc>
              <a:spcBef>
                <a:spcPts val="900"/>
              </a:spcBef>
              <a:buNone/>
              <a:defRPr sz="1400" b="0" i="0" baseline="0">
                <a:solidFill>
                  <a:schemeClr val="tx1"/>
                </a:solidFill>
                <a:latin typeface="Effra" panose="020B0603020203020204" pitchFamily="34" charset="0"/>
                <a:ea typeface="Effra" panose="020B0603020203020204" pitchFamily="34" charset="0"/>
                <a:cs typeface="Effra" panose="020B060302020302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err="1"/>
              <a:t>Aenean</a:t>
            </a:r>
            <a:r>
              <a:rPr lang="en-US" dirty="0"/>
              <a:t> </a:t>
            </a:r>
            <a:r>
              <a:rPr lang="en-US" dirty="0" err="1"/>
              <a:t>augue</a:t>
            </a:r>
            <a:r>
              <a:rPr lang="en-US" dirty="0"/>
              <a:t> quam, </a:t>
            </a:r>
            <a:r>
              <a:rPr lang="en-US" dirty="0" err="1"/>
              <a:t>pulvinar</a:t>
            </a:r>
            <a:r>
              <a:rPr lang="en-US" dirty="0"/>
              <a:t> sit </a:t>
            </a:r>
            <a:r>
              <a:rPr lang="en-US" dirty="0" err="1"/>
              <a:t>amet</a:t>
            </a:r>
            <a:r>
              <a:rPr lang="en-US" dirty="0"/>
              <a:t> </a:t>
            </a:r>
            <a:r>
              <a:rPr lang="en-US" dirty="0" err="1"/>
              <a:t>consequat</a:t>
            </a:r>
            <a:r>
              <a:rPr lang="en-US" dirty="0"/>
              <a:t> vitae, </a:t>
            </a:r>
            <a:r>
              <a:rPr lang="en-US" dirty="0" err="1"/>
              <a:t>tristique</a:t>
            </a:r>
            <a:r>
              <a:rPr lang="en-US" dirty="0"/>
              <a:t> </a:t>
            </a:r>
            <a:r>
              <a:rPr lang="en-US" dirty="0" err="1"/>
              <a:t>pellentesque</a:t>
            </a:r>
            <a:r>
              <a:rPr lang="en-US" dirty="0"/>
              <a:t> dui. </a:t>
            </a:r>
            <a:r>
              <a:rPr lang="en-US" dirty="0" err="1"/>
              <a:t>Phasellus</a:t>
            </a:r>
            <a:r>
              <a:rPr lang="en-US" dirty="0"/>
              <a:t> maximus id </a:t>
            </a:r>
            <a:r>
              <a:rPr lang="en-US" dirty="0" err="1"/>
              <a:t>neque</a:t>
            </a:r>
            <a:r>
              <a:rPr lang="en-US" dirty="0"/>
              <a:t> et convallis. </a:t>
            </a:r>
            <a:r>
              <a:rPr lang="en-US" dirty="0" err="1"/>
              <a:t>Aliquam</a:t>
            </a:r>
            <a:r>
              <a:rPr lang="en-US" dirty="0"/>
              <a:t> </a:t>
            </a:r>
            <a:r>
              <a:rPr lang="en-US" dirty="0" err="1"/>
              <a:t>erat</a:t>
            </a:r>
            <a:r>
              <a:rPr lang="en-US" dirty="0"/>
              <a:t> </a:t>
            </a:r>
            <a:r>
              <a:rPr lang="en-US" dirty="0" err="1"/>
              <a:t>volutpat</a:t>
            </a:r>
            <a:r>
              <a:rPr lang="en-US" dirty="0"/>
              <a:t>.</a:t>
            </a:r>
          </a:p>
          <a:p>
            <a:pPr lvl="0"/>
            <a:r>
              <a:rPr lang="en-US" dirty="0" err="1"/>
              <a:t>Ut</a:t>
            </a:r>
            <a:r>
              <a:rPr lang="en-US" dirty="0"/>
              <a:t> at mi </a:t>
            </a:r>
            <a:r>
              <a:rPr lang="en-US" dirty="0" err="1"/>
              <a:t>ut</a:t>
            </a:r>
            <a:r>
              <a:rPr lang="en-US" dirty="0"/>
              <a:t> </a:t>
            </a:r>
            <a:r>
              <a:rPr lang="en-US" dirty="0" err="1"/>
              <a:t>risus</a:t>
            </a:r>
            <a:r>
              <a:rPr lang="en-US" dirty="0"/>
              <a:t> </a:t>
            </a:r>
            <a:r>
              <a:rPr lang="en-US" dirty="0" err="1"/>
              <a:t>finibus</a:t>
            </a:r>
            <a:r>
              <a:rPr lang="en-US" dirty="0"/>
              <a:t> </a:t>
            </a:r>
            <a:r>
              <a:rPr lang="en-US" dirty="0" err="1"/>
              <a:t>ultricies</a:t>
            </a:r>
            <a:r>
              <a:rPr lang="en-US" dirty="0"/>
              <a:t>. </a:t>
            </a:r>
            <a:r>
              <a:rPr lang="en-US" dirty="0" err="1"/>
              <a:t>Donec</a:t>
            </a:r>
            <a:r>
              <a:rPr lang="en-US" dirty="0"/>
              <a:t> </a:t>
            </a:r>
            <a:r>
              <a:rPr lang="en-US" dirty="0" err="1"/>
              <a:t>rutrum</a:t>
            </a:r>
            <a:r>
              <a:rPr lang="en-US" dirty="0"/>
              <a:t> </a:t>
            </a:r>
            <a:r>
              <a:rPr lang="en-US" dirty="0" err="1"/>
              <a:t>egestas</a:t>
            </a:r>
            <a:r>
              <a:rPr lang="en-US" dirty="0"/>
              <a:t> magna, et </a:t>
            </a:r>
            <a:r>
              <a:rPr lang="en-US" dirty="0" err="1"/>
              <a:t>alqiquam</a:t>
            </a:r>
            <a:r>
              <a:rPr lang="en-US" dirty="0"/>
              <a:t> </a:t>
            </a:r>
            <a:r>
              <a:rPr lang="en-US" dirty="0" err="1"/>
              <a:t>felis</a:t>
            </a:r>
            <a:r>
              <a:rPr lang="en-US" dirty="0"/>
              <a:t> tempus sed. </a:t>
            </a:r>
            <a:r>
              <a:rPr lang="en-US" dirty="0" err="1"/>
              <a:t>Donec</a:t>
            </a:r>
            <a:r>
              <a:rPr lang="en-US" dirty="0"/>
              <a:t> </a:t>
            </a:r>
            <a:r>
              <a:rPr lang="en-US" dirty="0" err="1"/>
              <a:t>ut</a:t>
            </a:r>
            <a:r>
              <a:rPr lang="en-US" dirty="0"/>
              <a:t> </a:t>
            </a:r>
            <a:r>
              <a:rPr lang="en-US" dirty="0" err="1"/>
              <a:t>ultrices</a:t>
            </a:r>
            <a:r>
              <a:rPr lang="en-US" dirty="0"/>
              <a:t> </a:t>
            </a:r>
            <a:r>
              <a:rPr lang="en-US" dirty="0" err="1"/>
              <a:t>nunc</a:t>
            </a:r>
            <a:r>
              <a:rPr lang="en-US" dirty="0"/>
              <a:t>, </a:t>
            </a:r>
            <a:r>
              <a:rPr lang="en-US" dirty="0" err="1"/>
              <a:t>sed</a:t>
            </a:r>
            <a:r>
              <a:rPr lang="en-US" dirty="0"/>
              <a:t> </a:t>
            </a:r>
            <a:r>
              <a:rPr lang="en-US" dirty="0" err="1"/>
              <a:t>posuere</a:t>
            </a:r>
            <a:r>
              <a:rPr lang="en-US" dirty="0"/>
              <a:t> </a:t>
            </a:r>
            <a:r>
              <a:rPr lang="en-US" dirty="0" err="1"/>
              <a:t>leo</a:t>
            </a:r>
            <a:r>
              <a:rPr lang="en-US" dirty="0"/>
              <a:t>. </a:t>
            </a:r>
            <a:r>
              <a:rPr lang="en-US" dirty="0" err="1"/>
              <a:t>Aliquam</a:t>
            </a:r>
            <a:r>
              <a:rPr lang="en-US" dirty="0"/>
              <a:t> ac nisi ac </a:t>
            </a:r>
            <a:r>
              <a:rPr lang="en-US" dirty="0" err="1"/>
              <a:t>nunc</a:t>
            </a:r>
            <a:r>
              <a:rPr lang="en-US" dirty="0"/>
              <a:t> </a:t>
            </a:r>
            <a:r>
              <a:rPr lang="en-US" dirty="0" err="1"/>
              <a:t>laoreet</a:t>
            </a:r>
            <a:r>
              <a:rPr lang="en-US" dirty="0"/>
              <a:t> </a:t>
            </a:r>
            <a:r>
              <a:rPr lang="en-US" dirty="0" err="1"/>
              <a:t>blandit</a:t>
            </a:r>
            <a:r>
              <a:rPr lang="en-US" dirty="0"/>
              <a:t>. </a:t>
            </a:r>
            <a:r>
              <a:rPr lang="en-US" dirty="0" err="1"/>
              <a:t>Fusce</a:t>
            </a:r>
            <a:r>
              <a:rPr lang="en-US" dirty="0"/>
              <a:t> </a:t>
            </a:r>
            <a:r>
              <a:rPr lang="en-US" dirty="0" err="1"/>
              <a:t>neque</a:t>
            </a:r>
            <a:r>
              <a:rPr lang="en-US" dirty="0"/>
              <a:t> </a:t>
            </a:r>
            <a:r>
              <a:rPr lang="en-US" dirty="0" err="1"/>
              <a:t>risus</a:t>
            </a:r>
            <a:r>
              <a:rPr lang="en-US" dirty="0"/>
              <a:t>, </a:t>
            </a:r>
            <a:r>
              <a:rPr lang="en-US" dirty="0" err="1"/>
              <a:t>hendrerit</a:t>
            </a:r>
            <a:r>
              <a:rPr lang="en-US" dirty="0"/>
              <a:t> in </a:t>
            </a:r>
            <a:r>
              <a:rPr lang="en-US" dirty="0" err="1"/>
              <a:t>laet</a:t>
            </a:r>
            <a:r>
              <a:rPr lang="en-US" dirty="0"/>
              <a:t> vel, porta </a:t>
            </a:r>
            <a:r>
              <a:rPr lang="en-US" dirty="0" err="1"/>
              <a:t>eget</a:t>
            </a:r>
            <a:r>
              <a:rPr lang="en-US" dirty="0"/>
              <a:t> ipsum. </a:t>
            </a:r>
          </a:p>
          <a:p>
            <a:pPr lvl="0"/>
            <a:endParaRPr lang="en-US" dirty="0"/>
          </a:p>
        </p:txBody>
      </p:sp>
    </p:spTree>
    <p:extLst>
      <p:ext uri="{BB962C8B-B14F-4D97-AF65-F5344CB8AC3E}">
        <p14:creationId xmlns:p14="http://schemas.microsoft.com/office/powerpoint/2010/main" val="1283872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and Large Pictur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04322F-E818-4945-81B0-6948B21995E4}"/>
              </a:ext>
            </a:extLst>
          </p:cNvPr>
          <p:cNvSpPr>
            <a:spLocks noGrp="1"/>
          </p:cNvSpPr>
          <p:nvPr>
            <p:ph type="title" hasCustomPrompt="1"/>
          </p:nvPr>
        </p:nvSpPr>
        <p:spPr>
          <a:xfrm>
            <a:off x="914400" y="327839"/>
            <a:ext cx="8077200" cy="1081861"/>
          </a:xfrm>
        </p:spPr>
        <p:txBody>
          <a:bodyPr anchor="t">
            <a:normAutofit/>
          </a:bodyPr>
          <a:lstStyle>
            <a:lvl1pPr algn="l">
              <a:defRPr sz="3600">
                <a:solidFill>
                  <a:schemeClr val="tx1">
                    <a:lumMod val="75000"/>
                    <a:lumOff val="25000"/>
                  </a:schemeClr>
                </a:solidFill>
              </a:defRPr>
            </a:lvl1pPr>
          </a:lstStyle>
          <a:p>
            <a:r>
              <a:rPr lang="en-US" dirty="0"/>
              <a:t>2-Line Headline</a:t>
            </a:r>
            <a:br>
              <a:rPr lang="en-US" dirty="0"/>
            </a:br>
            <a:r>
              <a:rPr lang="en-US" dirty="0"/>
              <a:t>2-Line Headline</a:t>
            </a:r>
          </a:p>
        </p:txBody>
      </p:sp>
      <p:sp>
        <p:nvSpPr>
          <p:cNvPr id="2" name="Footer Placeholder 1">
            <a:extLst>
              <a:ext uri="{FF2B5EF4-FFF2-40B4-BE49-F238E27FC236}">
                <a16:creationId xmlns:a16="http://schemas.microsoft.com/office/drawing/2014/main" id="{4CED1CA7-C5D9-FA4F-A474-9A54BEE09FB0}"/>
              </a:ext>
            </a:extLst>
          </p:cNvPr>
          <p:cNvSpPr>
            <a:spLocks noGrp="1"/>
          </p:cNvSpPr>
          <p:nvPr>
            <p:ph type="ftr" sz="quarter" idx="20"/>
          </p:nvPr>
        </p:nvSpPr>
        <p:spPr>
          <a:xfrm>
            <a:off x="3200400" y="4629150"/>
            <a:ext cx="5486400" cy="328264"/>
          </a:xfrm>
        </p:spPr>
        <p:txBody>
          <a:bodyPr/>
          <a:lstStyle/>
          <a:p>
            <a:endParaRPr lang="en-US" dirty="0"/>
          </a:p>
        </p:txBody>
      </p:sp>
      <p:sp>
        <p:nvSpPr>
          <p:cNvPr id="5" name="Slide Number Placeholder 4">
            <a:extLst>
              <a:ext uri="{FF2B5EF4-FFF2-40B4-BE49-F238E27FC236}">
                <a16:creationId xmlns:a16="http://schemas.microsoft.com/office/drawing/2014/main" id="{0B4CD550-90FA-8449-829C-FFDF581533BA}"/>
              </a:ext>
            </a:extLst>
          </p:cNvPr>
          <p:cNvSpPr>
            <a:spLocks noGrp="1"/>
          </p:cNvSpPr>
          <p:nvPr>
            <p:ph type="sldNum" sz="quarter" idx="21"/>
          </p:nvPr>
        </p:nvSpPr>
        <p:spPr>
          <a:xfrm>
            <a:off x="8686800" y="4476750"/>
            <a:ext cx="304800" cy="666750"/>
          </a:xfrm>
        </p:spPr>
        <p:txBody>
          <a:bodyPr/>
          <a:lstStyle>
            <a:lvl1pPr>
              <a:defRPr sz="1000"/>
            </a:lvl1pPr>
          </a:lstStyle>
          <a:p>
            <a:fld id="{935F4044-894B-B74C-BA70-A76DFBF02618}" type="slidenum">
              <a:rPr lang="en-US" smtClean="0"/>
              <a:pPr/>
              <a:t>‹#›</a:t>
            </a:fld>
            <a:endParaRPr lang="en-US" sz="1000" dirty="0"/>
          </a:p>
        </p:txBody>
      </p:sp>
      <p:sp>
        <p:nvSpPr>
          <p:cNvPr id="7" name="Content Placeholder 6">
            <a:extLst>
              <a:ext uri="{FF2B5EF4-FFF2-40B4-BE49-F238E27FC236}">
                <a16:creationId xmlns:a16="http://schemas.microsoft.com/office/drawing/2014/main" id="{D229B8B9-9324-294D-8B61-720472168CE3}"/>
              </a:ext>
            </a:extLst>
          </p:cNvPr>
          <p:cNvSpPr>
            <a:spLocks noGrp="1"/>
          </p:cNvSpPr>
          <p:nvPr>
            <p:ph sz="quarter" idx="22" hasCustomPrompt="1"/>
          </p:nvPr>
        </p:nvSpPr>
        <p:spPr>
          <a:xfrm>
            <a:off x="914400" y="1428750"/>
            <a:ext cx="7772400" cy="3028950"/>
          </a:xfrm>
          <a:prstGeom prst="rect">
            <a:avLst/>
          </a:prstGeom>
          <a:solidFill>
            <a:schemeClr val="bg1"/>
          </a:solidFill>
          <a:ln w="6350">
            <a:solidFill>
              <a:schemeClr val="bg1">
                <a:lumMod val="85000"/>
              </a:schemeClr>
            </a:solidFill>
          </a:ln>
        </p:spPr>
        <p:txBody>
          <a:bodyPr/>
          <a:lstStyle/>
          <a:p>
            <a:pPr lvl="0"/>
            <a:r>
              <a:rPr lang="en-US" dirty="0"/>
              <a:t>Drag picture to placeholder or click icon to add</a:t>
            </a:r>
          </a:p>
        </p:txBody>
      </p:sp>
      <p:sp>
        <p:nvSpPr>
          <p:cNvPr id="6" name="Text Placeholder 6">
            <a:extLst>
              <a:ext uri="{FF2B5EF4-FFF2-40B4-BE49-F238E27FC236}">
                <a16:creationId xmlns:a16="http://schemas.microsoft.com/office/drawing/2014/main" id="{6B3B5ACB-24EA-BF4B-9D1D-15016C4127E9}"/>
              </a:ext>
            </a:extLst>
          </p:cNvPr>
          <p:cNvSpPr>
            <a:spLocks noGrp="1"/>
          </p:cNvSpPr>
          <p:nvPr>
            <p:ph type="body" sz="quarter" idx="26" hasCustomPrompt="1"/>
          </p:nvPr>
        </p:nvSpPr>
        <p:spPr>
          <a:xfrm>
            <a:off x="5029200" y="4095750"/>
            <a:ext cx="3657600" cy="328264"/>
          </a:xfrm>
          <a:prstGeom prst="rect">
            <a:avLst/>
          </a:prstGeom>
        </p:spPr>
        <p:txBody>
          <a:bodyPr lIns="0" tIns="0" rIns="0" bIns="0" anchor="b"/>
          <a:lstStyle>
            <a:lvl1pPr algn="r">
              <a:lnSpc>
                <a:spcPct val="100000"/>
              </a:lnSpc>
              <a:defRPr sz="1000">
                <a:solidFill>
                  <a:schemeClr val="tx1">
                    <a:lumMod val="75000"/>
                    <a:lumOff val="25000"/>
                  </a:schemeClr>
                </a:solidFill>
              </a:defRPr>
            </a:lvl1pPr>
          </a:lstStyle>
          <a:p>
            <a:pPr lvl="0"/>
            <a:r>
              <a:rPr lang="en-US" dirty="0"/>
              <a:t>Credit line here 10 pt. or smaller</a:t>
            </a:r>
          </a:p>
        </p:txBody>
      </p:sp>
      <p:sp>
        <p:nvSpPr>
          <p:cNvPr id="8" name="Text Placeholder 6">
            <a:extLst>
              <a:ext uri="{FF2B5EF4-FFF2-40B4-BE49-F238E27FC236}">
                <a16:creationId xmlns:a16="http://schemas.microsoft.com/office/drawing/2014/main" id="{A01E036E-99E1-824C-96A1-D4F0EF84F640}"/>
              </a:ext>
            </a:extLst>
          </p:cNvPr>
          <p:cNvSpPr>
            <a:spLocks noGrp="1"/>
          </p:cNvSpPr>
          <p:nvPr>
            <p:ph type="body" sz="quarter" idx="27" hasCustomPrompt="1"/>
          </p:nvPr>
        </p:nvSpPr>
        <p:spPr>
          <a:xfrm>
            <a:off x="914400" y="4096295"/>
            <a:ext cx="3581400" cy="328264"/>
          </a:xfrm>
          <a:prstGeom prst="rect">
            <a:avLst/>
          </a:prstGeom>
        </p:spPr>
        <p:txBody>
          <a:bodyPr lIns="0" tIns="0" rIns="0" bIns="0" anchor="b"/>
          <a:lstStyle>
            <a:lvl1pPr algn="l">
              <a:lnSpc>
                <a:spcPct val="100000"/>
              </a:lnSpc>
              <a:defRPr sz="1000">
                <a:solidFill>
                  <a:schemeClr val="tx1">
                    <a:lumMod val="75000"/>
                    <a:lumOff val="25000"/>
                  </a:schemeClr>
                </a:solidFill>
              </a:defRPr>
            </a:lvl1pPr>
          </a:lstStyle>
          <a:p>
            <a:pPr lvl="0"/>
            <a:r>
              <a:rPr lang="en-US" dirty="0"/>
              <a:t>Credit line here 10 pt. or smaller</a:t>
            </a:r>
          </a:p>
        </p:txBody>
      </p:sp>
    </p:spTree>
    <p:extLst>
      <p:ext uri="{BB962C8B-B14F-4D97-AF65-F5344CB8AC3E}">
        <p14:creationId xmlns:p14="http://schemas.microsoft.com/office/powerpoint/2010/main" val="3712895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 page Graph-Chart or Photo">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a:xfrm>
            <a:off x="8763000" y="4683569"/>
            <a:ext cx="228600" cy="273843"/>
          </a:xfrm>
          <a:prstGeom prst="rect">
            <a:avLst/>
          </a:prstGeom>
        </p:spPr>
        <p:txBody>
          <a:bodyPr anchor="ctr" anchorCtr="0"/>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4" name="Footer Placeholder 3">
            <a:extLst>
              <a:ext uri="{FF2B5EF4-FFF2-40B4-BE49-F238E27FC236}">
                <a16:creationId xmlns:a16="http://schemas.microsoft.com/office/drawing/2014/main" id="{66911BAD-6F27-9F49-B39E-3C82EE00A927}"/>
              </a:ext>
            </a:extLst>
          </p:cNvPr>
          <p:cNvSpPr>
            <a:spLocks noGrp="1"/>
          </p:cNvSpPr>
          <p:nvPr>
            <p:ph type="ftr" sz="quarter" idx="13"/>
          </p:nvPr>
        </p:nvSpPr>
        <p:spPr>
          <a:xfrm>
            <a:off x="5410200" y="4667146"/>
            <a:ext cx="3276600" cy="273844"/>
          </a:xfrm>
        </p:spPr>
        <p:txBody>
          <a:bodyPr/>
          <a:lstStyle/>
          <a:p>
            <a:endParaRPr lang="en-US" dirty="0"/>
          </a:p>
        </p:txBody>
      </p:sp>
      <p:sp>
        <p:nvSpPr>
          <p:cNvPr id="3" name="Content Placeholder 2">
            <a:extLst>
              <a:ext uri="{FF2B5EF4-FFF2-40B4-BE49-F238E27FC236}">
                <a16:creationId xmlns:a16="http://schemas.microsoft.com/office/drawing/2014/main" id="{0E19D712-14A9-B64B-A378-C1CA980C0FF9}"/>
              </a:ext>
            </a:extLst>
          </p:cNvPr>
          <p:cNvSpPr>
            <a:spLocks noGrp="1"/>
          </p:cNvSpPr>
          <p:nvPr>
            <p:ph sz="quarter" idx="16" hasCustomPrompt="1"/>
          </p:nvPr>
        </p:nvSpPr>
        <p:spPr>
          <a:xfrm>
            <a:off x="930584" y="0"/>
            <a:ext cx="8077200" cy="4457700"/>
          </a:xfrm>
          <a:prstGeom prst="rect">
            <a:avLst/>
          </a:prstGeom>
          <a:solidFill>
            <a:schemeClr val="bg1"/>
          </a:solidFill>
          <a:ln w="6350">
            <a:solidFill>
              <a:schemeClr val="bg1">
                <a:lumMod val="85000"/>
              </a:schemeClr>
            </a:solidFill>
          </a:ln>
        </p:spPr>
        <p:txBody>
          <a:bodyPr/>
          <a:lstStyle/>
          <a:p>
            <a:pPr lvl="0"/>
            <a:r>
              <a:rPr lang="en-US" dirty="0"/>
              <a:t>Drag picture to placeholder or click icon to add</a:t>
            </a:r>
          </a:p>
        </p:txBody>
      </p:sp>
    </p:spTree>
    <p:extLst>
      <p:ext uri="{BB962C8B-B14F-4D97-AF65-F5344CB8AC3E}">
        <p14:creationId xmlns:p14="http://schemas.microsoft.com/office/powerpoint/2010/main" val="8911070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Full Photo W Callout Text Box">
    <p:spTree>
      <p:nvGrpSpPr>
        <p:cNvPr id="1" name=""/>
        <p:cNvGrpSpPr/>
        <p:nvPr/>
      </p:nvGrpSpPr>
      <p:grpSpPr>
        <a:xfrm>
          <a:off x="0" y="0"/>
          <a:ext cx="0" cy="0"/>
          <a:chOff x="0" y="0"/>
          <a:chExt cx="0" cy="0"/>
        </a:xfrm>
      </p:grpSpPr>
      <p:sp>
        <p:nvSpPr>
          <p:cNvPr id="18" name="Picture Placeholder 2"/>
          <p:cNvSpPr>
            <a:spLocks noGrp="1" noChangeAspect="1"/>
          </p:cNvSpPr>
          <p:nvPr>
            <p:ph type="pic" idx="13"/>
          </p:nvPr>
        </p:nvSpPr>
        <p:spPr>
          <a:xfrm>
            <a:off x="0" y="0"/>
            <a:ext cx="9144000" cy="5143500"/>
          </a:xfrm>
          <a:prstGeom prst="rect">
            <a:avLst/>
          </a:prstGeom>
          <a:noFill/>
          <a:ln w="6350">
            <a:solidFill>
              <a:schemeClr val="bg1">
                <a:lumMod val="85000"/>
              </a:schemeClr>
            </a:solidFill>
          </a:ln>
        </p:spPr>
        <p:txBody>
          <a:bodyPr anchor="t">
            <a:normAutofit/>
          </a:bodyPr>
          <a:lstStyle>
            <a:lvl1pPr marL="0" indent="0" algn="l">
              <a:buNone/>
              <a:defRPr sz="900" b="0" i="0">
                <a:solidFill>
                  <a:srgbClr val="828383"/>
                </a:solidFill>
                <a:latin typeface="Effra" panose="020B0603020203020204" pitchFamily="34" charset="0"/>
                <a:ea typeface="Effra" panose="020B0603020203020204" pitchFamily="34" charset="0"/>
                <a:cs typeface="Effra" panose="020B0603020203020204" pitchFamily="34" charset="0"/>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dirty="0"/>
              <a:t>Click icon to add picture</a:t>
            </a:r>
          </a:p>
        </p:txBody>
      </p:sp>
      <p:sp>
        <p:nvSpPr>
          <p:cNvPr id="17" name="Slide Number Placeholder 5"/>
          <p:cNvSpPr>
            <a:spLocks noGrp="1"/>
          </p:cNvSpPr>
          <p:nvPr>
            <p:ph type="sldNum" sz="quarter" idx="12"/>
          </p:nvPr>
        </p:nvSpPr>
        <p:spPr>
          <a:xfrm>
            <a:off x="8719166" y="4683570"/>
            <a:ext cx="272434" cy="288482"/>
          </a:xfrm>
          <a:prstGeom prst="rect">
            <a:avLst/>
          </a:prstGeom>
        </p:spPr>
        <p:txBody>
          <a:bodyP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10" name="Text Placeholder 3">
            <a:extLst>
              <a:ext uri="{FF2B5EF4-FFF2-40B4-BE49-F238E27FC236}">
                <a16:creationId xmlns:a16="http://schemas.microsoft.com/office/drawing/2014/main" id="{874DA25E-2CBD-104F-BA19-34708B7A0A3F}"/>
              </a:ext>
            </a:extLst>
          </p:cNvPr>
          <p:cNvSpPr>
            <a:spLocks noGrp="1"/>
          </p:cNvSpPr>
          <p:nvPr>
            <p:ph type="body" sz="half" idx="23" hasCustomPrompt="1"/>
          </p:nvPr>
        </p:nvSpPr>
        <p:spPr>
          <a:xfrm>
            <a:off x="7086600" y="0"/>
            <a:ext cx="1905000" cy="2800350"/>
          </a:xfrm>
          <a:prstGeom prst="rect">
            <a:avLst/>
          </a:prstGeom>
          <a:solidFill>
            <a:srgbClr val="A71E23"/>
          </a:solidFill>
        </p:spPr>
        <p:txBody>
          <a:bodyPr lIns="91440" tIns="274320" rIns="91440" bIns="274320" anchor="ctr">
            <a:noAutofit/>
          </a:bodyPr>
          <a:lstStyle>
            <a:lvl1pPr marL="0" indent="0" algn="ctr">
              <a:buNone/>
              <a:defRPr sz="1800" b="0" i="0" baseline="0">
                <a:solidFill>
                  <a:schemeClr val="bg1"/>
                </a:solidFill>
                <a:latin typeface="Effra Medium" panose="020B0603020203020204" pitchFamily="34" charset="0"/>
                <a:ea typeface="Effra Medium" panose="020B0603020203020204" pitchFamily="34" charset="0"/>
                <a:cs typeface="Effra Medium" panose="020B0603020203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Lorem ipsum dolor sit </a:t>
            </a:r>
            <a:r>
              <a:rPr lang="en-US" dirty="0" err="1"/>
              <a:t>amet</a:t>
            </a:r>
            <a:r>
              <a:rPr lang="en-US" dirty="0"/>
              <a:t>, </a:t>
            </a:r>
            <a:r>
              <a:rPr lang="en-US" dirty="0" err="1"/>
              <a:t>conur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endParaRPr lang="en-US" dirty="0"/>
          </a:p>
        </p:txBody>
      </p:sp>
    </p:spTree>
    <p:extLst>
      <p:ext uri="{BB962C8B-B14F-4D97-AF65-F5344CB8AC3E}">
        <p14:creationId xmlns:p14="http://schemas.microsoft.com/office/powerpoint/2010/main" val="14072589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Side-Head shot, contact info">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1745A33-74C8-A947-A1A9-3D1DCFD41549}"/>
              </a:ext>
            </a:extLst>
          </p:cNvPr>
          <p:cNvSpPr>
            <a:spLocks noGrp="1"/>
          </p:cNvSpPr>
          <p:nvPr>
            <p:ph type="sldNum" sz="quarter" idx="10"/>
          </p:nvPr>
        </p:nvSpPr>
        <p:spPr/>
        <p:txBody>
          <a:bodyPr/>
          <a:lstStyle/>
          <a:p>
            <a:fld id="{935F4044-894B-B74C-BA70-A76DFBF02618}" type="slidenum">
              <a:rPr lang="en-US" smtClean="0"/>
              <a:pPr/>
              <a:t>‹#›</a:t>
            </a:fld>
            <a:endParaRPr lang="en-US" sz="1000" dirty="0"/>
          </a:p>
        </p:txBody>
      </p:sp>
      <p:sp>
        <p:nvSpPr>
          <p:cNvPr id="4" name="Footer Placeholder 3">
            <a:extLst>
              <a:ext uri="{FF2B5EF4-FFF2-40B4-BE49-F238E27FC236}">
                <a16:creationId xmlns:a16="http://schemas.microsoft.com/office/drawing/2014/main" id="{EC4BE01C-ED99-5D44-AC97-481488FA151E}"/>
              </a:ext>
            </a:extLst>
          </p:cNvPr>
          <p:cNvSpPr>
            <a:spLocks noGrp="1"/>
          </p:cNvSpPr>
          <p:nvPr>
            <p:ph type="ftr" sz="quarter" idx="11"/>
          </p:nvPr>
        </p:nvSpPr>
        <p:spPr/>
        <p:txBody>
          <a:bodyPr/>
          <a:lstStyle/>
          <a:p>
            <a:r>
              <a:rPr lang="en-US" dirty="0"/>
              <a:t>Footer</a:t>
            </a:r>
            <a:endParaRPr lang="en-US" sz="1300" dirty="0"/>
          </a:p>
        </p:txBody>
      </p:sp>
      <p:sp>
        <p:nvSpPr>
          <p:cNvPr id="9" name="Content Placeholder 8">
            <a:extLst>
              <a:ext uri="{FF2B5EF4-FFF2-40B4-BE49-F238E27FC236}">
                <a16:creationId xmlns:a16="http://schemas.microsoft.com/office/drawing/2014/main" id="{68937D4F-CDA2-6945-86CE-AAC75F404B41}"/>
              </a:ext>
            </a:extLst>
          </p:cNvPr>
          <p:cNvSpPr>
            <a:spLocks noGrp="1"/>
          </p:cNvSpPr>
          <p:nvPr>
            <p:ph sz="quarter" idx="12"/>
          </p:nvPr>
        </p:nvSpPr>
        <p:spPr>
          <a:xfrm>
            <a:off x="914400" y="666750"/>
            <a:ext cx="1874520" cy="2514600"/>
          </a:xfrm>
          <a:prstGeom prst="rect">
            <a:avLst/>
          </a:prstGeom>
          <a:solidFill>
            <a:schemeClr val="bg1"/>
          </a:solidFill>
          <a:ln w="6350">
            <a:solidFill>
              <a:schemeClr val="bg1">
                <a:lumMod val="85000"/>
              </a:schemeClr>
            </a:solidFill>
          </a:ln>
        </p:spPr>
        <p:txBody>
          <a:bodyPr/>
          <a:lstStyle/>
          <a:p>
            <a:pPr lvl="0"/>
            <a:r>
              <a:rPr lang="en-US"/>
              <a:t>Edit Master text styles</a:t>
            </a:r>
          </a:p>
        </p:txBody>
      </p:sp>
      <p:sp>
        <p:nvSpPr>
          <p:cNvPr id="6" name="Text Placeholder 5">
            <a:extLst>
              <a:ext uri="{FF2B5EF4-FFF2-40B4-BE49-F238E27FC236}">
                <a16:creationId xmlns:a16="http://schemas.microsoft.com/office/drawing/2014/main" id="{E803BBDA-8B26-8347-BAC2-238296BA867F}"/>
              </a:ext>
            </a:extLst>
          </p:cNvPr>
          <p:cNvSpPr>
            <a:spLocks noGrp="1"/>
          </p:cNvSpPr>
          <p:nvPr>
            <p:ph type="body" sz="quarter" idx="13" hasCustomPrompt="1"/>
          </p:nvPr>
        </p:nvSpPr>
        <p:spPr>
          <a:xfrm>
            <a:off x="2813301" y="1310645"/>
            <a:ext cx="6354762" cy="651505"/>
          </a:xfrm>
          <a:prstGeom prst="rect">
            <a:avLst/>
          </a:prstGeom>
        </p:spPr>
        <p:txBody>
          <a:bodyPr lIns="0" tIns="0" rIns="0" bIns="0"/>
          <a:lstStyle>
            <a:lvl1pPr algn="ctr">
              <a:defRPr sz="3600" b="1">
                <a:solidFill>
                  <a:schemeClr val="tx1"/>
                </a:solidFill>
              </a:defRPr>
            </a:lvl1pPr>
            <a:lvl2pPr marL="7938" indent="0" algn="ctr">
              <a:tabLst/>
              <a:defRPr sz="3600">
                <a:solidFill>
                  <a:schemeClr val="tx1"/>
                </a:solidFill>
              </a:defRPr>
            </a:lvl2pPr>
          </a:lstStyle>
          <a:p>
            <a:pPr lvl="0"/>
            <a:r>
              <a:rPr lang="en-US" dirty="0"/>
              <a:t>Thank you!</a:t>
            </a:r>
          </a:p>
        </p:txBody>
      </p:sp>
      <p:sp>
        <p:nvSpPr>
          <p:cNvPr id="10" name="Text Placeholder 9">
            <a:extLst>
              <a:ext uri="{FF2B5EF4-FFF2-40B4-BE49-F238E27FC236}">
                <a16:creationId xmlns:a16="http://schemas.microsoft.com/office/drawing/2014/main" id="{AF9410A1-D009-EE43-8C79-9A4A3AC2B861}"/>
              </a:ext>
            </a:extLst>
          </p:cNvPr>
          <p:cNvSpPr>
            <a:spLocks noGrp="1"/>
          </p:cNvSpPr>
          <p:nvPr>
            <p:ph type="body" sz="quarter" idx="14" hasCustomPrompt="1"/>
          </p:nvPr>
        </p:nvSpPr>
        <p:spPr>
          <a:xfrm>
            <a:off x="2813300" y="1869887"/>
            <a:ext cx="6330699" cy="1384616"/>
          </a:xfrm>
          <a:prstGeom prst="rect">
            <a:avLst/>
          </a:prstGeom>
        </p:spPr>
        <p:txBody>
          <a:bodyPr/>
          <a:lstStyle>
            <a:lvl1pPr marL="0" marR="0" indent="0" algn="ctr" defTabSz="685800" rtl="0" eaLnBrk="1" fontAlgn="auto" latinLnBrk="0" hangingPunct="1">
              <a:lnSpc>
                <a:spcPct val="100000"/>
              </a:lnSpc>
              <a:spcBef>
                <a:spcPts val="0"/>
              </a:spcBef>
              <a:spcAft>
                <a:spcPts val="0"/>
              </a:spcAft>
              <a:buClrTx/>
              <a:buSzTx/>
              <a:buFontTx/>
              <a:buNone/>
              <a:tabLst/>
              <a:defRPr sz="2400">
                <a:solidFill>
                  <a:schemeClr val="tx1"/>
                </a:solidFill>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Type in below</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Please submit your question to </a:t>
            </a:r>
            <a:br>
              <a:rPr lang="en-US" dirty="0"/>
            </a:br>
            <a:r>
              <a:rPr lang="en-US" dirty="0"/>
              <a:t>(place your email address here).</a:t>
            </a:r>
          </a:p>
        </p:txBody>
      </p:sp>
      <p:sp>
        <p:nvSpPr>
          <p:cNvPr id="12" name="Text Placeholder 11">
            <a:extLst>
              <a:ext uri="{FF2B5EF4-FFF2-40B4-BE49-F238E27FC236}">
                <a16:creationId xmlns:a16="http://schemas.microsoft.com/office/drawing/2014/main" id="{46ECEBF5-C822-6948-BAE2-9D8DA1738427}"/>
              </a:ext>
            </a:extLst>
          </p:cNvPr>
          <p:cNvSpPr>
            <a:spLocks noGrp="1"/>
          </p:cNvSpPr>
          <p:nvPr>
            <p:ph type="body" sz="quarter" idx="15" hasCustomPrompt="1"/>
          </p:nvPr>
        </p:nvSpPr>
        <p:spPr>
          <a:xfrm>
            <a:off x="914400" y="3276519"/>
            <a:ext cx="7772400" cy="246607"/>
          </a:xfrm>
          <a:prstGeom prst="rect">
            <a:avLst/>
          </a:prstGeom>
        </p:spPr>
        <p:txBody>
          <a:bodyPr lIns="0" tIns="0" rIns="0" bIns="0"/>
          <a:lstStyle>
            <a:lvl1pPr>
              <a:spcAft>
                <a:spcPts val="300"/>
              </a:spcAft>
              <a:defRPr sz="1400" b="0" i="0">
                <a:solidFill>
                  <a:schemeClr val="tx1"/>
                </a:solidFill>
                <a:latin typeface="Effra Medium" panose="020B0603020203020204" pitchFamily="34" charset="0"/>
              </a:defRPr>
            </a:lvl1pPr>
            <a:lvl2pPr marL="0" indent="0">
              <a:spcBef>
                <a:spcPts val="0"/>
              </a:spcBef>
              <a:spcAft>
                <a:spcPts val="0"/>
              </a:spcAft>
              <a:buFontTx/>
              <a:buNone/>
              <a:tabLst/>
              <a:defRPr sz="1400" b="0" i="0">
                <a:latin typeface="Effra Light" panose="020B0403020203020204" pitchFamily="34" charset="0"/>
              </a:defRPr>
            </a:lvl2pPr>
            <a:lvl3pPr marL="0" indent="0">
              <a:spcBef>
                <a:spcPts val="0"/>
              </a:spcBef>
              <a:buFontTx/>
              <a:buNone/>
              <a:tabLst/>
              <a:defRPr sz="1400" b="0" i="0">
                <a:latin typeface="Effra Light" panose="020B0403020203020204" pitchFamily="34" charset="0"/>
              </a:defRPr>
            </a:lvl3pPr>
            <a:lvl4pPr marL="0" indent="0">
              <a:spcBef>
                <a:spcPts val="0"/>
              </a:spcBef>
              <a:buFontTx/>
              <a:buNone/>
              <a:tabLst/>
              <a:defRPr sz="1400" b="0" i="0">
                <a:latin typeface="Effra Light" panose="020B0403020203020204" pitchFamily="34" charset="0"/>
              </a:defRPr>
            </a:lvl4pPr>
            <a:lvl5pPr marL="0" indent="0">
              <a:spcBef>
                <a:spcPts val="0"/>
              </a:spcBef>
              <a:buFontTx/>
              <a:buNone/>
              <a:tabLst/>
              <a:defRPr sz="1400" b="0" i="0">
                <a:latin typeface="Effra Light" panose="020B0403020203020204" pitchFamily="34" charset="0"/>
              </a:defRPr>
            </a:lvl5pPr>
          </a:lstStyle>
          <a:p>
            <a:pPr lvl="0"/>
            <a:r>
              <a:rPr lang="en-US" dirty="0"/>
              <a:t>Type in Name Here</a:t>
            </a:r>
          </a:p>
        </p:txBody>
      </p:sp>
      <p:sp>
        <p:nvSpPr>
          <p:cNvPr id="13" name="Text Placeholder 11">
            <a:extLst>
              <a:ext uri="{FF2B5EF4-FFF2-40B4-BE49-F238E27FC236}">
                <a16:creationId xmlns:a16="http://schemas.microsoft.com/office/drawing/2014/main" id="{E1225F3D-7DD0-504F-A44B-8F7D8461DFB7}"/>
              </a:ext>
            </a:extLst>
          </p:cNvPr>
          <p:cNvSpPr>
            <a:spLocks noGrp="1"/>
          </p:cNvSpPr>
          <p:nvPr>
            <p:ph type="body" sz="quarter" idx="16" hasCustomPrompt="1"/>
          </p:nvPr>
        </p:nvSpPr>
        <p:spPr>
          <a:xfrm>
            <a:off x="914400" y="3523126"/>
            <a:ext cx="7772400" cy="934513"/>
          </a:xfrm>
          <a:prstGeom prst="rect">
            <a:avLst/>
          </a:prstGeom>
        </p:spPr>
        <p:txBody>
          <a:bodyPr lIns="0" tIns="0" rIns="0" bIns="0"/>
          <a:lstStyle>
            <a:lvl1pPr>
              <a:lnSpc>
                <a:spcPts val="1680"/>
              </a:lnSpc>
              <a:spcAft>
                <a:spcPts val="0"/>
              </a:spcAft>
              <a:defRPr sz="1300" b="0" i="0">
                <a:solidFill>
                  <a:schemeClr val="tx1"/>
                </a:solidFill>
                <a:latin typeface="Effra Light" panose="020B0403020203020204" pitchFamily="34" charset="0"/>
              </a:defRPr>
            </a:lvl1pPr>
            <a:lvl2pPr marL="0" indent="0">
              <a:spcBef>
                <a:spcPts val="0"/>
              </a:spcBef>
              <a:spcAft>
                <a:spcPts val="0"/>
              </a:spcAft>
              <a:buFontTx/>
              <a:buNone/>
              <a:tabLst/>
              <a:defRPr sz="1400" b="0" i="0">
                <a:latin typeface="Effra Light" panose="020B0403020203020204" pitchFamily="34" charset="0"/>
              </a:defRPr>
            </a:lvl2pPr>
            <a:lvl3pPr marL="0" indent="0">
              <a:spcBef>
                <a:spcPts val="0"/>
              </a:spcBef>
              <a:buFontTx/>
              <a:buNone/>
              <a:tabLst/>
              <a:defRPr sz="1400" b="0" i="0">
                <a:latin typeface="Effra Light" panose="020B0403020203020204" pitchFamily="34" charset="0"/>
              </a:defRPr>
            </a:lvl3pPr>
            <a:lvl4pPr marL="0" indent="0">
              <a:spcBef>
                <a:spcPts val="0"/>
              </a:spcBef>
              <a:buFontTx/>
              <a:buNone/>
              <a:tabLst/>
              <a:defRPr sz="1400" b="0" i="0">
                <a:latin typeface="Effra Light" panose="020B0403020203020204" pitchFamily="34" charset="0"/>
              </a:defRPr>
            </a:lvl4pPr>
            <a:lvl5pPr marL="0" indent="0">
              <a:spcBef>
                <a:spcPts val="0"/>
              </a:spcBef>
              <a:buFontTx/>
              <a:buNone/>
              <a:tabLst/>
              <a:defRPr sz="1400" b="0" i="0">
                <a:latin typeface="Effra Light" panose="020B0403020203020204" pitchFamily="34" charset="0"/>
              </a:defRPr>
            </a:lvl5pPr>
          </a:lstStyle>
          <a:p>
            <a:pPr lvl="0"/>
            <a:r>
              <a:rPr lang="en-US" dirty="0"/>
              <a:t>Type in Title Here</a:t>
            </a:r>
          </a:p>
          <a:p>
            <a:pPr lvl="0"/>
            <a:r>
              <a:rPr lang="en-US" dirty="0"/>
              <a:t>Type in Title Here</a:t>
            </a:r>
          </a:p>
          <a:p>
            <a:pPr lvl="0"/>
            <a:r>
              <a:rPr lang="en-US" dirty="0"/>
              <a:t>Type in Title Here</a:t>
            </a:r>
          </a:p>
          <a:p>
            <a:pPr lvl="0"/>
            <a:r>
              <a:rPr lang="en-US" dirty="0"/>
              <a:t>Type in Title Here</a:t>
            </a:r>
          </a:p>
        </p:txBody>
      </p:sp>
    </p:spTree>
    <p:extLst>
      <p:ext uri="{BB962C8B-B14F-4D97-AF65-F5344CB8AC3E}">
        <p14:creationId xmlns:p14="http://schemas.microsoft.com/office/powerpoint/2010/main" val="1648488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BM Title Slide-1 Present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8779F77-AF39-314B-9F82-F4745A0E4A55}"/>
              </a:ext>
            </a:extLst>
          </p:cNvPr>
          <p:cNvSpPr/>
          <p:nvPr userDrawn="1"/>
        </p:nvSpPr>
        <p:spPr>
          <a:xfrm>
            <a:off x="681779" y="666750"/>
            <a:ext cx="8462221" cy="462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ext Placeholder 5">
            <a:extLst>
              <a:ext uri="{FF2B5EF4-FFF2-40B4-BE49-F238E27FC236}">
                <a16:creationId xmlns:a16="http://schemas.microsoft.com/office/drawing/2014/main" id="{3F434EB9-5D6E-2D4B-A3A4-A19A095CAE13}"/>
              </a:ext>
            </a:extLst>
          </p:cNvPr>
          <p:cNvSpPr>
            <a:spLocks noGrp="1"/>
          </p:cNvSpPr>
          <p:nvPr>
            <p:ph type="body" sz="quarter" idx="19" hasCustomPrompt="1"/>
          </p:nvPr>
        </p:nvSpPr>
        <p:spPr>
          <a:xfrm>
            <a:off x="1219200" y="1081785"/>
            <a:ext cx="6096004" cy="1842532"/>
          </a:xfrm>
          <a:prstGeom prst="rect">
            <a:avLst/>
          </a:prstGeom>
        </p:spPr>
        <p:txBody>
          <a:bodyPr lIns="0" tIns="0" rIns="0" bIns="0"/>
          <a:lstStyle>
            <a:lvl1pPr>
              <a:lnSpc>
                <a:spcPts val="4400"/>
              </a:lnSpc>
              <a:defRPr sz="4400" b="1" spc="0" baseline="0">
                <a:solidFill>
                  <a:srgbClr val="A71E23"/>
                </a:solidFill>
              </a:defRPr>
            </a:lvl1pPr>
            <a:lvl2pPr>
              <a:defRPr>
                <a:solidFill>
                  <a:schemeClr val="bg1"/>
                </a:solidFill>
              </a:defRPr>
            </a:lvl2pPr>
            <a:lvl3pPr>
              <a:defRPr>
                <a:solidFill>
                  <a:schemeClr val="bg1"/>
                </a:solidFill>
              </a:defRPr>
            </a:lvl3pPr>
          </a:lstStyle>
          <a:p>
            <a:pPr lvl="0"/>
            <a:r>
              <a:rPr lang="en-US" dirty="0"/>
              <a:t>Place Your Presentation Name Here</a:t>
            </a:r>
          </a:p>
          <a:p>
            <a:pPr lvl="0"/>
            <a:endParaRPr lang="en-US" dirty="0"/>
          </a:p>
        </p:txBody>
      </p:sp>
      <p:sp>
        <p:nvSpPr>
          <p:cNvPr id="8" name="Text Placeholder 7">
            <a:extLst>
              <a:ext uri="{FF2B5EF4-FFF2-40B4-BE49-F238E27FC236}">
                <a16:creationId xmlns:a16="http://schemas.microsoft.com/office/drawing/2014/main" id="{D50409C6-894C-F641-AA99-CF8ABEC480DE}"/>
              </a:ext>
            </a:extLst>
          </p:cNvPr>
          <p:cNvSpPr>
            <a:spLocks noGrp="1"/>
          </p:cNvSpPr>
          <p:nvPr>
            <p:ph type="body" sz="quarter" idx="20" hasCustomPrompt="1"/>
          </p:nvPr>
        </p:nvSpPr>
        <p:spPr>
          <a:xfrm>
            <a:off x="1219199" y="3072367"/>
            <a:ext cx="7467601" cy="1251980"/>
          </a:xfrm>
          <a:prstGeom prst="rect">
            <a:avLst/>
          </a:prstGeom>
        </p:spPr>
        <p:txBody>
          <a:bodyPr lIns="0" tIns="0" rIns="0" bIns="0"/>
          <a:lstStyle>
            <a:lvl1pPr>
              <a:lnSpc>
                <a:spcPct val="100000"/>
              </a:lnSpc>
              <a:spcAft>
                <a:spcPts val="300"/>
              </a:spcAft>
              <a:defRPr sz="2000" b="0" i="0" spc="0">
                <a:solidFill>
                  <a:schemeClr val="tx1">
                    <a:lumMod val="75000"/>
                    <a:lumOff val="25000"/>
                  </a:schemeClr>
                </a:solidFill>
                <a:latin typeface="Effra Medium" panose="020B0603020203020204" pitchFamily="34" charset="0"/>
              </a:defRPr>
            </a:lvl1pPr>
            <a:lvl2pPr marL="0" indent="0">
              <a:lnSpc>
                <a:spcPts val="1600"/>
              </a:lnSpc>
              <a:spcBef>
                <a:spcPts val="0"/>
              </a:spcBef>
              <a:tabLst/>
              <a:defRPr sz="1400" b="0" i="0">
                <a:solidFill>
                  <a:schemeClr val="tx1">
                    <a:lumMod val="75000"/>
                    <a:lumOff val="25000"/>
                  </a:schemeClr>
                </a:solidFill>
              </a:defRPr>
            </a:lvl2pPr>
          </a:lstStyle>
          <a:p>
            <a:pPr lvl="0"/>
            <a:r>
              <a:rPr lang="en-US" dirty="0"/>
              <a:t>Presenter’s Name Here</a:t>
            </a:r>
          </a:p>
          <a:p>
            <a:pPr lvl="1"/>
            <a:r>
              <a:rPr lang="en-US" dirty="0"/>
              <a:t>Presenter’s Title</a:t>
            </a:r>
          </a:p>
          <a:p>
            <a:pPr lvl="1"/>
            <a:r>
              <a:rPr lang="en-US" dirty="0"/>
              <a:t>Presenter’s Title</a:t>
            </a:r>
          </a:p>
          <a:p>
            <a:pPr lvl="1"/>
            <a:r>
              <a:rPr lang="en-US" dirty="0"/>
              <a:t>Presenter’s Title</a:t>
            </a:r>
          </a:p>
          <a:p>
            <a:pPr lvl="1"/>
            <a:r>
              <a:rPr lang="en-US" dirty="0"/>
              <a:t>Presenter’s Title</a:t>
            </a:r>
          </a:p>
          <a:p>
            <a:pPr lvl="1"/>
            <a:endParaRPr lang="en-US" dirty="0"/>
          </a:p>
        </p:txBody>
      </p:sp>
      <p:cxnSp>
        <p:nvCxnSpPr>
          <p:cNvPr id="26" name="Straight Connector 25">
            <a:extLst>
              <a:ext uri="{FF2B5EF4-FFF2-40B4-BE49-F238E27FC236}">
                <a16:creationId xmlns:a16="http://schemas.microsoft.com/office/drawing/2014/main" id="{D2445892-9083-7A4E-B23C-D211A4ADE31E}"/>
              </a:ext>
            </a:extLst>
          </p:cNvPr>
          <p:cNvCxnSpPr>
            <a:cxnSpLocks/>
          </p:cNvCxnSpPr>
          <p:nvPr userDrawn="1"/>
        </p:nvCxnSpPr>
        <p:spPr>
          <a:xfrm>
            <a:off x="1219202" y="2914650"/>
            <a:ext cx="6096001" cy="0"/>
          </a:xfrm>
          <a:prstGeom prst="line">
            <a:avLst/>
          </a:prstGeom>
          <a:ln w="38100">
            <a:solidFill>
              <a:srgbClr val="A71E23"/>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7BB5F9AF-6A84-2D4B-95C6-8ED3F1AD0150}"/>
              </a:ext>
            </a:extLst>
          </p:cNvPr>
          <p:cNvPicPr>
            <a:picLocks/>
          </p:cNvPicPr>
          <p:nvPr userDrawn="1"/>
        </p:nvPicPr>
        <p:blipFill>
          <a:blip r:embed="rId2"/>
          <a:srcRect/>
          <a:stretch/>
        </p:blipFill>
        <p:spPr>
          <a:xfrm>
            <a:off x="-973" y="-762"/>
            <a:ext cx="667512" cy="667512"/>
          </a:xfrm>
          <a:prstGeom prst="rect">
            <a:avLst/>
          </a:prstGeom>
        </p:spPr>
      </p:pic>
      <p:sp>
        <p:nvSpPr>
          <p:cNvPr id="11" name="Rectangle 10">
            <a:extLst>
              <a:ext uri="{FF2B5EF4-FFF2-40B4-BE49-F238E27FC236}">
                <a16:creationId xmlns:a16="http://schemas.microsoft.com/office/drawing/2014/main" id="{D2085F2A-8F87-DB4C-83FE-EC11CC22AE31}"/>
              </a:ext>
            </a:extLst>
          </p:cNvPr>
          <p:cNvSpPr/>
          <p:nvPr userDrawn="1"/>
        </p:nvSpPr>
        <p:spPr>
          <a:xfrm>
            <a:off x="0" y="5026914"/>
            <a:ext cx="9144000" cy="116586"/>
          </a:xfrm>
          <a:prstGeom prst="rect">
            <a:avLst/>
          </a:prstGeom>
          <a:solidFill>
            <a:srgbClr val="A71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22" name="Picture 21">
            <a:extLst>
              <a:ext uri="{FF2B5EF4-FFF2-40B4-BE49-F238E27FC236}">
                <a16:creationId xmlns:a16="http://schemas.microsoft.com/office/drawing/2014/main" id="{56C6193B-1D2C-B248-B58A-CA1229DAB9EE}"/>
              </a:ext>
            </a:extLst>
          </p:cNvPr>
          <p:cNvPicPr>
            <a:picLocks noChangeAspect="1"/>
          </p:cNvPicPr>
          <p:nvPr userDrawn="1"/>
        </p:nvPicPr>
        <p:blipFill>
          <a:blip r:embed="rId3"/>
          <a:srcRect/>
          <a:stretch/>
        </p:blipFill>
        <p:spPr>
          <a:xfrm>
            <a:off x="1219199" y="4400550"/>
            <a:ext cx="2581275" cy="457200"/>
          </a:xfrm>
          <a:prstGeom prst="rect">
            <a:avLst/>
          </a:prstGeom>
        </p:spPr>
      </p:pic>
    </p:spTree>
    <p:extLst>
      <p:ext uri="{BB962C8B-B14F-4D97-AF65-F5344CB8AC3E}">
        <p14:creationId xmlns:p14="http://schemas.microsoft.com/office/powerpoint/2010/main" val="3291039828"/>
      </p:ext>
    </p:extLst>
  </p:cSld>
  <p:clrMapOvr>
    <a:masterClrMapping/>
  </p:clrMapOvr>
  <p:extLst>
    <p:ext uri="{DCECCB84-F9BA-43D5-87BE-67443E8EF086}">
      <p15:sldGuideLst xmlns:p15="http://schemas.microsoft.com/office/powerpoint/2012/main">
        <p15:guide id="1" pos="76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Slide Message and Image">
    <p:spTree>
      <p:nvGrpSpPr>
        <p:cNvPr id="1" name=""/>
        <p:cNvGrpSpPr/>
        <p:nvPr/>
      </p:nvGrpSpPr>
      <p:grpSpPr>
        <a:xfrm>
          <a:off x="0" y="0"/>
          <a:ext cx="0" cy="0"/>
          <a:chOff x="0" y="0"/>
          <a:chExt cx="0" cy="0"/>
        </a:xfrm>
      </p:grpSpPr>
      <p:sp>
        <p:nvSpPr>
          <p:cNvPr id="16" name="Slide Number Placeholder 5"/>
          <p:cNvSpPr txBox="1">
            <a:spLocks/>
          </p:cNvSpPr>
          <p:nvPr userDrawn="1"/>
        </p:nvSpPr>
        <p:spPr>
          <a:xfrm>
            <a:off x="6532284" y="4818882"/>
            <a:ext cx="2057400" cy="273844"/>
          </a:xfrm>
          <a:prstGeom prst="rect">
            <a:avLst/>
          </a:prstGeom>
        </p:spPr>
        <p:txBody>
          <a:bodyPr/>
          <a:lstStyle>
            <a:defPPr>
              <a:defRPr lang="en-US"/>
            </a:defPPr>
            <a:lvl1pPr marL="0" algn="r" defTabSz="914400" rtl="0" eaLnBrk="1" latinLnBrk="0" hangingPunct="1">
              <a:defRPr sz="1000" b="1" i="0" kern="1200">
                <a:solidFill>
                  <a:srgbClr val="828383"/>
                </a:solidFill>
                <a:latin typeface="Museo Slab 900" charset="0"/>
                <a:ea typeface="Museo Slab 900" charset="0"/>
                <a:cs typeface="Museo Slab 900"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35F4044-894B-B74C-BA70-A76DFBF02618}" type="slidenum">
              <a:rPr lang="en-US" sz="750" smtClean="0">
                <a:solidFill>
                  <a:schemeClr val="bg1"/>
                </a:solidFill>
              </a:rPr>
              <a:pPr/>
              <a:t>‹#›</a:t>
            </a:fld>
            <a:endParaRPr lang="en-US" sz="750" dirty="0">
              <a:solidFill>
                <a:schemeClr val="bg1"/>
              </a:solidFill>
            </a:endParaRPr>
          </a:p>
        </p:txBody>
      </p:sp>
      <p:sp>
        <p:nvSpPr>
          <p:cNvPr id="6" name="Picture Placeholder 5">
            <a:extLst>
              <a:ext uri="{FF2B5EF4-FFF2-40B4-BE49-F238E27FC236}">
                <a16:creationId xmlns:a16="http://schemas.microsoft.com/office/drawing/2014/main" id="{F575EF42-48E3-E042-9F86-2CC464CCBE51}"/>
              </a:ext>
            </a:extLst>
          </p:cNvPr>
          <p:cNvSpPr>
            <a:spLocks noGrp="1"/>
          </p:cNvSpPr>
          <p:nvPr>
            <p:ph type="pic" sz="quarter" idx="22"/>
          </p:nvPr>
        </p:nvSpPr>
        <p:spPr>
          <a:xfrm>
            <a:off x="2263770" y="2190750"/>
            <a:ext cx="5334000" cy="2209800"/>
          </a:xfrm>
          <a:prstGeom prst="rect">
            <a:avLst/>
          </a:prstGeom>
          <a:solidFill>
            <a:schemeClr val="bg1"/>
          </a:solidFill>
          <a:ln w="6350">
            <a:solidFill>
              <a:schemeClr val="bg1">
                <a:lumMod val="85000"/>
              </a:schemeClr>
            </a:solidFill>
          </a:ln>
        </p:spPr>
        <p:txBody>
          <a:bodyPr/>
          <a:lstStyle/>
          <a:p>
            <a:r>
              <a:rPr lang="en-US" dirty="0"/>
              <a:t>Click icon to add picture</a:t>
            </a:r>
          </a:p>
        </p:txBody>
      </p:sp>
      <p:sp>
        <p:nvSpPr>
          <p:cNvPr id="7" name="Slide Number Placeholder 5">
            <a:extLst>
              <a:ext uri="{FF2B5EF4-FFF2-40B4-BE49-F238E27FC236}">
                <a16:creationId xmlns:a16="http://schemas.microsoft.com/office/drawing/2014/main" id="{B102C621-0825-7147-9415-ABBF3B02F135}"/>
              </a:ext>
            </a:extLst>
          </p:cNvPr>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8" name="Footer Placeholder 4">
            <a:extLst>
              <a:ext uri="{FF2B5EF4-FFF2-40B4-BE49-F238E27FC236}">
                <a16:creationId xmlns:a16="http://schemas.microsoft.com/office/drawing/2014/main" id="{83CD64D0-D4F8-124C-A6EF-DCF53AD4A87B}"/>
              </a:ext>
            </a:extLst>
          </p:cNvPr>
          <p:cNvSpPr>
            <a:spLocks noGrp="1"/>
          </p:cNvSpPr>
          <p:nvPr>
            <p:ph type="ftr" sz="quarter" idx="23"/>
          </p:nvPr>
        </p:nvSpPr>
        <p:spPr>
          <a:xfrm>
            <a:off x="3200400" y="4629150"/>
            <a:ext cx="5486400" cy="328264"/>
          </a:xfrm>
        </p:spPr>
        <p:txBody>
          <a:bodyPr/>
          <a:lstStyle/>
          <a:p>
            <a:endParaRPr lang="en-US" dirty="0"/>
          </a:p>
        </p:txBody>
      </p:sp>
      <p:sp>
        <p:nvSpPr>
          <p:cNvPr id="10" name="Text Placeholder 9">
            <a:extLst>
              <a:ext uri="{FF2B5EF4-FFF2-40B4-BE49-F238E27FC236}">
                <a16:creationId xmlns:a16="http://schemas.microsoft.com/office/drawing/2014/main" id="{B9AAE706-4A8D-4D46-ACD2-05AA2870F90B}"/>
              </a:ext>
            </a:extLst>
          </p:cNvPr>
          <p:cNvSpPr>
            <a:spLocks noGrp="1"/>
          </p:cNvSpPr>
          <p:nvPr>
            <p:ph type="body" sz="quarter" idx="24" hasCustomPrompt="1"/>
          </p:nvPr>
        </p:nvSpPr>
        <p:spPr>
          <a:xfrm>
            <a:off x="921026" y="611072"/>
            <a:ext cx="8070574" cy="436678"/>
          </a:xfrm>
          <a:prstGeom prst="rect">
            <a:avLst/>
          </a:prstGeom>
        </p:spPr>
        <p:txBody>
          <a:bodyPr lIns="0" tIns="0" rIns="0" bIns="0"/>
          <a:lstStyle>
            <a:lvl1pPr marL="12700" indent="-12700" algn="ctr">
              <a:buFontTx/>
              <a:buNone/>
              <a:tabLst/>
              <a:defRPr sz="1800" b="1" i="0">
                <a:solidFill>
                  <a:srgbClr val="A71E23"/>
                </a:solidFill>
                <a:latin typeface="Effra" panose="020B0603020203020204" pitchFamily="34" charset="0"/>
              </a:defRPr>
            </a:lvl1pPr>
            <a:lvl2pPr marL="12700" indent="-12700" algn="ctr">
              <a:buFontTx/>
              <a:buNone/>
              <a:tabLst/>
              <a:defRPr b="1" i="0">
                <a:solidFill>
                  <a:srgbClr val="A71E23"/>
                </a:solidFill>
                <a:latin typeface="Effra" panose="020B0603020203020204" pitchFamily="34" charset="0"/>
              </a:defRPr>
            </a:lvl2pPr>
            <a:lvl3pPr marL="12700" indent="-12700" algn="ctr">
              <a:buFontTx/>
              <a:buNone/>
              <a:tabLst/>
              <a:defRPr sz="3200" b="1" i="0">
                <a:solidFill>
                  <a:schemeClr val="tx1"/>
                </a:solidFill>
                <a:latin typeface="Effra Medium" panose="020B0603020203020204" pitchFamily="34" charset="0"/>
              </a:defRPr>
            </a:lvl3pPr>
            <a:lvl4pPr marL="12700" indent="-12700" algn="ctr">
              <a:buFontTx/>
              <a:buNone/>
              <a:tabLst/>
              <a:defRPr sz="3200" b="0" i="0">
                <a:solidFill>
                  <a:schemeClr val="tx1"/>
                </a:solidFill>
                <a:latin typeface="Effra" panose="020B0603020203020204" pitchFamily="34" charset="0"/>
              </a:defRPr>
            </a:lvl4pPr>
            <a:lvl5pPr marL="12700" indent="-12700" algn="ctr">
              <a:buFontTx/>
              <a:buNone/>
              <a:tabLst/>
              <a:defRPr sz="3200" b="0" i="0">
                <a:solidFill>
                  <a:schemeClr val="tx1"/>
                </a:solidFill>
                <a:latin typeface="Effra" panose="020B0603020203020204" pitchFamily="34" charset="0"/>
              </a:defRPr>
            </a:lvl5pPr>
          </a:lstStyle>
          <a:p>
            <a:pPr lvl="0"/>
            <a:r>
              <a:rPr lang="en-US" dirty="0"/>
              <a:t>TYPE IN ALL CAPS: INFORMATION AND APPOINTMENTS</a:t>
            </a:r>
          </a:p>
        </p:txBody>
      </p:sp>
      <p:sp>
        <p:nvSpPr>
          <p:cNvPr id="12" name="Text Placeholder 11">
            <a:extLst>
              <a:ext uri="{FF2B5EF4-FFF2-40B4-BE49-F238E27FC236}">
                <a16:creationId xmlns:a16="http://schemas.microsoft.com/office/drawing/2014/main" id="{38CD0C52-9548-4A45-ACD4-8D2DE42FAC5A}"/>
              </a:ext>
            </a:extLst>
          </p:cNvPr>
          <p:cNvSpPr>
            <a:spLocks noGrp="1"/>
          </p:cNvSpPr>
          <p:nvPr>
            <p:ph type="body" sz="quarter" idx="25" hasCustomPrompt="1"/>
          </p:nvPr>
        </p:nvSpPr>
        <p:spPr>
          <a:xfrm>
            <a:off x="921026" y="929594"/>
            <a:ext cx="8077200" cy="500792"/>
          </a:xfrm>
          <a:prstGeom prst="rect">
            <a:avLst/>
          </a:prstGeom>
        </p:spPr>
        <p:txBody>
          <a:bodyPr lIns="0" tIns="0" rIns="0" bIns="0"/>
          <a:lstStyle>
            <a:lvl1pPr algn="ctr">
              <a:defRPr sz="3200" b="1" i="0">
                <a:solidFill>
                  <a:schemeClr val="tx1"/>
                </a:solidFill>
                <a:latin typeface="Effra" panose="020B0603020203020204" pitchFamily="34" charset="0"/>
              </a:defRPr>
            </a:lvl1pPr>
            <a:lvl2pPr algn="ctr">
              <a:defRPr sz="3200">
                <a:solidFill>
                  <a:schemeClr val="tx1"/>
                </a:solidFill>
              </a:defRPr>
            </a:lvl2pPr>
          </a:lstStyle>
          <a:p>
            <a:pPr lvl="0"/>
            <a:r>
              <a:rPr lang="en-US" dirty="0"/>
              <a:t>Type in phone number: (631) 444-0000</a:t>
            </a:r>
          </a:p>
          <a:p>
            <a:pPr lvl="1"/>
            <a:r>
              <a:rPr lang="en-US" dirty="0"/>
              <a:t>Second level</a:t>
            </a:r>
          </a:p>
        </p:txBody>
      </p:sp>
      <p:sp>
        <p:nvSpPr>
          <p:cNvPr id="14" name="Text Placeholder 11">
            <a:extLst>
              <a:ext uri="{FF2B5EF4-FFF2-40B4-BE49-F238E27FC236}">
                <a16:creationId xmlns:a16="http://schemas.microsoft.com/office/drawing/2014/main" id="{1B56269B-0DAF-F44A-9D60-CCD01177D2A2}"/>
              </a:ext>
            </a:extLst>
          </p:cNvPr>
          <p:cNvSpPr>
            <a:spLocks noGrp="1"/>
          </p:cNvSpPr>
          <p:nvPr>
            <p:ph type="body" sz="quarter" idx="26" hasCustomPrompt="1"/>
          </p:nvPr>
        </p:nvSpPr>
        <p:spPr>
          <a:xfrm>
            <a:off x="921026" y="1531342"/>
            <a:ext cx="8077200" cy="762000"/>
          </a:xfrm>
          <a:prstGeom prst="rect">
            <a:avLst/>
          </a:prstGeom>
        </p:spPr>
        <p:txBody>
          <a:bodyPr lIns="0" tIns="0" rIns="0" bIns="0"/>
          <a:lstStyle>
            <a:lvl1pPr algn="ctr">
              <a:defRPr sz="2400" b="0" i="0">
                <a:solidFill>
                  <a:schemeClr val="tx1"/>
                </a:solidFill>
                <a:latin typeface="Effra" panose="020B0603020203020204" pitchFamily="34" charset="0"/>
              </a:defRPr>
            </a:lvl1pPr>
            <a:lvl2pPr algn="ctr">
              <a:defRPr sz="2400" b="0">
                <a:solidFill>
                  <a:schemeClr val="tx1"/>
                </a:solidFill>
              </a:defRPr>
            </a:lvl2pPr>
          </a:lstStyle>
          <a:p>
            <a:pPr lvl="0"/>
            <a:r>
              <a:rPr lang="en-US" dirty="0"/>
              <a:t>Type in </a:t>
            </a:r>
            <a:r>
              <a:rPr lang="en-US" dirty="0" err="1"/>
              <a:t>url</a:t>
            </a:r>
            <a:r>
              <a:rPr lang="en-US" dirty="0"/>
              <a:t>: </a:t>
            </a:r>
            <a:r>
              <a:rPr lang="en-US" dirty="0" err="1"/>
              <a:t>stonybrookmedicine.edu</a:t>
            </a:r>
            <a:endParaRPr lang="en-US" dirty="0"/>
          </a:p>
          <a:p>
            <a:pPr lvl="1"/>
            <a:r>
              <a:rPr lang="en-US" dirty="0"/>
              <a:t>Second level</a:t>
            </a:r>
          </a:p>
        </p:txBody>
      </p:sp>
    </p:spTree>
    <p:extLst>
      <p:ext uri="{BB962C8B-B14F-4D97-AF65-F5344CB8AC3E}">
        <p14:creationId xmlns:p14="http://schemas.microsoft.com/office/powerpoint/2010/main" val="3796781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29150"/>
            <a:ext cx="5486400" cy="328264"/>
          </a:xfrm>
        </p:spPr>
        <p:txBody>
          <a:bodyPr/>
          <a:lstStyle/>
          <a:p>
            <a:endParaRPr lang="en-US" dirty="0"/>
          </a:p>
        </p:txBody>
      </p:sp>
      <p:sp>
        <p:nvSpPr>
          <p:cNvPr id="12" name="Title 11">
            <a:extLst>
              <a:ext uri="{FF2B5EF4-FFF2-40B4-BE49-F238E27FC236}">
                <a16:creationId xmlns:a16="http://schemas.microsoft.com/office/drawing/2014/main" id="{7AD797FC-7CAF-1841-89ED-F7FD6C484E7A}"/>
              </a:ext>
            </a:extLst>
          </p:cNvPr>
          <p:cNvSpPr>
            <a:spLocks noGrp="1"/>
          </p:cNvSpPr>
          <p:nvPr>
            <p:ph type="title" hasCustomPrompt="1"/>
          </p:nvPr>
        </p:nvSpPr>
        <p:spPr>
          <a:xfrm>
            <a:off x="914400" y="1123950"/>
            <a:ext cx="8077200" cy="590550"/>
          </a:xfrm>
        </p:spPr>
        <p:txBody>
          <a:bodyPr/>
          <a:lstStyle>
            <a:lvl1pPr algn="ctr">
              <a:defRPr/>
            </a:lvl1pPr>
          </a:lstStyle>
          <a:p>
            <a:r>
              <a:rPr lang="en-US" dirty="0"/>
              <a:t>Thank you. Questions?</a:t>
            </a:r>
          </a:p>
        </p:txBody>
      </p:sp>
      <p:sp>
        <p:nvSpPr>
          <p:cNvPr id="3" name="Picture Placeholder 2">
            <a:extLst>
              <a:ext uri="{FF2B5EF4-FFF2-40B4-BE49-F238E27FC236}">
                <a16:creationId xmlns:a16="http://schemas.microsoft.com/office/drawing/2014/main" id="{614E1647-A446-144B-AC92-E9FCF61A15CE}"/>
              </a:ext>
            </a:extLst>
          </p:cNvPr>
          <p:cNvSpPr>
            <a:spLocks noGrp="1"/>
          </p:cNvSpPr>
          <p:nvPr>
            <p:ph type="pic" sz="quarter" idx="24"/>
          </p:nvPr>
        </p:nvSpPr>
        <p:spPr>
          <a:xfrm>
            <a:off x="2438400" y="1887316"/>
            <a:ext cx="5029200" cy="2569018"/>
          </a:xfrm>
          <a:prstGeom prst="rect">
            <a:avLst/>
          </a:prstGeom>
          <a:solidFill>
            <a:schemeClr val="bg1"/>
          </a:solidFill>
          <a:ln w="6350">
            <a:solidFill>
              <a:schemeClr val="bg1">
                <a:lumMod val="85000"/>
              </a:schemeClr>
            </a:solidFill>
          </a:ln>
        </p:spPr>
        <p:txBody>
          <a:bodyPr/>
          <a:lstStyle/>
          <a:p>
            <a:r>
              <a:rPr lang="en-US" dirty="0"/>
              <a:t>Click icon to add picture</a:t>
            </a:r>
          </a:p>
        </p:txBody>
      </p:sp>
    </p:spTree>
    <p:extLst>
      <p:ext uri="{BB962C8B-B14F-4D97-AF65-F5344CB8AC3E}">
        <p14:creationId xmlns:p14="http://schemas.microsoft.com/office/powerpoint/2010/main" val="549881381"/>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cxnSp>
        <p:nvCxnSpPr>
          <p:cNvPr id="7" name="Straight Connector 6"/>
          <p:cNvCxnSpPr/>
          <p:nvPr userDrawn="1"/>
        </p:nvCxnSpPr>
        <p:spPr>
          <a:xfrm>
            <a:off x="0" y="812006"/>
            <a:ext cx="9144000" cy="1191"/>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4736270" y="348716"/>
            <a:ext cx="3950530" cy="286263"/>
          </a:xfrm>
          <a:prstGeom prst="rect">
            <a:avLst/>
          </a:prstGeom>
        </p:spPr>
        <p:txBody>
          <a:bodyPr rIns="0">
            <a:noAutofit/>
          </a:bodyPr>
          <a:lstStyle>
            <a:lvl1pPr algn="r">
              <a:buFontTx/>
              <a:buNone/>
              <a:defRPr sz="1125" cap="all">
                <a:solidFill>
                  <a:schemeClr val="tx1"/>
                </a:solidFill>
                <a:latin typeface="Helvetica"/>
                <a:cs typeface="Helvetica"/>
              </a:defRPr>
            </a:lvl1pPr>
          </a:lstStyle>
          <a:p>
            <a:pPr lvl="0"/>
            <a:r>
              <a:rPr lang="en-US"/>
              <a:t>Click to edit Master text styles</a:t>
            </a:r>
          </a:p>
        </p:txBody>
      </p:sp>
      <p:sp>
        <p:nvSpPr>
          <p:cNvPr id="6" name="Text Placeholder 12"/>
          <p:cNvSpPr>
            <a:spLocks noGrp="1"/>
          </p:cNvSpPr>
          <p:nvPr>
            <p:ph type="body" sz="quarter" idx="14"/>
          </p:nvPr>
        </p:nvSpPr>
        <p:spPr>
          <a:xfrm>
            <a:off x="0" y="4716047"/>
            <a:ext cx="9144000" cy="350562"/>
          </a:xfrm>
          <a:prstGeom prst="rect">
            <a:avLst/>
          </a:prstGeom>
        </p:spPr>
        <p:txBody>
          <a:bodyPr anchor="ctr"/>
          <a:lstStyle>
            <a:lvl1pPr algn="ctr">
              <a:buFontTx/>
              <a:buNone/>
              <a:defRPr sz="1500" baseline="0">
                <a:solidFill>
                  <a:srgbClr val="FFFFFF"/>
                </a:solidFill>
                <a:latin typeface="Helvetica"/>
                <a:cs typeface="Helvetica"/>
              </a:defRPr>
            </a:lvl1pPr>
          </a:lstStyle>
          <a:p>
            <a:pPr lvl="0"/>
            <a:r>
              <a:rPr lang="en-US" dirty="0"/>
              <a:t>Click to edit Master text styles</a:t>
            </a:r>
          </a:p>
        </p:txBody>
      </p:sp>
      <p:sp>
        <p:nvSpPr>
          <p:cNvPr id="9" name="Picture Placeholder 2"/>
          <p:cNvSpPr>
            <a:spLocks noGrp="1"/>
          </p:cNvSpPr>
          <p:nvPr>
            <p:ph type="pic" idx="1"/>
          </p:nvPr>
        </p:nvSpPr>
        <p:spPr>
          <a:xfrm>
            <a:off x="0" y="818445"/>
            <a:ext cx="9144000" cy="3904217"/>
          </a:xfrm>
          <a:solidFill>
            <a:schemeClr val="bg1">
              <a:lumMod val="85000"/>
            </a:schemeClr>
          </a:solidFill>
        </p:spPr>
        <p:txBody>
          <a:bodyPr rtlCol="0">
            <a:normAutofit/>
          </a:bodyPr>
          <a:lstStyle>
            <a:lvl1pPr marL="0" indent="0">
              <a:buNone/>
              <a:defRPr sz="2400" baseline="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a:t>Click icon to add picture</a:t>
            </a:r>
          </a:p>
        </p:txBody>
      </p:sp>
    </p:spTree>
    <p:extLst>
      <p:ext uri="{BB962C8B-B14F-4D97-AF65-F5344CB8AC3E}">
        <p14:creationId xmlns:p14="http://schemas.microsoft.com/office/powerpoint/2010/main" val="13870576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4772025"/>
            <a:ext cx="9144000" cy="371475"/>
          </a:xfrm>
          <a:prstGeom prst="rect">
            <a:avLst/>
          </a:prstGeom>
        </p:spPr>
        <p:txBody>
          <a:bodyPr/>
          <a:lstStyle>
            <a:lvl1pPr algn="ctr">
              <a:buFontTx/>
              <a:buNone/>
              <a:defRPr sz="1500" baseline="0">
                <a:solidFill>
                  <a:srgbClr val="FFFFFF"/>
                </a:solidFill>
                <a:latin typeface="Helvetica"/>
                <a:cs typeface="Helvetica"/>
              </a:defRPr>
            </a:lvl1pPr>
          </a:lstStyle>
          <a:p>
            <a:pPr lvl="0"/>
            <a:r>
              <a:rPr lang="en-US" dirty="0"/>
              <a:t>Click to edit Master text styles</a:t>
            </a:r>
          </a:p>
        </p:txBody>
      </p:sp>
      <p:sp>
        <p:nvSpPr>
          <p:cNvPr id="6" name="Text Placeholder 7"/>
          <p:cNvSpPr>
            <a:spLocks noGrp="1"/>
          </p:cNvSpPr>
          <p:nvPr>
            <p:ph type="body" sz="quarter" idx="15"/>
          </p:nvPr>
        </p:nvSpPr>
        <p:spPr>
          <a:xfrm>
            <a:off x="457200" y="800100"/>
            <a:ext cx="8229600" cy="3908938"/>
          </a:xfrm>
        </p:spPr>
        <p:txBody>
          <a:bodyPr tIns="0" rIns="0" bIns="0" anchor="ctr"/>
          <a:lstStyle>
            <a:lvl1pPr algn="ctr">
              <a:buFontTx/>
              <a:buNone/>
              <a:defRPr sz="3300">
                <a:solidFill>
                  <a:srgbClr val="B60225"/>
                </a:solidFill>
              </a:defRPr>
            </a:lvl1pPr>
            <a:lvl2pPr marL="171450" indent="-171450" algn="ctr">
              <a:buClr>
                <a:srgbClr val="C03137"/>
              </a:buClr>
              <a:buFontTx/>
              <a:buNone/>
              <a:defRPr sz="1800"/>
            </a:lvl2pPr>
            <a:lvl3pPr marL="344091" indent="-172641" algn="ctr">
              <a:buFontTx/>
              <a:buNone/>
              <a:defRPr/>
            </a:lvl3pPr>
            <a:lvl4pPr marL="344091" indent="-172641" algn="ctr">
              <a:buFontTx/>
              <a:buNone/>
              <a:defRPr/>
            </a:lvl4pPr>
            <a:lvl5pPr marL="344091" indent="-172641" algn="ctr">
              <a:buFontTx/>
              <a:buNone/>
              <a:defRPr/>
            </a:lvl5pPr>
          </a:lstStyle>
          <a:p>
            <a:pPr lvl="0"/>
            <a:r>
              <a:rPr lang="en-US" dirty="0"/>
              <a:t>Click to edit Master text styles</a:t>
            </a:r>
          </a:p>
          <a:p>
            <a:pPr lvl="1"/>
            <a:r>
              <a:rPr lang="en-US" dirty="0"/>
              <a:t>Second level</a:t>
            </a:r>
          </a:p>
        </p:txBody>
      </p:sp>
      <p:sp>
        <p:nvSpPr>
          <p:cNvPr id="8" name="Text Placeholder 13"/>
          <p:cNvSpPr>
            <a:spLocks noGrp="1"/>
          </p:cNvSpPr>
          <p:nvPr>
            <p:ph type="body" sz="quarter" idx="12"/>
          </p:nvPr>
        </p:nvSpPr>
        <p:spPr>
          <a:xfrm>
            <a:off x="4736270" y="348716"/>
            <a:ext cx="3950530" cy="286263"/>
          </a:xfrm>
          <a:prstGeom prst="rect">
            <a:avLst/>
          </a:prstGeom>
        </p:spPr>
        <p:txBody>
          <a:bodyPr rIns="0">
            <a:noAutofit/>
          </a:bodyPr>
          <a:lstStyle>
            <a:lvl1pPr algn="r">
              <a:buFontTx/>
              <a:buNone/>
              <a:defRPr sz="1125" cap="all">
                <a:solidFill>
                  <a:schemeClr val="tx1"/>
                </a:solidFill>
                <a:latin typeface="Helvetica"/>
                <a:cs typeface="Helvetica"/>
              </a:defRPr>
            </a:lvl1pPr>
          </a:lstStyle>
          <a:p>
            <a:pPr lvl="0"/>
            <a:r>
              <a:rPr lang="en-US"/>
              <a:t>Click to edit Master text styles</a:t>
            </a:r>
          </a:p>
        </p:txBody>
      </p:sp>
    </p:spTree>
    <p:extLst>
      <p:ext uri="{BB962C8B-B14F-4D97-AF65-F5344CB8AC3E}">
        <p14:creationId xmlns:p14="http://schemas.microsoft.com/office/powerpoint/2010/main" val="16361604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BU Centered Paragraph Text">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4772025"/>
            <a:ext cx="9144000" cy="371475"/>
          </a:xfrm>
          <a:prstGeom prst="rect">
            <a:avLst/>
          </a:prstGeom>
        </p:spPr>
        <p:txBody>
          <a:bodyPr/>
          <a:lstStyle>
            <a:lvl1pPr algn="ctr">
              <a:buFontTx/>
              <a:buNone/>
              <a:defRPr sz="1500" baseline="0">
                <a:solidFill>
                  <a:srgbClr val="FFFFFF"/>
                </a:solidFill>
                <a:latin typeface="Helvetica"/>
                <a:cs typeface="Helvetica"/>
              </a:defRPr>
            </a:lvl1pPr>
          </a:lstStyle>
          <a:p>
            <a:pPr lvl="0"/>
            <a:r>
              <a:rPr lang="en-US"/>
              <a:t>Click to edit Master text styles</a:t>
            </a:r>
          </a:p>
        </p:txBody>
      </p:sp>
      <p:sp>
        <p:nvSpPr>
          <p:cNvPr id="8" name="Text Placeholder 13"/>
          <p:cNvSpPr>
            <a:spLocks noGrp="1"/>
          </p:cNvSpPr>
          <p:nvPr>
            <p:ph type="body" sz="quarter" idx="12"/>
          </p:nvPr>
        </p:nvSpPr>
        <p:spPr>
          <a:xfrm>
            <a:off x="4736270" y="348716"/>
            <a:ext cx="3950530" cy="286263"/>
          </a:xfrm>
          <a:prstGeom prst="rect">
            <a:avLst/>
          </a:prstGeom>
        </p:spPr>
        <p:txBody>
          <a:bodyPr rIns="0">
            <a:noAutofit/>
          </a:bodyPr>
          <a:lstStyle>
            <a:lvl1pPr algn="r">
              <a:buFontTx/>
              <a:buNone/>
              <a:defRPr sz="1125" cap="all">
                <a:solidFill>
                  <a:schemeClr val="tx1"/>
                </a:solidFill>
                <a:latin typeface="Helvetica"/>
                <a:cs typeface="Helvetica"/>
              </a:defRPr>
            </a:lvl1pPr>
          </a:lstStyle>
          <a:p>
            <a:pPr lvl="0"/>
            <a:r>
              <a:rPr lang="en-US"/>
              <a:t>Click to edit Master text styles</a:t>
            </a:r>
          </a:p>
        </p:txBody>
      </p:sp>
      <p:sp>
        <p:nvSpPr>
          <p:cNvPr id="6" name="Text Placeholder 7"/>
          <p:cNvSpPr>
            <a:spLocks noGrp="1"/>
          </p:cNvSpPr>
          <p:nvPr>
            <p:ph type="body" sz="quarter" idx="15"/>
          </p:nvPr>
        </p:nvSpPr>
        <p:spPr>
          <a:xfrm>
            <a:off x="457200" y="800101"/>
            <a:ext cx="8229600" cy="3905250"/>
          </a:xfrm>
        </p:spPr>
        <p:txBody>
          <a:bodyPr tIns="0" rIns="0" bIns="0" anchor="ctr"/>
          <a:lstStyle>
            <a:lvl1pPr algn="ctr">
              <a:buFontTx/>
              <a:buNone/>
              <a:defRPr>
                <a:solidFill>
                  <a:srgbClr val="B60225"/>
                </a:solidFill>
              </a:defRPr>
            </a:lvl1pPr>
            <a:lvl2pPr marL="171450" indent="-171450" algn="ctr">
              <a:buClr>
                <a:srgbClr val="C03137"/>
              </a:buClr>
              <a:buFontTx/>
              <a:buNone/>
              <a:defRPr sz="1800"/>
            </a:lvl2pPr>
            <a:lvl3pPr marL="344091" indent="-172641" algn="ctr">
              <a:buFontTx/>
              <a:buNone/>
              <a:defRPr/>
            </a:lvl3pPr>
            <a:lvl4pPr marL="344091" indent="-172641" algn="ctr">
              <a:buFontTx/>
              <a:buNone/>
              <a:defRPr/>
            </a:lvl4pPr>
            <a:lvl5pPr marL="344091" indent="-172641" algn="ctr">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30072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4772025"/>
            <a:ext cx="9144000" cy="371475"/>
          </a:xfrm>
          <a:prstGeom prst="rect">
            <a:avLst/>
          </a:prstGeom>
        </p:spPr>
        <p:txBody>
          <a:bodyPr/>
          <a:lstStyle>
            <a:lvl1pPr algn="ctr">
              <a:buFontTx/>
              <a:buNone/>
              <a:defRPr sz="1500" baseline="0">
                <a:solidFill>
                  <a:srgbClr val="FFFFFF"/>
                </a:solidFill>
                <a:latin typeface="Helvetica"/>
                <a:cs typeface="Helvetica"/>
              </a:defRPr>
            </a:lvl1pPr>
          </a:lstStyle>
          <a:p>
            <a:pPr lvl="0"/>
            <a:r>
              <a:rPr lang="en-US" dirty="0"/>
              <a:t>Click to edit Master text styles</a:t>
            </a:r>
          </a:p>
        </p:txBody>
      </p:sp>
      <p:sp>
        <p:nvSpPr>
          <p:cNvPr id="8" name="Text Placeholder 7"/>
          <p:cNvSpPr>
            <a:spLocks noGrp="1"/>
          </p:cNvSpPr>
          <p:nvPr>
            <p:ph type="body" sz="quarter" idx="15"/>
          </p:nvPr>
        </p:nvSpPr>
        <p:spPr>
          <a:xfrm>
            <a:off x="457200" y="1025743"/>
            <a:ext cx="8229600" cy="3603407"/>
          </a:xfrm>
        </p:spPr>
        <p:txBody>
          <a:bodyPr tIns="0" rIns="0" bIns="0"/>
          <a:lstStyle>
            <a:lvl1pPr>
              <a:buFontTx/>
              <a:buNone/>
              <a:defRPr>
                <a:solidFill>
                  <a:srgbClr val="B60225"/>
                </a:solidFill>
              </a:defRPr>
            </a:lvl1pPr>
            <a:lvl2pPr marL="171450" indent="-171450">
              <a:buClr>
                <a:srgbClr val="C03137"/>
              </a:buClr>
              <a:buFont typeface="Arial"/>
              <a:buChar char="•"/>
              <a:defRPr sz="1800"/>
            </a:lvl2pPr>
            <a:lvl3pPr marL="344091" indent="-172641">
              <a:defRPr/>
            </a:lvl3pPr>
            <a:lvl4pPr marL="344091" indent="-172641">
              <a:defRPr/>
            </a:lvl4pPr>
            <a:lvl5pPr marL="344091" indent="-172641">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13"/>
          <p:cNvSpPr>
            <a:spLocks noGrp="1"/>
          </p:cNvSpPr>
          <p:nvPr>
            <p:ph type="body" sz="quarter" idx="12"/>
          </p:nvPr>
        </p:nvSpPr>
        <p:spPr>
          <a:xfrm>
            <a:off x="4736270" y="348716"/>
            <a:ext cx="3950530" cy="286263"/>
          </a:xfrm>
          <a:prstGeom prst="rect">
            <a:avLst/>
          </a:prstGeom>
        </p:spPr>
        <p:txBody>
          <a:bodyPr rIns="0">
            <a:noAutofit/>
          </a:bodyPr>
          <a:lstStyle>
            <a:lvl1pPr algn="r">
              <a:buFontTx/>
              <a:buNone/>
              <a:defRPr sz="1125" cap="all">
                <a:solidFill>
                  <a:schemeClr val="tx1"/>
                </a:solidFill>
                <a:latin typeface="Helvetica"/>
                <a:cs typeface="Helvetica"/>
              </a:defRPr>
            </a:lvl1pPr>
          </a:lstStyle>
          <a:p>
            <a:pPr lvl="0"/>
            <a:r>
              <a:rPr lang="en-US"/>
              <a:t>Click to edit Master text styles</a:t>
            </a:r>
          </a:p>
        </p:txBody>
      </p:sp>
    </p:spTree>
    <p:extLst>
      <p:ext uri="{BB962C8B-B14F-4D97-AF65-F5344CB8AC3E}">
        <p14:creationId xmlns:p14="http://schemas.microsoft.com/office/powerpoint/2010/main" val="21133280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BU Bulleted Text 3 Photo">
    <p:spTree>
      <p:nvGrpSpPr>
        <p:cNvPr id="1" name=""/>
        <p:cNvGrpSpPr/>
        <p:nvPr/>
      </p:nvGrpSpPr>
      <p:grpSpPr>
        <a:xfrm>
          <a:off x="0" y="0"/>
          <a:ext cx="0" cy="0"/>
          <a:chOff x="0" y="0"/>
          <a:chExt cx="0" cy="0"/>
        </a:xfrm>
      </p:grpSpPr>
      <p:sp>
        <p:nvSpPr>
          <p:cNvPr id="4" name="Content Placeholder 2"/>
          <p:cNvSpPr>
            <a:spLocks noGrp="1"/>
          </p:cNvSpPr>
          <p:nvPr>
            <p:ph idx="12"/>
          </p:nvPr>
        </p:nvSpPr>
        <p:spPr>
          <a:xfrm>
            <a:off x="457199" y="1038036"/>
            <a:ext cx="5275716" cy="3591115"/>
          </a:xfrm>
        </p:spPr>
        <p:txBody>
          <a:bodyPr tIns="0"/>
          <a:lstStyle>
            <a:lvl1pPr marL="0" indent="0">
              <a:buNone/>
              <a:defRPr sz="1950">
                <a:solidFill>
                  <a:srgbClr val="B60225"/>
                </a:solidFill>
              </a:defRPr>
            </a:lvl1pPr>
            <a:lvl2pPr marL="171450" indent="-171450" algn="l">
              <a:buClr>
                <a:srgbClr val="B60225"/>
              </a:buClr>
              <a:buFont typeface="Arial"/>
              <a:buChar char="•"/>
              <a:defRPr sz="1650"/>
            </a:lvl2pPr>
          </a:lstStyle>
          <a:p>
            <a:pPr lvl="0"/>
            <a:r>
              <a:rPr lang="en-US" dirty="0"/>
              <a:t>Click to edit Master text styles</a:t>
            </a:r>
          </a:p>
          <a:p>
            <a:pPr lvl="1"/>
            <a:r>
              <a:rPr lang="en-US" dirty="0"/>
              <a:t>Second level</a:t>
            </a:r>
          </a:p>
        </p:txBody>
      </p:sp>
      <p:sp>
        <p:nvSpPr>
          <p:cNvPr id="8" name="Text Placeholder 12"/>
          <p:cNvSpPr>
            <a:spLocks noGrp="1"/>
          </p:cNvSpPr>
          <p:nvPr>
            <p:ph type="body" sz="quarter" idx="15"/>
          </p:nvPr>
        </p:nvSpPr>
        <p:spPr>
          <a:xfrm>
            <a:off x="0" y="4772025"/>
            <a:ext cx="9144000" cy="371475"/>
          </a:xfrm>
          <a:prstGeom prst="rect">
            <a:avLst/>
          </a:prstGeom>
        </p:spPr>
        <p:txBody>
          <a:bodyPr/>
          <a:lstStyle>
            <a:lvl1pPr algn="ctr">
              <a:buFontTx/>
              <a:buNone/>
              <a:defRPr sz="1500" baseline="0">
                <a:solidFill>
                  <a:srgbClr val="FFFFFF"/>
                </a:solidFill>
                <a:latin typeface="Helvetica"/>
                <a:cs typeface="Helvetica"/>
              </a:defRPr>
            </a:lvl1pPr>
          </a:lstStyle>
          <a:p>
            <a:pPr lvl="0"/>
            <a:r>
              <a:rPr lang="en-US"/>
              <a:t>Click to edit Master text styles</a:t>
            </a:r>
          </a:p>
        </p:txBody>
      </p:sp>
      <p:sp>
        <p:nvSpPr>
          <p:cNvPr id="11" name="Picture Placeholder 2"/>
          <p:cNvSpPr>
            <a:spLocks noGrp="1"/>
          </p:cNvSpPr>
          <p:nvPr>
            <p:ph type="pic" idx="17"/>
          </p:nvPr>
        </p:nvSpPr>
        <p:spPr>
          <a:xfrm>
            <a:off x="6087218" y="821235"/>
            <a:ext cx="3056782" cy="1246043"/>
          </a:xfrm>
          <a:solidFill>
            <a:schemeClr val="bg1">
              <a:lumMod val="85000"/>
            </a:schemeClr>
          </a:solidFill>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9" name="Text Placeholder 13"/>
          <p:cNvSpPr>
            <a:spLocks noGrp="1"/>
          </p:cNvSpPr>
          <p:nvPr>
            <p:ph type="body" sz="quarter" idx="20"/>
          </p:nvPr>
        </p:nvSpPr>
        <p:spPr>
          <a:xfrm>
            <a:off x="4736270" y="348716"/>
            <a:ext cx="3950530" cy="286263"/>
          </a:xfrm>
          <a:prstGeom prst="rect">
            <a:avLst/>
          </a:prstGeom>
        </p:spPr>
        <p:txBody>
          <a:bodyPr rIns="0">
            <a:noAutofit/>
          </a:bodyPr>
          <a:lstStyle>
            <a:lvl1pPr algn="r">
              <a:buFontTx/>
              <a:buNone/>
              <a:defRPr sz="1125" cap="all">
                <a:solidFill>
                  <a:schemeClr val="tx1"/>
                </a:solidFill>
                <a:latin typeface="Helvetica"/>
                <a:cs typeface="Helvetica"/>
              </a:defRPr>
            </a:lvl1pPr>
          </a:lstStyle>
          <a:p>
            <a:pPr lvl="0"/>
            <a:r>
              <a:rPr lang="en-US"/>
              <a:t>Click to edit Master text styles</a:t>
            </a:r>
          </a:p>
        </p:txBody>
      </p:sp>
      <p:sp>
        <p:nvSpPr>
          <p:cNvPr id="15" name="Picture Placeholder 2"/>
          <p:cNvSpPr>
            <a:spLocks noGrp="1"/>
          </p:cNvSpPr>
          <p:nvPr>
            <p:ph type="pic" idx="21"/>
          </p:nvPr>
        </p:nvSpPr>
        <p:spPr>
          <a:xfrm>
            <a:off x="6087218" y="3464279"/>
            <a:ext cx="3056782" cy="1241777"/>
          </a:xfrm>
          <a:solidFill>
            <a:schemeClr val="bg1">
              <a:lumMod val="85000"/>
            </a:schemeClr>
          </a:solidFill>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16" name="Picture Placeholder 2"/>
          <p:cNvSpPr>
            <a:spLocks noGrp="1"/>
          </p:cNvSpPr>
          <p:nvPr>
            <p:ph type="pic" idx="22"/>
          </p:nvPr>
        </p:nvSpPr>
        <p:spPr>
          <a:xfrm>
            <a:off x="6087218" y="2137834"/>
            <a:ext cx="3056782" cy="1241777"/>
          </a:xfrm>
          <a:solidFill>
            <a:schemeClr val="bg1">
              <a:lumMod val="85000"/>
            </a:schemeClr>
          </a:solidFill>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Tree>
    <p:extLst>
      <p:ext uri="{BB962C8B-B14F-4D97-AF65-F5344CB8AC3E}">
        <p14:creationId xmlns:p14="http://schemas.microsoft.com/office/powerpoint/2010/main" val="39863677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036147" y="821236"/>
            <a:ext cx="4107853" cy="3879813"/>
          </a:xfrm>
          <a:solidFill>
            <a:schemeClr val="bg1">
              <a:lumMod val="85000"/>
            </a:schemeClr>
          </a:solidFill>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8" name="Text Placeholder 12"/>
          <p:cNvSpPr>
            <a:spLocks noGrp="1"/>
          </p:cNvSpPr>
          <p:nvPr>
            <p:ph type="body" sz="quarter" idx="15"/>
          </p:nvPr>
        </p:nvSpPr>
        <p:spPr>
          <a:xfrm>
            <a:off x="0" y="4772025"/>
            <a:ext cx="9144000" cy="371475"/>
          </a:xfrm>
          <a:prstGeom prst="rect">
            <a:avLst/>
          </a:prstGeom>
        </p:spPr>
        <p:txBody>
          <a:bodyPr/>
          <a:lstStyle>
            <a:lvl1pPr algn="ctr">
              <a:buFontTx/>
              <a:buNone/>
              <a:defRPr sz="1500" baseline="0">
                <a:solidFill>
                  <a:srgbClr val="FFFFFF"/>
                </a:solidFill>
                <a:latin typeface="Helvetica"/>
                <a:cs typeface="Helvetica"/>
              </a:defRPr>
            </a:lvl1pPr>
          </a:lstStyle>
          <a:p>
            <a:pPr lvl="0"/>
            <a:r>
              <a:rPr lang="en-US"/>
              <a:t>Click to edit Master text styles</a:t>
            </a:r>
          </a:p>
        </p:txBody>
      </p:sp>
      <p:sp>
        <p:nvSpPr>
          <p:cNvPr id="7" name="Text Placeholder 13"/>
          <p:cNvSpPr>
            <a:spLocks noGrp="1"/>
          </p:cNvSpPr>
          <p:nvPr>
            <p:ph type="body" sz="quarter" idx="20"/>
          </p:nvPr>
        </p:nvSpPr>
        <p:spPr>
          <a:xfrm>
            <a:off x="4736270" y="348716"/>
            <a:ext cx="3950530" cy="286263"/>
          </a:xfrm>
          <a:prstGeom prst="rect">
            <a:avLst/>
          </a:prstGeom>
        </p:spPr>
        <p:txBody>
          <a:bodyPr rIns="0">
            <a:noAutofit/>
          </a:bodyPr>
          <a:lstStyle>
            <a:lvl1pPr algn="r">
              <a:buFontTx/>
              <a:buNone/>
              <a:defRPr sz="1125" cap="all">
                <a:solidFill>
                  <a:schemeClr val="tx1"/>
                </a:solidFill>
                <a:latin typeface="Helvetica"/>
                <a:cs typeface="Helvetica"/>
              </a:defRPr>
            </a:lvl1pPr>
          </a:lstStyle>
          <a:p>
            <a:pPr lvl="0"/>
            <a:r>
              <a:rPr lang="en-US"/>
              <a:t>Click to edit Master text styles</a:t>
            </a:r>
          </a:p>
        </p:txBody>
      </p:sp>
      <p:sp>
        <p:nvSpPr>
          <p:cNvPr id="10" name="Content Placeholder 2"/>
          <p:cNvSpPr>
            <a:spLocks noGrp="1"/>
          </p:cNvSpPr>
          <p:nvPr>
            <p:ph idx="12"/>
          </p:nvPr>
        </p:nvSpPr>
        <p:spPr>
          <a:xfrm>
            <a:off x="457200" y="1044180"/>
            <a:ext cx="4229101" cy="3604021"/>
          </a:xfrm>
        </p:spPr>
        <p:txBody>
          <a:bodyPr tIns="0"/>
          <a:lstStyle>
            <a:lvl1pPr marL="0" indent="0">
              <a:buNone/>
              <a:defRPr sz="1950">
                <a:solidFill>
                  <a:srgbClr val="B60225"/>
                </a:solidFill>
              </a:defRPr>
            </a:lvl1pPr>
            <a:lvl2pPr marL="171450" indent="-171450" algn="l">
              <a:buClr>
                <a:srgbClr val="B60225"/>
              </a:buClr>
              <a:buFont typeface="Arial"/>
              <a:buChar char="•"/>
              <a:defRPr sz="165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60537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BM Title Slide-2 Presenters">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8779F77-AF39-314B-9F82-F4745A0E4A55}"/>
              </a:ext>
            </a:extLst>
          </p:cNvPr>
          <p:cNvSpPr/>
          <p:nvPr userDrawn="1"/>
        </p:nvSpPr>
        <p:spPr>
          <a:xfrm>
            <a:off x="681779" y="666750"/>
            <a:ext cx="8462221" cy="462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ext Placeholder 5">
            <a:extLst>
              <a:ext uri="{FF2B5EF4-FFF2-40B4-BE49-F238E27FC236}">
                <a16:creationId xmlns:a16="http://schemas.microsoft.com/office/drawing/2014/main" id="{3F434EB9-5D6E-2D4B-A3A4-A19A095CAE13}"/>
              </a:ext>
            </a:extLst>
          </p:cNvPr>
          <p:cNvSpPr>
            <a:spLocks noGrp="1"/>
          </p:cNvSpPr>
          <p:nvPr>
            <p:ph type="body" sz="quarter" idx="19" hasCustomPrompt="1"/>
          </p:nvPr>
        </p:nvSpPr>
        <p:spPr>
          <a:xfrm>
            <a:off x="1219200" y="1081785"/>
            <a:ext cx="6096004" cy="1842532"/>
          </a:xfrm>
          <a:prstGeom prst="rect">
            <a:avLst/>
          </a:prstGeom>
        </p:spPr>
        <p:txBody>
          <a:bodyPr lIns="0" tIns="0" rIns="0" bIns="0"/>
          <a:lstStyle>
            <a:lvl1pPr>
              <a:lnSpc>
                <a:spcPts val="4400"/>
              </a:lnSpc>
              <a:defRPr sz="4400" b="1" spc="0" baseline="0">
                <a:solidFill>
                  <a:srgbClr val="A71E23"/>
                </a:solidFill>
              </a:defRPr>
            </a:lvl1pPr>
            <a:lvl2pPr>
              <a:defRPr>
                <a:solidFill>
                  <a:schemeClr val="bg1"/>
                </a:solidFill>
              </a:defRPr>
            </a:lvl2pPr>
            <a:lvl3pPr>
              <a:defRPr>
                <a:solidFill>
                  <a:schemeClr val="bg1"/>
                </a:solidFill>
              </a:defRPr>
            </a:lvl3pPr>
          </a:lstStyle>
          <a:p>
            <a:pPr lvl="0"/>
            <a:r>
              <a:rPr lang="en-US" dirty="0"/>
              <a:t>Place Your Presentation Name Here</a:t>
            </a:r>
          </a:p>
          <a:p>
            <a:pPr lvl="0"/>
            <a:endParaRPr lang="en-US" dirty="0"/>
          </a:p>
        </p:txBody>
      </p:sp>
      <p:sp>
        <p:nvSpPr>
          <p:cNvPr id="8" name="Text Placeholder 7">
            <a:extLst>
              <a:ext uri="{FF2B5EF4-FFF2-40B4-BE49-F238E27FC236}">
                <a16:creationId xmlns:a16="http://schemas.microsoft.com/office/drawing/2014/main" id="{D50409C6-894C-F641-AA99-CF8ABEC480DE}"/>
              </a:ext>
            </a:extLst>
          </p:cNvPr>
          <p:cNvSpPr>
            <a:spLocks noGrp="1"/>
          </p:cNvSpPr>
          <p:nvPr>
            <p:ph type="body" sz="quarter" idx="20" hasCustomPrompt="1"/>
          </p:nvPr>
        </p:nvSpPr>
        <p:spPr>
          <a:xfrm>
            <a:off x="1219199" y="3072368"/>
            <a:ext cx="3853157" cy="1099582"/>
          </a:xfrm>
          <a:prstGeom prst="rect">
            <a:avLst/>
          </a:prstGeom>
        </p:spPr>
        <p:txBody>
          <a:bodyPr lIns="0" tIns="0" rIns="0" bIns="0"/>
          <a:lstStyle>
            <a:lvl1pPr>
              <a:lnSpc>
                <a:spcPct val="100000"/>
              </a:lnSpc>
              <a:spcAft>
                <a:spcPts val="300"/>
              </a:spcAft>
              <a:defRPr sz="2000" b="0" i="0" spc="0">
                <a:solidFill>
                  <a:schemeClr val="tx1">
                    <a:lumMod val="75000"/>
                    <a:lumOff val="25000"/>
                  </a:schemeClr>
                </a:solidFill>
                <a:latin typeface="Effra Medium" panose="020B0603020203020204" pitchFamily="34" charset="0"/>
              </a:defRPr>
            </a:lvl1pPr>
            <a:lvl2pPr marL="0" indent="0">
              <a:lnSpc>
                <a:spcPts val="1600"/>
              </a:lnSpc>
              <a:spcBef>
                <a:spcPts val="0"/>
              </a:spcBef>
              <a:tabLst/>
              <a:defRPr sz="1400" b="0" i="0">
                <a:solidFill>
                  <a:schemeClr val="tx1">
                    <a:lumMod val="75000"/>
                    <a:lumOff val="25000"/>
                  </a:schemeClr>
                </a:solidFill>
              </a:defRPr>
            </a:lvl2pPr>
          </a:lstStyle>
          <a:p>
            <a:pPr lvl="0"/>
            <a:r>
              <a:rPr lang="en-US" dirty="0"/>
              <a:t>Presenter’s Name Here</a:t>
            </a:r>
          </a:p>
          <a:p>
            <a:pPr lvl="1"/>
            <a:r>
              <a:rPr lang="en-US" dirty="0"/>
              <a:t>Presenter’s Title</a:t>
            </a:r>
          </a:p>
          <a:p>
            <a:pPr lvl="1"/>
            <a:r>
              <a:rPr lang="en-US" dirty="0"/>
              <a:t>4 lines maximum</a:t>
            </a:r>
          </a:p>
          <a:p>
            <a:pPr lvl="1"/>
            <a:endParaRPr lang="en-US" dirty="0"/>
          </a:p>
        </p:txBody>
      </p:sp>
      <p:cxnSp>
        <p:nvCxnSpPr>
          <p:cNvPr id="26" name="Straight Connector 25">
            <a:extLst>
              <a:ext uri="{FF2B5EF4-FFF2-40B4-BE49-F238E27FC236}">
                <a16:creationId xmlns:a16="http://schemas.microsoft.com/office/drawing/2014/main" id="{D2445892-9083-7A4E-B23C-D211A4ADE31E}"/>
              </a:ext>
            </a:extLst>
          </p:cNvPr>
          <p:cNvCxnSpPr>
            <a:cxnSpLocks/>
          </p:cNvCxnSpPr>
          <p:nvPr userDrawn="1"/>
        </p:nvCxnSpPr>
        <p:spPr>
          <a:xfrm>
            <a:off x="1219202" y="2914650"/>
            <a:ext cx="6096001" cy="0"/>
          </a:xfrm>
          <a:prstGeom prst="line">
            <a:avLst/>
          </a:prstGeom>
          <a:ln w="38100">
            <a:solidFill>
              <a:srgbClr val="A71E23"/>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7BB5F9AF-6A84-2D4B-95C6-8ED3F1AD0150}"/>
              </a:ext>
            </a:extLst>
          </p:cNvPr>
          <p:cNvPicPr>
            <a:picLocks/>
          </p:cNvPicPr>
          <p:nvPr userDrawn="1"/>
        </p:nvPicPr>
        <p:blipFill>
          <a:blip r:embed="rId2"/>
          <a:srcRect/>
          <a:stretch/>
        </p:blipFill>
        <p:spPr>
          <a:xfrm>
            <a:off x="-973" y="-762"/>
            <a:ext cx="667512" cy="667512"/>
          </a:xfrm>
          <a:prstGeom prst="rect">
            <a:avLst/>
          </a:prstGeom>
        </p:spPr>
      </p:pic>
      <p:sp>
        <p:nvSpPr>
          <p:cNvPr id="11" name="Rectangle 10">
            <a:extLst>
              <a:ext uri="{FF2B5EF4-FFF2-40B4-BE49-F238E27FC236}">
                <a16:creationId xmlns:a16="http://schemas.microsoft.com/office/drawing/2014/main" id="{D2085F2A-8F87-DB4C-83FE-EC11CC22AE31}"/>
              </a:ext>
            </a:extLst>
          </p:cNvPr>
          <p:cNvSpPr/>
          <p:nvPr userDrawn="1"/>
        </p:nvSpPr>
        <p:spPr>
          <a:xfrm>
            <a:off x="0" y="5026914"/>
            <a:ext cx="9144000" cy="116586"/>
          </a:xfrm>
          <a:prstGeom prst="rect">
            <a:avLst/>
          </a:prstGeom>
          <a:solidFill>
            <a:srgbClr val="A71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22" name="Picture 21">
            <a:extLst>
              <a:ext uri="{FF2B5EF4-FFF2-40B4-BE49-F238E27FC236}">
                <a16:creationId xmlns:a16="http://schemas.microsoft.com/office/drawing/2014/main" id="{56C6193B-1D2C-B248-B58A-CA1229DAB9EE}"/>
              </a:ext>
            </a:extLst>
          </p:cNvPr>
          <p:cNvPicPr>
            <a:picLocks noChangeAspect="1"/>
          </p:cNvPicPr>
          <p:nvPr userDrawn="1"/>
        </p:nvPicPr>
        <p:blipFill>
          <a:blip r:embed="rId3"/>
          <a:srcRect/>
          <a:stretch/>
        </p:blipFill>
        <p:spPr>
          <a:xfrm>
            <a:off x="1219200" y="4400550"/>
            <a:ext cx="2581275" cy="457200"/>
          </a:xfrm>
          <a:prstGeom prst="rect">
            <a:avLst/>
          </a:prstGeom>
        </p:spPr>
      </p:pic>
      <p:sp>
        <p:nvSpPr>
          <p:cNvPr id="13" name="Text Placeholder 7">
            <a:extLst>
              <a:ext uri="{FF2B5EF4-FFF2-40B4-BE49-F238E27FC236}">
                <a16:creationId xmlns:a16="http://schemas.microsoft.com/office/drawing/2014/main" id="{30A46A5F-DB71-0140-B1FA-A9800D8A01F6}"/>
              </a:ext>
            </a:extLst>
          </p:cNvPr>
          <p:cNvSpPr>
            <a:spLocks noGrp="1"/>
          </p:cNvSpPr>
          <p:nvPr>
            <p:ph type="body" sz="quarter" idx="21" hasCustomPrompt="1"/>
          </p:nvPr>
        </p:nvSpPr>
        <p:spPr>
          <a:xfrm>
            <a:off x="5224757" y="3072368"/>
            <a:ext cx="3766843" cy="1099582"/>
          </a:xfrm>
          <a:prstGeom prst="rect">
            <a:avLst/>
          </a:prstGeom>
        </p:spPr>
        <p:txBody>
          <a:bodyPr lIns="0" tIns="0" rIns="0" bIns="0"/>
          <a:lstStyle>
            <a:lvl1pPr>
              <a:lnSpc>
                <a:spcPct val="100000"/>
              </a:lnSpc>
              <a:spcAft>
                <a:spcPts val="300"/>
              </a:spcAft>
              <a:defRPr sz="2000" b="0" i="0" spc="0">
                <a:solidFill>
                  <a:schemeClr val="tx1">
                    <a:lumMod val="75000"/>
                    <a:lumOff val="25000"/>
                  </a:schemeClr>
                </a:solidFill>
                <a:latin typeface="Effra Medium" panose="020B0603020203020204" pitchFamily="34" charset="0"/>
              </a:defRPr>
            </a:lvl1pPr>
            <a:lvl2pPr marL="0" indent="0">
              <a:lnSpc>
                <a:spcPts val="1600"/>
              </a:lnSpc>
              <a:spcBef>
                <a:spcPts val="0"/>
              </a:spcBef>
              <a:tabLst/>
              <a:defRPr sz="1400" b="0" i="0">
                <a:solidFill>
                  <a:schemeClr val="tx1">
                    <a:lumMod val="75000"/>
                    <a:lumOff val="25000"/>
                  </a:schemeClr>
                </a:solidFill>
              </a:defRPr>
            </a:lvl2pPr>
          </a:lstStyle>
          <a:p>
            <a:pPr lvl="0"/>
            <a:r>
              <a:rPr lang="en-US" dirty="0"/>
              <a:t>Presenter’s Name Here</a:t>
            </a:r>
          </a:p>
          <a:p>
            <a:pPr lvl="1"/>
            <a:r>
              <a:rPr lang="en-US" dirty="0"/>
              <a:t>Presenter’s Title</a:t>
            </a:r>
          </a:p>
          <a:p>
            <a:pPr lvl="1"/>
            <a:r>
              <a:rPr lang="en-US" dirty="0"/>
              <a:t>4 lines maximum</a:t>
            </a:r>
          </a:p>
          <a:p>
            <a:pPr lvl="1"/>
            <a:endParaRPr lang="en-US" dirty="0"/>
          </a:p>
        </p:txBody>
      </p:sp>
    </p:spTree>
    <p:extLst>
      <p:ext uri="{BB962C8B-B14F-4D97-AF65-F5344CB8AC3E}">
        <p14:creationId xmlns:p14="http://schemas.microsoft.com/office/powerpoint/2010/main" val="718601453"/>
      </p:ext>
    </p:extLst>
  </p:cSld>
  <p:clrMapOvr>
    <a:masterClrMapping/>
  </p:clrMapOvr>
  <p:extLst>
    <p:ext uri="{DCECCB84-F9BA-43D5-87BE-67443E8EF086}">
      <p15:sldGuideLst xmlns:p15="http://schemas.microsoft.com/office/powerpoint/2012/main">
        <p15:guide id="1" pos="76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ategory Slide - ALL CAP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9CD39E2-285B-8D41-A2F0-E85E70BC7DAF}"/>
              </a:ext>
            </a:extLst>
          </p:cNvPr>
          <p:cNvSpPr/>
          <p:nvPr userDrawn="1"/>
        </p:nvSpPr>
        <p:spPr>
          <a:xfrm>
            <a:off x="0" y="0"/>
            <a:ext cx="9144000" cy="5143500"/>
          </a:xfrm>
          <a:prstGeom prst="rect">
            <a:avLst/>
          </a:prstGeom>
          <a:solidFill>
            <a:srgbClr val="A71E23"/>
          </a:solidFill>
          <a:ln>
            <a:solidFill>
              <a:srgbClr val="A71E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ext Placeholder 5">
            <a:extLst>
              <a:ext uri="{FF2B5EF4-FFF2-40B4-BE49-F238E27FC236}">
                <a16:creationId xmlns:a16="http://schemas.microsoft.com/office/drawing/2014/main" id="{3F434EB9-5D6E-2D4B-A3A4-A19A095CAE13}"/>
              </a:ext>
            </a:extLst>
          </p:cNvPr>
          <p:cNvSpPr>
            <a:spLocks noGrp="1"/>
          </p:cNvSpPr>
          <p:nvPr>
            <p:ph type="body" sz="quarter" idx="19" hasCustomPrompt="1"/>
          </p:nvPr>
        </p:nvSpPr>
        <p:spPr>
          <a:xfrm>
            <a:off x="1219200" y="1135380"/>
            <a:ext cx="6858000" cy="3722370"/>
          </a:xfrm>
          <a:prstGeom prst="rect">
            <a:avLst/>
          </a:prstGeom>
          <a:ln>
            <a:noFill/>
          </a:ln>
        </p:spPr>
        <p:txBody>
          <a:bodyPr lIns="0" tIns="0" rIns="0" bIns="0"/>
          <a:lstStyle>
            <a:lvl1pPr>
              <a:lnSpc>
                <a:spcPts val="4400"/>
              </a:lnSpc>
              <a:defRPr sz="4400" b="1" spc="0" baseline="0">
                <a:solidFill>
                  <a:schemeClr val="bg1"/>
                </a:solidFill>
                <a:latin typeface="Effra" panose="020B0603020203020204" pitchFamily="34" charset="0"/>
              </a:defRPr>
            </a:lvl1pPr>
            <a:lvl2pPr>
              <a:defRPr>
                <a:solidFill>
                  <a:schemeClr val="bg1"/>
                </a:solidFill>
              </a:defRPr>
            </a:lvl2pPr>
            <a:lvl3pPr>
              <a:defRPr>
                <a:solidFill>
                  <a:schemeClr val="bg1"/>
                </a:solidFill>
              </a:defRPr>
            </a:lvl3pPr>
          </a:lstStyle>
          <a:p>
            <a:pPr lvl="0"/>
            <a:r>
              <a:rPr lang="en-US" dirty="0"/>
              <a:t>THIS IS A TOPIC / </a:t>
            </a:r>
            <a:br>
              <a:rPr lang="en-US" dirty="0"/>
            </a:br>
            <a:r>
              <a:rPr lang="en-US" dirty="0"/>
              <a:t>CATEGORY SLIDE. TYPE IN ALL CAPS, EFFRA BOLD, 44 POINT SIZE.</a:t>
            </a:r>
          </a:p>
        </p:txBody>
      </p:sp>
    </p:spTree>
    <p:extLst>
      <p:ext uri="{BB962C8B-B14F-4D97-AF65-F5344CB8AC3E}">
        <p14:creationId xmlns:p14="http://schemas.microsoft.com/office/powerpoint/2010/main" val="594964690"/>
      </p:ext>
    </p:extLst>
  </p:cSld>
  <p:clrMapOvr>
    <a:masterClrMapping/>
  </p:clrMapOvr>
  <p:extLst>
    <p:ext uri="{DCECCB84-F9BA-43D5-87BE-67443E8EF086}">
      <p15:sldGuideLst xmlns:p15="http://schemas.microsoft.com/office/powerpoint/2012/main">
        <p15:guide id="1" pos="76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ssag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69511F-C066-8140-8352-80E189325B30}"/>
              </a:ext>
            </a:extLst>
          </p:cNvPr>
          <p:cNvSpPr/>
          <p:nvPr userDrawn="1"/>
        </p:nvSpPr>
        <p:spPr>
          <a:xfrm>
            <a:off x="914400" y="1428300"/>
            <a:ext cx="7769772" cy="2438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67148"/>
            <a:ext cx="5486400" cy="273844"/>
          </a:xfrm>
        </p:spPr>
        <p:txBody>
          <a:bodyPr/>
          <a:lstStyle/>
          <a:p>
            <a:endParaRPr lang="en-US" dirty="0"/>
          </a:p>
        </p:txBody>
      </p:sp>
      <p:sp>
        <p:nvSpPr>
          <p:cNvPr id="3" name="Text Placeholder 2">
            <a:extLst>
              <a:ext uri="{FF2B5EF4-FFF2-40B4-BE49-F238E27FC236}">
                <a16:creationId xmlns:a16="http://schemas.microsoft.com/office/drawing/2014/main" id="{6B486573-5183-964F-94B7-7C8705909F4F}"/>
              </a:ext>
            </a:extLst>
          </p:cNvPr>
          <p:cNvSpPr>
            <a:spLocks noGrp="1"/>
          </p:cNvSpPr>
          <p:nvPr>
            <p:ph type="body" sz="quarter" idx="27" hasCustomPrompt="1"/>
          </p:nvPr>
        </p:nvSpPr>
        <p:spPr>
          <a:xfrm>
            <a:off x="914399" y="333958"/>
            <a:ext cx="7769773" cy="1018592"/>
          </a:xfrm>
          <a:prstGeom prst="rect">
            <a:avLst/>
          </a:prstGeom>
        </p:spPr>
        <p:txBody>
          <a:bodyPr lIns="0" tIns="0" rIns="0" bIns="0"/>
          <a:lstStyle>
            <a:lvl1pPr>
              <a:lnSpc>
                <a:spcPts val="3600"/>
              </a:lnSpc>
              <a:defRPr sz="3600" b="1" i="0">
                <a:solidFill>
                  <a:schemeClr val="tx1"/>
                </a:solidFill>
                <a:latin typeface="Effra" panose="020B0603020203020204" pitchFamily="34" charset="0"/>
              </a:defRPr>
            </a:lvl1pPr>
            <a:lvl2pPr marL="7938" indent="0">
              <a:lnSpc>
                <a:spcPts val="3600"/>
              </a:lnSpc>
              <a:spcBef>
                <a:spcPts val="0"/>
              </a:spcBef>
              <a:buFontTx/>
              <a:buNone/>
              <a:tabLst/>
              <a:defRPr sz="3600" b="1"/>
            </a:lvl2pPr>
            <a:lvl3pPr marL="7938" indent="0">
              <a:lnSpc>
                <a:spcPts val="3600"/>
              </a:lnSpc>
              <a:spcBef>
                <a:spcPts val="0"/>
              </a:spcBef>
              <a:buFontTx/>
              <a:buNone/>
              <a:tabLst/>
              <a:defRPr sz="3600" b="1"/>
            </a:lvl3pPr>
            <a:lvl4pPr marL="7938" indent="0">
              <a:lnSpc>
                <a:spcPts val="3600"/>
              </a:lnSpc>
              <a:spcBef>
                <a:spcPts val="0"/>
              </a:spcBef>
              <a:buFontTx/>
              <a:buNone/>
              <a:tabLst/>
              <a:defRPr sz="3600" b="1"/>
            </a:lvl4pPr>
            <a:lvl5pPr marL="7938" indent="0">
              <a:lnSpc>
                <a:spcPts val="3600"/>
              </a:lnSpc>
              <a:spcBef>
                <a:spcPts val="0"/>
              </a:spcBef>
              <a:buFontTx/>
              <a:buNone/>
              <a:tabLst/>
              <a:defRPr sz="3600" b="1"/>
            </a:lvl5pPr>
          </a:lstStyle>
          <a:p>
            <a:pPr lvl="0"/>
            <a:r>
              <a:rPr lang="en-US" dirty="0"/>
              <a:t>2-Line Headline Here</a:t>
            </a:r>
          </a:p>
          <a:p>
            <a:pPr lvl="0"/>
            <a:r>
              <a:rPr lang="en-US" dirty="0"/>
              <a:t>2-Line Headline Here</a:t>
            </a:r>
          </a:p>
        </p:txBody>
      </p:sp>
      <p:sp>
        <p:nvSpPr>
          <p:cNvPr id="8" name="Text Placeholder 7">
            <a:extLst>
              <a:ext uri="{FF2B5EF4-FFF2-40B4-BE49-F238E27FC236}">
                <a16:creationId xmlns:a16="http://schemas.microsoft.com/office/drawing/2014/main" id="{7CB7CBC9-11CF-F349-AEFE-5D1A13537F95}"/>
              </a:ext>
            </a:extLst>
          </p:cNvPr>
          <p:cNvSpPr>
            <a:spLocks noGrp="1"/>
          </p:cNvSpPr>
          <p:nvPr>
            <p:ph type="body" sz="quarter" idx="28" hasCustomPrompt="1"/>
          </p:nvPr>
        </p:nvSpPr>
        <p:spPr>
          <a:xfrm>
            <a:off x="914400" y="2266950"/>
            <a:ext cx="7772400" cy="1676400"/>
          </a:xfrm>
          <a:prstGeom prst="rect">
            <a:avLst/>
          </a:prstGeom>
        </p:spPr>
        <p:txBody>
          <a:bodyPr lIns="0" tIns="0" rIns="0" bIns="0"/>
          <a:lstStyle>
            <a:lvl1pPr algn="ctr">
              <a:lnSpc>
                <a:spcPct val="90000"/>
              </a:lnSpc>
              <a:spcBef>
                <a:spcPts val="900"/>
              </a:spcBef>
              <a:spcAft>
                <a:spcPts val="900"/>
              </a:spcAft>
              <a:defRPr sz="1800" b="0" i="0">
                <a:solidFill>
                  <a:srgbClr val="A71E23"/>
                </a:solidFill>
                <a:latin typeface="Effra Medium" panose="020B0603020203020204" pitchFamily="34" charset="0"/>
              </a:defRPr>
            </a:lvl1pPr>
            <a:lvl2pPr marL="0" indent="0">
              <a:lnSpc>
                <a:spcPct val="90000"/>
              </a:lnSpc>
              <a:spcBef>
                <a:spcPts val="900"/>
              </a:spcBef>
              <a:tabLst/>
              <a:defRPr sz="1800" b="0" i="0">
                <a:solidFill>
                  <a:schemeClr val="tx1"/>
                </a:solidFill>
                <a:latin typeface="Effra Light" panose="020B0403020203020204" pitchFamily="34" charset="0"/>
              </a:defRPr>
            </a:lvl2pPr>
            <a:lvl3pPr marL="6350" indent="-6350">
              <a:lnSpc>
                <a:spcPct val="90000"/>
              </a:lnSpc>
              <a:spcBef>
                <a:spcPts val="300"/>
              </a:spcBef>
              <a:spcAft>
                <a:spcPts val="900"/>
              </a:spcAft>
              <a:buFontTx/>
              <a:buNone/>
              <a:tabLst/>
              <a:defRPr sz="1800" b="0" i="0">
                <a:solidFill>
                  <a:schemeClr val="tx1"/>
                </a:solidFill>
                <a:latin typeface="Effra Medium" panose="020B0603020203020204" pitchFamily="34" charset="0"/>
              </a:defRPr>
            </a:lvl3pPr>
            <a:lvl4pPr marL="6350" indent="-6350">
              <a:lnSpc>
                <a:spcPct val="90000"/>
              </a:lnSpc>
              <a:spcBef>
                <a:spcPts val="300"/>
              </a:spcBef>
              <a:buFontTx/>
              <a:buNone/>
              <a:tabLst/>
              <a:defRPr sz="1800" b="0" i="0">
                <a:solidFill>
                  <a:schemeClr val="tx1"/>
                </a:solidFill>
                <a:latin typeface="Effra Medium" panose="020B0603020203020204" pitchFamily="34" charset="0"/>
              </a:defRPr>
            </a:lvl4pPr>
            <a:lvl5pPr marL="6350" indent="-6350">
              <a:lnSpc>
                <a:spcPct val="90000"/>
              </a:lnSpc>
              <a:spcBef>
                <a:spcPts val="300"/>
              </a:spcBef>
              <a:buFontTx/>
              <a:buNone/>
              <a:tabLst/>
              <a:defRPr sz="1800" b="0" i="0">
                <a:solidFill>
                  <a:schemeClr val="tx1"/>
                </a:solidFill>
                <a:latin typeface="Effra Medium" panose="020B0603020203020204" pitchFamily="34" charset="0"/>
              </a:defRPr>
            </a:lvl5pPr>
          </a:lstStyle>
          <a:p>
            <a:pPr lvl="0"/>
            <a:r>
              <a:rPr lang="en-US" dirty="0"/>
              <a:t>Center red text here. Use ”Shift return” within paragraph, “return” to make paragraph two.</a:t>
            </a:r>
          </a:p>
        </p:txBody>
      </p:sp>
      <p:sp>
        <p:nvSpPr>
          <p:cNvPr id="16" name="Content Placeholder 11">
            <a:extLst>
              <a:ext uri="{FF2B5EF4-FFF2-40B4-BE49-F238E27FC236}">
                <a16:creationId xmlns:a16="http://schemas.microsoft.com/office/drawing/2014/main" id="{4484A675-B9D3-A942-944A-A66AEAA9A273}"/>
              </a:ext>
            </a:extLst>
          </p:cNvPr>
          <p:cNvSpPr>
            <a:spLocks noGrp="1"/>
          </p:cNvSpPr>
          <p:nvPr>
            <p:ph sz="quarter" idx="33" hasCustomPrompt="1"/>
          </p:nvPr>
        </p:nvSpPr>
        <p:spPr>
          <a:xfrm>
            <a:off x="9377400" y="1428300"/>
            <a:ext cx="2359025" cy="11944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7" name="Content Placeholder 11">
            <a:extLst>
              <a:ext uri="{FF2B5EF4-FFF2-40B4-BE49-F238E27FC236}">
                <a16:creationId xmlns:a16="http://schemas.microsoft.com/office/drawing/2014/main" id="{9706A5BD-A9A7-2340-B208-717796CE2EC2}"/>
              </a:ext>
            </a:extLst>
          </p:cNvPr>
          <p:cNvSpPr>
            <a:spLocks noGrp="1"/>
          </p:cNvSpPr>
          <p:nvPr>
            <p:ph sz="quarter" idx="34" hasCustomPrompt="1"/>
          </p:nvPr>
        </p:nvSpPr>
        <p:spPr>
          <a:xfrm>
            <a:off x="9377400" y="2685600"/>
            <a:ext cx="2359025"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Tree>
    <p:extLst>
      <p:ext uri="{BB962C8B-B14F-4D97-AF65-F5344CB8AC3E}">
        <p14:creationId xmlns:p14="http://schemas.microsoft.com/office/powerpoint/2010/main" val="32791293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Effra Med. Text, 2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67148"/>
            <a:ext cx="5486400" cy="273844"/>
          </a:xfrm>
        </p:spPr>
        <p:txBody>
          <a:bodyPr/>
          <a:lstStyle/>
          <a:p>
            <a:endParaRPr lang="en-US" dirty="0"/>
          </a:p>
        </p:txBody>
      </p:sp>
      <p:sp>
        <p:nvSpPr>
          <p:cNvPr id="7" name="Text Placeholder 6">
            <a:extLst>
              <a:ext uri="{FF2B5EF4-FFF2-40B4-BE49-F238E27FC236}">
                <a16:creationId xmlns:a16="http://schemas.microsoft.com/office/drawing/2014/main" id="{06FCA555-B86A-BC43-B1B8-CD95C0338AD0}"/>
              </a:ext>
            </a:extLst>
          </p:cNvPr>
          <p:cNvSpPr>
            <a:spLocks noGrp="1"/>
          </p:cNvSpPr>
          <p:nvPr>
            <p:ph type="body" sz="quarter" idx="26" hasCustomPrompt="1"/>
          </p:nvPr>
        </p:nvSpPr>
        <p:spPr>
          <a:xfrm>
            <a:off x="4495800" y="4186484"/>
            <a:ext cx="4191000" cy="237530"/>
          </a:xfrm>
          <a:prstGeom prst="rect">
            <a:avLst/>
          </a:prstGeom>
        </p:spPr>
        <p:txBody>
          <a:bodyPr lIns="0" tIns="0" rIns="0" bIns="0" anchor="b"/>
          <a:lstStyle>
            <a:lvl1pPr algn="r">
              <a:lnSpc>
                <a:spcPct val="100000"/>
              </a:lnSpc>
              <a:defRPr sz="1000">
                <a:solidFill>
                  <a:schemeClr val="tx1">
                    <a:lumMod val="75000"/>
                    <a:lumOff val="25000"/>
                  </a:schemeClr>
                </a:solidFill>
              </a:defRPr>
            </a:lvl1pPr>
          </a:lstStyle>
          <a:p>
            <a:pPr lvl="0"/>
            <a:r>
              <a:rPr lang="en-US" dirty="0"/>
              <a:t>Credit line here 10 pt. or smaller</a:t>
            </a:r>
          </a:p>
        </p:txBody>
      </p:sp>
      <p:sp>
        <p:nvSpPr>
          <p:cNvPr id="3" name="Text Placeholder 2">
            <a:extLst>
              <a:ext uri="{FF2B5EF4-FFF2-40B4-BE49-F238E27FC236}">
                <a16:creationId xmlns:a16="http://schemas.microsoft.com/office/drawing/2014/main" id="{6B486573-5183-964F-94B7-7C8705909F4F}"/>
              </a:ext>
            </a:extLst>
          </p:cNvPr>
          <p:cNvSpPr>
            <a:spLocks noGrp="1"/>
          </p:cNvSpPr>
          <p:nvPr>
            <p:ph type="body" sz="quarter" idx="27" hasCustomPrompt="1"/>
          </p:nvPr>
        </p:nvSpPr>
        <p:spPr>
          <a:xfrm>
            <a:off x="914399" y="333958"/>
            <a:ext cx="7769773" cy="1018592"/>
          </a:xfrm>
          <a:prstGeom prst="rect">
            <a:avLst/>
          </a:prstGeom>
        </p:spPr>
        <p:txBody>
          <a:bodyPr lIns="0" tIns="0" rIns="0" bIns="0"/>
          <a:lstStyle>
            <a:lvl1pPr>
              <a:lnSpc>
                <a:spcPts val="3600"/>
              </a:lnSpc>
              <a:defRPr sz="3600" b="1" i="0">
                <a:solidFill>
                  <a:schemeClr val="tx1"/>
                </a:solidFill>
                <a:latin typeface="Effra" panose="020B0603020203020204" pitchFamily="34" charset="0"/>
              </a:defRPr>
            </a:lvl1pPr>
            <a:lvl2pPr marL="7938" indent="0">
              <a:lnSpc>
                <a:spcPts val="3600"/>
              </a:lnSpc>
              <a:spcBef>
                <a:spcPts val="0"/>
              </a:spcBef>
              <a:buFontTx/>
              <a:buNone/>
              <a:tabLst/>
              <a:defRPr sz="3600" b="1"/>
            </a:lvl2pPr>
            <a:lvl3pPr marL="7938" indent="0">
              <a:lnSpc>
                <a:spcPts val="3600"/>
              </a:lnSpc>
              <a:spcBef>
                <a:spcPts val="0"/>
              </a:spcBef>
              <a:buFontTx/>
              <a:buNone/>
              <a:tabLst/>
              <a:defRPr sz="3600" b="1"/>
            </a:lvl3pPr>
            <a:lvl4pPr marL="7938" indent="0">
              <a:lnSpc>
                <a:spcPts val="3600"/>
              </a:lnSpc>
              <a:spcBef>
                <a:spcPts val="0"/>
              </a:spcBef>
              <a:buFontTx/>
              <a:buNone/>
              <a:tabLst/>
              <a:defRPr sz="3600" b="1"/>
            </a:lvl4pPr>
            <a:lvl5pPr marL="7938" indent="0">
              <a:lnSpc>
                <a:spcPts val="3600"/>
              </a:lnSpc>
              <a:spcBef>
                <a:spcPts val="0"/>
              </a:spcBef>
              <a:buFontTx/>
              <a:buNone/>
              <a:tabLst/>
              <a:defRPr sz="3600" b="1"/>
            </a:lvl5pPr>
          </a:lstStyle>
          <a:p>
            <a:pPr lvl="0"/>
            <a:r>
              <a:rPr lang="en-US" dirty="0"/>
              <a:t>2-Line Headline Here</a:t>
            </a:r>
          </a:p>
          <a:p>
            <a:pPr lvl="0"/>
            <a:r>
              <a:rPr lang="en-US" dirty="0"/>
              <a:t>2-Line Headline Here</a:t>
            </a:r>
          </a:p>
        </p:txBody>
      </p:sp>
      <p:sp>
        <p:nvSpPr>
          <p:cNvPr id="8" name="Text Placeholder 7">
            <a:extLst>
              <a:ext uri="{FF2B5EF4-FFF2-40B4-BE49-F238E27FC236}">
                <a16:creationId xmlns:a16="http://schemas.microsoft.com/office/drawing/2014/main" id="{7CB7CBC9-11CF-F349-AEFE-5D1A13537F95}"/>
              </a:ext>
            </a:extLst>
          </p:cNvPr>
          <p:cNvSpPr>
            <a:spLocks noGrp="1"/>
          </p:cNvSpPr>
          <p:nvPr>
            <p:ph type="body" sz="quarter" idx="28" hasCustomPrompt="1"/>
          </p:nvPr>
        </p:nvSpPr>
        <p:spPr>
          <a:xfrm>
            <a:off x="914400" y="1428300"/>
            <a:ext cx="5105400" cy="2515050"/>
          </a:xfrm>
          <a:prstGeom prst="rect">
            <a:avLst/>
          </a:prstGeom>
        </p:spPr>
        <p:txBody>
          <a:bodyPr lIns="0" tIns="0" rIns="0" bIns="0"/>
          <a:lstStyle>
            <a:lvl1pPr>
              <a:lnSpc>
                <a:spcPct val="90000"/>
              </a:lnSpc>
              <a:spcBef>
                <a:spcPts val="900"/>
              </a:spcBef>
              <a:spcAft>
                <a:spcPts val="900"/>
              </a:spcAft>
              <a:defRPr sz="1800" b="0" i="0">
                <a:solidFill>
                  <a:schemeClr val="tx1"/>
                </a:solidFill>
                <a:latin typeface="Effra Medium" panose="020B0603020203020204" pitchFamily="34" charset="0"/>
              </a:defRPr>
            </a:lvl1pPr>
            <a:lvl2pPr marL="0" indent="0">
              <a:lnSpc>
                <a:spcPct val="90000"/>
              </a:lnSpc>
              <a:spcBef>
                <a:spcPts val="900"/>
              </a:spcBef>
              <a:tabLst/>
              <a:defRPr sz="1800" b="0" i="0">
                <a:solidFill>
                  <a:schemeClr val="tx1"/>
                </a:solidFill>
                <a:latin typeface="Effra Light" panose="020B0403020203020204" pitchFamily="34" charset="0"/>
              </a:defRPr>
            </a:lvl2pPr>
            <a:lvl3pPr marL="6350" indent="-6350">
              <a:lnSpc>
                <a:spcPct val="90000"/>
              </a:lnSpc>
              <a:spcBef>
                <a:spcPts val="300"/>
              </a:spcBef>
              <a:spcAft>
                <a:spcPts val="900"/>
              </a:spcAft>
              <a:buFontTx/>
              <a:buNone/>
              <a:tabLst/>
              <a:defRPr sz="1800" b="0" i="0">
                <a:solidFill>
                  <a:schemeClr val="tx1"/>
                </a:solidFill>
                <a:latin typeface="Effra Medium" panose="020B0603020203020204" pitchFamily="34" charset="0"/>
              </a:defRPr>
            </a:lvl3pPr>
            <a:lvl4pPr marL="6350" indent="-6350">
              <a:lnSpc>
                <a:spcPct val="90000"/>
              </a:lnSpc>
              <a:spcBef>
                <a:spcPts val="300"/>
              </a:spcBef>
              <a:buFontTx/>
              <a:buNone/>
              <a:tabLst/>
              <a:defRPr sz="1800" b="0" i="0">
                <a:solidFill>
                  <a:schemeClr val="tx1"/>
                </a:solidFill>
                <a:latin typeface="Effra Medium" panose="020B0603020203020204" pitchFamily="34" charset="0"/>
              </a:defRPr>
            </a:lvl4pPr>
            <a:lvl5pPr marL="6350" indent="-6350">
              <a:lnSpc>
                <a:spcPct val="90000"/>
              </a:lnSpc>
              <a:spcBef>
                <a:spcPts val="300"/>
              </a:spcBef>
              <a:buFontTx/>
              <a:buNone/>
              <a:tabLst/>
              <a:defRPr sz="1800" b="0" i="0">
                <a:solidFill>
                  <a:schemeClr val="tx1"/>
                </a:solidFill>
                <a:latin typeface="Effra Medium" panose="020B0603020203020204" pitchFamily="34" charset="0"/>
              </a:defRPr>
            </a:lvl5pPr>
          </a:lstStyle>
          <a:p>
            <a:pPr lvl="0"/>
            <a:r>
              <a:rPr lang="en-US" dirty="0"/>
              <a:t>Text here. Use ”Shift return” within paragraph, “return” to make paragraph two.</a:t>
            </a:r>
          </a:p>
          <a:p>
            <a:pPr lvl="0"/>
            <a:r>
              <a:rPr lang="en-US" dirty="0"/>
              <a:t>This begins paragraph two. </a:t>
            </a:r>
          </a:p>
        </p:txBody>
      </p:sp>
      <p:sp>
        <p:nvSpPr>
          <p:cNvPr id="13" name="Content Placeholder 11">
            <a:extLst>
              <a:ext uri="{FF2B5EF4-FFF2-40B4-BE49-F238E27FC236}">
                <a16:creationId xmlns:a16="http://schemas.microsoft.com/office/drawing/2014/main" id="{F5708B29-91D2-BC46-B413-1913A83DD4EF}"/>
              </a:ext>
            </a:extLst>
          </p:cNvPr>
          <p:cNvSpPr>
            <a:spLocks noGrp="1"/>
          </p:cNvSpPr>
          <p:nvPr>
            <p:ph sz="quarter" idx="30" hasCustomPrompt="1"/>
          </p:nvPr>
        </p:nvSpPr>
        <p:spPr>
          <a:xfrm>
            <a:off x="6719151" y="1"/>
            <a:ext cx="1964474" cy="1352550"/>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endParaRPr lang="en-US" dirty="0"/>
          </a:p>
        </p:txBody>
      </p:sp>
      <p:sp>
        <p:nvSpPr>
          <p:cNvPr id="14" name="Content Placeholder 11">
            <a:extLst>
              <a:ext uri="{FF2B5EF4-FFF2-40B4-BE49-F238E27FC236}">
                <a16:creationId xmlns:a16="http://schemas.microsoft.com/office/drawing/2014/main" id="{ECE980C4-375A-3243-A74A-C17C9690C472}"/>
              </a:ext>
            </a:extLst>
          </p:cNvPr>
          <p:cNvSpPr>
            <a:spLocks noGrp="1"/>
          </p:cNvSpPr>
          <p:nvPr>
            <p:ph sz="quarter" idx="31" hasCustomPrompt="1"/>
          </p:nvPr>
        </p:nvSpPr>
        <p:spPr>
          <a:xfrm>
            <a:off x="6710400" y="1428750"/>
            <a:ext cx="1973225" cy="2995264"/>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1">
            <a:extLst>
              <a:ext uri="{FF2B5EF4-FFF2-40B4-BE49-F238E27FC236}">
                <a16:creationId xmlns:a16="http://schemas.microsoft.com/office/drawing/2014/main" id="{4484A675-B9D3-A942-944A-A66AEAA9A273}"/>
              </a:ext>
            </a:extLst>
          </p:cNvPr>
          <p:cNvSpPr>
            <a:spLocks noGrp="1"/>
          </p:cNvSpPr>
          <p:nvPr>
            <p:ph sz="quarter" idx="33" hasCustomPrompt="1"/>
          </p:nvPr>
        </p:nvSpPr>
        <p:spPr>
          <a:xfrm>
            <a:off x="9377400" y="1428300"/>
            <a:ext cx="2359025" cy="11944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7" name="Content Placeholder 11">
            <a:extLst>
              <a:ext uri="{FF2B5EF4-FFF2-40B4-BE49-F238E27FC236}">
                <a16:creationId xmlns:a16="http://schemas.microsoft.com/office/drawing/2014/main" id="{9706A5BD-A9A7-2340-B208-717796CE2EC2}"/>
              </a:ext>
            </a:extLst>
          </p:cNvPr>
          <p:cNvSpPr>
            <a:spLocks noGrp="1"/>
          </p:cNvSpPr>
          <p:nvPr>
            <p:ph sz="quarter" idx="34" hasCustomPrompt="1"/>
          </p:nvPr>
        </p:nvSpPr>
        <p:spPr>
          <a:xfrm>
            <a:off x="9377400" y="2685600"/>
            <a:ext cx="2359025"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1" name="Text Placeholder 6">
            <a:extLst>
              <a:ext uri="{FF2B5EF4-FFF2-40B4-BE49-F238E27FC236}">
                <a16:creationId xmlns:a16="http://schemas.microsoft.com/office/drawing/2014/main" id="{61F90839-51C7-F742-B30F-7C2EFD6DD6B1}"/>
              </a:ext>
            </a:extLst>
          </p:cNvPr>
          <p:cNvSpPr>
            <a:spLocks noGrp="1"/>
          </p:cNvSpPr>
          <p:nvPr>
            <p:ph type="body" sz="quarter" idx="35" hasCustomPrompt="1"/>
          </p:nvPr>
        </p:nvSpPr>
        <p:spPr>
          <a:xfrm>
            <a:off x="914399" y="4186484"/>
            <a:ext cx="4189141" cy="237530"/>
          </a:xfrm>
          <a:prstGeom prst="rect">
            <a:avLst/>
          </a:prstGeom>
        </p:spPr>
        <p:txBody>
          <a:bodyPr lIns="0" tIns="0" rIns="0" bIns="0" anchor="b"/>
          <a:lstStyle>
            <a:lvl1pPr algn="l">
              <a:lnSpc>
                <a:spcPct val="100000"/>
              </a:lnSpc>
              <a:defRPr sz="1000">
                <a:solidFill>
                  <a:schemeClr val="tx1">
                    <a:lumMod val="75000"/>
                    <a:lumOff val="25000"/>
                  </a:schemeClr>
                </a:solidFill>
              </a:defRPr>
            </a:lvl1pPr>
          </a:lstStyle>
          <a:p>
            <a:pPr lvl="0"/>
            <a:r>
              <a:rPr lang="en-US" dirty="0"/>
              <a:t>Credit line here 10 pt. or smaller</a:t>
            </a:r>
          </a:p>
        </p:txBody>
      </p:sp>
    </p:spTree>
    <p:extLst>
      <p:ext uri="{BB962C8B-B14F-4D97-AF65-F5344CB8AC3E}">
        <p14:creationId xmlns:p14="http://schemas.microsoft.com/office/powerpoint/2010/main" val="3186943351"/>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Text Effra Light, 2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67148"/>
            <a:ext cx="5486400" cy="273844"/>
          </a:xfrm>
        </p:spPr>
        <p:txBody>
          <a:bodyPr/>
          <a:lstStyle/>
          <a:p>
            <a:endParaRPr lang="en-US" dirty="0"/>
          </a:p>
        </p:txBody>
      </p:sp>
      <p:sp>
        <p:nvSpPr>
          <p:cNvPr id="7" name="Text Placeholder 6">
            <a:extLst>
              <a:ext uri="{FF2B5EF4-FFF2-40B4-BE49-F238E27FC236}">
                <a16:creationId xmlns:a16="http://schemas.microsoft.com/office/drawing/2014/main" id="{06FCA555-B86A-BC43-B1B8-CD95C0338AD0}"/>
              </a:ext>
            </a:extLst>
          </p:cNvPr>
          <p:cNvSpPr>
            <a:spLocks noGrp="1"/>
          </p:cNvSpPr>
          <p:nvPr>
            <p:ph type="body" sz="quarter" idx="26" hasCustomPrompt="1"/>
          </p:nvPr>
        </p:nvSpPr>
        <p:spPr>
          <a:xfrm>
            <a:off x="6019800" y="4095750"/>
            <a:ext cx="2667000" cy="328264"/>
          </a:xfrm>
          <a:prstGeom prst="rect">
            <a:avLst/>
          </a:prstGeom>
        </p:spPr>
        <p:txBody>
          <a:bodyPr lIns="0" tIns="0" rIns="0" bIns="0" anchor="b"/>
          <a:lstStyle>
            <a:lvl1pPr algn="r">
              <a:lnSpc>
                <a:spcPct val="100000"/>
              </a:lnSpc>
              <a:defRPr sz="1000">
                <a:solidFill>
                  <a:schemeClr val="tx1">
                    <a:lumMod val="75000"/>
                    <a:lumOff val="25000"/>
                  </a:schemeClr>
                </a:solidFill>
              </a:defRPr>
            </a:lvl1pPr>
          </a:lstStyle>
          <a:p>
            <a:pPr lvl="0"/>
            <a:r>
              <a:rPr lang="en-US" dirty="0"/>
              <a:t>Credit line here 10 pt. or smaller</a:t>
            </a:r>
          </a:p>
        </p:txBody>
      </p:sp>
      <p:sp>
        <p:nvSpPr>
          <p:cNvPr id="3" name="Text Placeholder 2">
            <a:extLst>
              <a:ext uri="{FF2B5EF4-FFF2-40B4-BE49-F238E27FC236}">
                <a16:creationId xmlns:a16="http://schemas.microsoft.com/office/drawing/2014/main" id="{6B486573-5183-964F-94B7-7C8705909F4F}"/>
              </a:ext>
            </a:extLst>
          </p:cNvPr>
          <p:cNvSpPr>
            <a:spLocks noGrp="1"/>
          </p:cNvSpPr>
          <p:nvPr>
            <p:ph type="body" sz="quarter" idx="27" hasCustomPrompt="1"/>
          </p:nvPr>
        </p:nvSpPr>
        <p:spPr>
          <a:xfrm>
            <a:off x="914400" y="333958"/>
            <a:ext cx="7769772" cy="1018592"/>
          </a:xfrm>
          <a:prstGeom prst="rect">
            <a:avLst/>
          </a:prstGeom>
        </p:spPr>
        <p:txBody>
          <a:bodyPr lIns="0" tIns="0" rIns="0" bIns="0"/>
          <a:lstStyle>
            <a:lvl1pPr>
              <a:lnSpc>
                <a:spcPts val="3600"/>
              </a:lnSpc>
              <a:defRPr sz="3600" b="1" i="0">
                <a:solidFill>
                  <a:schemeClr val="tx1"/>
                </a:solidFill>
                <a:latin typeface="Effra" panose="020B0603020203020204" pitchFamily="34" charset="0"/>
              </a:defRPr>
            </a:lvl1pPr>
            <a:lvl2pPr marL="7938" indent="0">
              <a:lnSpc>
                <a:spcPts val="3600"/>
              </a:lnSpc>
              <a:spcBef>
                <a:spcPts val="0"/>
              </a:spcBef>
              <a:buFontTx/>
              <a:buNone/>
              <a:tabLst/>
              <a:defRPr sz="3600" b="1"/>
            </a:lvl2pPr>
            <a:lvl3pPr marL="7938" indent="0">
              <a:lnSpc>
                <a:spcPts val="3600"/>
              </a:lnSpc>
              <a:spcBef>
                <a:spcPts val="0"/>
              </a:spcBef>
              <a:buFontTx/>
              <a:buNone/>
              <a:tabLst/>
              <a:defRPr sz="3600" b="1"/>
            </a:lvl3pPr>
            <a:lvl4pPr marL="7938" indent="0">
              <a:lnSpc>
                <a:spcPts val="3600"/>
              </a:lnSpc>
              <a:spcBef>
                <a:spcPts val="0"/>
              </a:spcBef>
              <a:buFontTx/>
              <a:buNone/>
              <a:tabLst/>
              <a:defRPr sz="3600" b="1"/>
            </a:lvl4pPr>
            <a:lvl5pPr marL="7938" indent="0">
              <a:lnSpc>
                <a:spcPts val="3600"/>
              </a:lnSpc>
              <a:spcBef>
                <a:spcPts val="0"/>
              </a:spcBef>
              <a:buFontTx/>
              <a:buNone/>
              <a:tabLst/>
              <a:defRPr sz="3600" b="1"/>
            </a:lvl5pPr>
          </a:lstStyle>
          <a:p>
            <a:pPr lvl="0"/>
            <a:r>
              <a:rPr lang="en-US" dirty="0"/>
              <a:t>2-Line Headline Here</a:t>
            </a:r>
          </a:p>
          <a:p>
            <a:pPr lvl="0"/>
            <a:r>
              <a:rPr lang="en-US" dirty="0"/>
              <a:t>2-Line Headline Here</a:t>
            </a:r>
          </a:p>
        </p:txBody>
      </p:sp>
      <p:sp>
        <p:nvSpPr>
          <p:cNvPr id="8" name="Text Placeholder 7">
            <a:extLst>
              <a:ext uri="{FF2B5EF4-FFF2-40B4-BE49-F238E27FC236}">
                <a16:creationId xmlns:a16="http://schemas.microsoft.com/office/drawing/2014/main" id="{7CB7CBC9-11CF-F349-AEFE-5D1A13537F95}"/>
              </a:ext>
            </a:extLst>
          </p:cNvPr>
          <p:cNvSpPr>
            <a:spLocks noGrp="1"/>
          </p:cNvSpPr>
          <p:nvPr>
            <p:ph type="body" sz="quarter" idx="28" hasCustomPrompt="1"/>
          </p:nvPr>
        </p:nvSpPr>
        <p:spPr>
          <a:xfrm>
            <a:off x="914400" y="1428300"/>
            <a:ext cx="4572000" cy="1304330"/>
          </a:xfrm>
          <a:prstGeom prst="rect">
            <a:avLst/>
          </a:prstGeom>
        </p:spPr>
        <p:txBody>
          <a:bodyPr lIns="0" tIns="0" rIns="0" bIns="0"/>
          <a:lstStyle>
            <a:lvl1pPr>
              <a:lnSpc>
                <a:spcPct val="90000"/>
              </a:lnSpc>
              <a:spcBef>
                <a:spcPts val="900"/>
              </a:spcBef>
              <a:spcAft>
                <a:spcPts val="900"/>
              </a:spcAft>
              <a:defRPr sz="1800" b="0" i="0">
                <a:solidFill>
                  <a:schemeClr val="tx1"/>
                </a:solidFill>
                <a:latin typeface="Effra Light" panose="020B0403020203020204" pitchFamily="34" charset="0"/>
              </a:defRPr>
            </a:lvl1pPr>
            <a:lvl2pPr marL="0" indent="0">
              <a:lnSpc>
                <a:spcPct val="90000"/>
              </a:lnSpc>
              <a:spcBef>
                <a:spcPts val="900"/>
              </a:spcBef>
              <a:tabLst/>
              <a:defRPr sz="1800" b="0" i="0">
                <a:solidFill>
                  <a:schemeClr val="tx1"/>
                </a:solidFill>
                <a:latin typeface="Effra Light" panose="020B0403020203020204" pitchFamily="34" charset="0"/>
              </a:defRPr>
            </a:lvl2pPr>
            <a:lvl3pPr marL="6350" indent="-6350">
              <a:lnSpc>
                <a:spcPct val="90000"/>
              </a:lnSpc>
              <a:spcBef>
                <a:spcPts val="300"/>
              </a:spcBef>
              <a:spcAft>
                <a:spcPts val="900"/>
              </a:spcAft>
              <a:buFontTx/>
              <a:buNone/>
              <a:tabLst/>
              <a:defRPr sz="1800" b="0" i="0">
                <a:solidFill>
                  <a:schemeClr val="tx1"/>
                </a:solidFill>
                <a:latin typeface="Effra Light" panose="020B0403020203020204" pitchFamily="34" charset="0"/>
              </a:defRPr>
            </a:lvl3pPr>
            <a:lvl4pPr marL="6350" indent="-6350">
              <a:lnSpc>
                <a:spcPct val="90000"/>
              </a:lnSpc>
              <a:spcBef>
                <a:spcPts val="300"/>
              </a:spcBef>
              <a:buFontTx/>
              <a:buNone/>
              <a:tabLst/>
              <a:defRPr sz="1800" b="0" i="0">
                <a:solidFill>
                  <a:schemeClr val="tx1"/>
                </a:solidFill>
                <a:latin typeface="Effra Medium" panose="020B0603020203020204" pitchFamily="34" charset="0"/>
              </a:defRPr>
            </a:lvl4pPr>
            <a:lvl5pPr marL="6350" indent="-6350">
              <a:lnSpc>
                <a:spcPct val="90000"/>
              </a:lnSpc>
              <a:spcBef>
                <a:spcPts val="300"/>
              </a:spcBef>
              <a:buFontTx/>
              <a:buNone/>
              <a:tabLst/>
              <a:defRPr sz="1800" b="0" i="0">
                <a:solidFill>
                  <a:schemeClr val="tx1"/>
                </a:solidFill>
                <a:latin typeface="Effra Medium" panose="020B0603020203020204" pitchFamily="34" charset="0"/>
              </a:defRPr>
            </a:lvl5pPr>
          </a:lstStyle>
          <a:p>
            <a:pPr lvl="0"/>
            <a:r>
              <a:rPr lang="en-US" dirty="0"/>
              <a:t>Text here. Use ”Shift return” within paragraph, “return” to make paragraph two.</a:t>
            </a:r>
          </a:p>
          <a:p>
            <a:pPr lvl="0"/>
            <a:r>
              <a:rPr lang="en-US" dirty="0"/>
              <a:t>This begins paragraph two. </a:t>
            </a:r>
            <a:br>
              <a:rPr lang="en-US" dirty="0"/>
            </a:br>
            <a:endParaRPr lang="en-US" dirty="0"/>
          </a:p>
        </p:txBody>
      </p:sp>
      <p:sp>
        <p:nvSpPr>
          <p:cNvPr id="13" name="Content Placeholder 11">
            <a:extLst>
              <a:ext uri="{FF2B5EF4-FFF2-40B4-BE49-F238E27FC236}">
                <a16:creationId xmlns:a16="http://schemas.microsoft.com/office/drawing/2014/main" id="{F5708B29-91D2-BC46-B413-1913A83DD4EF}"/>
              </a:ext>
            </a:extLst>
          </p:cNvPr>
          <p:cNvSpPr>
            <a:spLocks noGrp="1"/>
          </p:cNvSpPr>
          <p:nvPr>
            <p:ph sz="quarter" idx="30" hasCustomPrompt="1"/>
          </p:nvPr>
        </p:nvSpPr>
        <p:spPr>
          <a:xfrm>
            <a:off x="6019800" y="0"/>
            <a:ext cx="2667000" cy="1352550"/>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p:txBody>
      </p:sp>
      <p:sp>
        <p:nvSpPr>
          <p:cNvPr id="14" name="Content Placeholder 11">
            <a:extLst>
              <a:ext uri="{FF2B5EF4-FFF2-40B4-BE49-F238E27FC236}">
                <a16:creationId xmlns:a16="http://schemas.microsoft.com/office/drawing/2014/main" id="{ECE980C4-375A-3243-A74A-C17C9690C472}"/>
              </a:ext>
            </a:extLst>
          </p:cNvPr>
          <p:cNvSpPr>
            <a:spLocks noGrp="1"/>
          </p:cNvSpPr>
          <p:nvPr>
            <p:ph sz="quarter" idx="31" hasCustomPrompt="1"/>
          </p:nvPr>
        </p:nvSpPr>
        <p:spPr>
          <a:xfrm>
            <a:off x="6019800" y="1428750"/>
            <a:ext cx="2663825" cy="2995264"/>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1">
            <a:extLst>
              <a:ext uri="{FF2B5EF4-FFF2-40B4-BE49-F238E27FC236}">
                <a16:creationId xmlns:a16="http://schemas.microsoft.com/office/drawing/2014/main" id="{4484A675-B9D3-A942-944A-A66AEAA9A273}"/>
              </a:ext>
            </a:extLst>
          </p:cNvPr>
          <p:cNvSpPr>
            <a:spLocks noGrp="1"/>
          </p:cNvSpPr>
          <p:nvPr>
            <p:ph sz="quarter" idx="33" hasCustomPrompt="1"/>
          </p:nvPr>
        </p:nvSpPr>
        <p:spPr>
          <a:xfrm>
            <a:off x="9377400" y="1428300"/>
            <a:ext cx="2359025" cy="11944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7" name="Content Placeholder 11">
            <a:extLst>
              <a:ext uri="{FF2B5EF4-FFF2-40B4-BE49-F238E27FC236}">
                <a16:creationId xmlns:a16="http://schemas.microsoft.com/office/drawing/2014/main" id="{9706A5BD-A9A7-2340-B208-717796CE2EC2}"/>
              </a:ext>
            </a:extLst>
          </p:cNvPr>
          <p:cNvSpPr>
            <a:spLocks noGrp="1"/>
          </p:cNvSpPr>
          <p:nvPr>
            <p:ph sz="quarter" idx="34" hasCustomPrompt="1"/>
          </p:nvPr>
        </p:nvSpPr>
        <p:spPr>
          <a:xfrm>
            <a:off x="9377400" y="2685600"/>
            <a:ext cx="2359025"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1" name="Text Placeholder 6">
            <a:extLst>
              <a:ext uri="{FF2B5EF4-FFF2-40B4-BE49-F238E27FC236}">
                <a16:creationId xmlns:a16="http://schemas.microsoft.com/office/drawing/2014/main" id="{34B406A6-2D52-7B48-8636-5EEDB575AB44}"/>
              </a:ext>
            </a:extLst>
          </p:cNvPr>
          <p:cNvSpPr>
            <a:spLocks noGrp="1"/>
          </p:cNvSpPr>
          <p:nvPr>
            <p:ph type="body" sz="quarter" idx="35" hasCustomPrompt="1"/>
          </p:nvPr>
        </p:nvSpPr>
        <p:spPr>
          <a:xfrm>
            <a:off x="918117" y="4095750"/>
            <a:ext cx="2743200" cy="328264"/>
          </a:xfrm>
          <a:prstGeom prst="rect">
            <a:avLst/>
          </a:prstGeom>
        </p:spPr>
        <p:txBody>
          <a:bodyPr lIns="0" tIns="0" rIns="0" bIns="0" anchor="b"/>
          <a:lstStyle>
            <a:lvl1pPr algn="l">
              <a:lnSpc>
                <a:spcPct val="100000"/>
              </a:lnSpc>
              <a:defRPr sz="1000">
                <a:solidFill>
                  <a:schemeClr val="tx1">
                    <a:lumMod val="75000"/>
                    <a:lumOff val="25000"/>
                  </a:schemeClr>
                </a:solidFill>
              </a:defRPr>
            </a:lvl1pPr>
          </a:lstStyle>
          <a:p>
            <a:pPr lvl="0"/>
            <a:r>
              <a:rPr lang="en-US" dirty="0"/>
              <a:t>Credit line here 10 pt. or smaller</a:t>
            </a:r>
          </a:p>
        </p:txBody>
      </p:sp>
    </p:spTree>
    <p:extLst>
      <p:ext uri="{BB962C8B-B14F-4D97-AF65-F5344CB8AC3E}">
        <p14:creationId xmlns:p14="http://schemas.microsoft.com/office/powerpoint/2010/main" val="132938814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Bullet List, 3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67148"/>
            <a:ext cx="5486400" cy="273844"/>
          </a:xfrm>
        </p:spPr>
        <p:txBody>
          <a:bodyPr/>
          <a:lstStyle/>
          <a:p>
            <a:endParaRPr lang="en-US" dirty="0"/>
          </a:p>
        </p:txBody>
      </p:sp>
      <p:sp>
        <p:nvSpPr>
          <p:cNvPr id="7" name="Text Placeholder 6">
            <a:extLst>
              <a:ext uri="{FF2B5EF4-FFF2-40B4-BE49-F238E27FC236}">
                <a16:creationId xmlns:a16="http://schemas.microsoft.com/office/drawing/2014/main" id="{06FCA555-B86A-BC43-B1B8-CD95C0338AD0}"/>
              </a:ext>
            </a:extLst>
          </p:cNvPr>
          <p:cNvSpPr>
            <a:spLocks noGrp="1"/>
          </p:cNvSpPr>
          <p:nvPr>
            <p:ph type="body" sz="quarter" idx="26" hasCustomPrompt="1"/>
          </p:nvPr>
        </p:nvSpPr>
        <p:spPr>
          <a:xfrm>
            <a:off x="6629400" y="4095750"/>
            <a:ext cx="2057400" cy="328264"/>
          </a:xfrm>
          <a:prstGeom prst="rect">
            <a:avLst/>
          </a:prstGeom>
        </p:spPr>
        <p:txBody>
          <a:bodyPr lIns="0" tIns="0" rIns="0" bIns="0" anchor="b"/>
          <a:lstStyle>
            <a:lvl1pPr algn="r">
              <a:lnSpc>
                <a:spcPct val="100000"/>
              </a:lnSpc>
              <a:defRPr sz="1000">
                <a:solidFill>
                  <a:schemeClr val="tx1">
                    <a:lumMod val="75000"/>
                    <a:lumOff val="25000"/>
                  </a:schemeClr>
                </a:solidFill>
              </a:defRPr>
            </a:lvl1pPr>
          </a:lstStyle>
          <a:p>
            <a:pPr lvl="0"/>
            <a:r>
              <a:rPr lang="en-US" dirty="0"/>
              <a:t>Credit line here 10 pt. or smaller</a:t>
            </a:r>
          </a:p>
        </p:txBody>
      </p:sp>
      <p:sp>
        <p:nvSpPr>
          <p:cNvPr id="3" name="Text Placeholder 2">
            <a:extLst>
              <a:ext uri="{FF2B5EF4-FFF2-40B4-BE49-F238E27FC236}">
                <a16:creationId xmlns:a16="http://schemas.microsoft.com/office/drawing/2014/main" id="{6B486573-5183-964F-94B7-7C8705909F4F}"/>
              </a:ext>
            </a:extLst>
          </p:cNvPr>
          <p:cNvSpPr>
            <a:spLocks noGrp="1"/>
          </p:cNvSpPr>
          <p:nvPr>
            <p:ph type="body" sz="quarter" idx="27" hasCustomPrompt="1"/>
          </p:nvPr>
        </p:nvSpPr>
        <p:spPr>
          <a:xfrm>
            <a:off x="914400" y="333958"/>
            <a:ext cx="7769772" cy="1018592"/>
          </a:xfrm>
          <a:prstGeom prst="rect">
            <a:avLst/>
          </a:prstGeom>
        </p:spPr>
        <p:txBody>
          <a:bodyPr lIns="0" tIns="0" rIns="0" bIns="0"/>
          <a:lstStyle>
            <a:lvl1pPr>
              <a:lnSpc>
                <a:spcPts val="3600"/>
              </a:lnSpc>
              <a:defRPr sz="3600" b="1" i="0">
                <a:solidFill>
                  <a:schemeClr val="tx1"/>
                </a:solidFill>
                <a:latin typeface="Effra" panose="020B0603020203020204" pitchFamily="34" charset="0"/>
              </a:defRPr>
            </a:lvl1pPr>
            <a:lvl2pPr marL="7938" indent="0">
              <a:lnSpc>
                <a:spcPts val="3600"/>
              </a:lnSpc>
              <a:spcBef>
                <a:spcPts val="0"/>
              </a:spcBef>
              <a:buFontTx/>
              <a:buNone/>
              <a:tabLst/>
              <a:defRPr sz="3600" b="1"/>
            </a:lvl2pPr>
            <a:lvl3pPr marL="7938" indent="0">
              <a:lnSpc>
                <a:spcPts val="3600"/>
              </a:lnSpc>
              <a:spcBef>
                <a:spcPts val="0"/>
              </a:spcBef>
              <a:buFontTx/>
              <a:buNone/>
              <a:tabLst/>
              <a:defRPr sz="3600" b="1"/>
            </a:lvl3pPr>
            <a:lvl4pPr marL="7938" indent="0">
              <a:lnSpc>
                <a:spcPts val="3600"/>
              </a:lnSpc>
              <a:spcBef>
                <a:spcPts val="0"/>
              </a:spcBef>
              <a:buFontTx/>
              <a:buNone/>
              <a:tabLst/>
              <a:defRPr sz="3600" b="1"/>
            </a:lvl4pPr>
            <a:lvl5pPr marL="7938" indent="0">
              <a:lnSpc>
                <a:spcPts val="3600"/>
              </a:lnSpc>
              <a:spcBef>
                <a:spcPts val="0"/>
              </a:spcBef>
              <a:buFontTx/>
              <a:buNone/>
              <a:tabLst/>
              <a:defRPr sz="3600" b="1"/>
            </a:lvl5pPr>
          </a:lstStyle>
          <a:p>
            <a:pPr lvl="0"/>
            <a:r>
              <a:rPr lang="en-US" dirty="0"/>
              <a:t>2-Line Headline Here</a:t>
            </a:r>
          </a:p>
          <a:p>
            <a:pPr lvl="0"/>
            <a:r>
              <a:rPr lang="en-US" dirty="0"/>
              <a:t>2-Line Headline Here</a:t>
            </a:r>
          </a:p>
        </p:txBody>
      </p:sp>
      <p:sp>
        <p:nvSpPr>
          <p:cNvPr id="13" name="Content Placeholder 11">
            <a:extLst>
              <a:ext uri="{FF2B5EF4-FFF2-40B4-BE49-F238E27FC236}">
                <a16:creationId xmlns:a16="http://schemas.microsoft.com/office/drawing/2014/main" id="{F5708B29-91D2-BC46-B413-1913A83DD4EF}"/>
              </a:ext>
            </a:extLst>
          </p:cNvPr>
          <p:cNvSpPr>
            <a:spLocks noGrp="1"/>
          </p:cNvSpPr>
          <p:nvPr>
            <p:ph sz="quarter" idx="30" hasCustomPrompt="1"/>
          </p:nvPr>
        </p:nvSpPr>
        <p:spPr>
          <a:xfrm>
            <a:off x="7087147" y="1424568"/>
            <a:ext cx="1597025" cy="1343526"/>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14" name="Content Placeholder 11">
            <a:extLst>
              <a:ext uri="{FF2B5EF4-FFF2-40B4-BE49-F238E27FC236}">
                <a16:creationId xmlns:a16="http://schemas.microsoft.com/office/drawing/2014/main" id="{ECE980C4-375A-3243-A74A-C17C9690C472}"/>
              </a:ext>
            </a:extLst>
          </p:cNvPr>
          <p:cNvSpPr>
            <a:spLocks noGrp="1"/>
          </p:cNvSpPr>
          <p:nvPr>
            <p:ph sz="quarter" idx="31" hasCustomPrompt="1"/>
          </p:nvPr>
        </p:nvSpPr>
        <p:spPr>
          <a:xfrm>
            <a:off x="7087147" y="2861702"/>
            <a:ext cx="1597025" cy="155813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17" name="Content Placeholder 11">
            <a:extLst>
              <a:ext uri="{FF2B5EF4-FFF2-40B4-BE49-F238E27FC236}">
                <a16:creationId xmlns:a16="http://schemas.microsoft.com/office/drawing/2014/main" id="{9706A5BD-A9A7-2340-B208-717796CE2EC2}"/>
              </a:ext>
            </a:extLst>
          </p:cNvPr>
          <p:cNvSpPr>
            <a:spLocks noGrp="1"/>
          </p:cNvSpPr>
          <p:nvPr>
            <p:ph sz="quarter" idx="34" hasCustomPrompt="1"/>
          </p:nvPr>
        </p:nvSpPr>
        <p:spPr>
          <a:xfrm>
            <a:off x="9448800" y="1868798"/>
            <a:ext cx="2359025"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4" name="Text Placeholder 3">
            <a:extLst>
              <a:ext uri="{FF2B5EF4-FFF2-40B4-BE49-F238E27FC236}">
                <a16:creationId xmlns:a16="http://schemas.microsoft.com/office/drawing/2014/main" id="{CC002275-5B5A-5945-96B9-11C4642822C4}"/>
              </a:ext>
            </a:extLst>
          </p:cNvPr>
          <p:cNvSpPr>
            <a:spLocks noGrp="1"/>
          </p:cNvSpPr>
          <p:nvPr>
            <p:ph type="body" sz="quarter" idx="35" hasCustomPrompt="1"/>
          </p:nvPr>
        </p:nvSpPr>
        <p:spPr>
          <a:xfrm>
            <a:off x="914400" y="1428750"/>
            <a:ext cx="5867400" cy="2895600"/>
          </a:xfrm>
          <a:prstGeom prst="rect">
            <a:avLst/>
          </a:prstGeom>
        </p:spPr>
        <p:txBody>
          <a:bodyPr lIns="0" tIns="0" rIns="0" bIns="0"/>
          <a:lstStyle>
            <a:lvl1pPr marL="174625" indent="-174625">
              <a:lnSpc>
                <a:spcPct val="90000"/>
              </a:lnSpc>
              <a:spcBef>
                <a:spcPts val="0"/>
              </a:spcBef>
              <a:spcAft>
                <a:spcPts val="300"/>
              </a:spcAft>
              <a:buFont typeface="Arial" panose="020B0604020202020204" pitchFamily="34" charset="0"/>
              <a:buChar char="•"/>
              <a:tabLst/>
              <a:defRPr sz="1800" b="0" i="0">
                <a:solidFill>
                  <a:schemeClr val="tx1"/>
                </a:solidFill>
                <a:latin typeface="Effra Light" panose="020B0403020203020204" pitchFamily="34" charset="0"/>
              </a:defRPr>
            </a:lvl1pPr>
            <a:lvl2pPr marL="174625" indent="-174625">
              <a:lnSpc>
                <a:spcPct val="90000"/>
              </a:lnSpc>
              <a:spcBef>
                <a:spcPts val="0"/>
              </a:spcBef>
              <a:spcAft>
                <a:spcPts val="300"/>
              </a:spcAft>
              <a:buFont typeface="Arial" panose="020B0604020202020204" pitchFamily="34" charset="0"/>
              <a:buChar char="•"/>
              <a:tabLst/>
              <a:defRPr sz="1800" b="0" i="0">
                <a:solidFill>
                  <a:schemeClr val="tx1"/>
                </a:solidFill>
                <a:latin typeface="Effra Light" panose="020B0403020203020204" pitchFamily="34" charset="0"/>
              </a:defRPr>
            </a:lvl2pPr>
            <a:lvl3pPr marL="174625" indent="-174625">
              <a:lnSpc>
                <a:spcPct val="90000"/>
              </a:lnSpc>
              <a:spcBef>
                <a:spcPts val="0"/>
              </a:spcBef>
              <a:spcAft>
                <a:spcPts val="300"/>
              </a:spcAft>
              <a:buFont typeface="Arial" panose="020B0604020202020204" pitchFamily="34" charset="0"/>
              <a:buChar char="•"/>
              <a:tabLst/>
              <a:defRPr sz="1800" b="0" i="0">
                <a:solidFill>
                  <a:schemeClr val="tx1"/>
                </a:solidFill>
                <a:latin typeface="Effra Light" panose="020B0403020203020204" pitchFamily="34" charset="0"/>
              </a:defRPr>
            </a:lvl3pPr>
            <a:lvl4pPr marL="342900" indent="-168275">
              <a:lnSpc>
                <a:spcPct val="90000"/>
              </a:lnSpc>
              <a:spcBef>
                <a:spcPts val="0"/>
              </a:spcBef>
              <a:spcAft>
                <a:spcPts val="300"/>
              </a:spcAft>
              <a:buFont typeface="System Font Regular"/>
              <a:buChar char="–"/>
              <a:tabLst/>
              <a:defRPr sz="1800" b="0" i="0">
                <a:solidFill>
                  <a:schemeClr val="tx1"/>
                </a:solidFill>
                <a:latin typeface="Effra Light" panose="020B0403020203020204" pitchFamily="34" charset="0"/>
              </a:defRPr>
            </a:lvl4pPr>
            <a:lvl5pPr marL="342900" indent="-168275">
              <a:lnSpc>
                <a:spcPct val="90000"/>
              </a:lnSpc>
              <a:spcBef>
                <a:spcPts val="0"/>
              </a:spcBef>
              <a:spcAft>
                <a:spcPts val="300"/>
              </a:spcAft>
              <a:buFont typeface="Courier New" panose="02070309020205020404" pitchFamily="49" charset="0"/>
              <a:buChar char="o"/>
              <a:tabLst/>
              <a:defRPr sz="1800" b="0" i="0">
                <a:solidFill>
                  <a:schemeClr val="tx1"/>
                </a:solidFill>
                <a:latin typeface="Effra Light" panose="020B0403020203020204" pitchFamily="34" charset="0"/>
              </a:defRPr>
            </a:lvl5pPr>
          </a:lstStyle>
          <a:p>
            <a:pPr lvl="0"/>
            <a:r>
              <a:rPr lang="en-US" dirty="0"/>
              <a:t>Type bulleted list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1">
            <a:extLst>
              <a:ext uri="{FF2B5EF4-FFF2-40B4-BE49-F238E27FC236}">
                <a16:creationId xmlns:a16="http://schemas.microsoft.com/office/drawing/2014/main" id="{140D01CB-423A-804B-99C0-D6A84F953CDE}"/>
              </a:ext>
            </a:extLst>
          </p:cNvPr>
          <p:cNvSpPr>
            <a:spLocks noGrp="1"/>
          </p:cNvSpPr>
          <p:nvPr>
            <p:ph sz="quarter" idx="36" hasCustomPrompt="1"/>
          </p:nvPr>
        </p:nvSpPr>
        <p:spPr>
          <a:xfrm>
            <a:off x="7087147" y="4842"/>
            <a:ext cx="1597025" cy="1343526"/>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p:txBody>
      </p:sp>
      <p:sp>
        <p:nvSpPr>
          <p:cNvPr id="16" name="Text Placeholder 6">
            <a:extLst>
              <a:ext uri="{FF2B5EF4-FFF2-40B4-BE49-F238E27FC236}">
                <a16:creationId xmlns:a16="http://schemas.microsoft.com/office/drawing/2014/main" id="{9931B1CA-4605-414B-9526-0941F30DF661}"/>
              </a:ext>
            </a:extLst>
          </p:cNvPr>
          <p:cNvSpPr>
            <a:spLocks noGrp="1"/>
          </p:cNvSpPr>
          <p:nvPr>
            <p:ph type="body" sz="quarter" idx="37" hasCustomPrompt="1"/>
          </p:nvPr>
        </p:nvSpPr>
        <p:spPr>
          <a:xfrm>
            <a:off x="912541" y="4095750"/>
            <a:ext cx="2057400" cy="328264"/>
          </a:xfrm>
          <a:prstGeom prst="rect">
            <a:avLst/>
          </a:prstGeom>
        </p:spPr>
        <p:txBody>
          <a:bodyPr lIns="0" tIns="0" rIns="0" bIns="0" anchor="b"/>
          <a:lstStyle>
            <a:lvl1pPr algn="l">
              <a:lnSpc>
                <a:spcPct val="100000"/>
              </a:lnSpc>
              <a:defRPr sz="1000">
                <a:solidFill>
                  <a:schemeClr val="tx1">
                    <a:lumMod val="75000"/>
                    <a:lumOff val="25000"/>
                  </a:schemeClr>
                </a:solidFill>
              </a:defRPr>
            </a:lvl1pPr>
          </a:lstStyle>
          <a:p>
            <a:pPr lvl="0"/>
            <a:r>
              <a:rPr lang="en-US" dirty="0"/>
              <a:t>Credit line here 10 pt. or smaller</a:t>
            </a:r>
          </a:p>
        </p:txBody>
      </p:sp>
    </p:spTree>
    <p:extLst>
      <p:ext uri="{BB962C8B-B14F-4D97-AF65-F5344CB8AC3E}">
        <p14:creationId xmlns:p14="http://schemas.microsoft.com/office/powerpoint/2010/main" val="104592797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Header, Subhead, Bullet List, 2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4683570"/>
            <a:ext cx="228600" cy="273844"/>
          </a:xfrm>
          <a:prstGeom prst="rect">
            <a:avLst/>
          </a:prstGeom>
        </p:spPr>
        <p:txBody>
          <a:bodyPr anchor="ctr"/>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sp>
        <p:nvSpPr>
          <p:cNvPr id="5" name="Footer Placeholder 4">
            <a:extLst>
              <a:ext uri="{FF2B5EF4-FFF2-40B4-BE49-F238E27FC236}">
                <a16:creationId xmlns:a16="http://schemas.microsoft.com/office/drawing/2014/main" id="{E160BB73-179B-9B4D-8CFD-64CC97640061}"/>
              </a:ext>
            </a:extLst>
          </p:cNvPr>
          <p:cNvSpPr>
            <a:spLocks noGrp="1"/>
          </p:cNvSpPr>
          <p:nvPr>
            <p:ph type="ftr" sz="quarter" idx="23"/>
          </p:nvPr>
        </p:nvSpPr>
        <p:spPr>
          <a:xfrm>
            <a:off x="3200400" y="4667148"/>
            <a:ext cx="5486400" cy="273844"/>
          </a:xfrm>
        </p:spPr>
        <p:txBody>
          <a:bodyPr/>
          <a:lstStyle/>
          <a:p>
            <a:endParaRPr lang="en-US" dirty="0"/>
          </a:p>
        </p:txBody>
      </p:sp>
      <p:sp>
        <p:nvSpPr>
          <p:cNvPr id="7" name="Text Placeholder 6">
            <a:extLst>
              <a:ext uri="{FF2B5EF4-FFF2-40B4-BE49-F238E27FC236}">
                <a16:creationId xmlns:a16="http://schemas.microsoft.com/office/drawing/2014/main" id="{06FCA555-B86A-BC43-B1B8-CD95C0338AD0}"/>
              </a:ext>
            </a:extLst>
          </p:cNvPr>
          <p:cNvSpPr>
            <a:spLocks noGrp="1"/>
          </p:cNvSpPr>
          <p:nvPr>
            <p:ph type="body" sz="quarter" idx="26" hasCustomPrompt="1"/>
          </p:nvPr>
        </p:nvSpPr>
        <p:spPr>
          <a:xfrm>
            <a:off x="914400" y="4095750"/>
            <a:ext cx="7772400" cy="328264"/>
          </a:xfrm>
          <a:prstGeom prst="rect">
            <a:avLst/>
          </a:prstGeom>
        </p:spPr>
        <p:txBody>
          <a:bodyPr lIns="0" tIns="0" rIns="0" bIns="0" anchor="b"/>
          <a:lstStyle>
            <a:lvl1pPr algn="r">
              <a:lnSpc>
                <a:spcPct val="100000"/>
              </a:lnSpc>
              <a:defRPr sz="1000">
                <a:solidFill>
                  <a:schemeClr val="tx1">
                    <a:lumMod val="75000"/>
                    <a:lumOff val="25000"/>
                  </a:schemeClr>
                </a:solidFill>
              </a:defRPr>
            </a:lvl1pPr>
          </a:lstStyle>
          <a:p>
            <a:pPr lvl="0"/>
            <a:r>
              <a:rPr lang="en-US" dirty="0"/>
              <a:t>Credit line here 10 pt. or smaller</a:t>
            </a:r>
          </a:p>
        </p:txBody>
      </p:sp>
      <p:sp>
        <p:nvSpPr>
          <p:cNvPr id="3" name="Text Placeholder 2">
            <a:extLst>
              <a:ext uri="{FF2B5EF4-FFF2-40B4-BE49-F238E27FC236}">
                <a16:creationId xmlns:a16="http://schemas.microsoft.com/office/drawing/2014/main" id="{6B486573-5183-964F-94B7-7C8705909F4F}"/>
              </a:ext>
            </a:extLst>
          </p:cNvPr>
          <p:cNvSpPr>
            <a:spLocks noGrp="1"/>
          </p:cNvSpPr>
          <p:nvPr>
            <p:ph type="body" sz="quarter" idx="27" hasCustomPrompt="1"/>
          </p:nvPr>
        </p:nvSpPr>
        <p:spPr>
          <a:xfrm>
            <a:off x="914400" y="333958"/>
            <a:ext cx="7769772" cy="1018592"/>
          </a:xfrm>
          <a:prstGeom prst="rect">
            <a:avLst/>
          </a:prstGeom>
        </p:spPr>
        <p:txBody>
          <a:bodyPr lIns="0" tIns="0" rIns="0" bIns="0"/>
          <a:lstStyle>
            <a:lvl1pPr>
              <a:lnSpc>
                <a:spcPts val="3600"/>
              </a:lnSpc>
              <a:defRPr sz="3600" b="1" i="0">
                <a:solidFill>
                  <a:schemeClr val="tx1"/>
                </a:solidFill>
                <a:latin typeface="Effra" panose="020B0603020203020204" pitchFamily="34" charset="0"/>
              </a:defRPr>
            </a:lvl1pPr>
            <a:lvl2pPr marL="7938" indent="0">
              <a:lnSpc>
                <a:spcPts val="3600"/>
              </a:lnSpc>
              <a:spcBef>
                <a:spcPts val="0"/>
              </a:spcBef>
              <a:buFontTx/>
              <a:buNone/>
              <a:tabLst/>
              <a:defRPr sz="3600" b="1"/>
            </a:lvl2pPr>
            <a:lvl3pPr marL="7938" indent="0">
              <a:lnSpc>
                <a:spcPts val="3600"/>
              </a:lnSpc>
              <a:spcBef>
                <a:spcPts val="0"/>
              </a:spcBef>
              <a:buFontTx/>
              <a:buNone/>
              <a:tabLst/>
              <a:defRPr sz="3600" b="1"/>
            </a:lvl3pPr>
            <a:lvl4pPr marL="7938" indent="0">
              <a:lnSpc>
                <a:spcPts val="3600"/>
              </a:lnSpc>
              <a:spcBef>
                <a:spcPts val="0"/>
              </a:spcBef>
              <a:buFontTx/>
              <a:buNone/>
              <a:tabLst/>
              <a:defRPr sz="3600" b="1"/>
            </a:lvl4pPr>
            <a:lvl5pPr marL="7938" indent="0">
              <a:lnSpc>
                <a:spcPts val="3600"/>
              </a:lnSpc>
              <a:spcBef>
                <a:spcPts val="0"/>
              </a:spcBef>
              <a:buFontTx/>
              <a:buNone/>
              <a:tabLst/>
              <a:defRPr sz="3600" b="1"/>
            </a:lvl5pPr>
          </a:lstStyle>
          <a:p>
            <a:pPr lvl="0"/>
            <a:r>
              <a:rPr lang="en-US" dirty="0"/>
              <a:t>2-Line Headline Here</a:t>
            </a:r>
          </a:p>
          <a:p>
            <a:pPr lvl="0"/>
            <a:r>
              <a:rPr lang="en-US" dirty="0"/>
              <a:t>2-Line Headline Here</a:t>
            </a:r>
          </a:p>
        </p:txBody>
      </p:sp>
      <p:sp>
        <p:nvSpPr>
          <p:cNvPr id="8" name="Text Placeholder 7">
            <a:extLst>
              <a:ext uri="{FF2B5EF4-FFF2-40B4-BE49-F238E27FC236}">
                <a16:creationId xmlns:a16="http://schemas.microsoft.com/office/drawing/2014/main" id="{7CB7CBC9-11CF-F349-AEFE-5D1A13537F95}"/>
              </a:ext>
            </a:extLst>
          </p:cNvPr>
          <p:cNvSpPr>
            <a:spLocks noGrp="1"/>
          </p:cNvSpPr>
          <p:nvPr>
            <p:ph type="body" sz="quarter" idx="28" hasCustomPrompt="1"/>
          </p:nvPr>
        </p:nvSpPr>
        <p:spPr>
          <a:xfrm>
            <a:off x="914400" y="2301600"/>
            <a:ext cx="6400800" cy="1738414"/>
          </a:xfrm>
          <a:prstGeom prst="rect">
            <a:avLst/>
          </a:prstGeom>
        </p:spPr>
        <p:txBody>
          <a:bodyPr lIns="0" tIns="0" rIns="0" bIns="0"/>
          <a:lstStyle>
            <a:lvl1pPr marL="117475" indent="-117475">
              <a:lnSpc>
                <a:spcPct val="90000"/>
              </a:lnSpc>
              <a:spcAft>
                <a:spcPts val="300"/>
              </a:spcAft>
              <a:buFont typeface="Arial" panose="020B0604020202020204" pitchFamily="34" charset="0"/>
              <a:buChar char="•"/>
              <a:tabLst/>
              <a:defRPr sz="1800" b="0" i="0">
                <a:solidFill>
                  <a:schemeClr val="tx1"/>
                </a:solidFill>
                <a:latin typeface="Effra Light" panose="020B0403020203020204" pitchFamily="34" charset="0"/>
              </a:defRPr>
            </a:lvl1pPr>
            <a:lvl2pPr marL="0" indent="0">
              <a:lnSpc>
                <a:spcPts val="2100"/>
              </a:lnSpc>
              <a:spcBef>
                <a:spcPts val="900"/>
              </a:spcBef>
              <a:tabLst/>
              <a:defRPr sz="2000" b="0" i="0">
                <a:solidFill>
                  <a:sysClr val="windowText" lastClr="000000"/>
                </a:solidFill>
                <a:latin typeface="Effra Medium" panose="020B0603020203020204" pitchFamily="34" charset="0"/>
              </a:defRPr>
            </a:lvl2pPr>
            <a:lvl3pPr marL="230188" indent="-223838">
              <a:spcBef>
                <a:spcPts val="300"/>
              </a:spcBef>
              <a:buFont typeface="+mj-lt"/>
              <a:buAutoNum type="arabicPeriod"/>
              <a:tabLst/>
              <a:defRPr sz="1800" b="0" i="0">
                <a:solidFill>
                  <a:schemeClr val="tx1"/>
                </a:solidFill>
                <a:latin typeface="Effra Light" panose="020B0403020203020204" pitchFamily="34" charset="0"/>
              </a:defRPr>
            </a:lvl3pPr>
            <a:lvl4pPr marL="230188" indent="-223838">
              <a:spcBef>
                <a:spcPts val="300"/>
              </a:spcBef>
              <a:buFont typeface="+mj-lt"/>
              <a:buAutoNum type="arabicPeriod"/>
              <a:tabLst/>
              <a:defRPr sz="1800" b="0" i="0">
                <a:solidFill>
                  <a:schemeClr val="tx1"/>
                </a:solidFill>
                <a:latin typeface="Effra Light" panose="020B0403020203020204" pitchFamily="34" charset="0"/>
              </a:defRPr>
            </a:lvl4pPr>
            <a:lvl5pPr marL="230188" indent="-223838">
              <a:spcBef>
                <a:spcPts val="300"/>
              </a:spcBef>
              <a:buFont typeface="System Font Regular"/>
              <a:buChar char="–"/>
              <a:tabLst/>
              <a:defRPr sz="1800" b="0" i="0">
                <a:latin typeface="Effra Light" panose="020B0403020203020204" pitchFamily="34" charset="0"/>
              </a:defRPr>
            </a:lvl5pPr>
          </a:lstStyle>
          <a:p>
            <a:pPr lvl="0"/>
            <a:r>
              <a:rPr lang="en-US" dirty="0"/>
              <a:t>Type bulleted list here</a:t>
            </a:r>
          </a:p>
          <a:p>
            <a:pPr lvl="0"/>
            <a:r>
              <a:rPr lang="en-US" dirty="0"/>
              <a:t>Third level</a:t>
            </a:r>
          </a:p>
          <a:p>
            <a:pPr lvl="0"/>
            <a:r>
              <a:rPr lang="en-US" dirty="0"/>
              <a:t>Fourth level</a:t>
            </a:r>
          </a:p>
          <a:p>
            <a:pPr lvl="0"/>
            <a:r>
              <a:rPr lang="en-US" dirty="0"/>
              <a:t>Fifth level</a:t>
            </a:r>
          </a:p>
        </p:txBody>
      </p:sp>
      <p:sp>
        <p:nvSpPr>
          <p:cNvPr id="18" name="Content Placeholder 11">
            <a:extLst>
              <a:ext uri="{FF2B5EF4-FFF2-40B4-BE49-F238E27FC236}">
                <a16:creationId xmlns:a16="http://schemas.microsoft.com/office/drawing/2014/main" id="{3EDB8184-FA24-BA4E-B34A-BC17070B0E14}"/>
              </a:ext>
            </a:extLst>
          </p:cNvPr>
          <p:cNvSpPr>
            <a:spLocks noGrp="1"/>
          </p:cNvSpPr>
          <p:nvPr>
            <p:ph sz="quarter" idx="33" hasCustomPrompt="1"/>
          </p:nvPr>
        </p:nvSpPr>
        <p:spPr>
          <a:xfrm>
            <a:off x="7543800" y="1428300"/>
            <a:ext cx="1447800" cy="1276350"/>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1">
            <a:extLst>
              <a:ext uri="{FF2B5EF4-FFF2-40B4-BE49-F238E27FC236}">
                <a16:creationId xmlns:a16="http://schemas.microsoft.com/office/drawing/2014/main" id="{9CA48BC7-D3C5-494E-8B91-1788BF25BE8E}"/>
              </a:ext>
            </a:extLst>
          </p:cNvPr>
          <p:cNvSpPr>
            <a:spLocks noGrp="1"/>
          </p:cNvSpPr>
          <p:nvPr>
            <p:ph sz="quarter" idx="34" hasCustomPrompt="1"/>
          </p:nvPr>
        </p:nvSpPr>
        <p:spPr>
          <a:xfrm>
            <a:off x="7543800" y="2800350"/>
            <a:ext cx="1447800" cy="1629814"/>
          </a:xfrm>
          <a:prstGeom prst="rect">
            <a:avLst/>
          </a:prstGeom>
        </p:spPr>
        <p:txBody>
          <a:bodyPr/>
          <a:lstStyle>
            <a:lvl1pPr>
              <a:defRPr>
                <a:solidFill>
                  <a:srgbClr val="A71E23"/>
                </a:solidFill>
              </a:defRPr>
            </a:lvl1pPr>
            <a:lvl2pPr marL="114300" indent="-107950">
              <a:tabLst/>
              <a:defRPr>
                <a:solidFill>
                  <a:schemeClr val="bg1"/>
                </a:solidFill>
              </a:defRPr>
            </a:lvl2pPr>
            <a:lvl3pPr marL="114300" indent="-107950">
              <a:tabLst/>
              <a:defRPr>
                <a:solidFill>
                  <a:schemeClr val="bg1"/>
                </a:solidFill>
              </a:defRPr>
            </a:lvl3pPr>
            <a:lvl4pPr marL="114300" indent="-107950">
              <a:tabLst/>
              <a:defRPr>
                <a:solidFill>
                  <a:schemeClr val="bg1"/>
                </a:solidFill>
              </a:defRPr>
            </a:lvl4pPr>
            <a:lvl5pPr marL="114300" indent="-107950">
              <a:tabLst/>
              <a:defRPr>
                <a:solidFill>
                  <a:schemeClr val="bg1"/>
                </a:solidFill>
              </a:defRPr>
            </a:lvl5pPr>
          </a:lstStyle>
          <a:p>
            <a:pPr lvl="0"/>
            <a:r>
              <a:rPr lang="en-US" dirty="0"/>
              <a:t>Place Image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11">
            <a:extLst>
              <a:ext uri="{FF2B5EF4-FFF2-40B4-BE49-F238E27FC236}">
                <a16:creationId xmlns:a16="http://schemas.microsoft.com/office/drawing/2014/main" id="{ECFB8DE8-EB4B-1141-81A0-74A3B684F4E5}"/>
              </a:ext>
            </a:extLst>
          </p:cNvPr>
          <p:cNvSpPr>
            <a:spLocks noGrp="1"/>
          </p:cNvSpPr>
          <p:nvPr>
            <p:ph sz="quarter" idx="38" hasCustomPrompt="1"/>
          </p:nvPr>
        </p:nvSpPr>
        <p:spPr>
          <a:xfrm>
            <a:off x="9343800" y="6150"/>
            <a:ext cx="1447800"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p:txBody>
      </p:sp>
      <p:sp>
        <p:nvSpPr>
          <p:cNvPr id="24" name="Content Placeholder 11">
            <a:extLst>
              <a:ext uri="{FF2B5EF4-FFF2-40B4-BE49-F238E27FC236}">
                <a16:creationId xmlns:a16="http://schemas.microsoft.com/office/drawing/2014/main" id="{462699FE-8CF3-B147-AE69-3FCE1F0A7D59}"/>
              </a:ext>
            </a:extLst>
          </p:cNvPr>
          <p:cNvSpPr>
            <a:spLocks noGrp="1"/>
          </p:cNvSpPr>
          <p:nvPr>
            <p:ph sz="quarter" idx="39" hasCustomPrompt="1"/>
          </p:nvPr>
        </p:nvSpPr>
        <p:spPr>
          <a:xfrm>
            <a:off x="9343800" y="1352550"/>
            <a:ext cx="1447800" cy="1276350"/>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25" name="Content Placeholder 11">
            <a:extLst>
              <a:ext uri="{FF2B5EF4-FFF2-40B4-BE49-F238E27FC236}">
                <a16:creationId xmlns:a16="http://schemas.microsoft.com/office/drawing/2014/main" id="{6A6916DC-3821-0E49-B26E-5BF44A92EE7C}"/>
              </a:ext>
            </a:extLst>
          </p:cNvPr>
          <p:cNvSpPr>
            <a:spLocks noGrp="1"/>
          </p:cNvSpPr>
          <p:nvPr>
            <p:ph sz="quarter" idx="40" hasCustomPrompt="1"/>
          </p:nvPr>
        </p:nvSpPr>
        <p:spPr>
          <a:xfrm>
            <a:off x="9343800" y="2691750"/>
            <a:ext cx="1447800" cy="1738414"/>
          </a:xfrm>
          <a:prstGeom prst="rect">
            <a:avLst/>
          </a:prstGeom>
        </p:spPr>
        <p:txBody>
          <a:bodyPr/>
          <a:lstStyle>
            <a:lvl1pPr>
              <a:defRPr>
                <a:solidFill>
                  <a:srgbClr val="A71E23"/>
                </a:solidFill>
              </a:defRPr>
            </a:lvl1pPr>
            <a:lvl2pPr marL="114300" indent="-107950">
              <a:tabLst/>
              <a:defRPr/>
            </a:lvl2pPr>
            <a:lvl3pPr marL="114300" indent="-107950">
              <a:tabLst/>
              <a:defRPr/>
            </a:lvl3pPr>
            <a:lvl4pPr marL="114300" indent="-107950">
              <a:tabLst/>
              <a:defRPr/>
            </a:lvl4pPr>
            <a:lvl5pPr marL="114300" indent="-107950">
              <a:tabLst/>
              <a:defRPr/>
            </a:lvl5pPr>
          </a:lstStyle>
          <a:p>
            <a:pPr lvl="0"/>
            <a:r>
              <a:rPr lang="en-US" dirty="0"/>
              <a:t>Place Image Here</a:t>
            </a:r>
          </a:p>
          <a:p>
            <a:pPr lvl="1"/>
            <a:endParaRPr lang="en-US" dirty="0"/>
          </a:p>
        </p:txBody>
      </p:sp>
      <p:sp>
        <p:nvSpPr>
          <p:cNvPr id="16" name="Text Placeholder 7">
            <a:extLst>
              <a:ext uri="{FF2B5EF4-FFF2-40B4-BE49-F238E27FC236}">
                <a16:creationId xmlns:a16="http://schemas.microsoft.com/office/drawing/2014/main" id="{F4BFCEC0-A4C0-3146-9326-F4379455B7AD}"/>
              </a:ext>
            </a:extLst>
          </p:cNvPr>
          <p:cNvSpPr>
            <a:spLocks noGrp="1"/>
          </p:cNvSpPr>
          <p:nvPr>
            <p:ph type="body" sz="quarter" idx="41" hasCustomPrompt="1"/>
          </p:nvPr>
        </p:nvSpPr>
        <p:spPr>
          <a:xfrm>
            <a:off x="914400" y="1411929"/>
            <a:ext cx="6400800" cy="702621"/>
          </a:xfrm>
          <a:prstGeom prst="rect">
            <a:avLst/>
          </a:prstGeom>
        </p:spPr>
        <p:txBody>
          <a:bodyPr lIns="0" tIns="0" rIns="0" bIns="0"/>
          <a:lstStyle>
            <a:lvl1pPr>
              <a:lnSpc>
                <a:spcPts val="2100"/>
              </a:lnSpc>
              <a:defRPr sz="2200" b="0" i="0">
                <a:solidFill>
                  <a:schemeClr val="tx1"/>
                </a:solidFill>
                <a:latin typeface="Effra Medium" panose="020B0603020203020204" pitchFamily="34" charset="0"/>
              </a:defRPr>
            </a:lvl1pPr>
            <a:lvl2pPr marL="0" indent="0">
              <a:lnSpc>
                <a:spcPct val="90000"/>
              </a:lnSpc>
              <a:spcBef>
                <a:spcPts val="900"/>
              </a:spcBef>
              <a:spcAft>
                <a:spcPts val="0"/>
              </a:spcAft>
              <a:tabLst/>
              <a:defRPr sz="2000" b="0" i="0">
                <a:solidFill>
                  <a:sysClr val="windowText" lastClr="000000"/>
                </a:solidFill>
                <a:latin typeface="Effra Medium" panose="020B0603020203020204" pitchFamily="34" charset="0"/>
              </a:defRPr>
            </a:lvl2pPr>
            <a:lvl3pPr marL="230188" indent="-223838">
              <a:lnSpc>
                <a:spcPct val="90000"/>
              </a:lnSpc>
              <a:spcBef>
                <a:spcPts val="900"/>
              </a:spcBef>
              <a:spcAft>
                <a:spcPts val="0"/>
              </a:spcAft>
              <a:buFontTx/>
              <a:buNone/>
              <a:tabLst/>
              <a:defRPr sz="1800" b="0" i="0">
                <a:solidFill>
                  <a:schemeClr val="tx1"/>
                </a:solidFill>
                <a:latin typeface="Effra Medium" panose="020B0603020203020204" pitchFamily="34" charset="0"/>
              </a:defRPr>
            </a:lvl3pPr>
            <a:lvl4pPr marL="230188" indent="-223838">
              <a:lnSpc>
                <a:spcPct val="90000"/>
              </a:lnSpc>
              <a:spcBef>
                <a:spcPts val="0"/>
              </a:spcBef>
              <a:spcAft>
                <a:spcPts val="0"/>
              </a:spcAft>
              <a:buFontTx/>
              <a:buNone/>
              <a:tabLst/>
              <a:defRPr sz="1800" b="0" i="0">
                <a:solidFill>
                  <a:schemeClr val="tx1"/>
                </a:solidFill>
                <a:latin typeface="Effra Medium" panose="020B0603020203020204" pitchFamily="34" charset="0"/>
              </a:defRPr>
            </a:lvl4pPr>
            <a:lvl5pPr marL="230188" indent="-223838">
              <a:spcBef>
                <a:spcPts val="300"/>
              </a:spcBef>
              <a:buFont typeface="System Font Regular"/>
              <a:buChar char="–"/>
              <a:tabLst/>
              <a:defRPr sz="2450" b="0" i="0">
                <a:latin typeface="Effra Light" panose="020B0403020203020204" pitchFamily="34" charset="0"/>
              </a:defRPr>
            </a:lvl5pPr>
            <a:lvl6pPr>
              <a:defRPr sz="2200"/>
            </a:lvl6pPr>
          </a:lstStyle>
          <a:p>
            <a:pPr lvl="1"/>
            <a:r>
              <a:rPr lang="en-US" sz="2000" dirty="0"/>
              <a:t>Type subhead here</a:t>
            </a:r>
            <a:br>
              <a:rPr lang="en-US" sz="2000" dirty="0"/>
            </a:br>
            <a:r>
              <a:rPr lang="en-US" sz="2000" dirty="0"/>
              <a:t>Type subhead here</a:t>
            </a:r>
          </a:p>
        </p:txBody>
      </p:sp>
    </p:spTree>
    <p:extLst>
      <p:ext uri="{BB962C8B-B14F-4D97-AF65-F5344CB8AC3E}">
        <p14:creationId xmlns:p14="http://schemas.microsoft.com/office/powerpoint/2010/main" val="1859558023"/>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jp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24.xml"/><Relationship Id="rId7" Type="http://schemas.openxmlformats.org/officeDocument/2006/relationships/theme" Target="../theme/theme2.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 Id="rId9"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3"/>
          <a:srcRect/>
          <a:stretch/>
        </p:blipFill>
        <p:spPr>
          <a:xfrm>
            <a:off x="914400" y="4619063"/>
            <a:ext cx="2065022" cy="365760"/>
          </a:xfrm>
          <a:prstGeom prst="rect">
            <a:avLst/>
          </a:prstGeom>
        </p:spPr>
      </p:pic>
      <p:cxnSp>
        <p:nvCxnSpPr>
          <p:cNvPr id="13" name="Straight Connector 12"/>
          <p:cNvCxnSpPr>
            <a:cxnSpLocks/>
          </p:cNvCxnSpPr>
          <p:nvPr userDrawn="1"/>
        </p:nvCxnSpPr>
        <p:spPr>
          <a:xfrm>
            <a:off x="914400" y="4457700"/>
            <a:ext cx="8077200" cy="0"/>
          </a:xfrm>
          <a:prstGeom prst="line">
            <a:avLst/>
          </a:prstGeom>
          <a:ln w="12700">
            <a:solidFill>
              <a:srgbClr val="C0C0C0"/>
            </a:solidFill>
          </a:ln>
        </p:spPr>
        <p:style>
          <a:lnRef idx="1">
            <a:schemeClr val="dk1"/>
          </a:lnRef>
          <a:fillRef idx="0">
            <a:schemeClr val="dk1"/>
          </a:fillRef>
          <a:effectRef idx="0">
            <a:schemeClr val="dk1"/>
          </a:effectRef>
          <a:fontRef idx="minor">
            <a:schemeClr val="tx1"/>
          </a:fontRef>
        </p:style>
      </p:cxnSp>
      <p:sp>
        <p:nvSpPr>
          <p:cNvPr id="15" name="Slide Number Placeholder 5"/>
          <p:cNvSpPr>
            <a:spLocks noGrp="1"/>
          </p:cNvSpPr>
          <p:nvPr>
            <p:ph type="sldNum" sz="quarter" idx="4"/>
          </p:nvPr>
        </p:nvSpPr>
        <p:spPr>
          <a:xfrm>
            <a:off x="8686800" y="4512564"/>
            <a:ext cx="304800" cy="630936"/>
          </a:xfrm>
          <a:prstGeom prst="rect">
            <a:avLst/>
          </a:prstGeom>
        </p:spPr>
        <p:txBody>
          <a:bodyPr lIns="0" tIns="0" rIns="0" bIns="0" anchor="ctr" anchorCtr="0"/>
          <a:lstStyle>
            <a:lvl1pPr algn="r">
              <a:defRPr sz="1000" b="0" i="0">
                <a:solidFill>
                  <a:srgbClr val="828383"/>
                </a:solidFill>
                <a:latin typeface="Effra" panose="020B0603020203020204" pitchFamily="34" charset="0"/>
                <a:ea typeface="Effra" panose="020B0603020203020204" pitchFamily="34" charset="0"/>
                <a:cs typeface="Effra" panose="020B0603020203020204" pitchFamily="34" charset="0"/>
              </a:defRPr>
            </a:lvl1pPr>
          </a:lstStyle>
          <a:p>
            <a:fld id="{935F4044-894B-B74C-BA70-A76DFBF02618}" type="slidenum">
              <a:rPr lang="en-US" smtClean="0"/>
              <a:pPr/>
              <a:t>‹#›</a:t>
            </a:fld>
            <a:endParaRPr lang="en-US" sz="1000" dirty="0"/>
          </a:p>
        </p:txBody>
      </p:sp>
      <p:pic>
        <p:nvPicPr>
          <p:cNvPr id="3" name="Picture 2">
            <a:extLst>
              <a:ext uri="{FF2B5EF4-FFF2-40B4-BE49-F238E27FC236}">
                <a16:creationId xmlns:a16="http://schemas.microsoft.com/office/drawing/2014/main" id="{41E134BA-F668-D34A-96D6-F0D0E1BAB9F7}"/>
              </a:ext>
            </a:extLst>
          </p:cNvPr>
          <p:cNvPicPr>
            <a:picLocks noChangeAspect="1"/>
          </p:cNvPicPr>
          <p:nvPr userDrawn="1"/>
        </p:nvPicPr>
        <p:blipFill>
          <a:blip r:embed="rId24"/>
          <a:srcRect/>
          <a:stretch/>
        </p:blipFill>
        <p:spPr>
          <a:xfrm>
            <a:off x="0" y="1"/>
            <a:ext cx="663787" cy="666750"/>
          </a:xfrm>
          <a:prstGeom prst="rect">
            <a:avLst/>
          </a:prstGeom>
        </p:spPr>
      </p:pic>
      <p:sp>
        <p:nvSpPr>
          <p:cNvPr id="11" name="Footer Placeholder 10">
            <a:extLst>
              <a:ext uri="{FF2B5EF4-FFF2-40B4-BE49-F238E27FC236}">
                <a16:creationId xmlns:a16="http://schemas.microsoft.com/office/drawing/2014/main" id="{1CC34D90-AED6-114D-90B1-0CDF7287D80A}"/>
              </a:ext>
            </a:extLst>
          </p:cNvPr>
          <p:cNvSpPr>
            <a:spLocks noGrp="1"/>
          </p:cNvSpPr>
          <p:nvPr>
            <p:ph type="ftr" sz="quarter" idx="3"/>
          </p:nvPr>
        </p:nvSpPr>
        <p:spPr>
          <a:xfrm>
            <a:off x="3200400" y="4665021"/>
            <a:ext cx="5486400" cy="273844"/>
          </a:xfrm>
          <a:prstGeom prst="rect">
            <a:avLst/>
          </a:prstGeom>
        </p:spPr>
        <p:txBody>
          <a:bodyPr vert="horz" lIns="0" tIns="0" rIns="0" bIns="0" rtlCol="0" anchor="ctr"/>
          <a:lstStyle>
            <a:lvl1pPr algn="r">
              <a:defRPr sz="1200" b="0" i="0">
                <a:solidFill>
                  <a:srgbClr val="A71E23"/>
                </a:solidFill>
                <a:latin typeface="Effra" panose="020B0603020203020204" pitchFamily="34" charset="0"/>
              </a:defRPr>
            </a:lvl1pPr>
          </a:lstStyle>
          <a:p>
            <a:r>
              <a:rPr lang="en-US" dirty="0"/>
              <a:t>Approved Sub Brand Name Here</a:t>
            </a:r>
            <a:endParaRPr lang="en-US" sz="1200" dirty="0"/>
          </a:p>
        </p:txBody>
      </p:sp>
      <p:sp>
        <p:nvSpPr>
          <p:cNvPr id="10" name="Title Placeholder 9">
            <a:extLst>
              <a:ext uri="{FF2B5EF4-FFF2-40B4-BE49-F238E27FC236}">
                <a16:creationId xmlns:a16="http://schemas.microsoft.com/office/drawing/2014/main" id="{5812F3B1-5C07-F14B-84F7-1CF91363343E}"/>
              </a:ext>
            </a:extLst>
          </p:cNvPr>
          <p:cNvSpPr>
            <a:spLocks noGrp="1"/>
          </p:cNvSpPr>
          <p:nvPr>
            <p:ph type="title"/>
          </p:nvPr>
        </p:nvSpPr>
        <p:spPr>
          <a:xfrm>
            <a:off x="914398" y="322403"/>
            <a:ext cx="8077198" cy="1182546"/>
          </a:xfrm>
          <a:prstGeom prst="rect">
            <a:avLst/>
          </a:prstGeom>
        </p:spPr>
        <p:txBody>
          <a:bodyPr vert="horz" lIns="0" tIns="0" rIns="0" bIns="0" rtlCol="0" anchor="t" anchorCtr="0">
            <a:normAutofit/>
          </a:bodyPr>
          <a:lstStyle/>
          <a:p>
            <a:r>
              <a:rPr lang="en-US"/>
              <a:t>Click to edit Master title style</a:t>
            </a:r>
            <a:endParaRPr lang="en-US" dirty="0"/>
          </a:p>
        </p:txBody>
      </p:sp>
    </p:spTree>
    <p:extLst>
      <p:ext uri="{BB962C8B-B14F-4D97-AF65-F5344CB8AC3E}">
        <p14:creationId xmlns:p14="http://schemas.microsoft.com/office/powerpoint/2010/main" val="1442484165"/>
      </p:ext>
    </p:extLst>
  </p:cSld>
  <p:clrMap bg1="lt1" tx1="dk1" bg2="lt2" tx2="dk2" accent1="accent1" accent2="accent2" accent3="accent3" accent4="accent4" accent5="accent5" accent6="accent6" hlink="hlink" folHlink="folHlink"/>
  <p:sldLayoutIdLst>
    <p:sldLayoutId id="2147483671" r:id="rId1"/>
    <p:sldLayoutId id="2147483692" r:id="rId2"/>
    <p:sldLayoutId id="2147483707" r:id="rId3"/>
    <p:sldLayoutId id="2147483693" r:id="rId4"/>
    <p:sldLayoutId id="2147483722" r:id="rId5"/>
    <p:sldLayoutId id="2147483720" r:id="rId6"/>
    <p:sldLayoutId id="2147483719" r:id="rId7"/>
    <p:sldLayoutId id="2147483718" r:id="rId8"/>
    <p:sldLayoutId id="2147483721" r:id="rId9"/>
    <p:sldLayoutId id="2147483716" r:id="rId10"/>
    <p:sldLayoutId id="2147483713" r:id="rId11"/>
    <p:sldLayoutId id="2147483717" r:id="rId12"/>
    <p:sldLayoutId id="2147483715" r:id="rId13"/>
    <p:sldLayoutId id="2147483706" r:id="rId14"/>
    <p:sldLayoutId id="2147483665" r:id="rId15"/>
    <p:sldLayoutId id="2147483687" r:id="rId16"/>
    <p:sldLayoutId id="2147483675" r:id="rId17"/>
    <p:sldLayoutId id="2147483679" r:id="rId18"/>
    <p:sldLayoutId id="2147483709" r:id="rId19"/>
    <p:sldLayoutId id="2147483681" r:id="rId20"/>
    <p:sldLayoutId id="2147483663" r:id="rId21"/>
  </p:sldLayoutIdLst>
  <p:hf hdr="0" dt="0"/>
  <p:txStyles>
    <p:titleStyle>
      <a:lvl1pPr algn="l" defTabSz="685800" rtl="0" eaLnBrk="1" latinLnBrk="0" hangingPunct="1">
        <a:lnSpc>
          <a:spcPts val="3600"/>
        </a:lnSpc>
        <a:spcBef>
          <a:spcPct val="0"/>
        </a:spcBef>
        <a:buNone/>
        <a:defRPr sz="3600" b="1" i="0" kern="1200">
          <a:solidFill>
            <a:schemeClr val="tx1">
              <a:lumMod val="85000"/>
              <a:lumOff val="15000"/>
            </a:schemeClr>
          </a:solidFill>
          <a:latin typeface="Effra" panose="020B0603020203020204" pitchFamily="34" charset="0"/>
          <a:ea typeface="+mj-ea"/>
          <a:cs typeface="+mj-cs"/>
        </a:defRPr>
      </a:lvl1pPr>
    </p:titleStyle>
    <p:bodyStyle>
      <a:lvl1pPr marL="0" indent="0" algn="l" defTabSz="685800" rtl="0" eaLnBrk="1" latinLnBrk="0" hangingPunct="1">
        <a:lnSpc>
          <a:spcPct val="100000"/>
        </a:lnSpc>
        <a:spcBef>
          <a:spcPts val="0"/>
        </a:spcBef>
        <a:buFontTx/>
        <a:buNone/>
        <a:defRPr sz="900" b="0" i="0" kern="1200" baseline="0">
          <a:solidFill>
            <a:srgbClr val="C00000"/>
          </a:solidFill>
          <a:latin typeface="Effra" panose="020B0603020203020204" pitchFamily="34" charset="0"/>
          <a:ea typeface="+mn-ea"/>
          <a:cs typeface="+mn-cs"/>
        </a:defRPr>
      </a:lvl1pPr>
      <a:lvl2pPr marL="342900" indent="0" algn="l" defTabSz="685800" rtl="0" eaLnBrk="1" latinLnBrk="0" hangingPunct="1">
        <a:lnSpc>
          <a:spcPct val="90000"/>
        </a:lnSpc>
        <a:spcBef>
          <a:spcPts val="375"/>
        </a:spcBef>
        <a:buFontTx/>
        <a:buNone/>
        <a:defRPr sz="1800" b="1" i="0" kern="1200">
          <a:solidFill>
            <a:schemeClr val="tx1">
              <a:lumMod val="75000"/>
              <a:lumOff val="25000"/>
            </a:schemeClr>
          </a:solidFill>
          <a:latin typeface="Effra" panose="020B0603020203020204" pitchFamily="34" charset="0"/>
          <a:ea typeface="+mn-ea"/>
          <a:cs typeface="+mn-cs"/>
        </a:defRPr>
      </a:lvl2pPr>
      <a:lvl3pPr marL="685800" indent="0" algn="l" defTabSz="685800" rtl="0" eaLnBrk="1" latinLnBrk="0" hangingPunct="1">
        <a:lnSpc>
          <a:spcPct val="90000"/>
        </a:lnSpc>
        <a:spcBef>
          <a:spcPts val="375"/>
        </a:spcBef>
        <a:buFontTx/>
        <a:buNone/>
        <a:defRPr sz="1500" b="0" i="0" kern="1200">
          <a:solidFill>
            <a:schemeClr val="tx1">
              <a:lumMod val="75000"/>
              <a:lumOff val="25000"/>
            </a:schemeClr>
          </a:solidFill>
          <a:latin typeface="Effra" panose="020B0603020203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lumMod val="75000"/>
              <a:lumOff val="25000"/>
            </a:schemeClr>
          </a:solidFill>
          <a:latin typeface="Effra" panose="020B0603020203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lumMod val="75000"/>
              <a:lumOff val="25000"/>
            </a:schemeClr>
          </a:solidFill>
          <a:latin typeface="Effra" panose="020B0603020203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4" orient="horz" pos="708" userDrawn="1">
          <p15:clr>
            <a:srgbClr val="F26B43"/>
          </p15:clr>
        </p15:guide>
        <p15:guide id="6" orient="horz" pos="420" userDrawn="1">
          <p15:clr>
            <a:srgbClr val="F26B43"/>
          </p15:clr>
        </p15:guide>
        <p15:guide id="9" orient="horz" pos="3060" userDrawn="1">
          <p15:clr>
            <a:srgbClr val="F26B43"/>
          </p15:clr>
        </p15:guide>
        <p15:guide id="11" orient="horz" pos="900" userDrawn="1">
          <p15:clr>
            <a:srgbClr val="F26B43"/>
          </p15:clr>
        </p15:guide>
        <p15:guide id="12" pos="576" userDrawn="1">
          <p15:clr>
            <a:srgbClr val="F26B43"/>
          </p15:clr>
        </p15:guide>
        <p15:guide id="13" pos="5664" userDrawn="1">
          <p15:clr>
            <a:srgbClr val="F26B43"/>
          </p15:clr>
        </p15:guide>
        <p15:guide id="14" pos="54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7" descr="PPTbackground_Red.jpg"/>
          <p:cNvPicPr>
            <a:picLocks noChangeAspect="1"/>
          </p:cNvPicPr>
          <p:nvPr/>
        </p:nvPicPr>
        <p:blipFill>
          <a:blip r:embed="rId8"/>
          <a:srcRect b="97814"/>
          <a:stretch>
            <a:fillRect/>
          </a:stretch>
        </p:blipFill>
        <p:spPr bwMode="auto">
          <a:xfrm flipH="1">
            <a:off x="0" y="0"/>
            <a:ext cx="9144000" cy="111919"/>
          </a:xfrm>
          <a:prstGeom prst="rect">
            <a:avLst/>
          </a:prstGeom>
          <a:noFill/>
          <a:ln w="9525">
            <a:noFill/>
            <a:miter lim="800000"/>
            <a:headEnd/>
            <a:tailEnd/>
          </a:ln>
          <a:effectLst>
            <a:outerShdw blurRad="136525" dist="38100" dir="2700000" algn="tl" rotWithShape="0">
              <a:srgbClr val="000000">
                <a:alpha val="43000"/>
              </a:srgbClr>
            </a:outerShdw>
          </a:effectLst>
        </p:spPr>
      </p:pic>
      <p:sp>
        <p:nvSpPr>
          <p:cNvPr id="5123" name="Text Placeholder 2"/>
          <p:cNvSpPr>
            <a:spLocks noGrp="1"/>
          </p:cNvSpPr>
          <p:nvPr>
            <p:ph type="body" idx="1"/>
          </p:nvPr>
        </p:nvSpPr>
        <p:spPr bwMode="auto">
          <a:xfrm>
            <a:off x="458788" y="997744"/>
            <a:ext cx="8229600" cy="3394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124" name="Picture 4" descr="SBU horz_2clr_cmyk.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60375" y="221456"/>
            <a:ext cx="3619500" cy="46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p:nvSpPr>
        <p:spPr>
          <a:xfrm>
            <a:off x="0" y="4708923"/>
            <a:ext cx="9144000" cy="434578"/>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dirty="0"/>
          </a:p>
        </p:txBody>
      </p:sp>
      <p:cxnSp>
        <p:nvCxnSpPr>
          <p:cNvPr id="6" name="Straight Connector 5"/>
          <p:cNvCxnSpPr/>
          <p:nvPr/>
        </p:nvCxnSpPr>
        <p:spPr>
          <a:xfrm>
            <a:off x="0" y="812006"/>
            <a:ext cx="9144000" cy="1191"/>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9767144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Lst>
  <p:txStyles>
    <p:titleStyle>
      <a:lvl1pPr algn="r" defTabSz="342900" rtl="0" eaLnBrk="0" fontAlgn="base" hangingPunct="0">
        <a:spcBef>
          <a:spcPct val="0"/>
        </a:spcBef>
        <a:spcAft>
          <a:spcPct val="0"/>
        </a:spcAft>
        <a:defRPr sz="4050" kern="1200" baseline="6000">
          <a:solidFill>
            <a:schemeClr val="bg1"/>
          </a:solidFill>
          <a:latin typeface="Helvetica"/>
          <a:ea typeface="ＭＳ Ｐゴシック" pitchFamily="-112" charset="-128"/>
          <a:cs typeface="Helvetica"/>
        </a:defRPr>
      </a:lvl1pPr>
      <a:lvl2pPr algn="r" defTabSz="342900" rtl="0" eaLnBrk="0" fontAlgn="base" hangingPunct="0">
        <a:spcBef>
          <a:spcPct val="0"/>
        </a:spcBef>
        <a:spcAft>
          <a:spcPct val="0"/>
        </a:spcAft>
        <a:defRPr sz="4050" baseline="6000">
          <a:solidFill>
            <a:schemeClr val="bg1"/>
          </a:solidFill>
          <a:latin typeface="Helvetica" pitchFamily="-112" charset="0"/>
          <a:ea typeface="ＭＳ Ｐゴシック" pitchFamily="-112" charset="-128"/>
        </a:defRPr>
      </a:lvl2pPr>
      <a:lvl3pPr algn="r" defTabSz="342900" rtl="0" eaLnBrk="0" fontAlgn="base" hangingPunct="0">
        <a:spcBef>
          <a:spcPct val="0"/>
        </a:spcBef>
        <a:spcAft>
          <a:spcPct val="0"/>
        </a:spcAft>
        <a:defRPr sz="4050" baseline="6000">
          <a:solidFill>
            <a:schemeClr val="bg1"/>
          </a:solidFill>
          <a:latin typeface="Helvetica" pitchFamily="-112" charset="0"/>
          <a:ea typeface="ＭＳ Ｐゴシック" pitchFamily="-112" charset="-128"/>
        </a:defRPr>
      </a:lvl3pPr>
      <a:lvl4pPr algn="r" defTabSz="342900" rtl="0" eaLnBrk="0" fontAlgn="base" hangingPunct="0">
        <a:spcBef>
          <a:spcPct val="0"/>
        </a:spcBef>
        <a:spcAft>
          <a:spcPct val="0"/>
        </a:spcAft>
        <a:defRPr sz="4050" baseline="6000">
          <a:solidFill>
            <a:schemeClr val="bg1"/>
          </a:solidFill>
          <a:latin typeface="Helvetica" pitchFamily="-112" charset="0"/>
          <a:ea typeface="ＭＳ Ｐゴシック" pitchFamily="-112" charset="-128"/>
        </a:defRPr>
      </a:lvl4pPr>
      <a:lvl5pPr algn="r" defTabSz="342900" rtl="0" eaLnBrk="0" fontAlgn="base" hangingPunct="0">
        <a:spcBef>
          <a:spcPct val="0"/>
        </a:spcBef>
        <a:spcAft>
          <a:spcPct val="0"/>
        </a:spcAft>
        <a:defRPr sz="4050" baseline="6000">
          <a:solidFill>
            <a:schemeClr val="bg1"/>
          </a:solidFill>
          <a:latin typeface="Helvetica" pitchFamily="-112" charset="0"/>
          <a:ea typeface="ＭＳ Ｐゴシック" pitchFamily="-112" charset="-128"/>
        </a:defRPr>
      </a:lvl5pPr>
      <a:lvl6pPr marL="342900" algn="r" defTabSz="342900" rtl="0" fontAlgn="base">
        <a:spcBef>
          <a:spcPct val="0"/>
        </a:spcBef>
        <a:spcAft>
          <a:spcPct val="0"/>
        </a:spcAft>
        <a:defRPr sz="4050" baseline="6000">
          <a:solidFill>
            <a:schemeClr val="bg1"/>
          </a:solidFill>
          <a:latin typeface="Helvetica" pitchFamily="-112" charset="0"/>
          <a:ea typeface="ＭＳ Ｐゴシック" pitchFamily="-112" charset="-128"/>
        </a:defRPr>
      </a:lvl6pPr>
      <a:lvl7pPr marL="685800" algn="r" defTabSz="342900" rtl="0" fontAlgn="base">
        <a:spcBef>
          <a:spcPct val="0"/>
        </a:spcBef>
        <a:spcAft>
          <a:spcPct val="0"/>
        </a:spcAft>
        <a:defRPr sz="4050" baseline="6000">
          <a:solidFill>
            <a:schemeClr val="bg1"/>
          </a:solidFill>
          <a:latin typeface="Helvetica" pitchFamily="-112" charset="0"/>
          <a:ea typeface="ＭＳ Ｐゴシック" pitchFamily="-112" charset="-128"/>
        </a:defRPr>
      </a:lvl7pPr>
      <a:lvl8pPr marL="1028700" algn="r" defTabSz="342900" rtl="0" fontAlgn="base">
        <a:spcBef>
          <a:spcPct val="0"/>
        </a:spcBef>
        <a:spcAft>
          <a:spcPct val="0"/>
        </a:spcAft>
        <a:defRPr sz="4050" baseline="6000">
          <a:solidFill>
            <a:schemeClr val="bg1"/>
          </a:solidFill>
          <a:latin typeface="Helvetica" pitchFamily="-112" charset="0"/>
          <a:ea typeface="ＭＳ Ｐゴシック" pitchFamily="-112" charset="-128"/>
        </a:defRPr>
      </a:lvl8pPr>
      <a:lvl9pPr marL="1371600" algn="r" defTabSz="342900" rtl="0" fontAlgn="base">
        <a:spcBef>
          <a:spcPct val="0"/>
        </a:spcBef>
        <a:spcAft>
          <a:spcPct val="0"/>
        </a:spcAft>
        <a:defRPr sz="4050" baseline="6000">
          <a:solidFill>
            <a:schemeClr val="bg1"/>
          </a:solidFill>
          <a:latin typeface="Helvetica" pitchFamily="-112" charset="0"/>
          <a:ea typeface="ＭＳ Ｐゴシック" pitchFamily="-112" charset="-128"/>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Helvetica"/>
          <a:ea typeface="ＭＳ Ｐゴシック" pitchFamily="-112" charset="-128"/>
          <a:cs typeface="Helvetica"/>
        </a:defRPr>
      </a:lvl1pPr>
      <a:lvl2pPr marL="557213" indent="-214313" algn="l" defTabSz="342900" rtl="0" eaLnBrk="0" fontAlgn="base" hangingPunct="0">
        <a:spcBef>
          <a:spcPct val="20000"/>
        </a:spcBef>
        <a:spcAft>
          <a:spcPct val="0"/>
        </a:spcAft>
        <a:buFont typeface="Lucida Grande" charset="0"/>
        <a:buChar char="–"/>
        <a:defRPr sz="2100" kern="1200">
          <a:solidFill>
            <a:schemeClr val="tx1"/>
          </a:solidFill>
          <a:latin typeface="Helvetica"/>
          <a:ea typeface="ＭＳ Ｐゴシック" pitchFamily="-112" charset="-128"/>
          <a:cs typeface="Helvetica"/>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Helvetica"/>
          <a:ea typeface="ＭＳ Ｐゴシック" pitchFamily="-112" charset="-128"/>
          <a:cs typeface="Helvetica"/>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Helvetica"/>
          <a:ea typeface="ＭＳ Ｐゴシック" pitchFamily="-112" charset="-128"/>
          <a:cs typeface="Helvetica"/>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Helvetica"/>
          <a:ea typeface="ＭＳ Ｐゴシック" pitchFamily="-112" charset="-128"/>
          <a:cs typeface="Helvetica"/>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7.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683A3-7C10-520E-3CE5-3BBFC2B33DBF}"/>
              </a:ext>
            </a:extLst>
          </p:cNvPr>
          <p:cNvSpPr>
            <a:spLocks noGrp="1"/>
          </p:cNvSpPr>
          <p:nvPr>
            <p:ph type="body" sz="quarter" idx="15"/>
          </p:nvPr>
        </p:nvSpPr>
        <p:spPr/>
        <p:txBody>
          <a:bodyPr/>
          <a:lstStyle/>
          <a:p>
            <a:endParaRPr lang="en-US" sz="3600" i="1" dirty="0">
              <a:solidFill>
                <a:schemeClr val="tx1"/>
              </a:solidFill>
              <a:latin typeface="+mj-lt"/>
            </a:endParaRPr>
          </a:p>
          <a:p>
            <a:r>
              <a:rPr lang="en-US" sz="3600" i="1" dirty="0">
                <a:solidFill>
                  <a:schemeClr val="tx1"/>
                </a:solidFill>
                <a:latin typeface="+mj-lt"/>
              </a:rPr>
              <a:t>C. difficile </a:t>
            </a:r>
            <a:r>
              <a:rPr lang="en-US" sz="3600" dirty="0">
                <a:solidFill>
                  <a:schemeClr val="tx1"/>
                </a:solidFill>
                <a:latin typeface="+mj-lt"/>
              </a:rPr>
              <a:t>Reflex testing based on ordering location &amp; Nurse-Driven Protocol for </a:t>
            </a:r>
            <a:r>
              <a:rPr lang="en-US" sz="3600" dirty="0" err="1">
                <a:solidFill>
                  <a:schemeClr val="tx1"/>
                </a:solidFill>
                <a:latin typeface="+mj-lt"/>
              </a:rPr>
              <a:t>C.diff</a:t>
            </a:r>
            <a:r>
              <a:rPr lang="en-US" sz="3600" dirty="0">
                <a:solidFill>
                  <a:schemeClr val="tx1"/>
                </a:solidFill>
                <a:latin typeface="+mj-lt"/>
              </a:rPr>
              <a:t> testing</a:t>
            </a:r>
            <a:br>
              <a:rPr lang="en-US" sz="3600" dirty="0">
                <a:solidFill>
                  <a:srgbClr val="C00000"/>
                </a:solidFill>
                <a:latin typeface="+mj-lt"/>
              </a:rPr>
            </a:br>
            <a:br>
              <a:rPr lang="en-US" sz="3600" dirty="0">
                <a:solidFill>
                  <a:srgbClr val="C00000"/>
                </a:solidFill>
                <a:latin typeface="+mj-lt"/>
              </a:rPr>
            </a:br>
            <a:r>
              <a:rPr lang="en-US" sz="2000" baseline="0" dirty="0">
                <a:solidFill>
                  <a:srgbClr val="C00000"/>
                </a:solidFill>
                <a:latin typeface="+mj-lt"/>
              </a:rPr>
              <a:t>Prepared by the Preventing C. diff Infection Workgroup</a:t>
            </a:r>
            <a:endParaRPr lang="en-US" dirty="0"/>
          </a:p>
        </p:txBody>
      </p:sp>
      <p:sp>
        <p:nvSpPr>
          <p:cNvPr id="2" name="Slide Number Placeholder 1"/>
          <p:cNvSpPr>
            <a:spLocks noGrp="1"/>
          </p:cNvSpPr>
          <p:nvPr>
            <p:ph type="sldNum" sz="quarter" idx="4294967295"/>
          </p:nvPr>
        </p:nvSpPr>
        <p:spPr>
          <a:xfrm>
            <a:off x="8915400" y="4683125"/>
            <a:ext cx="228600" cy="274638"/>
          </a:xfrm>
          <a:prstGeom prst="rect">
            <a:avLst/>
          </a:prstGeom>
        </p:spPr>
        <p:txBody>
          <a:bodyPr/>
          <a:lstStyle/>
          <a:p>
            <a:fld id="{935F4044-894B-B74C-BA70-A76DFBF02618}" type="slidenum">
              <a:rPr lang="en-US" smtClean="0"/>
              <a:pPr/>
              <a:t>1</a:t>
            </a:fld>
            <a:endParaRPr lang="en-US" sz="1000" dirty="0"/>
          </a:p>
        </p:txBody>
      </p:sp>
      <p:sp>
        <p:nvSpPr>
          <p:cNvPr id="6" name="Text Placeholder 5">
            <a:extLst>
              <a:ext uri="{FF2B5EF4-FFF2-40B4-BE49-F238E27FC236}">
                <a16:creationId xmlns:a16="http://schemas.microsoft.com/office/drawing/2014/main" id="{0F2E55C0-9122-DB68-9402-9C89B8411203}"/>
              </a:ext>
            </a:extLst>
          </p:cNvPr>
          <p:cNvSpPr>
            <a:spLocks noGrp="1"/>
          </p:cNvSpPr>
          <p:nvPr>
            <p:ph type="body" sz="quarter" idx="14"/>
          </p:nvPr>
        </p:nvSpPr>
        <p:spPr>
          <a:xfrm>
            <a:off x="5638800" y="4772025"/>
            <a:ext cx="3505200" cy="371475"/>
          </a:xfrm>
        </p:spPr>
        <p:txBody>
          <a:bodyPr/>
          <a:lstStyle/>
          <a:p>
            <a:r>
              <a:rPr lang="en-US" dirty="0"/>
              <a:t>Updated 5/2025</a:t>
            </a:r>
          </a:p>
        </p:txBody>
      </p:sp>
    </p:spTree>
    <p:extLst>
      <p:ext uri="{BB962C8B-B14F-4D97-AF65-F5344CB8AC3E}">
        <p14:creationId xmlns:p14="http://schemas.microsoft.com/office/powerpoint/2010/main" val="3336240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2DDC305-B5B5-8CEE-14E4-022DB61D3A90}"/>
              </a:ext>
            </a:extLst>
          </p:cNvPr>
          <p:cNvSpPr>
            <a:spLocks noGrp="1"/>
          </p:cNvSpPr>
          <p:nvPr>
            <p:ph type="sldNum" sz="quarter" idx="12"/>
          </p:nvPr>
        </p:nvSpPr>
        <p:spPr/>
        <p:txBody>
          <a:bodyPr/>
          <a:lstStyle/>
          <a:p>
            <a:fld id="{935F4044-894B-B74C-BA70-A76DFBF02618}" type="slidenum">
              <a:rPr lang="en-US" smtClean="0"/>
              <a:pPr/>
              <a:t>10</a:t>
            </a:fld>
            <a:endParaRPr lang="en-US" sz="1000" dirty="0"/>
          </a:p>
        </p:txBody>
      </p:sp>
      <p:sp>
        <p:nvSpPr>
          <p:cNvPr id="3" name="Footer Placeholder 2">
            <a:extLst>
              <a:ext uri="{FF2B5EF4-FFF2-40B4-BE49-F238E27FC236}">
                <a16:creationId xmlns:a16="http://schemas.microsoft.com/office/drawing/2014/main" id="{22D99E5C-959C-D383-2B60-528649B8EBDA}"/>
              </a:ext>
            </a:extLst>
          </p:cNvPr>
          <p:cNvSpPr>
            <a:spLocks noGrp="1"/>
          </p:cNvSpPr>
          <p:nvPr>
            <p:ph type="ftr" sz="quarter" idx="13"/>
          </p:nvPr>
        </p:nvSpPr>
        <p:spPr/>
        <p:txBody>
          <a:bodyPr/>
          <a:lstStyle/>
          <a:p>
            <a:endParaRPr lang="en-US" dirty="0"/>
          </a:p>
        </p:txBody>
      </p:sp>
      <p:pic>
        <p:nvPicPr>
          <p:cNvPr id="5" name="Content Placeholder 4">
            <a:extLst>
              <a:ext uri="{FF2B5EF4-FFF2-40B4-BE49-F238E27FC236}">
                <a16:creationId xmlns:a16="http://schemas.microsoft.com/office/drawing/2014/main" id="{00000000-0008-0000-0C00-000005000000}"/>
              </a:ext>
            </a:extLst>
          </p:cNvPr>
          <p:cNvPicPr>
            <a:picLocks noGrp="1" noChangeAspect="1"/>
          </p:cNvPicPr>
          <p:nvPr>
            <p:ph sz="quarter" idx="16"/>
          </p:nvPr>
        </p:nvPicPr>
        <p:blipFill rotWithShape="1">
          <a:blip r:embed="rId2"/>
          <a:srcRect l="13955" t="50653" r="14347"/>
          <a:stretch/>
        </p:blipFill>
        <p:spPr>
          <a:xfrm>
            <a:off x="844344" y="732318"/>
            <a:ext cx="7391399" cy="1752600"/>
          </a:xfrm>
          <a:prstGeom prst="rect">
            <a:avLst/>
          </a:prstGeom>
        </p:spPr>
      </p:pic>
      <p:pic>
        <p:nvPicPr>
          <p:cNvPr id="6" name="Picture 5">
            <a:extLst>
              <a:ext uri="{FF2B5EF4-FFF2-40B4-BE49-F238E27FC236}">
                <a16:creationId xmlns:a16="http://schemas.microsoft.com/office/drawing/2014/main" id="{00000000-0008-0000-0C00-000006000000}"/>
              </a:ext>
            </a:extLst>
          </p:cNvPr>
          <p:cNvPicPr>
            <a:picLocks noChangeAspect="1"/>
          </p:cNvPicPr>
          <p:nvPr/>
        </p:nvPicPr>
        <p:blipFill rotWithShape="1">
          <a:blip r:embed="rId3"/>
          <a:srcRect b="53201"/>
          <a:stretch/>
        </p:blipFill>
        <p:spPr>
          <a:xfrm>
            <a:off x="3505200" y="2647950"/>
            <a:ext cx="4343400" cy="533400"/>
          </a:xfrm>
          <a:prstGeom prst="rect">
            <a:avLst/>
          </a:prstGeom>
        </p:spPr>
      </p:pic>
      <p:pic>
        <p:nvPicPr>
          <p:cNvPr id="7" name="Picture 6">
            <a:extLst>
              <a:ext uri="{FF2B5EF4-FFF2-40B4-BE49-F238E27FC236}">
                <a16:creationId xmlns:a16="http://schemas.microsoft.com/office/drawing/2014/main" id="{00000000-0008-0000-0C00-000007000000}"/>
              </a:ext>
            </a:extLst>
          </p:cNvPr>
          <p:cNvPicPr>
            <a:picLocks noChangeAspect="1"/>
          </p:cNvPicPr>
          <p:nvPr/>
        </p:nvPicPr>
        <p:blipFill rotWithShape="1">
          <a:blip r:embed="rId4"/>
          <a:srcRect t="80066" r="4109"/>
          <a:stretch/>
        </p:blipFill>
        <p:spPr>
          <a:xfrm>
            <a:off x="221814" y="3638550"/>
            <a:ext cx="8700371" cy="720138"/>
          </a:xfrm>
          <a:prstGeom prst="rect">
            <a:avLst/>
          </a:prstGeom>
        </p:spPr>
      </p:pic>
      <p:sp>
        <p:nvSpPr>
          <p:cNvPr id="8" name="TextBox 7">
            <a:extLst>
              <a:ext uri="{FF2B5EF4-FFF2-40B4-BE49-F238E27FC236}">
                <a16:creationId xmlns:a16="http://schemas.microsoft.com/office/drawing/2014/main" id="{19B09419-AFFE-ADF2-4FF0-7FD26B061576}"/>
              </a:ext>
            </a:extLst>
          </p:cNvPr>
          <p:cNvSpPr txBox="1"/>
          <p:nvPr/>
        </p:nvSpPr>
        <p:spPr>
          <a:xfrm>
            <a:off x="876299" y="133350"/>
            <a:ext cx="7324249"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1) C. Difficile When Patient Meets Criteria order in the Admission PowerPlan</a:t>
            </a:r>
          </a:p>
        </p:txBody>
      </p:sp>
      <p:sp>
        <p:nvSpPr>
          <p:cNvPr id="9" name="TextBox 8">
            <a:extLst>
              <a:ext uri="{FF2B5EF4-FFF2-40B4-BE49-F238E27FC236}">
                <a16:creationId xmlns:a16="http://schemas.microsoft.com/office/drawing/2014/main" id="{1DBEFA24-FDF0-1656-0FF9-4692239165F8}"/>
              </a:ext>
            </a:extLst>
          </p:cNvPr>
          <p:cNvSpPr txBox="1"/>
          <p:nvPr/>
        </p:nvSpPr>
        <p:spPr>
          <a:xfrm>
            <a:off x="844344" y="2611219"/>
            <a:ext cx="2432256"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a:solidFill>
                  <a:schemeClr val="tx1"/>
                </a:solidFill>
              </a:rPr>
              <a:t>2) Stool documentation criteria met @ 15:32</a:t>
            </a:r>
          </a:p>
        </p:txBody>
      </p:sp>
      <p:pic>
        <p:nvPicPr>
          <p:cNvPr id="12" name="Picture 11">
            <a:extLst>
              <a:ext uri="{FF2B5EF4-FFF2-40B4-BE49-F238E27FC236}">
                <a16:creationId xmlns:a16="http://schemas.microsoft.com/office/drawing/2014/main" id="{00000000-0008-0000-0C00-000005000000}"/>
              </a:ext>
            </a:extLst>
          </p:cNvPr>
          <p:cNvPicPr>
            <a:picLocks noChangeAspect="1"/>
          </p:cNvPicPr>
          <p:nvPr/>
        </p:nvPicPr>
        <p:blipFill rotWithShape="1">
          <a:blip r:embed="rId2"/>
          <a:srcRect l="32223" t="2753" r="15553" b="87154"/>
          <a:stretch/>
        </p:blipFill>
        <p:spPr>
          <a:xfrm>
            <a:off x="3179071" y="502682"/>
            <a:ext cx="5596219" cy="372587"/>
          </a:xfrm>
          <a:prstGeom prst="rect">
            <a:avLst/>
          </a:prstGeom>
        </p:spPr>
      </p:pic>
      <p:sp>
        <p:nvSpPr>
          <p:cNvPr id="14" name="TextBox 13">
            <a:extLst>
              <a:ext uri="{FF2B5EF4-FFF2-40B4-BE49-F238E27FC236}">
                <a16:creationId xmlns:a16="http://schemas.microsoft.com/office/drawing/2014/main" id="{DEA76E43-6A33-19FE-000D-F014587C865A}"/>
              </a:ext>
            </a:extLst>
          </p:cNvPr>
          <p:cNvSpPr txBox="1"/>
          <p:nvPr/>
        </p:nvSpPr>
        <p:spPr>
          <a:xfrm>
            <a:off x="838200" y="3281660"/>
            <a:ext cx="7885877"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t>3) C. Difficile PCR order automatically placed @ 15:32 for Nurse or Provider Collect </a:t>
            </a:r>
          </a:p>
        </p:txBody>
      </p:sp>
    </p:spTree>
    <p:extLst>
      <p:ext uri="{BB962C8B-B14F-4D97-AF65-F5344CB8AC3E}">
        <p14:creationId xmlns:p14="http://schemas.microsoft.com/office/powerpoint/2010/main" val="3513171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35F4044-894B-B74C-BA70-A76DFBF02618}" type="slidenum">
              <a:rPr lang="en-US" smtClean="0"/>
              <a:pPr/>
              <a:t>11</a:t>
            </a:fld>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12" name="Content Placeholder 11"/>
          <p:cNvSpPr>
            <a:spLocks noGrp="1"/>
          </p:cNvSpPr>
          <p:nvPr>
            <p:ph sz="quarter" idx="16"/>
          </p:nvPr>
        </p:nvSpPr>
        <p:spPr>
          <a:xfrm>
            <a:off x="609600" y="0"/>
            <a:ext cx="7772400" cy="4552950"/>
          </a:xfrm>
        </p:spPr>
        <p:txBody>
          <a:bodyPr/>
          <a:lstStyle/>
          <a:p>
            <a:pPr algn="ctr" defTabSz="457200" eaLnBrk="0" fontAlgn="base" hangingPunct="0">
              <a:lnSpc>
                <a:spcPct val="90000"/>
              </a:lnSpc>
              <a:spcAft>
                <a:spcPts val="169"/>
              </a:spcAft>
            </a:pPr>
            <a:r>
              <a:rPr lang="en-US" altLang="ko-KR" sz="2000" b="1" dirty="0">
                <a:latin typeface="Calibri"/>
                <a:ea typeface="ＭＳ Ｐゴシック" pitchFamily="-112" charset="-128"/>
                <a:cs typeface="Helvetica"/>
              </a:rPr>
              <a:t>Reminders </a:t>
            </a:r>
          </a:p>
          <a:p>
            <a:pPr marL="457200" lvl="4" indent="-358775" defTabSz="457200" eaLnBrk="0" fontAlgn="base" hangingPunct="0">
              <a:spcBef>
                <a:spcPts val="0"/>
              </a:spcBef>
              <a:spcAft>
                <a:spcPts val="169"/>
              </a:spcAft>
            </a:pPr>
            <a:endParaRPr lang="en-US" altLang="ko-KR" sz="1400" dirty="0">
              <a:solidFill>
                <a:prstClr val="black"/>
              </a:solidFill>
              <a:latin typeface="Calibri"/>
              <a:ea typeface="Verdana" panose="020B0604030504040204" pitchFamily="34" charset="0"/>
            </a:endParaRPr>
          </a:p>
          <a:p>
            <a:pPr marL="457200" lvl="4" indent="-358775" defTabSz="457200" eaLnBrk="0" fontAlgn="base" hangingPunct="0">
              <a:spcBef>
                <a:spcPts val="0"/>
              </a:spcBef>
              <a:spcAft>
                <a:spcPts val="169"/>
              </a:spcAft>
            </a:pPr>
            <a:endParaRPr lang="en-US" altLang="ko-KR" sz="1400" dirty="0">
              <a:solidFill>
                <a:prstClr val="black"/>
              </a:solidFill>
              <a:latin typeface="Calibri"/>
              <a:ea typeface="Verdana" panose="020B0604030504040204" pitchFamily="34" charset="0"/>
            </a:endParaRPr>
          </a:p>
          <a:p>
            <a:pPr marL="457200" lvl="4" indent="-358775" defTabSz="457200" eaLnBrk="0" fontAlgn="base" hangingPunct="0">
              <a:spcBef>
                <a:spcPts val="0"/>
              </a:spcBef>
              <a:spcAft>
                <a:spcPts val="169"/>
              </a:spcAft>
            </a:pPr>
            <a:r>
              <a:rPr lang="en-US" sz="1400" dirty="0">
                <a:solidFill>
                  <a:prstClr val="black"/>
                </a:solidFill>
                <a:latin typeface="Calibri"/>
                <a:ea typeface="Verdana" panose="020B0604030504040204" pitchFamily="34" charset="0"/>
              </a:rPr>
              <a:t>Documentation of stools will trigger a C.</a:t>
            </a:r>
            <a:r>
              <a:rPr lang="en-US" sz="1400" i="1" dirty="0">
                <a:solidFill>
                  <a:prstClr val="black"/>
                </a:solidFill>
                <a:latin typeface="Calibri"/>
                <a:ea typeface="Verdana" panose="020B0604030504040204" pitchFamily="34" charset="0"/>
              </a:rPr>
              <a:t>diff</a:t>
            </a:r>
            <a:r>
              <a:rPr lang="en-US" sz="1400" dirty="0">
                <a:solidFill>
                  <a:prstClr val="black"/>
                </a:solidFill>
                <a:latin typeface="Calibri"/>
                <a:ea typeface="Verdana" panose="020B0604030504040204" pitchFamily="34" charset="0"/>
              </a:rPr>
              <a:t> test order if testing criteria are met; once test order triggers, patient is placed on isolation precautions and nurse is tasked to collect specimen. </a:t>
            </a:r>
            <a:r>
              <a:rPr lang="en-US" sz="1400" b="0" dirty="0">
                <a:solidFill>
                  <a:schemeClr val="tx1"/>
                </a:solidFill>
                <a:latin typeface="Calibri"/>
                <a:ea typeface="Verdana" panose="020B0604030504040204" pitchFamily="34" charset="0"/>
              </a:rPr>
              <a:t>Reminder to collect specimen using a plastic device (i.e., spoon).  Do not use a wood stick or cotton ball during collection because it can interfere with the PCR test and cause a false negative result.</a:t>
            </a:r>
            <a:endParaRPr lang="en-US" sz="1400" dirty="0">
              <a:solidFill>
                <a:prstClr val="black"/>
              </a:solidFill>
              <a:latin typeface="Calibri"/>
              <a:ea typeface="Verdana" panose="020B0604030504040204" pitchFamily="34" charset="0"/>
            </a:endParaRPr>
          </a:p>
          <a:p>
            <a:pPr marL="457200" lvl="4" indent="-358775" defTabSz="457200" eaLnBrk="0" fontAlgn="base" hangingPunct="0">
              <a:spcBef>
                <a:spcPts val="0"/>
              </a:spcBef>
              <a:spcAft>
                <a:spcPts val="169"/>
              </a:spcAft>
            </a:pPr>
            <a:endParaRPr lang="en-US" sz="1400" dirty="0">
              <a:solidFill>
                <a:prstClr val="black"/>
              </a:solidFill>
              <a:latin typeface="Calibri"/>
              <a:ea typeface="Verdana" panose="020B0604030504040204" pitchFamily="34" charset="0"/>
            </a:endParaRPr>
          </a:p>
          <a:p>
            <a:pPr marL="457200" lvl="4" indent="-358775" defTabSz="457200" eaLnBrk="0" fontAlgn="base" hangingPunct="0">
              <a:spcBef>
                <a:spcPts val="0"/>
              </a:spcBef>
              <a:spcAft>
                <a:spcPts val="169"/>
              </a:spcAft>
            </a:pPr>
            <a:r>
              <a:rPr lang="en-US" sz="1400" dirty="0">
                <a:solidFill>
                  <a:prstClr val="black"/>
                </a:solidFill>
                <a:latin typeface="Calibri"/>
                <a:ea typeface="Verdana" panose="020B0604030504040204" pitchFamily="34" charset="0"/>
              </a:rPr>
              <a:t>The provider ordering the admission PowerPlan will be the C. </a:t>
            </a:r>
            <a:r>
              <a:rPr lang="en-US" sz="1400" i="1" dirty="0">
                <a:solidFill>
                  <a:prstClr val="black"/>
                </a:solidFill>
                <a:latin typeface="Calibri"/>
                <a:ea typeface="Verdana" panose="020B0604030504040204" pitchFamily="34" charset="0"/>
              </a:rPr>
              <a:t>diff </a:t>
            </a:r>
            <a:r>
              <a:rPr lang="en-US" sz="1400" dirty="0">
                <a:solidFill>
                  <a:prstClr val="black"/>
                </a:solidFill>
                <a:latin typeface="Calibri"/>
                <a:ea typeface="Verdana" panose="020B0604030504040204" pitchFamily="34" charset="0"/>
              </a:rPr>
              <a:t>test ordering provider.</a:t>
            </a:r>
          </a:p>
          <a:p>
            <a:pPr marL="457200" lvl="4" indent="-358775" defTabSz="457200" eaLnBrk="0" fontAlgn="base" hangingPunct="0">
              <a:spcBef>
                <a:spcPts val="0"/>
              </a:spcBef>
              <a:spcAft>
                <a:spcPts val="169"/>
              </a:spcAft>
            </a:pPr>
            <a:endParaRPr lang="en-US" altLang="ko-KR" sz="1400" dirty="0">
              <a:solidFill>
                <a:prstClr val="black"/>
              </a:solidFill>
              <a:latin typeface="Calibri"/>
              <a:ea typeface="Verdana" panose="020B0604030504040204" pitchFamily="34" charset="0"/>
            </a:endParaRPr>
          </a:p>
          <a:p>
            <a:pPr marL="457200" lvl="4" indent="-358775" defTabSz="457200" eaLnBrk="0" fontAlgn="base" hangingPunct="0">
              <a:spcBef>
                <a:spcPts val="0"/>
              </a:spcBef>
              <a:spcAft>
                <a:spcPts val="169"/>
              </a:spcAft>
            </a:pPr>
            <a:r>
              <a:rPr lang="en-US" altLang="ko-KR" sz="1400" dirty="0">
                <a:solidFill>
                  <a:prstClr val="black"/>
                </a:solidFill>
                <a:latin typeface="Calibri"/>
                <a:ea typeface="Verdana" panose="020B0604030504040204" pitchFamily="34" charset="0"/>
              </a:rPr>
              <a:t>Nurse Driven Protocol with laboratory order “C. diff when patient meets criteria” cancels on day three of admission.  </a:t>
            </a:r>
          </a:p>
          <a:p>
            <a:pPr marL="98425" lvl="4" indent="0" defTabSz="457200" eaLnBrk="0" fontAlgn="base" hangingPunct="0">
              <a:spcBef>
                <a:spcPts val="0"/>
              </a:spcBef>
              <a:spcAft>
                <a:spcPts val="169"/>
              </a:spcAft>
              <a:buNone/>
            </a:pPr>
            <a:endParaRPr lang="en-US" altLang="ko-KR" sz="1400" dirty="0">
              <a:solidFill>
                <a:prstClr val="black"/>
              </a:solidFill>
              <a:latin typeface="Calibri"/>
              <a:ea typeface="Verdana" panose="020B0604030504040204" pitchFamily="34" charset="0"/>
            </a:endParaRPr>
          </a:p>
          <a:p>
            <a:pPr marL="457200" lvl="4" indent="-358775" defTabSz="457200" eaLnBrk="0" fontAlgn="base" hangingPunct="0">
              <a:spcBef>
                <a:spcPts val="0"/>
              </a:spcBef>
              <a:spcAft>
                <a:spcPts val="169"/>
              </a:spcAft>
            </a:pPr>
            <a:r>
              <a:rPr lang="en-US" altLang="ko-KR" sz="1400" dirty="0">
                <a:solidFill>
                  <a:prstClr val="black"/>
                </a:solidFill>
                <a:latin typeface="Calibri"/>
                <a:ea typeface="Verdana" panose="020B0604030504040204" pitchFamily="34" charset="0"/>
              </a:rPr>
              <a:t>If specimen is not sent within 24 hours, the order is canceled by the system.</a:t>
            </a:r>
          </a:p>
          <a:p>
            <a:pPr marL="98425" lvl="4" indent="0" defTabSz="457200" eaLnBrk="0" fontAlgn="base" hangingPunct="0">
              <a:spcBef>
                <a:spcPts val="0"/>
              </a:spcBef>
              <a:spcAft>
                <a:spcPts val="169"/>
              </a:spcAft>
              <a:buNone/>
            </a:pPr>
            <a:endParaRPr lang="en-US" altLang="ko-KR" sz="1400" dirty="0">
              <a:solidFill>
                <a:prstClr val="black"/>
              </a:solidFill>
              <a:latin typeface="Calibri"/>
              <a:ea typeface="Verdana" panose="020B0604030504040204" pitchFamily="34" charset="0"/>
            </a:endParaRPr>
          </a:p>
          <a:p>
            <a:pPr marL="457200" lvl="4" indent="-358775" defTabSz="457200" eaLnBrk="0" fontAlgn="base" hangingPunct="0">
              <a:spcBef>
                <a:spcPts val="0"/>
              </a:spcBef>
              <a:spcAft>
                <a:spcPts val="169"/>
              </a:spcAft>
            </a:pPr>
            <a:r>
              <a:rPr lang="en-US" altLang="ko-KR" sz="1400" dirty="0">
                <a:solidFill>
                  <a:prstClr val="black"/>
                </a:solidFill>
                <a:latin typeface="Calibri"/>
                <a:ea typeface="Verdana" panose="020B0604030504040204" pitchFamily="34" charset="0"/>
              </a:rPr>
              <a:t>Continue to round daily with team on stool description and count.</a:t>
            </a:r>
          </a:p>
          <a:p>
            <a:pPr marL="457200" lvl="4" indent="-358775" defTabSz="457200" eaLnBrk="0" fontAlgn="base" hangingPunct="0">
              <a:spcBef>
                <a:spcPts val="0"/>
              </a:spcBef>
              <a:spcAft>
                <a:spcPts val="169"/>
              </a:spcAft>
            </a:pPr>
            <a:endParaRPr lang="en-US" altLang="ko-KR" sz="1400" dirty="0">
              <a:solidFill>
                <a:prstClr val="black"/>
              </a:solidFill>
              <a:latin typeface="Calibri"/>
              <a:ea typeface="Verdana" panose="020B0604030504040204" pitchFamily="34" charset="0"/>
            </a:endParaRPr>
          </a:p>
          <a:p>
            <a:pPr marL="98425" lvl="4" indent="0" defTabSz="457200" eaLnBrk="0" fontAlgn="base" hangingPunct="0">
              <a:spcBef>
                <a:spcPts val="0"/>
              </a:spcBef>
              <a:spcAft>
                <a:spcPts val="169"/>
              </a:spcAft>
              <a:buNone/>
            </a:pPr>
            <a:endParaRPr lang="en-US" altLang="ko-KR" sz="1400" dirty="0">
              <a:solidFill>
                <a:prstClr val="black"/>
              </a:solidFill>
              <a:latin typeface="Calibri"/>
              <a:ea typeface="Verdana" panose="020B0604030504040204" pitchFamily="34" charset="0"/>
            </a:endParaRPr>
          </a:p>
          <a:p>
            <a:pPr marL="457200" lvl="4" indent="-358775" defTabSz="457200" eaLnBrk="0" fontAlgn="base" hangingPunct="0">
              <a:spcBef>
                <a:spcPts val="0"/>
              </a:spcBef>
              <a:spcAft>
                <a:spcPts val="169"/>
              </a:spcAft>
            </a:pPr>
            <a:endParaRPr lang="en-US" altLang="ko-KR" sz="1400" dirty="0">
              <a:solidFill>
                <a:prstClr val="black"/>
              </a:solidFill>
              <a:latin typeface="Calibri"/>
              <a:ea typeface="Verdana" panose="020B0604030504040204" pitchFamily="34" charset="0"/>
            </a:endParaRPr>
          </a:p>
          <a:p>
            <a:pPr marL="457200" lvl="4" indent="-358775" defTabSz="457200" eaLnBrk="0" fontAlgn="base" hangingPunct="0">
              <a:spcBef>
                <a:spcPts val="0"/>
              </a:spcBef>
              <a:spcAft>
                <a:spcPts val="169"/>
              </a:spcAft>
            </a:pPr>
            <a:endParaRPr lang="en-US" altLang="ko-KR" sz="1400" dirty="0">
              <a:solidFill>
                <a:prstClr val="black"/>
              </a:solidFill>
              <a:latin typeface="Calibri"/>
              <a:ea typeface="Verdana" panose="020B0604030504040204" pitchFamily="34" charset="0"/>
            </a:endParaRPr>
          </a:p>
          <a:p>
            <a:endParaRPr lang="en-US" dirty="0"/>
          </a:p>
        </p:txBody>
      </p:sp>
    </p:spTree>
    <p:extLst>
      <p:ext uri="{BB962C8B-B14F-4D97-AF65-F5344CB8AC3E}">
        <p14:creationId xmlns:p14="http://schemas.microsoft.com/office/powerpoint/2010/main" val="1225300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07F2B-DF2D-5386-02CF-3F278DEA9FAC}"/>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B0C059-72C5-89BD-1A17-7E0EAB4989DA}"/>
              </a:ext>
            </a:extLst>
          </p:cNvPr>
          <p:cNvSpPr>
            <a:spLocks noGrp="1"/>
          </p:cNvSpPr>
          <p:nvPr>
            <p:ph type="sldNum" sz="quarter" idx="12"/>
          </p:nvPr>
        </p:nvSpPr>
        <p:spPr/>
        <p:txBody>
          <a:bodyPr/>
          <a:lstStyle/>
          <a:p>
            <a:fld id="{935F4044-894B-B74C-BA70-A76DFBF02618}" type="slidenum">
              <a:rPr lang="en-US" smtClean="0"/>
              <a:pPr/>
              <a:t>2</a:t>
            </a:fld>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12" name="Content Placeholder 11">
            <a:extLst>
              <a:ext uri="{FF2B5EF4-FFF2-40B4-BE49-F238E27FC236}">
                <a16:creationId xmlns:a16="http://schemas.microsoft.com/office/drawing/2014/main" id="{22FCC026-BE4C-EF27-1017-D56C6503479F}"/>
              </a:ext>
            </a:extLst>
          </p:cNvPr>
          <p:cNvSpPr>
            <a:spLocks noGrp="1"/>
          </p:cNvSpPr>
          <p:nvPr>
            <p:ph sz="quarter" idx="16"/>
          </p:nvPr>
        </p:nvSpPr>
        <p:spPr>
          <a:xfrm>
            <a:off x="685800" y="0"/>
            <a:ext cx="8534400" cy="4476750"/>
          </a:xfrm>
        </p:spPr>
        <p:txBody>
          <a:bodyPr/>
          <a:lstStyle/>
          <a:p>
            <a:pPr marL="0" marR="0" lvl="0" indent="0" algn="ctr" defTabSz="457200" rtl="0" eaLnBrk="0" fontAlgn="base" latinLnBrk="0" hangingPunct="0">
              <a:lnSpc>
                <a:spcPct val="100000"/>
              </a:lnSpc>
              <a:spcBef>
                <a:spcPct val="20000"/>
              </a:spcBef>
              <a:spcAft>
                <a:spcPct val="0"/>
              </a:spcAft>
              <a:buClrTx/>
              <a:buSzTx/>
              <a:buFontTx/>
              <a:buNone/>
              <a:tabLst/>
              <a:defRPr/>
            </a:pPr>
            <a:endParaRPr kumimoji="0" lang="en-US" sz="1200" b="1" i="0" u="none" strike="noStrike" kern="1200" cap="none" spc="0" normalizeH="0" baseline="0" noProof="0" dirty="0">
              <a:ln>
                <a:noFill/>
              </a:ln>
              <a:effectLst/>
              <a:uLnTx/>
              <a:uFillTx/>
              <a:latin typeface="Calibri"/>
              <a:ea typeface="ＭＳ Ｐゴシック" pitchFamily="-112" charset="-128"/>
              <a:cs typeface="Helvetica"/>
            </a:endParaRPr>
          </a:p>
          <a:p>
            <a:pPr marL="0" marR="0" lvl="0" indent="0" algn="ctr" defTabSz="4572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spc="0" normalizeH="0" baseline="0" noProof="0" dirty="0">
                <a:ln>
                  <a:noFill/>
                </a:ln>
                <a:effectLst/>
                <a:uLnTx/>
                <a:uFillTx/>
                <a:latin typeface="Calibri"/>
                <a:ea typeface="ＭＳ Ｐゴシック" pitchFamily="-112" charset="-128"/>
                <a:cs typeface="Helvetica"/>
              </a:rPr>
              <a:t>Stony Brook uses a two-step testing algorithm including a PCR (polymerase chain reaction) and EIA (enzyme immunoassay) for all Inpatient and ED locations. </a:t>
            </a:r>
          </a:p>
          <a:p>
            <a:pPr marL="0" marR="0" lvl="0" indent="0" algn="ctr" defTabSz="457200" rtl="0" eaLnBrk="0" fontAlgn="base" latinLnBrk="0" hangingPunct="0">
              <a:lnSpc>
                <a:spcPct val="100000"/>
              </a:lnSpc>
              <a:spcBef>
                <a:spcPct val="2000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a:ea typeface="ＭＳ Ｐゴシック" pitchFamily="-112" charset="-128"/>
              <a:cs typeface="Helvetica"/>
            </a:endParaRPr>
          </a:p>
          <a:p>
            <a:pPr marL="285750" marR="0" lvl="0" indent="-285750"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ＭＳ Ｐゴシック" pitchFamily="-112" charset="-128"/>
                <a:cs typeface="Helvetica"/>
              </a:rPr>
              <a:t>The PCR test is highly sensitive for toxigenic genes.  It cannot distinguish between active infection and asymptomatic carriage</a:t>
            </a:r>
          </a:p>
          <a:p>
            <a:pPr marL="285750" marR="0" lvl="0" indent="-285750"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ＭＳ Ｐゴシック" pitchFamily="-112" charset="-128"/>
                <a:cs typeface="Helvetica"/>
              </a:rPr>
              <a:t>The EIA test has a lower sensitivity, but high specificity for the toxin production.  It helps to determine an active infection or asymptomatic carriage.</a:t>
            </a:r>
          </a:p>
          <a:p>
            <a:pPr marL="285750" marR="0" lvl="0" indent="-285750"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ＭＳ Ｐゴシック" pitchFamily="-112" charset="-128"/>
                <a:cs typeface="Helvetica"/>
              </a:rPr>
              <a:t>The EIA test will result </a:t>
            </a:r>
            <a:r>
              <a:rPr kumimoji="0" lang="en-US" sz="1600" b="0" i="1" u="none" strike="noStrike" kern="1200" cap="none" spc="0" normalizeH="0" baseline="0" noProof="0" dirty="0">
                <a:ln>
                  <a:noFill/>
                </a:ln>
                <a:solidFill>
                  <a:prstClr val="black"/>
                </a:solidFill>
                <a:effectLst/>
                <a:uLnTx/>
                <a:uFillTx/>
                <a:latin typeface="Calibri"/>
                <a:ea typeface="ＭＳ Ｐゴシック" pitchFamily="-112" charset="-128"/>
                <a:cs typeface="Helvetica"/>
              </a:rPr>
              <a:t>after </a:t>
            </a:r>
            <a:r>
              <a:rPr kumimoji="0" lang="en-US" sz="1600" b="0" i="0" u="none" strike="noStrike" kern="1200" cap="none" spc="0" normalizeH="0" baseline="0" noProof="0" dirty="0">
                <a:ln>
                  <a:noFill/>
                </a:ln>
                <a:solidFill>
                  <a:prstClr val="black"/>
                </a:solidFill>
                <a:effectLst/>
                <a:uLnTx/>
                <a:uFillTx/>
                <a:latin typeface="Calibri"/>
                <a:ea typeface="ＭＳ Ｐゴシック" pitchFamily="-112" charset="-128"/>
                <a:cs typeface="Helvetica"/>
              </a:rPr>
              <a:t>a +PCR result in </a:t>
            </a:r>
            <a:r>
              <a:rPr kumimoji="0" lang="en-US" sz="1600" b="0" i="0" u="none" strike="noStrike" kern="1200" cap="none" spc="0" normalizeH="0" baseline="0" noProof="0" dirty="0" err="1">
                <a:ln>
                  <a:noFill/>
                </a:ln>
                <a:solidFill>
                  <a:prstClr val="black"/>
                </a:solidFill>
                <a:effectLst/>
                <a:uLnTx/>
                <a:uFillTx/>
                <a:latin typeface="Calibri"/>
                <a:ea typeface="ＭＳ Ｐゴシック" pitchFamily="-112" charset="-128"/>
                <a:cs typeface="Helvetica"/>
              </a:rPr>
              <a:t>PowerChart</a:t>
            </a:r>
            <a:r>
              <a:rPr kumimoji="0" lang="en-US" sz="1600" b="0" i="0" u="none" strike="noStrike" kern="1200" cap="none" spc="0" normalizeH="0" baseline="0" noProof="0" dirty="0">
                <a:ln>
                  <a:noFill/>
                </a:ln>
                <a:solidFill>
                  <a:prstClr val="black"/>
                </a:solidFill>
                <a:effectLst/>
                <a:uLnTx/>
                <a:uFillTx/>
                <a:latin typeface="Calibri"/>
                <a:ea typeface="ＭＳ Ｐゴシック" pitchFamily="-112" charset="-128"/>
                <a:cs typeface="Helvetica"/>
              </a:rPr>
              <a:t>.</a:t>
            </a:r>
          </a:p>
          <a:p>
            <a:pPr marL="1146175" marR="0" lvl="0" indent="-347663" algn="ctr"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Calibri"/>
              <a:ea typeface="ＭＳ Ｐゴシック" pitchFamily="-112" charset="-128"/>
              <a:cs typeface="Helvetica"/>
            </a:endParaRPr>
          </a:p>
          <a:p>
            <a:pPr marL="1025525" marR="0" lvl="0" indent="-1025525" algn="ctr" defTabSz="4572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spc="0" normalizeH="0" baseline="0" noProof="0" dirty="0">
                <a:ln>
                  <a:noFill/>
                </a:ln>
                <a:solidFill>
                  <a:srgbClr val="C00000"/>
                </a:solidFill>
                <a:effectLst/>
                <a:uLnTx/>
                <a:uFillTx/>
                <a:latin typeface="Calibri"/>
                <a:ea typeface="ＭＳ Ｐゴシック" pitchFamily="-112" charset="-128"/>
                <a:cs typeface="Helvetica"/>
              </a:rPr>
              <a:t>Utilizing both PCR and EIA testing helps clinicians determine an appropriate treatment plan based on active infections or asymptomatic carriage.  </a:t>
            </a:r>
          </a:p>
          <a:p>
            <a:endParaRPr lang="en-US" dirty="0"/>
          </a:p>
        </p:txBody>
      </p:sp>
    </p:spTree>
    <p:extLst>
      <p:ext uri="{BB962C8B-B14F-4D97-AF65-F5344CB8AC3E}">
        <p14:creationId xmlns:p14="http://schemas.microsoft.com/office/powerpoint/2010/main" val="138249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D0ED55-429C-C5A1-501F-1BE46D308B12}"/>
              </a:ext>
            </a:extLst>
          </p:cNvPr>
          <p:cNvSpPr>
            <a:spLocks noGrp="1"/>
          </p:cNvSpPr>
          <p:nvPr>
            <p:ph type="sldNum" sz="quarter" idx="12"/>
          </p:nvPr>
        </p:nvSpPr>
        <p:spPr/>
        <p:txBody>
          <a:bodyPr/>
          <a:lstStyle/>
          <a:p>
            <a:fld id="{935F4044-894B-B74C-BA70-A76DFBF02618}" type="slidenum">
              <a:rPr lang="en-US" smtClean="0"/>
              <a:pPr/>
              <a:t>3</a:t>
            </a:fld>
            <a:endParaRPr lang="en-US" sz="1000" dirty="0"/>
          </a:p>
        </p:txBody>
      </p:sp>
      <p:sp>
        <p:nvSpPr>
          <p:cNvPr id="3" name="Footer Placeholder 2">
            <a:extLst>
              <a:ext uri="{FF2B5EF4-FFF2-40B4-BE49-F238E27FC236}">
                <a16:creationId xmlns:a16="http://schemas.microsoft.com/office/drawing/2014/main" id="{0920FCFF-73C8-6EF3-66D9-9EC3BB6D419E}"/>
              </a:ext>
            </a:extLst>
          </p:cNvPr>
          <p:cNvSpPr>
            <a:spLocks noGrp="1"/>
          </p:cNvSpPr>
          <p:nvPr>
            <p:ph type="ftr" sz="quarter" idx="13"/>
          </p:nvPr>
        </p:nvSpPr>
        <p:spPr/>
        <p:txBody>
          <a:bodyPr/>
          <a:lstStyle/>
          <a:p>
            <a:endParaRPr lang="en-US" dirty="0"/>
          </a:p>
        </p:txBody>
      </p:sp>
      <p:sp>
        <p:nvSpPr>
          <p:cNvPr id="6" name="Content Placeholder 5">
            <a:extLst>
              <a:ext uri="{FF2B5EF4-FFF2-40B4-BE49-F238E27FC236}">
                <a16:creationId xmlns:a16="http://schemas.microsoft.com/office/drawing/2014/main" id="{5EC7DC44-D537-632E-5B32-189E67528701}"/>
              </a:ext>
            </a:extLst>
          </p:cNvPr>
          <p:cNvSpPr>
            <a:spLocks noGrp="1"/>
          </p:cNvSpPr>
          <p:nvPr>
            <p:ph sz="quarter" idx="16"/>
          </p:nvPr>
        </p:nvSpPr>
        <p:spPr>
          <a:xfrm>
            <a:off x="685800" y="0"/>
            <a:ext cx="8077200" cy="4457700"/>
          </a:xfrm>
        </p:spPr>
        <p:txBody>
          <a:bodyPr/>
          <a:lstStyle/>
          <a:p>
            <a:pPr algn="ctr"/>
            <a:r>
              <a:rPr lang="en-US" sz="2400" b="1" dirty="0"/>
              <a:t>Two-step testing protocol</a:t>
            </a:r>
          </a:p>
          <a:p>
            <a:pPr algn="ctr"/>
            <a:endParaRPr lang="en-US" sz="1400" b="1" dirty="0">
              <a:solidFill>
                <a:schemeClr val="tx1"/>
              </a:solidFill>
            </a:endParaRPr>
          </a:p>
          <a:p>
            <a:pPr marL="285750" indent="-285750">
              <a:buFont typeface="Wingdings" panose="05000000000000000000" pitchFamily="2" charset="2"/>
              <a:buChar char="v"/>
            </a:pPr>
            <a:r>
              <a:rPr lang="en-US" sz="1400" dirty="0">
                <a:solidFill>
                  <a:schemeClr val="tx1"/>
                </a:solidFill>
              </a:rPr>
              <a:t>C. difficile toxin PCR (note: this is not available in the GI/diarrhea PCR panel)</a:t>
            </a:r>
          </a:p>
          <a:p>
            <a:endParaRPr lang="en-US" sz="1400" dirty="0">
              <a:solidFill>
                <a:schemeClr val="tx1"/>
              </a:solidFill>
            </a:endParaRPr>
          </a:p>
          <a:p>
            <a:pPr marL="285750" indent="-285750">
              <a:buFont typeface="Wingdings" panose="05000000000000000000" pitchFamily="2" charset="2"/>
              <a:buChar char="v"/>
            </a:pPr>
            <a:r>
              <a:rPr lang="en-US" sz="1400" dirty="0">
                <a:solidFill>
                  <a:schemeClr val="tx1"/>
                </a:solidFill>
              </a:rPr>
              <a:t>Positive PCR results are reflexed to a C. difficile toxin EIA</a:t>
            </a:r>
          </a:p>
          <a:p>
            <a:pPr lvl="1"/>
            <a:r>
              <a:rPr lang="en-US" sz="1400" b="0" dirty="0">
                <a:solidFill>
                  <a:schemeClr val="tx1"/>
                </a:solidFill>
              </a:rPr>
              <a:t>• CDI testing is limited to attending physicians if the patient has any of the following:</a:t>
            </a:r>
          </a:p>
          <a:p>
            <a:pPr marL="1028700" lvl="2" indent="-342900">
              <a:buFont typeface="+mj-lt"/>
              <a:buAutoNum type="arabicPeriod"/>
            </a:pPr>
            <a:r>
              <a:rPr lang="en-US" sz="1400" b="0" dirty="0">
                <a:solidFill>
                  <a:schemeClr val="tx1"/>
                </a:solidFill>
              </a:rPr>
              <a:t>&lt; 3 bowel movements documented in the EMR.</a:t>
            </a:r>
          </a:p>
          <a:p>
            <a:pPr marL="1028700" lvl="2" indent="-342900">
              <a:buFont typeface="+mj-lt"/>
              <a:buAutoNum type="arabicPeriod"/>
            </a:pPr>
            <a:r>
              <a:rPr lang="en-US" sz="1400" b="0" dirty="0">
                <a:solidFill>
                  <a:schemeClr val="tx1"/>
                </a:solidFill>
              </a:rPr>
              <a:t>Recent laxative use in the past 48 hours.</a:t>
            </a:r>
          </a:p>
          <a:p>
            <a:pPr lvl="2"/>
            <a:endParaRPr lang="en-US" sz="1400" dirty="0">
              <a:solidFill>
                <a:schemeClr val="tx1"/>
              </a:solidFill>
            </a:endParaRPr>
          </a:p>
          <a:p>
            <a:pPr marL="628650" lvl="1" indent="-285750">
              <a:buFont typeface="Arial" panose="020B0604020202020204" pitchFamily="34" charset="0"/>
              <a:buChar char="•"/>
            </a:pPr>
            <a:r>
              <a:rPr lang="en-US" sz="1400" b="0" dirty="0">
                <a:solidFill>
                  <a:schemeClr val="tx1"/>
                </a:solidFill>
              </a:rPr>
              <a:t>Retesting or within 14d of prior results is not indicated and unavailable.</a:t>
            </a:r>
          </a:p>
          <a:p>
            <a:pPr marL="628650" lvl="1" indent="-285750">
              <a:buFont typeface="Arial" panose="020B0604020202020204" pitchFamily="34" charset="0"/>
              <a:buChar char="•"/>
            </a:pPr>
            <a:r>
              <a:rPr lang="en-US" sz="1400" b="0" dirty="0">
                <a:solidFill>
                  <a:schemeClr val="tx1"/>
                </a:solidFill>
              </a:rPr>
              <a:t>Stool specimens that are not liquid will be rejected by the laboratory.</a:t>
            </a:r>
          </a:p>
          <a:p>
            <a:pPr marL="628650" lvl="1" indent="-285750">
              <a:buFont typeface="Arial" panose="020B0604020202020204" pitchFamily="34" charset="0"/>
              <a:buChar char="•"/>
            </a:pPr>
            <a:r>
              <a:rPr lang="en-US" sz="1400" dirty="0">
                <a:solidFill>
                  <a:schemeClr val="tx1"/>
                </a:solidFill>
              </a:rPr>
              <a:t>Test of cure contraindicated and not supported by IDSA-ASM guidelines. </a:t>
            </a:r>
          </a:p>
          <a:p>
            <a:pPr marL="628650" lvl="1" indent="-285750">
              <a:buFont typeface="Arial" panose="020B0604020202020204" pitchFamily="34" charset="0"/>
              <a:buChar char="•"/>
            </a:pPr>
            <a:r>
              <a:rPr lang="en-US" sz="1400" b="0" dirty="0">
                <a:solidFill>
                  <a:schemeClr val="tx1"/>
                </a:solidFill>
              </a:rPr>
              <a:t>For specimens with patients suffering ileus or toxic megacolon please consult the Molecular Diagnostics Laboratory leadership for optimal testing algorithms.</a:t>
            </a:r>
          </a:p>
          <a:p>
            <a:pPr lvl="1"/>
            <a:endParaRPr lang="en-US" sz="1400" b="0" dirty="0">
              <a:solidFill>
                <a:schemeClr val="tx1"/>
              </a:solidFill>
            </a:endParaRPr>
          </a:p>
          <a:p>
            <a:pPr lvl="1"/>
            <a:r>
              <a:rPr lang="en-US" sz="1400" b="0" dirty="0">
                <a:solidFill>
                  <a:schemeClr val="tx1"/>
                </a:solidFill>
              </a:rPr>
              <a:t>For this specimen type please consult with the Molecular Diagnostics Laboratory at x4-3747</a:t>
            </a:r>
          </a:p>
          <a:p>
            <a:endParaRPr lang="en-US" dirty="0"/>
          </a:p>
        </p:txBody>
      </p:sp>
    </p:spTree>
    <p:extLst>
      <p:ext uri="{BB962C8B-B14F-4D97-AF65-F5344CB8AC3E}">
        <p14:creationId xmlns:p14="http://schemas.microsoft.com/office/powerpoint/2010/main" val="333157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DAC5A-570E-9D24-69AE-48F9129988E8}"/>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01E5CFC-FC7F-D2A0-662E-A5715107F622}"/>
              </a:ext>
            </a:extLst>
          </p:cNvPr>
          <p:cNvSpPr>
            <a:spLocks noGrp="1"/>
          </p:cNvSpPr>
          <p:nvPr>
            <p:ph type="sldNum" sz="quarter" idx="12"/>
          </p:nvPr>
        </p:nvSpPr>
        <p:spPr/>
        <p:txBody>
          <a:bodyPr/>
          <a:lstStyle/>
          <a:p>
            <a:fld id="{935F4044-894B-B74C-BA70-A76DFBF02618}" type="slidenum">
              <a:rPr lang="en-US" smtClean="0"/>
              <a:pPr/>
              <a:t>4</a:t>
            </a:fld>
            <a:endParaRPr lang="en-US" sz="1000" dirty="0"/>
          </a:p>
        </p:txBody>
      </p:sp>
      <p:sp>
        <p:nvSpPr>
          <p:cNvPr id="3" name="Footer Placeholder 2">
            <a:extLst>
              <a:ext uri="{FF2B5EF4-FFF2-40B4-BE49-F238E27FC236}">
                <a16:creationId xmlns:a16="http://schemas.microsoft.com/office/drawing/2014/main" id="{36AE856E-19E7-7D36-B055-228E5C152BD1}"/>
              </a:ext>
            </a:extLst>
          </p:cNvPr>
          <p:cNvSpPr>
            <a:spLocks noGrp="1"/>
          </p:cNvSpPr>
          <p:nvPr>
            <p:ph type="ftr" sz="quarter" idx="13"/>
          </p:nvPr>
        </p:nvSpPr>
        <p:spPr/>
        <p:txBody>
          <a:bodyPr/>
          <a:lstStyle/>
          <a:p>
            <a:r>
              <a:rPr lang="en-US" dirty="0"/>
              <a:t>PCR + EIA Reflex Testing</a:t>
            </a:r>
          </a:p>
          <a:p>
            <a:endParaRPr lang="en-US" dirty="0"/>
          </a:p>
        </p:txBody>
      </p:sp>
      <p:sp>
        <p:nvSpPr>
          <p:cNvPr id="7" name="TextBox 6">
            <a:extLst>
              <a:ext uri="{FF2B5EF4-FFF2-40B4-BE49-F238E27FC236}">
                <a16:creationId xmlns:a16="http://schemas.microsoft.com/office/drawing/2014/main" id="{49D5A6FA-A683-9E5A-0CAE-566373BBEE50}"/>
              </a:ext>
            </a:extLst>
          </p:cNvPr>
          <p:cNvSpPr txBox="1"/>
          <p:nvPr/>
        </p:nvSpPr>
        <p:spPr>
          <a:xfrm>
            <a:off x="2466772" y="274625"/>
            <a:ext cx="4572000" cy="369332"/>
          </a:xfrm>
          <a:prstGeom prst="rect">
            <a:avLst/>
          </a:prstGeom>
          <a:noFill/>
        </p:spPr>
        <p:txBody>
          <a:bodyPr wrap="square">
            <a:spAutoFit/>
          </a:bodyPr>
          <a:lstStyle/>
          <a:p>
            <a:r>
              <a:rPr lang="en-US" b="1" dirty="0">
                <a:solidFill>
                  <a:srgbClr val="C00000"/>
                </a:solidFill>
              </a:rPr>
              <a:t>How to Interpret your CD Test Results </a:t>
            </a:r>
          </a:p>
        </p:txBody>
      </p:sp>
      <p:pic>
        <p:nvPicPr>
          <p:cNvPr id="12" name="Content Placeholder 11">
            <a:extLst>
              <a:ext uri="{FF2B5EF4-FFF2-40B4-BE49-F238E27FC236}">
                <a16:creationId xmlns:a16="http://schemas.microsoft.com/office/drawing/2014/main" id="{B1863011-D345-9B0A-789C-FA4EBC97276D}"/>
              </a:ext>
            </a:extLst>
          </p:cNvPr>
          <p:cNvPicPr>
            <a:picLocks noGrp="1" noChangeAspect="1"/>
          </p:cNvPicPr>
          <p:nvPr>
            <p:ph sz="quarter" idx="16"/>
          </p:nvPr>
        </p:nvPicPr>
        <p:blipFill>
          <a:blip r:embed="rId3"/>
          <a:stretch>
            <a:fillRect/>
          </a:stretch>
        </p:blipFill>
        <p:spPr>
          <a:xfrm>
            <a:off x="658785" y="1180624"/>
            <a:ext cx="7826430" cy="3169539"/>
          </a:xfrm>
          <a:prstGeom prst="rect">
            <a:avLst/>
          </a:prstGeom>
        </p:spPr>
      </p:pic>
    </p:spTree>
    <p:extLst>
      <p:ext uri="{BB962C8B-B14F-4D97-AF65-F5344CB8AC3E}">
        <p14:creationId xmlns:p14="http://schemas.microsoft.com/office/powerpoint/2010/main" val="1242495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924703-B62A-EBCE-E154-E502CC60168F}"/>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3F749AC-3B64-5744-8B07-7A1CBEF839D7}"/>
              </a:ext>
            </a:extLst>
          </p:cNvPr>
          <p:cNvSpPr>
            <a:spLocks noGrp="1"/>
          </p:cNvSpPr>
          <p:nvPr>
            <p:ph type="sldNum" sz="quarter" idx="12"/>
          </p:nvPr>
        </p:nvSpPr>
        <p:spPr/>
        <p:txBody>
          <a:bodyPr/>
          <a:lstStyle/>
          <a:p>
            <a:fld id="{935F4044-894B-B74C-BA70-A76DFBF02618}" type="slidenum">
              <a:rPr lang="en-US" smtClean="0"/>
              <a:pPr/>
              <a:t>5</a:t>
            </a:fld>
            <a:endParaRPr lang="en-US" sz="1000" dirty="0"/>
          </a:p>
        </p:txBody>
      </p:sp>
      <p:sp>
        <p:nvSpPr>
          <p:cNvPr id="3" name="Footer Placeholder 2">
            <a:extLst>
              <a:ext uri="{FF2B5EF4-FFF2-40B4-BE49-F238E27FC236}">
                <a16:creationId xmlns:a16="http://schemas.microsoft.com/office/drawing/2014/main" id="{57BA1D43-8A19-4E22-22D5-D5ADBCC3D497}"/>
              </a:ext>
            </a:extLst>
          </p:cNvPr>
          <p:cNvSpPr>
            <a:spLocks noGrp="1"/>
          </p:cNvSpPr>
          <p:nvPr>
            <p:ph type="ftr" sz="quarter" idx="13"/>
          </p:nvPr>
        </p:nvSpPr>
        <p:spPr/>
        <p:txBody>
          <a:bodyPr/>
          <a:lstStyle/>
          <a:p>
            <a:r>
              <a:rPr lang="en-US" dirty="0"/>
              <a:t>PCR + EIA Reflex Testing</a:t>
            </a:r>
          </a:p>
          <a:p>
            <a:endParaRPr lang="en-US" dirty="0"/>
          </a:p>
        </p:txBody>
      </p:sp>
      <p:sp>
        <p:nvSpPr>
          <p:cNvPr id="12" name="Content Placeholder 11">
            <a:extLst>
              <a:ext uri="{FF2B5EF4-FFF2-40B4-BE49-F238E27FC236}">
                <a16:creationId xmlns:a16="http://schemas.microsoft.com/office/drawing/2014/main" id="{B70C894F-279A-24DA-966B-CE1FB77CF235}"/>
              </a:ext>
            </a:extLst>
          </p:cNvPr>
          <p:cNvSpPr>
            <a:spLocks noGrp="1"/>
          </p:cNvSpPr>
          <p:nvPr>
            <p:ph sz="quarter" idx="16"/>
          </p:nvPr>
        </p:nvSpPr>
        <p:spPr>
          <a:xfrm>
            <a:off x="457200" y="3790950"/>
            <a:ext cx="8550584" cy="666750"/>
          </a:xfrm>
        </p:spPr>
        <p:txBody>
          <a:bodyPr/>
          <a:lstStyle/>
          <a:p>
            <a:r>
              <a:rPr lang="en-US" dirty="0">
                <a:solidFill>
                  <a:schemeClr val="tx1"/>
                </a:solidFill>
              </a:rPr>
              <a:t>* </a:t>
            </a:r>
            <a:r>
              <a:rPr lang="en-US" dirty="0" err="1">
                <a:solidFill>
                  <a:schemeClr val="tx1"/>
                </a:solidFill>
              </a:rPr>
              <a:t>Rebyota</a:t>
            </a:r>
            <a:r>
              <a:rPr lang="en-US" dirty="0">
                <a:solidFill>
                  <a:schemeClr val="tx1"/>
                </a:solidFill>
              </a:rPr>
              <a:t> and </a:t>
            </a:r>
            <a:r>
              <a:rPr lang="en-US" dirty="0" err="1">
                <a:solidFill>
                  <a:schemeClr val="tx1"/>
                </a:solidFill>
              </a:rPr>
              <a:t>Vowst</a:t>
            </a:r>
            <a:r>
              <a:rPr lang="en-US" dirty="0">
                <a:solidFill>
                  <a:schemeClr val="tx1"/>
                </a:solidFill>
              </a:rPr>
              <a:t> are not on the hospital formulary and are not available for inpatient use.</a:t>
            </a:r>
          </a:p>
          <a:p>
            <a:r>
              <a:rPr lang="en-US" dirty="0">
                <a:solidFill>
                  <a:schemeClr val="tx1"/>
                </a:solidFill>
              </a:rPr>
              <a:t>‡Note that fidaxomicin use for the initial episode of CDI has been associated with a 16% relative risk reduction in recurrent CDI.  However, this needs to be balanced with the high cost expense of fidaxomicin therapy compared to oral vancomycin, which may ultimately impact on patient adherence.  </a:t>
            </a:r>
          </a:p>
          <a:p>
            <a:r>
              <a:rPr lang="en-US" dirty="0">
                <a:solidFill>
                  <a:schemeClr val="tx1"/>
                </a:solidFill>
              </a:rPr>
              <a:t>‡‡The duration of vancomycin pulse taper regimens may vary depending on clinical factors.  Consultation with ID or GI is recommended.</a:t>
            </a:r>
          </a:p>
          <a:p>
            <a:endParaRPr lang="en-US" dirty="0"/>
          </a:p>
        </p:txBody>
      </p:sp>
      <p:pic>
        <p:nvPicPr>
          <p:cNvPr id="16" name="Picture 15">
            <a:extLst>
              <a:ext uri="{FF2B5EF4-FFF2-40B4-BE49-F238E27FC236}">
                <a16:creationId xmlns:a16="http://schemas.microsoft.com/office/drawing/2014/main" id="{076654D1-FA67-B0AC-1858-246AB8D44A5E}"/>
              </a:ext>
            </a:extLst>
          </p:cNvPr>
          <p:cNvPicPr>
            <a:picLocks noChangeAspect="1"/>
          </p:cNvPicPr>
          <p:nvPr/>
        </p:nvPicPr>
        <p:blipFill>
          <a:blip r:embed="rId3"/>
          <a:stretch>
            <a:fillRect/>
          </a:stretch>
        </p:blipFill>
        <p:spPr>
          <a:xfrm>
            <a:off x="685800" y="0"/>
            <a:ext cx="7239000" cy="3790950"/>
          </a:xfrm>
          <a:prstGeom prst="rect">
            <a:avLst/>
          </a:prstGeom>
        </p:spPr>
      </p:pic>
    </p:spTree>
    <p:extLst>
      <p:ext uri="{BB962C8B-B14F-4D97-AF65-F5344CB8AC3E}">
        <p14:creationId xmlns:p14="http://schemas.microsoft.com/office/powerpoint/2010/main" val="324376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4B64D-84B0-2933-8776-671B4344A6D9}"/>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C35411-942C-9C7E-6722-C4A93E5D55A1}"/>
              </a:ext>
            </a:extLst>
          </p:cNvPr>
          <p:cNvSpPr>
            <a:spLocks noGrp="1"/>
          </p:cNvSpPr>
          <p:nvPr>
            <p:ph type="sldNum" sz="quarter" idx="12"/>
          </p:nvPr>
        </p:nvSpPr>
        <p:spPr/>
        <p:txBody>
          <a:bodyPr/>
          <a:lstStyle/>
          <a:p>
            <a:fld id="{935F4044-894B-B74C-BA70-A76DFBF02618}" type="slidenum">
              <a:rPr lang="en-US" smtClean="0"/>
              <a:pPr/>
              <a:t>6</a:t>
            </a:fld>
            <a:endParaRPr lang="en-US" sz="1000" dirty="0"/>
          </a:p>
        </p:txBody>
      </p:sp>
      <p:sp>
        <p:nvSpPr>
          <p:cNvPr id="3" name="Footer Placeholder 2">
            <a:extLst>
              <a:ext uri="{FF2B5EF4-FFF2-40B4-BE49-F238E27FC236}">
                <a16:creationId xmlns:a16="http://schemas.microsoft.com/office/drawing/2014/main" id="{D5811EC0-AAF5-1422-BC59-2C5DC1336099}"/>
              </a:ext>
            </a:extLst>
          </p:cNvPr>
          <p:cNvSpPr>
            <a:spLocks noGrp="1"/>
          </p:cNvSpPr>
          <p:nvPr>
            <p:ph type="ftr" sz="quarter" idx="13"/>
          </p:nvPr>
        </p:nvSpPr>
        <p:spPr/>
        <p:txBody>
          <a:bodyPr/>
          <a:lstStyle/>
          <a:p>
            <a:r>
              <a:rPr lang="en-US" dirty="0"/>
              <a:t>PCR + EIA Reflex Testing</a:t>
            </a:r>
          </a:p>
          <a:p>
            <a:endParaRPr lang="en-US" dirty="0"/>
          </a:p>
        </p:txBody>
      </p:sp>
      <p:sp>
        <p:nvSpPr>
          <p:cNvPr id="12" name="Content Placeholder 11">
            <a:extLst>
              <a:ext uri="{FF2B5EF4-FFF2-40B4-BE49-F238E27FC236}">
                <a16:creationId xmlns:a16="http://schemas.microsoft.com/office/drawing/2014/main" id="{F5D56A73-7743-6C19-6BD1-F075B696BBFA}"/>
              </a:ext>
            </a:extLst>
          </p:cNvPr>
          <p:cNvSpPr>
            <a:spLocks noGrp="1"/>
          </p:cNvSpPr>
          <p:nvPr>
            <p:ph sz="quarter" idx="16"/>
          </p:nvPr>
        </p:nvSpPr>
        <p:spPr>
          <a:xfrm>
            <a:off x="762000" y="0"/>
            <a:ext cx="8245784" cy="4457700"/>
          </a:xfrm>
        </p:spPr>
        <p:txBody>
          <a:bodyPr/>
          <a:lstStyle/>
          <a:p>
            <a:pPr marR="0" lvl="0">
              <a:lnSpc>
                <a:spcPct val="107000"/>
              </a:lnSpc>
            </a:pP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CDI Prevention and Prophylaxis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Strategies for preventing CDI include the following:</a:t>
            </a:r>
          </a:p>
          <a:p>
            <a:pPr marL="742950" marR="0" lvl="1" indent="-285750">
              <a:lnSpc>
                <a:spcPct val="107000"/>
              </a:lnSpc>
              <a:buFont typeface="Courier New" panose="02070309020205020404" pitchFamily="49" charset="0"/>
              <a:buChar char="o"/>
            </a:pPr>
            <a:r>
              <a:rPr lang="en-US" sz="1100" dirty="0">
                <a:effectLst/>
                <a:latin typeface="Calibri" panose="020F0502020204030204" pitchFamily="34" charset="0"/>
                <a:ea typeface="Calibri" panose="020F0502020204030204" pitchFamily="34" charset="0"/>
                <a:cs typeface="Times New Roman" panose="02020603050405020304" pitchFamily="18" charset="0"/>
              </a:rPr>
              <a:t>Minimize antibiotic use</a:t>
            </a:r>
          </a:p>
          <a:p>
            <a:pPr marL="742950" marR="0" lvl="1" indent="-285750">
              <a:lnSpc>
                <a:spcPct val="107000"/>
              </a:lnSpc>
              <a:buFont typeface="Courier New" panose="02070309020205020404" pitchFamily="49" charset="0"/>
              <a:buChar char="o"/>
            </a:pPr>
            <a:r>
              <a:rPr lang="en-US" sz="1100" dirty="0">
                <a:effectLst/>
                <a:latin typeface="Calibri" panose="020F0502020204030204" pitchFamily="34" charset="0"/>
                <a:ea typeface="Calibri" panose="020F0502020204030204" pitchFamily="34" charset="0"/>
                <a:cs typeface="Times New Roman" panose="02020603050405020304" pitchFamily="18" charset="0"/>
              </a:rPr>
              <a:t>Avoid unnecessary gastric acid suppression</a:t>
            </a:r>
          </a:p>
          <a:p>
            <a:pPr marL="342900" marR="0" lvl="0" indent="-342900">
              <a:lnSpc>
                <a:spcPct val="107000"/>
              </a:lnSpc>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Probiotics</a:t>
            </a:r>
          </a:p>
          <a:p>
            <a:pPr marL="742950" marR="0" lvl="1" indent="-285750">
              <a:lnSpc>
                <a:spcPct val="107000"/>
              </a:lnSpc>
              <a:buFont typeface="Courier New" panose="02070309020205020404" pitchFamily="49" charset="0"/>
              <a:buChar char="o"/>
            </a:pPr>
            <a:r>
              <a:rPr lang="en-US" sz="1100" dirty="0">
                <a:effectLst/>
                <a:latin typeface="Calibri" panose="020F0502020204030204" pitchFamily="34" charset="0"/>
                <a:ea typeface="Calibri" panose="020F0502020204030204" pitchFamily="34" charset="0"/>
                <a:cs typeface="Times New Roman" panose="02020603050405020304" pitchFamily="18" charset="0"/>
              </a:rPr>
              <a:t>The role of probiotics (i.e. </a:t>
            </a:r>
            <a:r>
              <a:rPr lang="en-US" sz="1100" i="1" dirty="0">
                <a:effectLst/>
                <a:latin typeface="Calibri" panose="020F0502020204030204" pitchFamily="34" charset="0"/>
                <a:ea typeface="Calibri" panose="020F0502020204030204" pitchFamily="34" charset="0"/>
                <a:cs typeface="Times New Roman" panose="02020603050405020304" pitchFamily="18" charset="0"/>
              </a:rPr>
              <a:t>Lactobacillus, Acidophilus</a:t>
            </a:r>
            <a:r>
              <a:rPr lang="en-US" sz="1100" dirty="0">
                <a:effectLst/>
                <a:latin typeface="Calibri" panose="020F0502020204030204" pitchFamily="34" charset="0"/>
                <a:ea typeface="Calibri" panose="020F0502020204030204" pitchFamily="34" charset="0"/>
                <a:cs typeface="Times New Roman" panose="02020603050405020304" pitchFamily="18" charset="0"/>
              </a:rPr>
              <a:t>) remains unclear.  Results from clinical trials have been inconsistent.  An increased risk of bacteremia has been noted in severely immunocompromised patients.  National clinical guidelines from the IDSA and ACG do not support the use of probiotics.</a:t>
            </a:r>
          </a:p>
          <a:p>
            <a:pPr marL="342900" marR="0" lvl="0" indent="-342900">
              <a:lnSpc>
                <a:spcPct val="107000"/>
              </a:lnSpc>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Vancomycin</a:t>
            </a:r>
          </a:p>
          <a:p>
            <a:pPr marL="742950" marR="0" lvl="1" indent="-285750">
              <a:lnSpc>
                <a:spcPct val="107000"/>
              </a:lnSpc>
              <a:buFont typeface="Courier New" panose="02070309020205020404" pitchFamily="49" charset="0"/>
              <a:buChar char="o"/>
            </a:pPr>
            <a:r>
              <a:rPr lang="en-US" sz="1100" dirty="0">
                <a:effectLst/>
                <a:latin typeface="Calibri" panose="020F0502020204030204" pitchFamily="34" charset="0"/>
                <a:ea typeface="Calibri" panose="020F0502020204030204" pitchFamily="34" charset="0"/>
                <a:cs typeface="Times New Roman" panose="02020603050405020304" pitchFamily="18" charset="0"/>
              </a:rPr>
              <a:t>Use of vancomycin as prophylaxis against CDI is controversial.  Clinical data is limited to small studies that suggest a potential benefit in preventing CDI.  However, this must be balanced with the known risk of disrupting the natural microbiome and driving microbial resistance (i.e. vancomycin-resistant </a:t>
            </a:r>
            <a:r>
              <a:rPr lang="en-US" sz="1100" i="1" dirty="0">
                <a:effectLst/>
                <a:latin typeface="Calibri" panose="020F0502020204030204" pitchFamily="34" charset="0"/>
                <a:ea typeface="Calibri" panose="020F0502020204030204" pitchFamily="34" charset="0"/>
                <a:cs typeface="Times New Roman" panose="02020603050405020304" pitchFamily="18" charset="0"/>
              </a:rPr>
              <a:t>Enterococci </a:t>
            </a:r>
            <a:r>
              <a:rPr lang="en-US" sz="1100" dirty="0">
                <a:effectLst/>
                <a:latin typeface="Calibri" panose="020F0502020204030204" pitchFamily="34" charset="0"/>
                <a:ea typeface="Calibri" panose="020F0502020204030204" pitchFamily="34" charset="0"/>
                <a:cs typeface="Times New Roman" panose="02020603050405020304" pitchFamily="18" charset="0"/>
              </a:rPr>
              <a:t>and multidrug resistant </a:t>
            </a:r>
            <a:r>
              <a:rPr lang="en-US" sz="1100" i="1" dirty="0">
                <a:effectLst/>
                <a:latin typeface="Calibri" panose="020F0502020204030204" pitchFamily="34" charset="0"/>
                <a:ea typeface="Calibri" panose="020F0502020204030204" pitchFamily="34" charset="0"/>
                <a:cs typeface="Times New Roman" panose="02020603050405020304" pitchFamily="18" charset="0"/>
              </a:rPr>
              <a:t>Enterobacteriaceae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742950" marR="0" lvl="1" indent="-285750">
              <a:lnSpc>
                <a:spcPct val="107000"/>
              </a:lnSpc>
              <a:buFont typeface="Courier New" panose="02070309020205020404" pitchFamily="49" charset="0"/>
              <a:buChar char="o"/>
            </a:pPr>
            <a:r>
              <a:rPr lang="en-US" sz="1100" dirty="0">
                <a:effectLst/>
                <a:latin typeface="Calibri" panose="020F0502020204030204" pitchFamily="34" charset="0"/>
                <a:ea typeface="Calibri" panose="020F0502020204030204" pitchFamily="34" charset="0"/>
                <a:cs typeface="Times New Roman" panose="02020603050405020304" pitchFamily="18" charset="0"/>
              </a:rPr>
              <a:t>Vancomycin prophylaxis may be considered in the following high-risk groups with histories of severe CDI </a:t>
            </a:r>
            <a:r>
              <a:rPr lang="en-US" sz="1100" i="1" u="sng" dirty="0">
                <a:effectLst/>
                <a:latin typeface="Calibri" panose="020F0502020204030204" pitchFamily="34" charset="0"/>
                <a:ea typeface="Calibri" panose="020F0502020204030204" pitchFamily="34" charset="0"/>
                <a:cs typeface="Times New Roman" panose="02020603050405020304" pitchFamily="18" charset="0"/>
              </a:rPr>
              <a:t>with </a:t>
            </a:r>
            <a:r>
              <a:rPr lang="en-US" sz="1100" u="sng" dirty="0">
                <a:effectLst/>
                <a:latin typeface="Calibri" panose="020F0502020204030204" pitchFamily="34" charset="0"/>
                <a:ea typeface="Calibri" panose="020F0502020204030204" pitchFamily="34" charset="0"/>
                <a:cs typeface="Times New Roman" panose="02020603050405020304" pitchFamily="18" charset="0"/>
              </a:rPr>
              <a:t>at least two recurrent episodes of CDI</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p>
          <a:p>
            <a:pPr marL="1143000" marR="0" lvl="2" indent="-228600">
              <a:lnSpc>
                <a:spcPct val="107000"/>
              </a:lnSpc>
              <a:buFont typeface="Wingdings" panose="05000000000000000000" pitchFamily="2"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Age 65+ years of age </a:t>
            </a:r>
          </a:p>
          <a:p>
            <a:pPr marL="1143000" marR="0" lvl="2" indent="-228600">
              <a:lnSpc>
                <a:spcPct val="107000"/>
              </a:lnSpc>
              <a:spcAft>
                <a:spcPts val="800"/>
              </a:spcAft>
              <a:buFont typeface="Wingdings" panose="05000000000000000000" pitchFamily="2"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Severely immunocompromised</a:t>
            </a:r>
          </a:p>
          <a:p>
            <a:endParaRPr lang="en-US" dirty="0"/>
          </a:p>
        </p:txBody>
      </p:sp>
    </p:spTree>
    <p:extLst>
      <p:ext uri="{BB962C8B-B14F-4D97-AF65-F5344CB8AC3E}">
        <p14:creationId xmlns:p14="http://schemas.microsoft.com/office/powerpoint/2010/main" val="3645455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35F4044-894B-B74C-BA70-A76DFBF02618}" type="slidenum">
              <a:rPr lang="en-US" smtClean="0"/>
              <a:pPr/>
              <a:t>7</a:t>
            </a:fld>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12" name="Content Placeholder 11"/>
          <p:cNvSpPr>
            <a:spLocks noGrp="1"/>
          </p:cNvSpPr>
          <p:nvPr>
            <p:ph sz="quarter" idx="16"/>
          </p:nvPr>
        </p:nvSpPr>
        <p:spPr>
          <a:xfrm>
            <a:off x="609600" y="704850"/>
            <a:ext cx="8458200" cy="3733800"/>
          </a:xfrm>
        </p:spPr>
        <p:txBody>
          <a:bodyPr/>
          <a:lstStyle/>
          <a:p>
            <a:pPr lvl="0" defTabSz="457200" eaLnBrk="0" fontAlgn="base" hangingPunct="0">
              <a:lnSpc>
                <a:spcPct val="90000"/>
              </a:lnSpc>
              <a:spcAft>
                <a:spcPts val="169"/>
              </a:spcAft>
            </a:pPr>
            <a:r>
              <a:rPr lang="en-US" altLang="ko-KR" sz="1800" b="1" dirty="0">
                <a:latin typeface="Calibri"/>
                <a:ea typeface="ＭＳ Ｐゴシック" pitchFamily="-112" charset="-128"/>
                <a:cs typeface="Helvetica"/>
              </a:rPr>
              <a:t>Rule Triggers within Admission </a:t>
            </a:r>
            <a:r>
              <a:rPr lang="en-US" altLang="ko-KR" sz="1800" b="1" dirty="0" err="1">
                <a:latin typeface="Calibri"/>
                <a:ea typeface="ＭＳ Ｐゴシック" pitchFamily="-112" charset="-128"/>
                <a:cs typeface="Helvetica"/>
              </a:rPr>
              <a:t>PowerPlans</a:t>
            </a:r>
            <a:endParaRPr lang="en-US" altLang="ko-KR" sz="1600" dirty="0">
              <a:solidFill>
                <a:prstClr val="black"/>
              </a:solidFill>
              <a:latin typeface="Calibri" panose="020F0502020204030204" pitchFamily="34" charset="0"/>
            </a:endParaRPr>
          </a:p>
          <a:p>
            <a:pPr marL="93663" lvl="3" indent="-93663" defTabSz="457200" eaLnBrk="0" fontAlgn="base" hangingPunct="0">
              <a:spcBef>
                <a:spcPts val="0"/>
              </a:spcBef>
              <a:spcAft>
                <a:spcPts val="169"/>
              </a:spcAft>
              <a:buClr>
                <a:srgbClr val="1F497D"/>
              </a:buClr>
              <a:buFont typeface="Wingdings" panose="05000000000000000000" pitchFamily="2" charset="2"/>
              <a:buChar char="ü"/>
            </a:pPr>
            <a:r>
              <a:rPr lang="en-US" altLang="ko-KR" sz="1200" dirty="0">
                <a:solidFill>
                  <a:prstClr val="black"/>
                </a:solidFill>
                <a:latin typeface="Calibri"/>
                <a:ea typeface="Verdana" panose="020B0604030504040204" pitchFamily="34" charset="0"/>
              </a:rPr>
              <a:t>Stool documentation of ≥ 3 within 1 calendar day</a:t>
            </a:r>
          </a:p>
          <a:p>
            <a:pPr marL="93663" lvl="2" indent="-93663" defTabSz="457200" eaLnBrk="0" fontAlgn="base" hangingPunct="0">
              <a:spcBef>
                <a:spcPts val="0"/>
              </a:spcBef>
              <a:spcAft>
                <a:spcPts val="169"/>
              </a:spcAft>
            </a:pPr>
            <a:r>
              <a:rPr lang="en-US" altLang="ko-KR" sz="1200" dirty="0">
                <a:solidFill>
                  <a:prstClr val="black"/>
                </a:solidFill>
                <a:latin typeface="Calibri"/>
                <a:ea typeface="Verdana" panose="020B0604030504040204" pitchFamily="34" charset="0"/>
              </a:rPr>
              <a:t>					</a:t>
            </a:r>
            <a:r>
              <a:rPr lang="en-US" altLang="ko-KR" sz="1200" b="1" dirty="0">
                <a:solidFill>
                  <a:prstClr val="black"/>
                </a:solidFill>
                <a:latin typeface="Calibri"/>
                <a:ea typeface="Verdana" panose="020B0604030504040204" pitchFamily="34" charset="0"/>
              </a:rPr>
              <a:t>OR </a:t>
            </a:r>
          </a:p>
          <a:p>
            <a:pPr marL="93663" lvl="3" indent="-93663" defTabSz="457200" eaLnBrk="0" fontAlgn="base" hangingPunct="0">
              <a:spcBef>
                <a:spcPts val="0"/>
              </a:spcBef>
              <a:spcAft>
                <a:spcPts val="169"/>
              </a:spcAft>
              <a:buClr>
                <a:srgbClr val="1F497D"/>
              </a:buClr>
              <a:buFont typeface="Wingdings" panose="05000000000000000000" pitchFamily="2" charset="2"/>
              <a:buChar char="ü"/>
            </a:pPr>
            <a:r>
              <a:rPr lang="en-US" altLang="ko-KR" sz="1200" dirty="0">
                <a:solidFill>
                  <a:prstClr val="black"/>
                </a:solidFill>
                <a:latin typeface="Calibri"/>
                <a:ea typeface="Verdana" panose="020B0604030504040204" pitchFamily="34" charset="0"/>
              </a:rPr>
              <a:t>Stool description of Watery, Loose or Liquid within 1 calendar day </a:t>
            </a:r>
          </a:p>
          <a:p>
            <a:pPr lvl="0" defTabSz="457200" eaLnBrk="0" fontAlgn="base" hangingPunct="0">
              <a:lnSpc>
                <a:spcPct val="90000"/>
              </a:lnSpc>
              <a:spcAft>
                <a:spcPts val="169"/>
              </a:spcAft>
            </a:pPr>
            <a:r>
              <a:rPr lang="en-US" altLang="ko-KR" sz="1200" dirty="0">
                <a:solidFill>
                  <a:prstClr val="black"/>
                </a:solidFill>
                <a:latin typeface="Calibri"/>
              </a:rPr>
              <a:t>				</a:t>
            </a:r>
            <a:r>
              <a:rPr lang="en-US" altLang="ko-KR" sz="1200" b="1" dirty="0">
                <a:solidFill>
                  <a:prstClr val="black"/>
                </a:solidFill>
                <a:latin typeface="Calibri"/>
              </a:rPr>
              <a:t>AND</a:t>
            </a:r>
          </a:p>
          <a:p>
            <a:pPr marL="98225" lvl="0" indent="-98225" defTabSz="457200" eaLnBrk="0" fontAlgn="base" hangingPunct="0">
              <a:lnSpc>
                <a:spcPct val="90000"/>
              </a:lnSpc>
              <a:spcAft>
                <a:spcPts val="169"/>
              </a:spcAft>
              <a:buFont typeface="Wingdings" panose="05000000000000000000" pitchFamily="2" charset="2"/>
              <a:buChar char="q"/>
            </a:pPr>
            <a:r>
              <a:rPr lang="en-US" altLang="ko-KR" sz="1200" dirty="0">
                <a:solidFill>
                  <a:prstClr val="black"/>
                </a:solidFill>
                <a:latin typeface="Calibri"/>
              </a:rPr>
              <a:t>Patient is ≥ 18 years of age</a:t>
            </a:r>
          </a:p>
          <a:p>
            <a:pPr marL="98225" lvl="0" indent="-98225" defTabSz="457200" eaLnBrk="0" fontAlgn="base" hangingPunct="0">
              <a:lnSpc>
                <a:spcPct val="90000"/>
              </a:lnSpc>
              <a:spcAft>
                <a:spcPts val="169"/>
              </a:spcAft>
              <a:buFont typeface="Wingdings" panose="05000000000000000000" pitchFamily="2" charset="2"/>
              <a:buChar char="q"/>
            </a:pPr>
            <a:r>
              <a:rPr lang="en-US" altLang="ko-KR" sz="1200" dirty="0">
                <a:solidFill>
                  <a:prstClr val="black"/>
                </a:solidFill>
                <a:latin typeface="Calibri"/>
              </a:rPr>
              <a:t>Is an admitted inpatient </a:t>
            </a:r>
          </a:p>
          <a:p>
            <a:pPr marL="98225" lvl="0" indent="-98225" defTabSz="457200" eaLnBrk="0" fontAlgn="base" hangingPunct="0">
              <a:lnSpc>
                <a:spcPct val="90000"/>
              </a:lnSpc>
              <a:spcAft>
                <a:spcPts val="169"/>
              </a:spcAft>
              <a:buFont typeface="Wingdings" panose="05000000000000000000" pitchFamily="2" charset="2"/>
              <a:buChar char="q"/>
            </a:pPr>
            <a:r>
              <a:rPr lang="en-US" altLang="ko-KR" sz="1200" dirty="0">
                <a:solidFill>
                  <a:prstClr val="black"/>
                </a:solidFill>
                <a:latin typeface="Calibri"/>
              </a:rPr>
              <a:t>Located on any adult unit (excluding Obstetrics and Pediatrics)</a:t>
            </a:r>
          </a:p>
          <a:p>
            <a:pPr marL="98225" lvl="0" indent="-98225" defTabSz="457200" eaLnBrk="0" fontAlgn="base" hangingPunct="0">
              <a:lnSpc>
                <a:spcPct val="90000"/>
              </a:lnSpc>
              <a:spcAft>
                <a:spcPts val="169"/>
              </a:spcAft>
              <a:buFont typeface="Wingdings" panose="05000000000000000000" pitchFamily="2" charset="2"/>
              <a:buChar char="q"/>
            </a:pPr>
            <a:r>
              <a:rPr lang="en-US" altLang="ko-KR" sz="1200" dirty="0">
                <a:solidFill>
                  <a:prstClr val="black"/>
                </a:solidFill>
                <a:latin typeface="Calibri"/>
              </a:rPr>
              <a:t>Does not have an order of C.</a:t>
            </a:r>
            <a:r>
              <a:rPr lang="en-US" altLang="ko-KR" sz="1200" i="1" dirty="0">
                <a:solidFill>
                  <a:prstClr val="black"/>
                </a:solidFill>
                <a:latin typeface="Calibri"/>
              </a:rPr>
              <a:t>difficile</a:t>
            </a:r>
            <a:r>
              <a:rPr lang="en-US" altLang="ko-KR" sz="1200" dirty="0">
                <a:solidFill>
                  <a:prstClr val="black"/>
                </a:solidFill>
                <a:latin typeface="Calibri"/>
              </a:rPr>
              <a:t> PCR on their chart in either ordered or completed status</a:t>
            </a:r>
          </a:p>
          <a:p>
            <a:pPr marL="98225" lvl="0" indent="-98225" defTabSz="457200" eaLnBrk="0" fontAlgn="base" hangingPunct="0">
              <a:lnSpc>
                <a:spcPct val="90000"/>
              </a:lnSpc>
              <a:spcAft>
                <a:spcPts val="169"/>
              </a:spcAft>
              <a:buFont typeface="Wingdings" panose="05000000000000000000" pitchFamily="2" charset="2"/>
              <a:buChar char="q"/>
            </a:pPr>
            <a:r>
              <a:rPr lang="en-US" altLang="ko-KR" sz="1200" dirty="0">
                <a:solidFill>
                  <a:prstClr val="black"/>
                </a:solidFill>
                <a:latin typeface="Calibri"/>
              </a:rPr>
              <a:t>Does not have a C.</a:t>
            </a:r>
            <a:r>
              <a:rPr lang="en-US" altLang="ko-KR" sz="1200" i="1" dirty="0">
                <a:solidFill>
                  <a:prstClr val="black"/>
                </a:solidFill>
                <a:latin typeface="Calibri"/>
              </a:rPr>
              <a:t>difficile</a:t>
            </a:r>
            <a:r>
              <a:rPr lang="en-US" altLang="ko-KR" sz="1200" dirty="0">
                <a:solidFill>
                  <a:prstClr val="black"/>
                </a:solidFill>
                <a:latin typeface="Calibri"/>
              </a:rPr>
              <a:t> result on their current hospital stay</a:t>
            </a:r>
          </a:p>
          <a:p>
            <a:pPr marL="98225" lvl="0" indent="-98225" defTabSz="457200" eaLnBrk="0" fontAlgn="base" hangingPunct="0">
              <a:lnSpc>
                <a:spcPct val="90000"/>
              </a:lnSpc>
              <a:spcAft>
                <a:spcPts val="169"/>
              </a:spcAft>
              <a:buFont typeface="Wingdings" panose="05000000000000000000" pitchFamily="2" charset="2"/>
              <a:buChar char="q"/>
            </a:pPr>
            <a:r>
              <a:rPr lang="en-US" altLang="ko-KR" sz="1200" dirty="0">
                <a:solidFill>
                  <a:prstClr val="black"/>
                </a:solidFill>
                <a:latin typeface="Calibri"/>
              </a:rPr>
              <a:t>Has the order “C.Diff when patient meets criteria” on their chart (Located within admission powerplans)</a:t>
            </a:r>
          </a:p>
          <a:p>
            <a:pPr marL="98225" lvl="0" indent="-98225" defTabSz="457200" eaLnBrk="0" fontAlgn="base" hangingPunct="0">
              <a:lnSpc>
                <a:spcPct val="90000"/>
              </a:lnSpc>
              <a:spcAft>
                <a:spcPts val="169"/>
              </a:spcAft>
              <a:buFont typeface="Wingdings" panose="05000000000000000000" pitchFamily="2" charset="2"/>
              <a:buChar char="q"/>
            </a:pPr>
            <a:r>
              <a:rPr lang="en-US" altLang="ko-KR" sz="1200" dirty="0">
                <a:solidFill>
                  <a:prstClr val="black"/>
                </a:solidFill>
                <a:latin typeface="Calibri"/>
              </a:rPr>
              <a:t>And it is before 11:59pm on the 3rd calendar day of current hospital stay (admit day =day 1) </a:t>
            </a:r>
          </a:p>
          <a:p>
            <a:pPr marL="0" lvl="1" defTabSz="457200" eaLnBrk="0" fontAlgn="base" hangingPunct="0">
              <a:spcBef>
                <a:spcPts val="0"/>
              </a:spcBef>
              <a:spcAft>
                <a:spcPts val="169"/>
              </a:spcAft>
            </a:pPr>
            <a:r>
              <a:rPr lang="en-US" altLang="ko-KR" sz="1200" b="0" dirty="0">
                <a:solidFill>
                  <a:prstClr val="black"/>
                </a:solidFill>
                <a:latin typeface="Calibri" panose="020F0502020204030204" pitchFamily="34" charset="0"/>
                <a:ea typeface="Verdana" panose="020B0604030504040204" pitchFamily="34" charset="0"/>
              </a:rPr>
              <a:t>				</a:t>
            </a:r>
            <a:r>
              <a:rPr lang="en-US" altLang="ko-KR" sz="1200" dirty="0">
                <a:solidFill>
                  <a:prstClr val="black"/>
                </a:solidFill>
                <a:latin typeface="Calibri" panose="020F0502020204030204" pitchFamily="34" charset="0"/>
                <a:ea typeface="Verdana" panose="020B0604030504040204" pitchFamily="34" charset="0"/>
              </a:rPr>
              <a:t>THEN </a:t>
            </a:r>
          </a:p>
          <a:p>
            <a:pPr marL="0" lvl="1" defTabSz="457200" eaLnBrk="0" fontAlgn="base" hangingPunct="0">
              <a:spcBef>
                <a:spcPts val="0"/>
              </a:spcBef>
              <a:spcAft>
                <a:spcPts val="169"/>
              </a:spcAft>
            </a:pPr>
            <a:r>
              <a:rPr lang="en-US" altLang="ko-KR" sz="1200" b="0" dirty="0">
                <a:solidFill>
                  <a:prstClr val="black"/>
                </a:solidFill>
                <a:latin typeface="Calibri" panose="020F0502020204030204" pitchFamily="34" charset="0"/>
                <a:ea typeface="Verdana" panose="020B0604030504040204" pitchFamily="34" charset="0"/>
              </a:rPr>
              <a:t>C.</a:t>
            </a:r>
            <a:r>
              <a:rPr lang="en-US" altLang="ko-KR" sz="1200" b="0" i="1" dirty="0">
                <a:solidFill>
                  <a:prstClr val="black"/>
                </a:solidFill>
                <a:latin typeface="Calibri" panose="020F0502020204030204" pitchFamily="34" charset="0"/>
                <a:ea typeface="Verdana" panose="020B0604030504040204" pitchFamily="34" charset="0"/>
              </a:rPr>
              <a:t>difficile</a:t>
            </a:r>
            <a:r>
              <a:rPr lang="en-US" altLang="ko-KR" sz="1200" b="0" dirty="0">
                <a:solidFill>
                  <a:prstClr val="black"/>
                </a:solidFill>
                <a:latin typeface="Calibri" panose="020F0502020204030204" pitchFamily="34" charset="0"/>
                <a:ea typeface="Verdana" panose="020B0604030504040204" pitchFamily="34" charset="0"/>
              </a:rPr>
              <a:t> PCR </a:t>
            </a:r>
            <a:r>
              <a:rPr lang="en-US" altLang="ko-KR" sz="1200" i="1" u="sng" dirty="0">
                <a:solidFill>
                  <a:prstClr val="black"/>
                </a:solidFill>
                <a:latin typeface="Calibri" panose="020F0502020204030204" pitchFamily="34" charset="0"/>
                <a:ea typeface="Verdana" panose="020B0604030504040204" pitchFamily="34" charset="0"/>
              </a:rPr>
              <a:t>routine</a:t>
            </a:r>
            <a:r>
              <a:rPr lang="en-US" altLang="ko-KR" sz="1200" b="0" dirty="0">
                <a:solidFill>
                  <a:prstClr val="black"/>
                </a:solidFill>
                <a:latin typeface="Calibri" panose="020F0502020204030204" pitchFamily="34" charset="0"/>
                <a:ea typeface="Verdana" panose="020B0604030504040204" pitchFamily="34" charset="0"/>
              </a:rPr>
              <a:t> order placed on patients' chart (signed </a:t>
            </a:r>
            <a:r>
              <a:rPr lang="en-US" altLang="ko-KR" sz="1200" u="sng" dirty="0">
                <a:solidFill>
                  <a:prstClr val="black"/>
                </a:solidFill>
                <a:latin typeface="Calibri" panose="020F0502020204030204" pitchFamily="34" charset="0"/>
                <a:ea typeface="Verdana" panose="020B0604030504040204" pitchFamily="34" charset="0"/>
              </a:rPr>
              <a:t>by provider who placed the admission powerplan). </a:t>
            </a:r>
          </a:p>
          <a:p>
            <a:pPr marL="0" lvl="1" defTabSz="457200" eaLnBrk="0" fontAlgn="base" hangingPunct="0">
              <a:spcBef>
                <a:spcPts val="0"/>
              </a:spcBef>
              <a:spcAft>
                <a:spcPts val="169"/>
              </a:spcAft>
            </a:pPr>
            <a:endParaRPr lang="en-US" altLang="ko-KR" sz="1200" u="sng" dirty="0">
              <a:solidFill>
                <a:prstClr val="black"/>
              </a:solidFill>
              <a:latin typeface="Calibri" panose="020F0502020204030204" pitchFamily="34" charset="0"/>
              <a:ea typeface="Verdana" panose="020B0604030504040204" pitchFamily="34" charset="0"/>
            </a:endParaRPr>
          </a:p>
          <a:p>
            <a:pPr marL="0" lvl="1" defTabSz="457200" eaLnBrk="0" fontAlgn="base" hangingPunct="0">
              <a:spcBef>
                <a:spcPts val="0"/>
              </a:spcBef>
              <a:spcAft>
                <a:spcPts val="169"/>
              </a:spcAft>
            </a:pPr>
            <a:r>
              <a:rPr lang="en-US" sz="1200" dirty="0">
                <a:solidFill>
                  <a:prstClr val="black"/>
                </a:solidFill>
                <a:latin typeface="Calibri"/>
                <a:ea typeface="ＭＳ Ｐゴシック" pitchFamily="-112" charset="-128"/>
                <a:cs typeface="Helvetica"/>
              </a:rPr>
              <a:t>The EIA test will result </a:t>
            </a:r>
            <a:r>
              <a:rPr lang="en-US" sz="1200" i="1" dirty="0">
                <a:solidFill>
                  <a:prstClr val="black"/>
                </a:solidFill>
                <a:latin typeface="Calibri"/>
                <a:ea typeface="ＭＳ Ｐゴシック" pitchFamily="-112" charset="-128"/>
                <a:cs typeface="Helvetica"/>
              </a:rPr>
              <a:t>after </a:t>
            </a:r>
            <a:r>
              <a:rPr lang="en-US" sz="1200" dirty="0">
                <a:solidFill>
                  <a:prstClr val="black"/>
                </a:solidFill>
                <a:latin typeface="Calibri"/>
                <a:ea typeface="ＭＳ Ｐゴシック" pitchFamily="-112" charset="-128"/>
                <a:cs typeface="Helvetica"/>
              </a:rPr>
              <a:t>a +PCR result in </a:t>
            </a:r>
            <a:r>
              <a:rPr lang="en-US" sz="1200" dirty="0" err="1">
                <a:solidFill>
                  <a:prstClr val="black"/>
                </a:solidFill>
                <a:latin typeface="Calibri"/>
                <a:ea typeface="ＭＳ Ｐゴシック" pitchFamily="-112" charset="-128"/>
                <a:cs typeface="Helvetica"/>
              </a:rPr>
              <a:t>PowerChart</a:t>
            </a:r>
            <a:r>
              <a:rPr lang="en-US" sz="1200" dirty="0">
                <a:solidFill>
                  <a:prstClr val="black"/>
                </a:solidFill>
                <a:latin typeface="Calibri"/>
                <a:ea typeface="ＭＳ Ｐゴシック" pitchFamily="-112" charset="-128"/>
                <a:cs typeface="Helvetica"/>
              </a:rPr>
              <a:t>.</a:t>
            </a:r>
            <a:endParaRPr lang="en-US" altLang="ko-KR" sz="1200" u="sng" dirty="0">
              <a:solidFill>
                <a:prstClr val="black"/>
              </a:solidFill>
              <a:latin typeface="Calibri" panose="020F0502020204030204" pitchFamily="34" charset="0"/>
              <a:ea typeface="Verdana" panose="020B0604030504040204" pitchFamily="34" charset="0"/>
            </a:endParaRPr>
          </a:p>
          <a:p>
            <a:pPr marL="0" lvl="1" defTabSz="457200" eaLnBrk="0" fontAlgn="base" hangingPunct="0">
              <a:spcBef>
                <a:spcPts val="0"/>
              </a:spcBef>
              <a:spcAft>
                <a:spcPts val="169"/>
              </a:spcAft>
            </a:pPr>
            <a:endParaRPr lang="en-US" altLang="ko-KR" sz="1400" u="sng" dirty="0">
              <a:solidFill>
                <a:prstClr val="black"/>
              </a:solidFill>
              <a:latin typeface="Calibri" panose="020F0502020204030204" pitchFamily="34" charset="0"/>
              <a:ea typeface="Verdana" panose="020B0604030504040204" pitchFamily="34" charset="0"/>
            </a:endParaRPr>
          </a:p>
          <a:p>
            <a:endParaRPr lang="en-US" dirty="0"/>
          </a:p>
        </p:txBody>
      </p:sp>
      <p:sp>
        <p:nvSpPr>
          <p:cNvPr id="4" name="TextBox 3">
            <a:extLst>
              <a:ext uri="{FF2B5EF4-FFF2-40B4-BE49-F238E27FC236}">
                <a16:creationId xmlns:a16="http://schemas.microsoft.com/office/drawing/2014/main" id="{221A414A-7BAC-8C1B-7595-59B99B59DD6D}"/>
              </a:ext>
            </a:extLst>
          </p:cNvPr>
          <p:cNvSpPr txBox="1"/>
          <p:nvPr/>
        </p:nvSpPr>
        <p:spPr>
          <a:xfrm>
            <a:off x="685800" y="21482"/>
            <a:ext cx="8153400" cy="646331"/>
          </a:xfrm>
          <a:prstGeom prst="rect">
            <a:avLst/>
          </a:prstGeom>
          <a:noFill/>
        </p:spPr>
        <p:txBody>
          <a:bodyPr wrap="square">
            <a:spAutoFit/>
          </a:bodyPr>
          <a:lstStyle/>
          <a:p>
            <a:pPr algn="ctr"/>
            <a:r>
              <a:rPr lang="en-US" b="1" dirty="0">
                <a:solidFill>
                  <a:srgbClr val="C00000"/>
                </a:solidFill>
              </a:rPr>
              <a:t>Nurse Driven Protocol to detect symptomatic patients earlier resulting in reduced CDI-Hospital Onset (HO) categorization and reporting.</a:t>
            </a:r>
          </a:p>
        </p:txBody>
      </p:sp>
    </p:spTree>
    <p:extLst>
      <p:ext uri="{BB962C8B-B14F-4D97-AF65-F5344CB8AC3E}">
        <p14:creationId xmlns:p14="http://schemas.microsoft.com/office/powerpoint/2010/main" val="1564547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35F4044-894B-B74C-BA70-A76DFBF02618}" type="slidenum">
              <a:rPr lang="en-US" smtClean="0"/>
              <a:pPr/>
              <a:t>8</a:t>
            </a:fld>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6" name="TextBox 5"/>
          <p:cNvSpPr txBox="1"/>
          <p:nvPr/>
        </p:nvSpPr>
        <p:spPr>
          <a:xfrm>
            <a:off x="762000" y="56380"/>
            <a:ext cx="4038599" cy="769441"/>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Bristol Stool Form Scale</a:t>
            </a:r>
          </a:p>
          <a:p>
            <a:endParaRPr lang="en-US" sz="2000" dirty="0">
              <a:solidFill>
                <a:srgbClr val="C00000"/>
              </a:solidFill>
            </a:endParaRPr>
          </a:p>
        </p:txBody>
      </p:sp>
      <p:pic>
        <p:nvPicPr>
          <p:cNvPr id="7" name="Content Placeholder 6">
            <a:extLst>
              <a:ext uri="{FF2B5EF4-FFF2-40B4-BE49-F238E27FC236}">
                <a16:creationId xmlns:a16="http://schemas.microsoft.com/office/drawing/2014/main" id="{69499E47-72CF-ECCA-00FE-C41DB31A9C24}"/>
              </a:ext>
            </a:extLst>
          </p:cNvPr>
          <p:cNvPicPr>
            <a:picLocks noGrp="1" noChangeAspect="1"/>
          </p:cNvPicPr>
          <p:nvPr>
            <p:ph sz="quarter" idx="16"/>
          </p:nvPr>
        </p:nvPicPr>
        <p:blipFill>
          <a:blip r:embed="rId2">
            <a:extLst>
              <a:ext uri="{28A0092B-C50C-407E-A947-70E740481C1C}">
                <a14:useLocalDpi xmlns:a14="http://schemas.microsoft.com/office/drawing/2010/main" val="0"/>
              </a:ext>
            </a:extLst>
          </a:blip>
          <a:stretch>
            <a:fillRect/>
          </a:stretch>
        </p:blipFill>
        <p:spPr>
          <a:xfrm>
            <a:off x="5063029" y="90670"/>
            <a:ext cx="3684731" cy="4309880"/>
          </a:xfrm>
          <a:prstGeom prst="rect">
            <a:avLst/>
          </a:prstGeom>
        </p:spPr>
      </p:pic>
      <p:sp>
        <p:nvSpPr>
          <p:cNvPr id="9" name="TextBox 8">
            <a:extLst>
              <a:ext uri="{FF2B5EF4-FFF2-40B4-BE49-F238E27FC236}">
                <a16:creationId xmlns:a16="http://schemas.microsoft.com/office/drawing/2014/main" id="{2C1C8182-410F-28C5-F049-7D474FC72E34}"/>
              </a:ext>
            </a:extLst>
          </p:cNvPr>
          <p:cNvSpPr txBox="1"/>
          <p:nvPr/>
        </p:nvSpPr>
        <p:spPr>
          <a:xfrm>
            <a:off x="1098754" y="3486150"/>
            <a:ext cx="3886200" cy="369332"/>
          </a:xfrm>
          <a:prstGeom prst="rect">
            <a:avLst/>
          </a:prstGeom>
          <a:noFill/>
        </p:spPr>
        <p:txBody>
          <a:bodyPr wrap="square">
            <a:spAutoFit/>
          </a:bodyPr>
          <a:lstStyle/>
          <a:p>
            <a:r>
              <a:rPr lang="en-US" dirty="0"/>
              <a:t>*Lab accepts stools type 6 and higher. </a:t>
            </a:r>
          </a:p>
        </p:txBody>
      </p:sp>
    </p:spTree>
    <p:extLst>
      <p:ext uri="{BB962C8B-B14F-4D97-AF65-F5344CB8AC3E}">
        <p14:creationId xmlns:p14="http://schemas.microsoft.com/office/powerpoint/2010/main" val="1334055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4D902-BF9A-6842-C19A-CC13C69D772F}"/>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2C10FEB-5984-D4D8-63A8-388FE99EA09C}"/>
              </a:ext>
            </a:extLst>
          </p:cNvPr>
          <p:cNvSpPr>
            <a:spLocks noGrp="1"/>
          </p:cNvSpPr>
          <p:nvPr>
            <p:ph type="sldNum" sz="quarter" idx="12"/>
          </p:nvPr>
        </p:nvSpPr>
        <p:spPr/>
        <p:txBody>
          <a:bodyPr/>
          <a:lstStyle/>
          <a:p>
            <a:fld id="{935F4044-894B-B74C-BA70-A76DFBF02618}" type="slidenum">
              <a:rPr lang="en-US" smtClean="0"/>
              <a:pPr/>
              <a:t>9</a:t>
            </a:fld>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4" name="Content Placeholder 3">
            <a:extLst>
              <a:ext uri="{FF2B5EF4-FFF2-40B4-BE49-F238E27FC236}">
                <a16:creationId xmlns:a16="http://schemas.microsoft.com/office/drawing/2014/main" id="{069399A0-4CD1-5B19-5ED5-2A2ADCA312B4}"/>
              </a:ext>
            </a:extLst>
          </p:cNvPr>
          <p:cNvPicPr>
            <a:picLocks noGrp="1" noChangeAspect="1"/>
          </p:cNvPicPr>
          <p:nvPr>
            <p:ph sz="quarter" idx="16"/>
          </p:nvPr>
        </p:nvPicPr>
        <p:blipFill rotWithShape="1">
          <a:blip r:embed="rId2"/>
          <a:srcRect t="1282"/>
          <a:stretch/>
        </p:blipFill>
        <p:spPr>
          <a:xfrm>
            <a:off x="2819400" y="617071"/>
            <a:ext cx="4038600" cy="3707279"/>
          </a:xfrm>
          <a:prstGeom prst="rect">
            <a:avLst/>
          </a:prstGeom>
        </p:spPr>
      </p:pic>
      <p:sp>
        <p:nvSpPr>
          <p:cNvPr id="6" name="TextBox 5">
            <a:extLst>
              <a:ext uri="{FF2B5EF4-FFF2-40B4-BE49-F238E27FC236}">
                <a16:creationId xmlns:a16="http://schemas.microsoft.com/office/drawing/2014/main" id="{7F487849-0766-8A46-91F2-16C690815DF2}"/>
              </a:ext>
            </a:extLst>
          </p:cNvPr>
          <p:cNvSpPr txBox="1"/>
          <p:nvPr/>
        </p:nvSpPr>
        <p:spPr>
          <a:xfrm>
            <a:off x="2603633" y="56380"/>
            <a:ext cx="4470134" cy="738664"/>
          </a:xfrm>
          <a:prstGeom prst="rect">
            <a:avLst/>
          </a:prstGeom>
          <a:noFill/>
        </p:spPr>
        <p:txBody>
          <a:bodyPr wrap="none" rtlCol="0">
            <a:spAutoFit/>
          </a:bodyPr>
          <a:lstStyle/>
          <a:p>
            <a:r>
              <a:rPr lang="en-US" sz="2400" b="1" dirty="0">
                <a:latin typeface="Times New Roman" panose="02020603050405020304" pitchFamily="18" charset="0"/>
                <a:cs typeface="Times New Roman" panose="02020603050405020304" pitchFamily="18" charset="0"/>
              </a:rPr>
              <a:t>C-Diff Assessment and Ordering</a:t>
            </a:r>
          </a:p>
          <a:p>
            <a:endParaRPr lang="en-US" dirty="0"/>
          </a:p>
        </p:txBody>
      </p:sp>
    </p:spTree>
    <p:extLst>
      <p:ext uri="{BB962C8B-B14F-4D97-AF65-F5344CB8AC3E}">
        <p14:creationId xmlns:p14="http://schemas.microsoft.com/office/powerpoint/2010/main" val="3040356233"/>
      </p:ext>
    </p:extLst>
  </p:cSld>
  <p:clrMapOvr>
    <a:masterClrMapping/>
  </p:clrMapOvr>
</p:sld>
</file>

<file path=ppt/theme/theme1.xml><?xml version="1.0" encoding="utf-8"?>
<a:theme xmlns:a="http://schemas.openxmlformats.org/drawingml/2006/main" name="Stony Brook Medicin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090292H-SBM SQ rays PowerPoint Widescreen 16-9 Ratio BRAND FONTS Template_Nov2020" id="{C022A53A-92B1-CB45-8CD2-CA1BF7B101E4}" vid="{D99079EE-278D-8741-93D6-E554077DA8C8}"/>
    </a:ext>
  </a:extLst>
</a:theme>
</file>

<file path=ppt/theme/theme2.xml><?xml version="1.0" encoding="utf-8"?>
<a:theme xmlns:a="http://schemas.openxmlformats.org/drawingml/2006/main" name="Stony Brook Univers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20090292H-SBM SQ rays PowerPoint Widescreen 16-9 Ratio BRAND FONTS Template_Nov2020_0</Template>
  <TotalTime>12555</TotalTime>
  <Words>1201</Words>
  <Application>Microsoft Office PowerPoint</Application>
  <PresentationFormat>On-screen Show (16:9)</PresentationFormat>
  <Paragraphs>107</Paragraphs>
  <Slides>11</Slides>
  <Notes>5</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11</vt:i4>
      </vt:variant>
    </vt:vector>
  </HeadingPairs>
  <TitlesOfParts>
    <vt:vector size="26" baseType="lpstr">
      <vt:lpstr>Arial</vt:lpstr>
      <vt:lpstr>Calibri</vt:lpstr>
      <vt:lpstr>Courier New</vt:lpstr>
      <vt:lpstr>Effra</vt:lpstr>
      <vt:lpstr>Effra Light</vt:lpstr>
      <vt:lpstr>Effra Medium</vt:lpstr>
      <vt:lpstr>Helvetica</vt:lpstr>
      <vt:lpstr>Lucida Grande</vt:lpstr>
      <vt:lpstr>Symbol</vt:lpstr>
      <vt:lpstr>System Font Regular</vt:lpstr>
      <vt:lpstr>Times New Roman</vt:lpstr>
      <vt:lpstr>Verdana</vt:lpstr>
      <vt:lpstr>Wingdings</vt:lpstr>
      <vt:lpstr>Stony Brook Medicine</vt:lpstr>
      <vt:lpstr>Stony Brook University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Fabian, Amanda</dc:creator>
  <cp:lastModifiedBy>Coppola, Laura</cp:lastModifiedBy>
  <cp:revision>720</cp:revision>
  <cp:lastPrinted>2022-09-28T13:43:00Z</cp:lastPrinted>
  <dcterms:created xsi:type="dcterms:W3CDTF">2020-12-21T13:50:19Z</dcterms:created>
  <dcterms:modified xsi:type="dcterms:W3CDTF">2025-05-14T13:53:46Z</dcterms:modified>
</cp:coreProperties>
</file>