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4" r:id="rId1"/>
    <p:sldMasterId id="2147483978" r:id="rId2"/>
    <p:sldMasterId id="2147483989" r:id="rId3"/>
    <p:sldMasterId id="2147484019" r:id="rId4"/>
    <p:sldMasterId id="2147484596" r:id="rId5"/>
  </p:sldMasterIdLst>
  <p:notesMasterIdLst>
    <p:notesMasterId r:id="rId12"/>
  </p:notesMasterIdLst>
  <p:handoutMasterIdLst>
    <p:handoutMasterId r:id="rId13"/>
  </p:handoutMasterIdLst>
  <p:sldIdLst>
    <p:sldId id="317" r:id="rId6"/>
    <p:sldId id="320" r:id="rId7"/>
    <p:sldId id="321" r:id="rId8"/>
    <p:sldId id="322" r:id="rId9"/>
    <p:sldId id="323" r:id="rId10"/>
    <p:sldId id="325" r:id="rId1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Untitled Section" id="{08B179C1-8661-784C-8DA4-6308837A7511}">
          <p14:sldIdLst>
            <p14:sldId id="317"/>
            <p14:sldId id="320"/>
            <p14:sldId id="321"/>
            <p14:sldId id="322"/>
            <p14:sldId id="323"/>
            <p14:sldId id="325"/>
          </p14:sldIdLst>
        </p14:section>
      </p14:sectionLst>
    </p:ext>
    <p:ext uri="{EFAFB233-063F-42B5-8137-9DF3F51BA10A}">
      <p15:sldGuideLst xmlns:p15="http://schemas.microsoft.com/office/powerpoint/2012/main">
        <p15:guide id="1" orient="horz" pos="921">
          <p15:clr>
            <a:srgbClr val="A4A3A4"/>
          </p15:clr>
        </p15:guide>
        <p15:guide id="2"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0225"/>
    <a:srgbClr val="3A95DE"/>
    <a:srgbClr val="969EAD"/>
    <a:srgbClr val="C031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73" autoAdjust="0"/>
    <p:restoredTop sz="66127" autoAdjust="0"/>
  </p:normalViewPr>
  <p:slideViewPr>
    <p:cSldViewPr snapToGrid="0" showGuides="1">
      <p:cViewPr varScale="1">
        <p:scale>
          <a:sx n="75" d="100"/>
          <a:sy n="75" d="100"/>
        </p:scale>
        <p:origin x="2232" y="54"/>
      </p:cViewPr>
      <p:guideLst>
        <p:guide orient="horz" pos="921"/>
        <p:guide pos="288"/>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ykan, Rachel" userId="e4aedfc2-34f6-4968-b5ef-09a82649a9fe" providerId="ADAL" clId="{DD7CAEFD-E151-4CD9-A7E7-DFC2ABDCC9AD}"/>
    <pc:docChg chg="custSel modSld">
      <pc:chgData name="Boykan, Rachel" userId="e4aedfc2-34f6-4968-b5ef-09a82649a9fe" providerId="ADAL" clId="{DD7CAEFD-E151-4CD9-A7E7-DFC2ABDCC9AD}" dt="2023-01-25T20:26:56.007" v="820" actId="20577"/>
      <pc:docMkLst>
        <pc:docMk/>
      </pc:docMkLst>
      <pc:sldChg chg="modNotesTx">
        <pc:chgData name="Boykan, Rachel" userId="e4aedfc2-34f6-4968-b5ef-09a82649a9fe" providerId="ADAL" clId="{DD7CAEFD-E151-4CD9-A7E7-DFC2ABDCC9AD}" dt="2023-01-25T20:23:33.886" v="0" actId="6549"/>
        <pc:sldMkLst>
          <pc:docMk/>
          <pc:sldMk cId="3201442911" sldId="317"/>
        </pc:sldMkLst>
      </pc:sldChg>
      <pc:sldChg chg="modSp mod modNotesTx">
        <pc:chgData name="Boykan, Rachel" userId="e4aedfc2-34f6-4968-b5ef-09a82649a9fe" providerId="ADAL" clId="{DD7CAEFD-E151-4CD9-A7E7-DFC2ABDCC9AD}" dt="2023-01-25T20:26:56.007" v="820" actId="20577"/>
        <pc:sldMkLst>
          <pc:docMk/>
          <pc:sldMk cId="4012242610" sldId="323"/>
        </pc:sldMkLst>
        <pc:spChg chg="mod">
          <ac:chgData name="Boykan, Rachel" userId="e4aedfc2-34f6-4968-b5ef-09a82649a9fe" providerId="ADAL" clId="{DD7CAEFD-E151-4CD9-A7E7-DFC2ABDCC9AD}" dt="2023-01-25T20:24:30.082" v="77" actId="6549"/>
          <ac:spMkLst>
            <pc:docMk/>
            <pc:sldMk cId="4012242610" sldId="323"/>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3" name="Date Placeholder 2"/>
          <p:cNvSpPr>
            <a:spLocks noGrp="1"/>
          </p:cNvSpPr>
          <p:nvPr>
            <p:ph type="dt" sz="quarter" idx="1"/>
          </p:nvPr>
        </p:nvSpPr>
        <p:spPr>
          <a:xfrm>
            <a:off x="3971344"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vl1pPr>
          </a:lstStyle>
          <a:p>
            <a:pPr>
              <a:defRPr/>
            </a:pPr>
            <a:fld id="{1E377CAF-2816-7F40-B848-406DD27D5DEB}" type="datetime1">
              <a:rPr lang="en-US"/>
              <a:pPr>
                <a:defRPr/>
              </a:pPr>
              <a:t>1/25/2023</a:t>
            </a:fld>
            <a:endParaRPr lang="en-US"/>
          </a:p>
        </p:txBody>
      </p:sp>
      <p:sp>
        <p:nvSpPr>
          <p:cNvPr id="4" name="Footer Placeholder 3"/>
          <p:cNvSpPr>
            <a:spLocks noGrp="1"/>
          </p:cNvSpPr>
          <p:nvPr>
            <p:ph type="ftr" sz="quarter" idx="2"/>
          </p:nvPr>
        </p:nvSpPr>
        <p:spPr>
          <a:xfrm>
            <a:off x="0" y="8829429"/>
            <a:ext cx="3037840" cy="464820"/>
          </a:xfrm>
          <a:prstGeom prst="rect">
            <a:avLst/>
          </a:prstGeom>
        </p:spPr>
        <p:txBody>
          <a:bodyPr vert="horz" lIns="93177" tIns="46589" rIns="93177" bIns="46589" rtlCol="0" anchor="b"/>
          <a:lstStyle>
            <a:lvl1pPr algn="l">
              <a:defRPr sz="1200">
                <a:latin typeface="Arial" pitchFamily="-109" charset="0"/>
                <a:ea typeface="ＭＳ Ｐゴシック" pitchFamily="-109" charset="-128"/>
                <a:cs typeface="ＭＳ Ｐゴシック" pitchFamily="-109" charset="-128"/>
              </a:defRPr>
            </a:lvl1pPr>
          </a:lstStyle>
          <a:p>
            <a:pPr>
              <a:defRPr/>
            </a:pPr>
            <a:endParaRPr lang="en-US"/>
          </a:p>
        </p:txBody>
      </p:sp>
      <p:sp>
        <p:nvSpPr>
          <p:cNvPr id="5" name="Slide Number Placeholder 4"/>
          <p:cNvSpPr>
            <a:spLocks noGrp="1"/>
          </p:cNvSpPr>
          <p:nvPr>
            <p:ph type="sldNum" sz="quarter" idx="3"/>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vl1pPr>
          </a:lstStyle>
          <a:p>
            <a:pPr>
              <a:defRPr/>
            </a:pPr>
            <a:fld id="{A35E4603-4871-0F40-9F04-AA53B8A0D3FE}" type="slidenum">
              <a:rPr lang="en-US"/>
              <a:pPr>
                <a:defRPr/>
              </a:pPr>
              <a:t>‹#›</a:t>
            </a:fld>
            <a:endParaRPr lang="en-US"/>
          </a:p>
        </p:txBody>
      </p:sp>
    </p:spTree>
    <p:extLst>
      <p:ext uri="{BB962C8B-B14F-4D97-AF65-F5344CB8AC3E}">
        <p14:creationId xmlns:p14="http://schemas.microsoft.com/office/powerpoint/2010/main" val="4260610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1344" y="0"/>
            <a:ext cx="3037840" cy="464820"/>
          </a:xfrm>
          <a:prstGeom prst="rect">
            <a:avLst/>
          </a:prstGeom>
        </p:spPr>
        <p:txBody>
          <a:bodyPr vert="horz" lIns="93177" tIns="46589" rIns="93177" bIns="46589" rtlCol="0"/>
          <a:lstStyle>
            <a:lvl1pPr algn="r">
              <a:defRPr sz="1200"/>
            </a:lvl1pPr>
          </a:lstStyle>
          <a:p>
            <a:fld id="{DF4B7B12-E3B6-3847-BDD0-8DC652A51502}" type="datetimeFigureOut">
              <a:rPr lang="en-US" smtClean="0"/>
              <a:t>1/25/2023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429"/>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1344" y="8829429"/>
            <a:ext cx="3037840" cy="464820"/>
          </a:xfrm>
          <a:prstGeom prst="rect">
            <a:avLst/>
          </a:prstGeom>
        </p:spPr>
        <p:txBody>
          <a:bodyPr vert="horz" lIns="93177" tIns="46589" rIns="93177" bIns="46589" rtlCol="0" anchor="b"/>
          <a:lstStyle>
            <a:lvl1pPr algn="r">
              <a:defRPr sz="1200"/>
            </a:lvl1pPr>
          </a:lstStyle>
          <a:p>
            <a:fld id="{E6C8FC82-9671-C846-B550-1D50BDF494C5}" type="slidenum">
              <a:rPr lang="en-US" smtClean="0"/>
              <a:t>‹#›</a:t>
            </a:fld>
            <a:endParaRPr lang="en-US"/>
          </a:p>
        </p:txBody>
      </p:sp>
    </p:spTree>
    <p:extLst>
      <p:ext uri="{BB962C8B-B14F-4D97-AF65-F5344CB8AC3E}">
        <p14:creationId xmlns:p14="http://schemas.microsoft.com/office/powerpoint/2010/main" val="3105528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C8FC82-9671-C846-B550-1D50BDF494C5}" type="slidenum">
              <a:rPr lang="en-US" smtClean="0"/>
              <a:t>1</a:t>
            </a:fld>
            <a:endParaRPr lang="en-US"/>
          </a:p>
        </p:txBody>
      </p:sp>
    </p:spTree>
    <p:extLst>
      <p:ext uri="{BB962C8B-B14F-4D97-AF65-F5344CB8AC3E}">
        <p14:creationId xmlns:p14="http://schemas.microsoft.com/office/powerpoint/2010/main" val="3402094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a:t>
            </a:r>
            <a:r>
              <a:rPr lang="en-US" baseline="0" dirty="0"/>
              <a:t> want people to be listening to you, NOT reading your slides, too many words makes it difficult to follow the presentation.  Use this “notes box” to help you remember details you want to include during your talk that don’t warrant a highlighted spot on the slide</a:t>
            </a:r>
            <a:endParaRPr lang="en-US" dirty="0"/>
          </a:p>
        </p:txBody>
      </p:sp>
      <p:sp>
        <p:nvSpPr>
          <p:cNvPr id="4" name="Slide Number Placeholder 3"/>
          <p:cNvSpPr>
            <a:spLocks noGrp="1"/>
          </p:cNvSpPr>
          <p:nvPr>
            <p:ph type="sldNum" sz="quarter" idx="10"/>
          </p:nvPr>
        </p:nvSpPr>
        <p:spPr/>
        <p:txBody>
          <a:bodyPr/>
          <a:lstStyle/>
          <a:p>
            <a:fld id="{8E49302A-A0D1-744E-9706-03C5C91C8E29}" type="slidenum">
              <a:rPr lang="en-US" smtClean="0"/>
              <a:t>2</a:t>
            </a:fld>
            <a:endParaRPr lang="en-US"/>
          </a:p>
        </p:txBody>
      </p:sp>
    </p:spTree>
    <p:extLst>
      <p:ext uri="{BB962C8B-B14F-4D97-AF65-F5344CB8AC3E}">
        <p14:creationId xmlns:p14="http://schemas.microsoft.com/office/powerpoint/2010/main" val="3694250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may</a:t>
            </a:r>
            <a:r>
              <a:rPr lang="en-US" baseline="0" dirty="0"/>
              <a:t> not seem like a lot </a:t>
            </a:r>
            <a:r>
              <a:rPr lang="en-US" baseline="0"/>
              <a:t>of slides </a:t>
            </a:r>
            <a:r>
              <a:rPr lang="en-US" baseline="0" dirty="0"/>
              <a:t>but remember that you are going to use this text box for additional information you’d like to discuss…you don</a:t>
            </a:r>
            <a:r>
              <a:rPr lang="fr-FR" baseline="0" dirty="0"/>
              <a:t>’</a:t>
            </a:r>
            <a:r>
              <a:rPr lang="en-US" baseline="0" dirty="0"/>
              <a:t>t need a slide for everything.  Think about the CATs you’ve attended that have been boring…4-5 articles are a lot to get through, make it interesting and engaging for your attendees.</a:t>
            </a:r>
          </a:p>
          <a:p>
            <a:endParaRPr lang="en-US" baseline="0" dirty="0"/>
          </a:p>
          <a:p>
            <a:r>
              <a:rPr lang="en-US" baseline="0" dirty="0"/>
              <a:t>Remember that validity, results, applicability are the criteria for assessing all questions – but the criteria differ according to question type. For example, for a therapy study validity measures will include randomization, equal groups, appropriate length of follow-up, intention to treat, etc. For a systematic review, you will assess the criteria for article inclusion, etc. You should complete a worksheet (from year one small group) for each article to guide your appraisal.</a:t>
            </a:r>
            <a:endParaRPr lang="en-US" dirty="0"/>
          </a:p>
        </p:txBody>
      </p:sp>
      <p:sp>
        <p:nvSpPr>
          <p:cNvPr id="4" name="Slide Number Placeholder 3"/>
          <p:cNvSpPr>
            <a:spLocks noGrp="1"/>
          </p:cNvSpPr>
          <p:nvPr>
            <p:ph type="sldNum" sz="quarter" idx="10"/>
          </p:nvPr>
        </p:nvSpPr>
        <p:spPr/>
        <p:txBody>
          <a:bodyPr/>
          <a:lstStyle/>
          <a:p>
            <a:fld id="{8E49302A-A0D1-744E-9706-03C5C91C8E29}" type="slidenum">
              <a:rPr lang="en-US" smtClean="0"/>
              <a:t>5</a:t>
            </a:fld>
            <a:endParaRPr lang="en-US"/>
          </a:p>
        </p:txBody>
      </p:sp>
    </p:spTree>
    <p:extLst>
      <p:ext uri="{BB962C8B-B14F-4D97-AF65-F5344CB8AC3E}">
        <p14:creationId xmlns:p14="http://schemas.microsoft.com/office/powerpoint/2010/main" val="3010240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2" name="Picture 1" descr="SBU stack_2clr_cmyk.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6275" y="2543176"/>
            <a:ext cx="5253039" cy="186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65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Header followed by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12"/>
          <p:cNvSpPr>
            <a:spLocks noGrp="1"/>
          </p:cNvSpPr>
          <p:nvPr>
            <p:ph type="body" sz="quarter" idx="14"/>
          </p:nvPr>
        </p:nvSpPr>
        <p:spPr>
          <a:xfrm>
            <a:off x="0" y="6400800"/>
            <a:ext cx="9144000" cy="4572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5" name="Text Placeholder 5"/>
          <p:cNvSpPr>
            <a:spLocks noGrp="1"/>
          </p:cNvSpPr>
          <p:nvPr>
            <p:ph type="body" sz="quarter" idx="11"/>
          </p:nvPr>
        </p:nvSpPr>
        <p:spPr>
          <a:xfrm>
            <a:off x="481013" y="1325651"/>
            <a:ext cx="8205787" cy="4645336"/>
          </a:xfrm>
        </p:spPr>
        <p:txBody>
          <a:bodyPr/>
          <a:lstStyle>
            <a:lvl1pPr marL="0" indent="0">
              <a:buFontTx/>
              <a:buNone/>
              <a:defRPr>
                <a:solidFill>
                  <a:srgbClr val="B60225"/>
                </a:solidFill>
              </a:defRPr>
            </a:lvl1pPr>
            <a:lvl2pPr marL="365125" marR="0" indent="-365125" algn="l" defTabSz="457200" rtl="0" eaLnBrk="0" fontAlgn="base" latinLnBrk="0" hangingPunct="0">
              <a:lnSpc>
                <a:spcPct val="100000"/>
              </a:lnSpc>
              <a:spcBef>
                <a:spcPts val="768"/>
              </a:spcBef>
              <a:spcAft>
                <a:spcPct val="0"/>
              </a:spcAft>
              <a:buClr>
                <a:srgbClr val="B60225"/>
              </a:buClr>
              <a:buSzTx/>
              <a:buFont typeface="Arial"/>
              <a:buChar char="•"/>
              <a:tabLst/>
              <a:defRPr baseline="0"/>
            </a:lvl2pPr>
            <a:lvl3pPr marL="709295" indent="-342900">
              <a:buFont typeface="Courier New"/>
              <a:buChar char="o"/>
              <a:defRPr/>
            </a:lvl3pPr>
          </a:lstStyle>
          <a:p>
            <a:pPr lvl="0"/>
            <a:r>
              <a:rPr lang="en-US" dirty="0"/>
              <a:t>Click to edit Master text styles</a:t>
            </a:r>
          </a:p>
          <a:p>
            <a:pPr lvl="1"/>
            <a:r>
              <a:rPr lang="en-US" dirty="0"/>
              <a:t>Second level</a:t>
            </a:r>
          </a:p>
          <a:p>
            <a:pPr lvl="2"/>
            <a:r>
              <a:rPr lang="en-US" dirty="0"/>
              <a:t>Third level</a:t>
            </a:r>
          </a:p>
          <a:p>
            <a:pPr marL="731520" marR="0" lvl="2" indent="-365125" algn="l" defTabSz="457200" rtl="0" eaLnBrk="0" fontAlgn="base" latinLnBrk="0" hangingPunct="0">
              <a:lnSpc>
                <a:spcPct val="100000"/>
              </a:lnSpc>
              <a:spcBef>
                <a:spcPts val="768"/>
              </a:spcBef>
              <a:spcAft>
                <a:spcPct val="0"/>
              </a:spcAft>
              <a:buClr>
                <a:srgbClr val="B60225"/>
              </a:buClr>
              <a:buSzTx/>
              <a:buFont typeface="Arial"/>
              <a:buChar char="•"/>
              <a:tabLst/>
              <a:defRPr/>
            </a:pPr>
            <a:endParaRPr lang="en-US" dirty="0"/>
          </a:p>
          <a:p>
            <a:pPr lvl="1"/>
            <a:endParaRPr lang="en-US" dirty="0"/>
          </a:p>
        </p:txBody>
      </p:sp>
    </p:spTree>
    <p:extLst>
      <p:ext uri="{BB962C8B-B14F-4D97-AF65-F5344CB8AC3E}">
        <p14:creationId xmlns:p14="http://schemas.microsoft.com/office/powerpoint/2010/main" val="548781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Bulleted Text-3 Pho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Picture Placeholder 2"/>
          <p:cNvSpPr>
            <a:spLocks noGrp="1"/>
          </p:cNvSpPr>
          <p:nvPr>
            <p:ph type="pic" idx="17"/>
          </p:nvPr>
        </p:nvSpPr>
        <p:spPr>
          <a:xfrm>
            <a:off x="5922117" y="1113258"/>
            <a:ext cx="3221883" cy="1675498"/>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3" name="Picture Placeholder 2"/>
          <p:cNvSpPr>
            <a:spLocks noGrp="1"/>
          </p:cNvSpPr>
          <p:nvPr>
            <p:ph type="pic" idx="21"/>
          </p:nvPr>
        </p:nvSpPr>
        <p:spPr>
          <a:xfrm>
            <a:off x="5922117" y="4698876"/>
            <a:ext cx="3221883" cy="1676525"/>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4" name="Picture Placeholder 2"/>
          <p:cNvSpPr>
            <a:spLocks noGrp="1"/>
          </p:cNvSpPr>
          <p:nvPr>
            <p:ph type="pic" idx="22"/>
          </p:nvPr>
        </p:nvSpPr>
        <p:spPr>
          <a:xfrm>
            <a:off x="5922117" y="2907348"/>
            <a:ext cx="3221883" cy="167293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Content Placeholder 2"/>
          <p:cNvSpPr>
            <a:spLocks noGrp="1"/>
          </p:cNvSpPr>
          <p:nvPr>
            <p:ph idx="12"/>
          </p:nvPr>
        </p:nvSpPr>
        <p:spPr>
          <a:xfrm>
            <a:off x="457201" y="1375915"/>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657434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Picture Placeholder 2"/>
          <p:cNvSpPr>
            <a:spLocks noGrp="1"/>
          </p:cNvSpPr>
          <p:nvPr>
            <p:ph type="pic" idx="1"/>
          </p:nvPr>
        </p:nvSpPr>
        <p:spPr>
          <a:xfrm>
            <a:off x="5257800" y="1111319"/>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7" name="Content Placeholder 2"/>
          <p:cNvSpPr>
            <a:spLocks noGrp="1"/>
          </p:cNvSpPr>
          <p:nvPr>
            <p:ph idx="12"/>
          </p:nvPr>
        </p:nvSpPr>
        <p:spPr>
          <a:xfrm>
            <a:off x="457201" y="1375915"/>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1628916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Bulleted Text-2 Charts">
    <p:spTree>
      <p:nvGrpSpPr>
        <p:cNvPr id="1" name=""/>
        <p:cNvGrpSpPr/>
        <p:nvPr/>
      </p:nvGrpSpPr>
      <p:grpSpPr>
        <a:xfrm>
          <a:off x="0" y="0"/>
          <a:ext cx="0" cy="0"/>
          <a:chOff x="0" y="0"/>
          <a:chExt cx="0" cy="0"/>
        </a:xfrm>
      </p:grpSpPr>
      <p:sp>
        <p:nvSpPr>
          <p:cNvPr id="8" name="Chart Placeholder 5"/>
          <p:cNvSpPr>
            <a:spLocks noGrp="1"/>
          </p:cNvSpPr>
          <p:nvPr>
            <p:ph type="chart" sz="quarter" idx="10"/>
          </p:nvPr>
        </p:nvSpPr>
        <p:spPr>
          <a:xfrm>
            <a:off x="4978400" y="1111319"/>
            <a:ext cx="4165600" cy="2560393"/>
          </a:xfrm>
        </p:spPr>
        <p:txBody>
          <a:bodyPr/>
          <a:lstStyle>
            <a:lvl1pPr marL="0" indent="0">
              <a:buFontTx/>
              <a:buNone/>
              <a:defRPr/>
            </a:lvl1pPr>
          </a:lstStyle>
          <a:p>
            <a:endParaRPr lang="en-US" dirty="0"/>
          </a:p>
        </p:txBody>
      </p:sp>
      <p:sp>
        <p:nvSpPr>
          <p:cNvPr id="10" name="Chart Placeholder 7"/>
          <p:cNvSpPr>
            <a:spLocks noGrp="1"/>
          </p:cNvSpPr>
          <p:nvPr>
            <p:ph type="chart" sz="quarter" idx="11"/>
          </p:nvPr>
        </p:nvSpPr>
        <p:spPr>
          <a:xfrm>
            <a:off x="4978400" y="3826397"/>
            <a:ext cx="4165600" cy="2556364"/>
          </a:xfrm>
        </p:spPr>
        <p:txBody>
          <a:bodyPr/>
          <a:lstStyle>
            <a:lvl1pPr marL="0" indent="0">
              <a:buFontTx/>
              <a:buNone/>
              <a:defRPr/>
            </a:lvl1pPr>
          </a:lstStyle>
          <a:p>
            <a:endParaRPr lang="en-US" dirty="0"/>
          </a:p>
        </p:txBody>
      </p:sp>
      <p:sp>
        <p:nvSpPr>
          <p:cNvPr id="13"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Content Placeholder 2"/>
          <p:cNvSpPr>
            <a:spLocks noGrp="1"/>
          </p:cNvSpPr>
          <p:nvPr>
            <p:ph idx="12"/>
          </p:nvPr>
        </p:nvSpPr>
        <p:spPr>
          <a:xfrm>
            <a:off x="457201" y="1375915"/>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59171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BU Bulleted Text-2 Tables">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10" name="Table Placeholder 5"/>
          <p:cNvSpPr>
            <a:spLocks noGrp="1"/>
          </p:cNvSpPr>
          <p:nvPr>
            <p:ph type="tbl" sz="quarter" idx="11"/>
          </p:nvPr>
        </p:nvSpPr>
        <p:spPr>
          <a:xfrm>
            <a:off x="4941384" y="1116770"/>
            <a:ext cx="4202617" cy="2554943"/>
          </a:xfrm>
        </p:spPr>
        <p:txBody>
          <a:bodyPr/>
          <a:lstStyle>
            <a:lvl1pPr marL="0" indent="0">
              <a:buFontTx/>
              <a:buNone/>
              <a:defRPr/>
            </a:lvl1pPr>
          </a:lstStyle>
          <a:p>
            <a:endParaRPr lang="en-US" dirty="0"/>
          </a:p>
        </p:txBody>
      </p:sp>
      <p:sp>
        <p:nvSpPr>
          <p:cNvPr id="11" name="Table Placeholder 7"/>
          <p:cNvSpPr>
            <a:spLocks noGrp="1"/>
          </p:cNvSpPr>
          <p:nvPr>
            <p:ph type="tbl" sz="quarter" idx="12"/>
          </p:nvPr>
        </p:nvSpPr>
        <p:spPr>
          <a:xfrm>
            <a:off x="4941384" y="3801973"/>
            <a:ext cx="4202617" cy="2572640"/>
          </a:xfrm>
        </p:spPr>
        <p:txBody>
          <a:bodyPr/>
          <a:lstStyle>
            <a:lvl1pPr marL="0" indent="0">
              <a:buFontTx/>
              <a:buNone/>
              <a:defRPr/>
            </a:lvl1pPr>
          </a:lstStyle>
          <a:p>
            <a:endParaRPr lang="en-US"/>
          </a:p>
        </p:txBody>
      </p:sp>
      <p:sp>
        <p:nvSpPr>
          <p:cNvPr id="13"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Content Placeholder 2"/>
          <p:cNvSpPr>
            <a:spLocks noGrp="1"/>
          </p:cNvSpPr>
          <p:nvPr>
            <p:ph idx="15"/>
          </p:nvPr>
        </p:nvSpPr>
        <p:spPr>
          <a:xfrm>
            <a:off x="457201" y="1375915"/>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699294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BU Bulleted Text-2 SmartArt graphic">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10" name="SmartArt Placeholder 5"/>
          <p:cNvSpPr>
            <a:spLocks noGrp="1"/>
          </p:cNvSpPr>
          <p:nvPr>
            <p:ph type="dgm" sz="quarter" idx="11"/>
          </p:nvPr>
        </p:nvSpPr>
        <p:spPr>
          <a:xfrm>
            <a:off x="4868117" y="1107213"/>
            <a:ext cx="4275883" cy="2572642"/>
          </a:xfrm>
        </p:spPr>
        <p:txBody>
          <a:bodyPr/>
          <a:lstStyle>
            <a:lvl1pPr marL="0" indent="0">
              <a:buFontTx/>
              <a:buNone/>
              <a:defRPr/>
            </a:lvl1pPr>
          </a:lstStyle>
          <a:p>
            <a:endParaRPr lang="en-US" dirty="0"/>
          </a:p>
        </p:txBody>
      </p:sp>
      <p:sp>
        <p:nvSpPr>
          <p:cNvPr id="12" name="SmartArt Placeholder 7"/>
          <p:cNvSpPr>
            <a:spLocks noGrp="1"/>
          </p:cNvSpPr>
          <p:nvPr>
            <p:ph type="dgm" sz="quarter" idx="12"/>
          </p:nvPr>
        </p:nvSpPr>
        <p:spPr>
          <a:xfrm>
            <a:off x="4864101" y="3818254"/>
            <a:ext cx="4279900" cy="2572641"/>
          </a:xfrm>
        </p:spPr>
        <p:txBody>
          <a:bodyPr/>
          <a:lstStyle>
            <a:lvl1pPr marL="0" indent="0">
              <a:buFontTx/>
              <a:buNone/>
              <a:defRPr/>
            </a:lvl1pPr>
          </a:lstStyle>
          <a:p>
            <a:endParaRPr lang="en-US" dirty="0"/>
          </a:p>
        </p:txBody>
      </p:sp>
      <p:sp>
        <p:nvSpPr>
          <p:cNvPr id="13"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Content Placeholder 2"/>
          <p:cNvSpPr>
            <a:spLocks noGrp="1"/>
          </p:cNvSpPr>
          <p:nvPr>
            <p:ph idx="15"/>
          </p:nvPr>
        </p:nvSpPr>
        <p:spPr>
          <a:xfrm>
            <a:off x="457201" y="1375915"/>
            <a:ext cx="4435340" cy="4846343"/>
          </a:xfrm>
        </p:spPr>
        <p:txBody>
          <a:bodyPr tIns="0"/>
          <a:lstStyle>
            <a:lvl1pPr marL="0" indent="0">
              <a:buFontTx/>
              <a:buNone/>
              <a:defRPr sz="3200">
                <a:solidFill>
                  <a:srgbClr val="B60225"/>
                </a:solidFill>
              </a:defRPr>
            </a:lvl1pPr>
            <a:lvl2pPr marL="288925" indent="-288925" algn="l">
              <a:buClr>
                <a:srgbClr val="B60225"/>
              </a:buClr>
              <a:buFont typeface="Arial"/>
              <a:buChar char="•"/>
              <a:defRPr sz="2400" baseline="0">
                <a:solidFill>
                  <a:schemeClr val="tx1"/>
                </a:solidFill>
              </a:defRPr>
            </a:lvl2pPr>
            <a:lvl4pPr marL="685800" indent="-365125">
              <a:defRPr/>
            </a:lvl4pPr>
          </a:lstStyle>
          <a:p>
            <a:pPr lvl="0"/>
            <a:r>
              <a:rPr lang="en-US" dirty="0"/>
              <a:t>Click to edit Master text styles</a:t>
            </a:r>
          </a:p>
          <a:p>
            <a:pPr lvl="1"/>
            <a:r>
              <a:rPr lang="en-US" dirty="0"/>
              <a:t>Second level</a:t>
            </a:r>
          </a:p>
          <a:p>
            <a:pPr lvl="3"/>
            <a:r>
              <a:rPr lang="en-US" dirty="0"/>
              <a:t>Third level</a:t>
            </a:r>
          </a:p>
        </p:txBody>
      </p:sp>
    </p:spTree>
    <p:extLst>
      <p:ext uri="{BB962C8B-B14F-4D97-AF65-F5344CB8AC3E}">
        <p14:creationId xmlns:p14="http://schemas.microsoft.com/office/powerpoint/2010/main" val="2595656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6"/>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6" name="Text Placeholder 12"/>
          <p:cNvSpPr>
            <a:spLocks noGrp="1"/>
          </p:cNvSpPr>
          <p:nvPr>
            <p:ph type="body" sz="quarter" idx="14"/>
          </p:nvPr>
        </p:nvSpPr>
        <p:spPr>
          <a:xfrm>
            <a:off x="0" y="6400800"/>
            <a:ext cx="9144000" cy="4572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0" name="Picture Placeholder 2"/>
          <p:cNvSpPr>
            <a:spLocks noGrp="1"/>
          </p:cNvSpPr>
          <p:nvPr>
            <p:ph type="pic" idx="1"/>
          </p:nvPr>
        </p:nvSpPr>
        <p:spPr>
          <a:xfrm>
            <a:off x="0" y="1099072"/>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Tree>
    <p:extLst>
      <p:ext uri="{BB962C8B-B14F-4D97-AF65-F5344CB8AC3E}">
        <p14:creationId xmlns:p14="http://schemas.microsoft.com/office/powerpoint/2010/main" val="1520166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5" name="Text Placeholder 7"/>
          <p:cNvSpPr>
            <a:spLocks noGrp="1"/>
          </p:cNvSpPr>
          <p:nvPr>
            <p:ph type="body" sz="quarter" idx="15"/>
          </p:nvPr>
        </p:nvSpPr>
        <p:spPr>
          <a:xfrm>
            <a:off x="457200" y="1523999"/>
            <a:ext cx="8229600" cy="3987801"/>
          </a:xfrm>
        </p:spPr>
        <p:txBody>
          <a:bodyPr tIns="0" rIns="0" bIns="0" anchor="ctr"/>
          <a:lstStyle>
            <a:lvl1pPr algn="ctr">
              <a:buFontTx/>
              <a:buNone/>
              <a:defRPr sz="44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3" name="Title 2"/>
          <p:cNvSpPr>
            <a:spLocks noGrp="1"/>
          </p:cNvSpPr>
          <p:nvPr>
            <p:ph type="title"/>
          </p:nvPr>
        </p:nvSpPr>
        <p:spPr/>
        <p:txBody>
          <a:bodyPr/>
          <a:lstStyle/>
          <a:p>
            <a:r>
              <a:rPr lang="en-US"/>
              <a:t>Click to edit Master title style</a:t>
            </a:r>
          </a:p>
        </p:txBody>
      </p:sp>
      <p:sp>
        <p:nvSpPr>
          <p:cNvPr id="7"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4113394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BM Centered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8"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81553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8" name="Text Placeholder 7"/>
          <p:cNvSpPr>
            <a:spLocks noGrp="1"/>
          </p:cNvSpPr>
          <p:nvPr>
            <p:ph type="body" sz="quarter" idx="15"/>
          </p:nvPr>
        </p:nvSpPr>
        <p:spPr>
          <a:xfrm>
            <a:off x="457200" y="1331356"/>
            <a:ext cx="8229600" cy="4812919"/>
          </a:xfrm>
        </p:spPr>
        <p:txBody>
          <a:bodyPr tIns="0" rIns="0" bIns="0"/>
          <a:lstStyle>
            <a:lvl1pPr marL="365760" indent="-365760">
              <a:buFont typeface="Arial"/>
              <a:buChar char="•"/>
              <a:defRPr>
                <a:solidFill>
                  <a:schemeClr val="tx1"/>
                </a:solidFill>
              </a:defRPr>
            </a:lvl1pPr>
            <a:lvl2pPr marL="731520" indent="-365760">
              <a:buClr>
                <a:srgbClr val="B60225"/>
              </a:buClr>
              <a:buFont typeface="Courier New"/>
              <a:buChar char="o"/>
              <a:defRPr sz="2400" baseline="0"/>
            </a:lvl2pPr>
            <a:lvl3pPr marL="731520" indent="-365760">
              <a:buClr>
                <a:srgbClr val="B60225"/>
              </a:buClr>
              <a:buFont typeface="Courier New"/>
              <a:buChar char="o"/>
              <a:defRPr sz="2400" baseline="0"/>
            </a:lvl3pPr>
            <a:lvl4pPr marL="731520" indent="-365760">
              <a:buClr>
                <a:srgbClr val="B60225"/>
              </a:buClr>
              <a:buFont typeface="Courier New"/>
              <a:buChar char="o"/>
              <a:defRPr sz="2400" baseline="0"/>
            </a:lvl4pPr>
            <a:lvl5pPr marL="731520" indent="-365760">
              <a:buClr>
                <a:srgbClr val="B60225"/>
              </a:buClr>
              <a:buFont typeface="Courier New"/>
              <a:buChar char="o"/>
              <a:defRPr sz="2400" baseline="0"/>
            </a:lvl5pPr>
          </a:lstStyle>
          <a:p>
            <a:pPr lvl="0"/>
            <a:r>
              <a:rPr lang="en-US" dirty="0"/>
              <a:t>Click to edit Master text styles</a:t>
            </a:r>
          </a:p>
          <a:p>
            <a:pPr lvl="1"/>
            <a:r>
              <a:rPr lang="en-US" dirty="0"/>
              <a:t>Second level</a:t>
            </a:r>
          </a:p>
        </p:txBody>
      </p:sp>
      <p:sp>
        <p:nvSpPr>
          <p:cNvPr id="2" name="Title 1"/>
          <p:cNvSpPr>
            <a:spLocks noGrp="1"/>
          </p:cNvSpPr>
          <p:nvPr>
            <p:ph type="title"/>
          </p:nvPr>
        </p:nvSpPr>
        <p:spPr/>
        <p:txBody>
          <a:bodyPr/>
          <a:lstStyle/>
          <a:p>
            <a:r>
              <a:rPr lang="en-US"/>
              <a:t>Click to edit Master title style</a:t>
            </a:r>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755621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Logo">
    <p:spTree>
      <p:nvGrpSpPr>
        <p:cNvPr id="1" name=""/>
        <p:cNvGrpSpPr/>
        <p:nvPr/>
      </p:nvGrpSpPr>
      <p:grpSpPr>
        <a:xfrm>
          <a:off x="0" y="0"/>
          <a:ext cx="0" cy="0"/>
          <a:chOff x="0" y="0"/>
          <a:chExt cx="0" cy="0"/>
        </a:xfrm>
      </p:grpSpPr>
      <p:pic>
        <p:nvPicPr>
          <p:cNvPr id="2" name="Picture 1" descr="SBM stack_2clr_pms1.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9451" y="2552700"/>
            <a:ext cx="5245100" cy="170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08731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BM Header followed by Bullet">
    <p:spTree>
      <p:nvGrpSpPr>
        <p:cNvPr id="1" name=""/>
        <p:cNvGrpSpPr/>
        <p:nvPr/>
      </p:nvGrpSpPr>
      <p:grpSpPr>
        <a:xfrm>
          <a:off x="0" y="0"/>
          <a:ext cx="0" cy="0"/>
          <a:chOff x="0" y="0"/>
          <a:chExt cx="0" cy="0"/>
        </a:xfrm>
      </p:grpSpPr>
      <p:sp>
        <p:nvSpPr>
          <p:cNvPr id="4" name="Title 3"/>
          <p:cNvSpPr>
            <a:spLocks noGrp="1"/>
          </p:cNvSpPr>
          <p:nvPr>
            <p:ph type="title"/>
          </p:nvPr>
        </p:nvSpPr>
        <p:spPr>
          <a:xfrm>
            <a:off x="3556000" y="288518"/>
            <a:ext cx="5120640" cy="723900"/>
          </a:xfrm>
        </p:spPr>
        <p:txBody>
          <a:bodyPr/>
          <a:lstStyle/>
          <a:p>
            <a:r>
              <a:rPr lang="en-US"/>
              <a:t>Click to edit Master title style</a:t>
            </a:r>
          </a:p>
        </p:txBody>
      </p:sp>
      <p:sp>
        <p:nvSpPr>
          <p:cNvPr id="6" name="Text Placeholder 5"/>
          <p:cNvSpPr>
            <a:spLocks noGrp="1"/>
          </p:cNvSpPr>
          <p:nvPr>
            <p:ph type="body" sz="quarter" idx="11"/>
          </p:nvPr>
        </p:nvSpPr>
        <p:spPr>
          <a:xfrm>
            <a:off x="481013" y="1325651"/>
            <a:ext cx="8205787" cy="4645336"/>
          </a:xfrm>
        </p:spPr>
        <p:txBody>
          <a:bodyPr/>
          <a:lstStyle>
            <a:lvl1pPr marL="0" indent="0">
              <a:buFontTx/>
              <a:buNone/>
              <a:defRPr/>
            </a:lvl1pPr>
            <a:lvl2pPr marL="365125" indent="-365125">
              <a:buFont typeface="Arial"/>
              <a:buChar char="•"/>
              <a:defRPr/>
            </a:lvl2pPr>
          </a:lstStyle>
          <a:p>
            <a:pPr lvl="0"/>
            <a:r>
              <a:rPr lang="en-US" dirty="0"/>
              <a:t>Click to edit Master text styles</a:t>
            </a:r>
          </a:p>
          <a:p>
            <a:pPr lvl="1"/>
            <a:r>
              <a:rPr lang="en-US" dirty="0"/>
              <a:t>Second level</a:t>
            </a:r>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1584161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BM Bulleted Text 3-Photos">
    <p:spTree>
      <p:nvGrpSpPr>
        <p:cNvPr id="1" name=""/>
        <p:cNvGrpSpPr/>
        <p:nvPr/>
      </p:nvGrpSpPr>
      <p:grpSpPr>
        <a:xfrm>
          <a:off x="0" y="0"/>
          <a:ext cx="0" cy="0"/>
          <a:chOff x="0" y="0"/>
          <a:chExt cx="0" cy="0"/>
        </a:xfrm>
      </p:grpSpPr>
      <p:sp>
        <p:nvSpPr>
          <p:cNvPr id="11" name="Picture Placeholder 2"/>
          <p:cNvSpPr>
            <a:spLocks noGrp="1"/>
          </p:cNvSpPr>
          <p:nvPr>
            <p:ph type="pic" idx="17"/>
          </p:nvPr>
        </p:nvSpPr>
        <p:spPr>
          <a:xfrm>
            <a:off x="5922117" y="1113258"/>
            <a:ext cx="3221883" cy="1675498"/>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Content Placeholder 2"/>
          <p:cNvSpPr>
            <a:spLocks noGrp="1"/>
          </p:cNvSpPr>
          <p:nvPr>
            <p:ph idx="12"/>
          </p:nvPr>
        </p:nvSpPr>
        <p:spPr>
          <a:xfrm>
            <a:off x="457201" y="1278439"/>
            <a:ext cx="4972623" cy="4821276"/>
          </a:xfrm>
        </p:spPr>
        <p:txBody>
          <a:bodyPr tIns="0"/>
          <a:lstStyle>
            <a:lvl1pPr marL="365760" indent="-365760">
              <a:buFont typeface="Arial"/>
              <a:buChar char="•"/>
              <a:defRPr sz="3200">
                <a:solidFill>
                  <a:schemeClr val="tx1"/>
                </a:solidFill>
              </a:defRPr>
            </a:lvl1pPr>
            <a:lvl2pPr marL="731520" indent="-365760" algn="l">
              <a:buClr>
                <a:srgbClr val="B60225"/>
              </a:buClr>
              <a:buFont typeface="Courier New"/>
              <a:buChar char="o"/>
              <a:defRPr sz="2400" baseline="0">
                <a:solidFill>
                  <a:schemeClr val="tx1"/>
                </a:solidFill>
              </a:defRPr>
            </a:lvl2pPr>
          </a:lstStyle>
          <a:p>
            <a:pPr lvl="0"/>
            <a:r>
              <a:rPr lang="en-US" dirty="0"/>
              <a:t>Click to edit Master text styles</a:t>
            </a:r>
          </a:p>
          <a:p>
            <a:pPr lvl="1"/>
            <a:r>
              <a:rPr lang="en-US" dirty="0"/>
              <a:t>Second level</a:t>
            </a:r>
          </a:p>
        </p:txBody>
      </p:sp>
      <p:sp>
        <p:nvSpPr>
          <p:cNvPr id="9" name="Text Placeholder 13"/>
          <p:cNvSpPr>
            <a:spLocks noGrp="1"/>
          </p:cNvSpPr>
          <p:nvPr>
            <p:ph type="body" sz="quarter" idx="20"/>
          </p:nvPr>
        </p:nvSpPr>
        <p:spPr>
          <a:xfrm>
            <a:off x="3517900" y="284312"/>
            <a:ext cx="5120640" cy="726952"/>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15" name="Picture Placeholder 2"/>
          <p:cNvSpPr>
            <a:spLocks noGrp="1"/>
          </p:cNvSpPr>
          <p:nvPr>
            <p:ph type="pic" idx="21"/>
          </p:nvPr>
        </p:nvSpPr>
        <p:spPr>
          <a:xfrm>
            <a:off x="5922117" y="4698876"/>
            <a:ext cx="3221883" cy="1676525"/>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922117" y="2907348"/>
            <a:ext cx="3221883" cy="167293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0"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771802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BM Bulleted Text-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57800" y="1111319"/>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Text Placeholder 13"/>
          <p:cNvSpPr>
            <a:spLocks noGrp="1"/>
          </p:cNvSpPr>
          <p:nvPr>
            <p:ph type="body" sz="quarter" idx="20"/>
          </p:nvPr>
        </p:nvSpPr>
        <p:spPr>
          <a:xfrm>
            <a:off x="3567779" y="284311"/>
            <a:ext cx="5119021" cy="731520"/>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10" name="Content Placeholder 2"/>
          <p:cNvSpPr>
            <a:spLocks noGrp="1"/>
          </p:cNvSpPr>
          <p:nvPr>
            <p:ph idx="12"/>
          </p:nvPr>
        </p:nvSpPr>
        <p:spPr>
          <a:xfrm>
            <a:off x="457201" y="1286795"/>
            <a:ext cx="4435340" cy="4846343"/>
          </a:xfrm>
        </p:spPr>
        <p:txBody>
          <a:bodyPr tIns="0"/>
          <a:lstStyle>
            <a:lvl1pPr marL="365760" indent="-365760">
              <a:buFont typeface="Arial"/>
              <a:buChar char="•"/>
              <a:defRPr sz="3200">
                <a:solidFill>
                  <a:schemeClr val="tx1"/>
                </a:solidFill>
              </a:defRPr>
            </a:lvl1pPr>
            <a:lvl2pPr marL="731520" indent="-365760" algn="l">
              <a:buClr>
                <a:srgbClr val="B60225"/>
              </a:buClr>
              <a:buFont typeface="Courier New"/>
              <a:buChar char="o"/>
              <a:defRPr sz="2400" baseline="0">
                <a:solidFill>
                  <a:schemeClr val="tx1"/>
                </a:solidFill>
              </a:defRPr>
            </a:lvl2pPr>
          </a:lstStyle>
          <a:p>
            <a:pPr lvl="0"/>
            <a:r>
              <a:rPr lang="en-US" dirty="0"/>
              <a:t>Click to edit Master text styles</a:t>
            </a:r>
          </a:p>
          <a:p>
            <a:pPr lvl="1"/>
            <a:r>
              <a:rPr lang="en-US" dirty="0"/>
              <a:t>Second level</a:t>
            </a:r>
          </a:p>
        </p:txBody>
      </p:sp>
      <p:sp>
        <p:nvSpPr>
          <p:cNvPr id="6"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1166568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BM Bulleted Text-2 Charts">
    <p:spTree>
      <p:nvGrpSpPr>
        <p:cNvPr id="1" name=""/>
        <p:cNvGrpSpPr/>
        <p:nvPr/>
      </p:nvGrpSpPr>
      <p:grpSpPr>
        <a:xfrm>
          <a:off x="0" y="0"/>
          <a:ext cx="0" cy="0"/>
          <a:chOff x="0" y="0"/>
          <a:chExt cx="0" cy="0"/>
        </a:xfrm>
      </p:grpSpPr>
      <p:sp>
        <p:nvSpPr>
          <p:cNvPr id="2" name="Title 1"/>
          <p:cNvSpPr>
            <a:spLocks noGrp="1"/>
          </p:cNvSpPr>
          <p:nvPr>
            <p:ph type="title"/>
          </p:nvPr>
        </p:nvSpPr>
        <p:spPr>
          <a:xfrm>
            <a:off x="3556000" y="296659"/>
            <a:ext cx="5120640" cy="723900"/>
          </a:xfrm>
        </p:spPr>
        <p:txBody>
          <a:bodyPr/>
          <a:lstStyle/>
          <a:p>
            <a:r>
              <a:rPr lang="en-US" dirty="0"/>
              <a:t>Click to edit Master title style</a:t>
            </a:r>
          </a:p>
        </p:txBody>
      </p:sp>
      <p:sp>
        <p:nvSpPr>
          <p:cNvPr id="6" name="Chart Placeholder 5"/>
          <p:cNvSpPr>
            <a:spLocks noGrp="1"/>
          </p:cNvSpPr>
          <p:nvPr>
            <p:ph type="chart" sz="quarter" idx="10"/>
          </p:nvPr>
        </p:nvSpPr>
        <p:spPr>
          <a:xfrm>
            <a:off x="4978400" y="1111319"/>
            <a:ext cx="4165600" cy="2560393"/>
          </a:xfrm>
        </p:spPr>
        <p:txBody>
          <a:bodyPr/>
          <a:lstStyle>
            <a:lvl1pPr marL="0" indent="0">
              <a:buFontTx/>
              <a:buNone/>
              <a:defRPr/>
            </a:lvl1pPr>
          </a:lstStyle>
          <a:p>
            <a:endParaRPr lang="en-US" dirty="0"/>
          </a:p>
        </p:txBody>
      </p:sp>
      <p:sp>
        <p:nvSpPr>
          <p:cNvPr id="8" name="Chart Placeholder 7"/>
          <p:cNvSpPr>
            <a:spLocks noGrp="1"/>
          </p:cNvSpPr>
          <p:nvPr>
            <p:ph type="chart" sz="quarter" idx="11"/>
          </p:nvPr>
        </p:nvSpPr>
        <p:spPr>
          <a:xfrm>
            <a:off x="4978400" y="3826397"/>
            <a:ext cx="4165600" cy="2556364"/>
          </a:xfrm>
        </p:spPr>
        <p:txBody>
          <a:bodyPr/>
          <a:lstStyle>
            <a:lvl1pPr marL="0" indent="0">
              <a:buFontTx/>
              <a:buNone/>
              <a:defRPr/>
            </a:lvl1pPr>
          </a:lstStyle>
          <a:p>
            <a:endParaRPr lang="en-US" dirty="0"/>
          </a:p>
        </p:txBody>
      </p:sp>
      <p:sp>
        <p:nvSpPr>
          <p:cNvPr id="10" name="Text Placeholder 9"/>
          <p:cNvSpPr>
            <a:spLocks noGrp="1"/>
          </p:cNvSpPr>
          <p:nvPr>
            <p:ph type="body" sz="quarter" idx="12"/>
          </p:nvPr>
        </p:nvSpPr>
        <p:spPr>
          <a:xfrm>
            <a:off x="469901" y="1314511"/>
            <a:ext cx="4162137" cy="4701035"/>
          </a:xfrm>
        </p:spPr>
        <p:txBody>
          <a:bodyPr/>
          <a:lstStyle/>
          <a:p>
            <a:pPr lvl="0"/>
            <a:r>
              <a:rPr lang="en-US" dirty="0"/>
              <a:t>Click to edit Master text styles</a:t>
            </a:r>
          </a:p>
          <a:p>
            <a:pPr lvl="1"/>
            <a:r>
              <a:rPr lang="en-US" dirty="0"/>
              <a:t>Second level</a:t>
            </a:r>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29196337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BM Bulleted Text-2 Tables">
    <p:spTree>
      <p:nvGrpSpPr>
        <p:cNvPr id="1" name=""/>
        <p:cNvGrpSpPr/>
        <p:nvPr/>
      </p:nvGrpSpPr>
      <p:grpSpPr>
        <a:xfrm>
          <a:off x="0" y="0"/>
          <a:ext cx="0" cy="0"/>
          <a:chOff x="0" y="0"/>
          <a:chExt cx="0" cy="0"/>
        </a:xfrm>
      </p:grpSpPr>
      <p:sp>
        <p:nvSpPr>
          <p:cNvPr id="2" name="Title 1"/>
          <p:cNvSpPr>
            <a:spLocks noGrp="1"/>
          </p:cNvSpPr>
          <p:nvPr>
            <p:ph type="title"/>
          </p:nvPr>
        </p:nvSpPr>
        <p:spPr>
          <a:xfrm>
            <a:off x="3556000" y="293087"/>
            <a:ext cx="5120640" cy="727473"/>
          </a:xfrm>
        </p:spPr>
        <p:txBody>
          <a:bodyPr/>
          <a:lstStyle/>
          <a:p>
            <a:r>
              <a:rPr lang="en-US"/>
              <a:t>Click to edit Master title style</a:t>
            </a:r>
          </a:p>
        </p:txBody>
      </p:sp>
      <p:sp>
        <p:nvSpPr>
          <p:cNvPr id="4" name="Text Placeholder 3"/>
          <p:cNvSpPr>
            <a:spLocks noGrp="1"/>
          </p:cNvSpPr>
          <p:nvPr>
            <p:ph type="body" sz="quarter" idx="10"/>
          </p:nvPr>
        </p:nvSpPr>
        <p:spPr>
          <a:xfrm>
            <a:off x="469900" y="1270033"/>
            <a:ext cx="4079753" cy="4700954"/>
          </a:xfrm>
        </p:spPr>
        <p:txBody>
          <a:bodyPr/>
          <a:lstStyle/>
          <a:p>
            <a:pPr lvl="0"/>
            <a:r>
              <a:rPr lang="en-US" dirty="0"/>
              <a:t>Click to edit Master text styles</a:t>
            </a:r>
          </a:p>
          <a:p>
            <a:pPr lvl="1"/>
            <a:r>
              <a:rPr lang="en-US" dirty="0"/>
              <a:t>Second level</a:t>
            </a:r>
          </a:p>
        </p:txBody>
      </p:sp>
      <p:sp>
        <p:nvSpPr>
          <p:cNvPr id="6" name="Table Placeholder 5"/>
          <p:cNvSpPr>
            <a:spLocks noGrp="1"/>
          </p:cNvSpPr>
          <p:nvPr>
            <p:ph type="tbl" sz="quarter" idx="11"/>
          </p:nvPr>
        </p:nvSpPr>
        <p:spPr>
          <a:xfrm>
            <a:off x="4941384" y="1116770"/>
            <a:ext cx="4202617" cy="2554943"/>
          </a:xfrm>
        </p:spPr>
        <p:txBody>
          <a:bodyPr/>
          <a:lstStyle>
            <a:lvl1pPr marL="0" indent="0">
              <a:buFontTx/>
              <a:buNone/>
              <a:defRPr/>
            </a:lvl1pPr>
          </a:lstStyle>
          <a:p>
            <a:endParaRPr lang="en-US" dirty="0"/>
          </a:p>
        </p:txBody>
      </p:sp>
      <p:sp>
        <p:nvSpPr>
          <p:cNvPr id="8" name="Table Placeholder 7"/>
          <p:cNvSpPr>
            <a:spLocks noGrp="1"/>
          </p:cNvSpPr>
          <p:nvPr>
            <p:ph type="tbl" sz="quarter" idx="12"/>
          </p:nvPr>
        </p:nvSpPr>
        <p:spPr>
          <a:xfrm>
            <a:off x="4941384" y="3801973"/>
            <a:ext cx="4202617" cy="2572640"/>
          </a:xfrm>
        </p:spPr>
        <p:txBody>
          <a:bodyPr/>
          <a:lstStyle>
            <a:lvl1pPr marL="0" indent="0">
              <a:buFontTx/>
              <a:buNone/>
              <a:defRPr/>
            </a:lvl1pPr>
          </a:lstStyle>
          <a:p>
            <a:endParaRPr lang="en-US"/>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502148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BM Bulleted Text-2 SmartArt Graphics">
    <p:spTree>
      <p:nvGrpSpPr>
        <p:cNvPr id="1" name=""/>
        <p:cNvGrpSpPr/>
        <p:nvPr/>
      </p:nvGrpSpPr>
      <p:grpSpPr>
        <a:xfrm>
          <a:off x="0" y="0"/>
          <a:ext cx="0" cy="0"/>
          <a:chOff x="0" y="0"/>
          <a:chExt cx="0" cy="0"/>
        </a:xfrm>
      </p:grpSpPr>
      <p:sp>
        <p:nvSpPr>
          <p:cNvPr id="2" name="Title 1"/>
          <p:cNvSpPr>
            <a:spLocks noGrp="1"/>
          </p:cNvSpPr>
          <p:nvPr>
            <p:ph type="title"/>
          </p:nvPr>
        </p:nvSpPr>
        <p:spPr>
          <a:xfrm>
            <a:off x="3556000" y="288518"/>
            <a:ext cx="5120640" cy="723900"/>
          </a:xfrm>
        </p:spPr>
        <p:txBody>
          <a:bodyPr/>
          <a:lstStyle/>
          <a:p>
            <a:r>
              <a:rPr lang="en-US" dirty="0"/>
              <a:t>Click to edit Master title style</a:t>
            </a:r>
          </a:p>
        </p:txBody>
      </p:sp>
      <p:sp>
        <p:nvSpPr>
          <p:cNvPr id="4" name="Text Placeholder 3"/>
          <p:cNvSpPr>
            <a:spLocks noGrp="1"/>
          </p:cNvSpPr>
          <p:nvPr>
            <p:ph type="body" sz="quarter" idx="10"/>
          </p:nvPr>
        </p:nvSpPr>
        <p:spPr>
          <a:xfrm>
            <a:off x="469901" y="1278173"/>
            <a:ext cx="4105153" cy="4703952"/>
          </a:xfrm>
        </p:spPr>
        <p:txBody>
          <a:bodyPr/>
          <a:lstStyle/>
          <a:p>
            <a:pPr lvl="0"/>
            <a:r>
              <a:rPr lang="en-US" dirty="0"/>
              <a:t>Click to edit Master text styles</a:t>
            </a:r>
          </a:p>
          <a:p>
            <a:pPr lvl="1"/>
            <a:r>
              <a:rPr lang="en-US" dirty="0"/>
              <a:t>Second level</a:t>
            </a:r>
          </a:p>
        </p:txBody>
      </p:sp>
      <p:sp>
        <p:nvSpPr>
          <p:cNvPr id="6" name="SmartArt Placeholder 5"/>
          <p:cNvSpPr>
            <a:spLocks noGrp="1"/>
          </p:cNvSpPr>
          <p:nvPr>
            <p:ph type="dgm" sz="quarter" idx="11"/>
          </p:nvPr>
        </p:nvSpPr>
        <p:spPr>
          <a:xfrm>
            <a:off x="4868117" y="1107213"/>
            <a:ext cx="4275883" cy="2572642"/>
          </a:xfrm>
        </p:spPr>
        <p:txBody>
          <a:bodyPr/>
          <a:lstStyle>
            <a:lvl1pPr marL="0" indent="0">
              <a:buFontTx/>
              <a:buNone/>
              <a:defRPr/>
            </a:lvl1pPr>
          </a:lstStyle>
          <a:p>
            <a:endParaRPr lang="en-US" dirty="0"/>
          </a:p>
        </p:txBody>
      </p:sp>
      <p:sp>
        <p:nvSpPr>
          <p:cNvPr id="8" name="SmartArt Placeholder 7"/>
          <p:cNvSpPr>
            <a:spLocks noGrp="1"/>
          </p:cNvSpPr>
          <p:nvPr>
            <p:ph type="dgm" sz="quarter" idx="12"/>
          </p:nvPr>
        </p:nvSpPr>
        <p:spPr>
          <a:xfrm>
            <a:off x="4864101" y="3818254"/>
            <a:ext cx="4279900" cy="2572641"/>
          </a:xfrm>
        </p:spPr>
        <p:txBody>
          <a:bodyPr/>
          <a:lstStyle>
            <a:lvl1pPr marL="0" indent="0">
              <a:buFontTx/>
              <a:buNone/>
              <a:defRPr/>
            </a:lvl1pPr>
          </a:lstStyle>
          <a:p>
            <a:endParaRPr lang="en-US" dirty="0"/>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3443947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6"/>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3492346" y="290147"/>
            <a:ext cx="5194455" cy="727511"/>
          </a:xfrm>
          <a:prstGeom prst="rect">
            <a:avLst/>
          </a:prstGeom>
        </p:spPr>
        <p:txBody>
          <a:bodyPr rIns="0" anchor="ctr">
            <a:noAutofit/>
          </a:bodyPr>
          <a:lstStyle>
            <a:lvl1pPr algn="r">
              <a:buFontTx/>
              <a:buNone/>
              <a:defRPr sz="1600" cap="all">
                <a:solidFill>
                  <a:srgbClr val="000000"/>
                </a:solidFill>
                <a:latin typeface="Helvetica"/>
                <a:cs typeface="Helvetica"/>
              </a:defRPr>
            </a:lvl1pPr>
          </a:lstStyle>
          <a:p>
            <a:pPr lvl="0"/>
            <a:r>
              <a:rPr lang="en-US" dirty="0"/>
              <a:t>Click to edit Master text styles</a:t>
            </a:r>
          </a:p>
        </p:txBody>
      </p:sp>
      <p:sp>
        <p:nvSpPr>
          <p:cNvPr id="6" name="Text Placeholder 12"/>
          <p:cNvSpPr>
            <a:spLocks noGrp="1"/>
          </p:cNvSpPr>
          <p:nvPr>
            <p:ph type="body" sz="quarter" idx="14"/>
          </p:nvPr>
        </p:nvSpPr>
        <p:spPr>
          <a:xfrm>
            <a:off x="0" y="6400800"/>
            <a:ext cx="9144000" cy="4572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Picture Placeholder 2"/>
          <p:cNvSpPr>
            <a:spLocks noGrp="1"/>
          </p:cNvSpPr>
          <p:nvPr>
            <p:ph type="pic" idx="1"/>
          </p:nvPr>
        </p:nvSpPr>
        <p:spPr>
          <a:xfrm>
            <a:off x="0" y="1099072"/>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Tree>
    <p:extLst>
      <p:ext uri="{BB962C8B-B14F-4D97-AF65-F5344CB8AC3E}">
        <p14:creationId xmlns:p14="http://schemas.microsoft.com/office/powerpoint/2010/main" val="29657396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BCH Title Slide">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546842"/>
            <a:ext cx="8229600" cy="4045388"/>
          </a:xfrm>
          <a:prstGeom prst="rect">
            <a:avLst/>
          </a:prstGeom>
        </p:spPr>
        <p:txBody>
          <a:bodyPr tIns="0" rIns="0" bIns="0" anchor="ctr"/>
          <a:lstStyle>
            <a:lvl1pPr algn="ctr">
              <a:buFontTx/>
              <a:buNone/>
              <a:defRPr sz="44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5"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944657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BCH Centered Text">
    <p:spTree>
      <p:nvGrpSpPr>
        <p:cNvPr id="1" name=""/>
        <p:cNvGrpSpPr/>
        <p:nvPr/>
      </p:nvGrpSpPr>
      <p:grpSpPr>
        <a:xfrm>
          <a:off x="0" y="0"/>
          <a:ext cx="0" cy="0"/>
          <a:chOff x="0" y="0"/>
          <a:chExt cx="0" cy="0"/>
        </a:xfrm>
      </p:grpSpPr>
      <p:sp>
        <p:nvSpPr>
          <p:cNvPr id="5"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chemeClr val="tx1"/>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6"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569632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BCH Left Bulleted Text">
    <p:spTree>
      <p:nvGrpSpPr>
        <p:cNvPr id="1" name=""/>
        <p:cNvGrpSpPr/>
        <p:nvPr/>
      </p:nvGrpSpPr>
      <p:grpSpPr>
        <a:xfrm>
          <a:off x="0" y="0"/>
          <a:ext cx="0" cy="0"/>
          <a:chOff x="0" y="0"/>
          <a:chExt cx="0" cy="0"/>
        </a:xfrm>
      </p:grpSpPr>
      <p:sp>
        <p:nvSpPr>
          <p:cNvPr id="4" name="Text Placeholder 7"/>
          <p:cNvSpPr>
            <a:spLocks noGrp="1"/>
          </p:cNvSpPr>
          <p:nvPr>
            <p:ph type="body" sz="quarter" idx="15"/>
          </p:nvPr>
        </p:nvSpPr>
        <p:spPr>
          <a:xfrm>
            <a:off x="457200" y="1365314"/>
            <a:ext cx="8229600" cy="4701034"/>
          </a:xfrm>
          <a:prstGeom prst="rect">
            <a:avLst/>
          </a:prstGeom>
        </p:spPr>
        <p:txBody>
          <a:bodyPr lIns="0" tIns="0" rIns="0" bIns="0"/>
          <a:lstStyle>
            <a:lvl1pPr marL="365760" indent="-365760">
              <a:buClr>
                <a:srgbClr val="B60225"/>
              </a:buClr>
              <a:buFont typeface="Arial"/>
              <a:buChar char="•"/>
              <a:defRPr sz="3200" baseline="0">
                <a:solidFill>
                  <a:schemeClr val="tx1"/>
                </a:solidFill>
              </a:defRPr>
            </a:lvl1pPr>
            <a:lvl2pPr marL="731520" indent="-365760">
              <a:buClr>
                <a:srgbClr val="B60225"/>
              </a:buClr>
              <a:buFont typeface="Courier New"/>
              <a:buChar char="o"/>
              <a:defRPr sz="2400" baseline="0">
                <a:solidFill>
                  <a:schemeClr val="tx1"/>
                </a:solidFill>
              </a:defRPr>
            </a:lvl2pPr>
            <a:lvl3pPr marL="731520" indent="-365760">
              <a:buClr>
                <a:srgbClr val="B60225"/>
              </a:buClr>
              <a:buFont typeface="Courier New"/>
              <a:buChar char="o"/>
              <a:defRPr sz="2400" baseline="0">
                <a:solidFill>
                  <a:schemeClr val="tx1"/>
                </a:solidFill>
              </a:defRPr>
            </a:lvl3pPr>
            <a:lvl4pPr marL="731520" indent="-365760">
              <a:buClr>
                <a:srgbClr val="B60225"/>
              </a:buClr>
              <a:buFont typeface="Courier New"/>
              <a:buChar char="o"/>
              <a:defRPr sz="2400" baseline="0">
                <a:solidFill>
                  <a:schemeClr val="tx1"/>
                </a:solidFill>
              </a:defRPr>
            </a:lvl4pPr>
            <a:lvl5pPr marL="731520" indent="-365760">
              <a:buClr>
                <a:srgbClr val="B60225"/>
              </a:buClr>
              <a:buFont typeface="Courier New"/>
              <a:buChar char="o"/>
              <a:defRPr sz="2400" baseline="0">
                <a:solidFill>
                  <a:schemeClr val="tx1"/>
                </a:solidFill>
              </a:defRPr>
            </a:lvl5pPr>
          </a:lstStyle>
          <a:p>
            <a:pPr lvl="0"/>
            <a:r>
              <a:rPr lang="en-US" dirty="0"/>
              <a:t>Click to edit Master text styles</a:t>
            </a:r>
          </a:p>
          <a:p>
            <a:pPr lvl="1"/>
            <a:r>
              <a:rPr lang="en-US" dirty="0"/>
              <a:t>Second level</a:t>
            </a:r>
          </a:p>
        </p:txBody>
      </p:sp>
      <p:sp>
        <p:nvSpPr>
          <p:cNvPr id="5"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152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CH Logo">
    <p:spTree>
      <p:nvGrpSpPr>
        <p:cNvPr id="1" name=""/>
        <p:cNvGrpSpPr/>
        <p:nvPr/>
      </p:nvGrpSpPr>
      <p:grpSpPr>
        <a:xfrm>
          <a:off x="0" y="0"/>
          <a:ext cx="0" cy="0"/>
          <a:chOff x="0" y="0"/>
          <a:chExt cx="0" cy="0"/>
        </a:xfrm>
      </p:grpSpPr>
      <p:pic>
        <p:nvPicPr>
          <p:cNvPr id="4" name="Picture 3" descr="sb_childrens_horizstack_3c_CMYK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31297" y="2235200"/>
            <a:ext cx="6076003" cy="2382384"/>
          </a:xfrm>
          <a:prstGeom prst="rect">
            <a:avLst/>
          </a:prstGeom>
        </p:spPr>
      </p:pic>
    </p:spTree>
    <p:extLst>
      <p:ext uri="{BB962C8B-B14F-4D97-AF65-F5344CB8AC3E}">
        <p14:creationId xmlns:p14="http://schemas.microsoft.com/office/powerpoint/2010/main" val="24162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BCH Header followed by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2" name="Text Placeholder 5"/>
          <p:cNvSpPr>
            <a:spLocks noGrp="1"/>
          </p:cNvSpPr>
          <p:nvPr>
            <p:ph type="body" sz="quarter" idx="11"/>
          </p:nvPr>
        </p:nvSpPr>
        <p:spPr>
          <a:xfrm>
            <a:off x="481013" y="1325651"/>
            <a:ext cx="8205787" cy="4645336"/>
          </a:xfrm>
        </p:spPr>
        <p:txBody>
          <a:bodyPr lIns="0"/>
          <a:lstStyle>
            <a:lvl1pPr marL="0" indent="0">
              <a:buFontTx/>
              <a:buNone/>
              <a:defRPr/>
            </a:lvl1pPr>
            <a:lvl2pPr marL="365125" indent="-365125">
              <a:buFont typeface="Arial"/>
              <a:buChar char="•"/>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954995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BCH Bulleted Text-3 Photos">
    <p:spTree>
      <p:nvGrpSpPr>
        <p:cNvPr id="1" name=""/>
        <p:cNvGrpSpPr/>
        <p:nvPr/>
      </p:nvGrpSpPr>
      <p:grpSpPr>
        <a:xfrm>
          <a:off x="0" y="0"/>
          <a:ext cx="0" cy="0"/>
          <a:chOff x="0" y="0"/>
          <a:chExt cx="0" cy="0"/>
        </a:xfrm>
      </p:grpSpPr>
      <p:sp>
        <p:nvSpPr>
          <p:cNvPr id="7" name="Content Placeholder 2"/>
          <p:cNvSpPr>
            <a:spLocks noGrp="1"/>
          </p:cNvSpPr>
          <p:nvPr>
            <p:ph idx="12"/>
          </p:nvPr>
        </p:nvSpPr>
        <p:spPr>
          <a:xfrm>
            <a:off x="458788" y="1322363"/>
            <a:ext cx="4456112"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
        <p:nvSpPr>
          <p:cNvPr id="9" name="Picture Placeholder 2"/>
          <p:cNvSpPr>
            <a:spLocks noGrp="1"/>
          </p:cNvSpPr>
          <p:nvPr>
            <p:ph type="pic" idx="21"/>
          </p:nvPr>
        </p:nvSpPr>
        <p:spPr>
          <a:xfrm>
            <a:off x="5257893" y="4719417"/>
            <a:ext cx="3886107" cy="1640603"/>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257893" y="2916704"/>
            <a:ext cx="3886107" cy="165439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Picture Placeholder 2"/>
          <p:cNvSpPr>
            <a:spLocks noGrp="1"/>
          </p:cNvSpPr>
          <p:nvPr>
            <p:ph type="pic" idx="23"/>
          </p:nvPr>
        </p:nvSpPr>
        <p:spPr>
          <a:xfrm>
            <a:off x="5257893" y="1113990"/>
            <a:ext cx="3886107" cy="165439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413179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BCH Bulleted Text-1 Picture">
    <p:spTree>
      <p:nvGrpSpPr>
        <p:cNvPr id="1" name=""/>
        <p:cNvGrpSpPr/>
        <p:nvPr/>
      </p:nvGrpSpPr>
      <p:grpSpPr>
        <a:xfrm>
          <a:off x="0" y="0"/>
          <a:ext cx="0" cy="0"/>
          <a:chOff x="0" y="0"/>
          <a:chExt cx="0" cy="0"/>
        </a:xfrm>
      </p:grpSpPr>
      <p:sp>
        <p:nvSpPr>
          <p:cNvPr id="6"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Picture Placeholder 2"/>
          <p:cNvSpPr>
            <a:spLocks noGrp="1"/>
          </p:cNvSpPr>
          <p:nvPr>
            <p:ph type="pic" idx="1"/>
          </p:nvPr>
        </p:nvSpPr>
        <p:spPr>
          <a:xfrm>
            <a:off x="5257800" y="1111319"/>
            <a:ext cx="3886200" cy="5271436"/>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Content Placeholder 2"/>
          <p:cNvSpPr>
            <a:spLocks noGrp="1"/>
          </p:cNvSpPr>
          <p:nvPr>
            <p:ph idx="12"/>
          </p:nvPr>
        </p:nvSpPr>
        <p:spPr>
          <a:xfrm>
            <a:off x="458788" y="1322363"/>
            <a:ext cx="4456112"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508701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BCH Bulleted Text-2 Charts">
    <p:spTree>
      <p:nvGrpSpPr>
        <p:cNvPr id="1" name=""/>
        <p:cNvGrpSpPr/>
        <p:nvPr/>
      </p:nvGrpSpPr>
      <p:grpSpPr>
        <a:xfrm>
          <a:off x="0" y="0"/>
          <a:ext cx="0" cy="0"/>
          <a:chOff x="0" y="0"/>
          <a:chExt cx="0" cy="0"/>
        </a:xfrm>
      </p:grpSpPr>
      <p:sp>
        <p:nvSpPr>
          <p:cNvPr id="8"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Chart Placeholder 5"/>
          <p:cNvSpPr>
            <a:spLocks noGrp="1"/>
          </p:cNvSpPr>
          <p:nvPr>
            <p:ph type="chart" sz="quarter" idx="10"/>
          </p:nvPr>
        </p:nvSpPr>
        <p:spPr>
          <a:xfrm>
            <a:off x="4978400" y="1111319"/>
            <a:ext cx="4165600" cy="2560393"/>
          </a:xfrm>
        </p:spPr>
        <p:txBody>
          <a:bodyPr/>
          <a:lstStyle>
            <a:lvl1pPr marL="0" indent="0">
              <a:buFontTx/>
              <a:buNone/>
              <a:defRPr/>
            </a:lvl1pPr>
          </a:lstStyle>
          <a:p>
            <a:endParaRPr lang="en-US" dirty="0"/>
          </a:p>
        </p:txBody>
      </p:sp>
      <p:sp>
        <p:nvSpPr>
          <p:cNvPr id="11" name="Chart Placeholder 7"/>
          <p:cNvSpPr>
            <a:spLocks noGrp="1"/>
          </p:cNvSpPr>
          <p:nvPr>
            <p:ph type="chart" sz="quarter" idx="11"/>
          </p:nvPr>
        </p:nvSpPr>
        <p:spPr>
          <a:xfrm>
            <a:off x="4978400" y="3826397"/>
            <a:ext cx="4165600" cy="2556364"/>
          </a:xfrm>
        </p:spPr>
        <p:txBody>
          <a:bodyPr/>
          <a:lstStyle>
            <a:lvl1pPr marL="0" indent="0">
              <a:buFontTx/>
              <a:buNone/>
              <a:defRPr/>
            </a:lvl1pPr>
          </a:lstStyle>
          <a:p>
            <a:endParaRPr lang="en-US" dirty="0"/>
          </a:p>
        </p:txBody>
      </p:sp>
      <p:sp>
        <p:nvSpPr>
          <p:cNvPr id="7" name="Content Placeholder 2"/>
          <p:cNvSpPr>
            <a:spLocks noGrp="1"/>
          </p:cNvSpPr>
          <p:nvPr>
            <p:ph idx="12"/>
          </p:nvPr>
        </p:nvSpPr>
        <p:spPr>
          <a:xfrm>
            <a:off x="458788" y="1322363"/>
            <a:ext cx="4309573"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9412057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BCH Bulleted Text-2 Tables">
    <p:spTree>
      <p:nvGrpSpPr>
        <p:cNvPr id="1" name=""/>
        <p:cNvGrpSpPr/>
        <p:nvPr/>
      </p:nvGrpSpPr>
      <p:grpSpPr>
        <a:xfrm>
          <a:off x="0" y="0"/>
          <a:ext cx="0" cy="0"/>
          <a:chOff x="0" y="0"/>
          <a:chExt cx="0" cy="0"/>
        </a:xfrm>
      </p:grpSpPr>
      <p:sp>
        <p:nvSpPr>
          <p:cNvPr id="2" name="Title 1"/>
          <p:cNvSpPr>
            <a:spLocks noGrp="1"/>
          </p:cNvSpPr>
          <p:nvPr>
            <p:ph type="title"/>
          </p:nvPr>
        </p:nvSpPr>
        <p:spPr>
          <a:xfrm>
            <a:off x="3251200" y="274639"/>
            <a:ext cx="5435600" cy="741362"/>
          </a:xfrm>
          <a:prstGeom prst="rect">
            <a:avLst/>
          </a:prstGeom>
        </p:spPr>
        <p:txBody>
          <a:bodyPr vert="horz" anchor="ctr"/>
          <a:lstStyle>
            <a:lvl1pPr>
              <a:defRPr sz="1800" cap="all" baseline="0">
                <a:solidFill>
                  <a:srgbClr val="B60225"/>
                </a:solidFill>
              </a:defRPr>
            </a:lvl1pPr>
          </a:lstStyle>
          <a:p>
            <a:r>
              <a:rPr lang="en-US" dirty="0"/>
              <a:t>Click to edit Master title style</a:t>
            </a:r>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1" name="Table Placeholder 5"/>
          <p:cNvSpPr>
            <a:spLocks noGrp="1"/>
          </p:cNvSpPr>
          <p:nvPr>
            <p:ph type="tbl" sz="quarter" idx="11"/>
          </p:nvPr>
        </p:nvSpPr>
        <p:spPr>
          <a:xfrm>
            <a:off x="4941384" y="1116770"/>
            <a:ext cx="4202617" cy="2554943"/>
          </a:xfrm>
        </p:spPr>
        <p:txBody>
          <a:bodyPr/>
          <a:lstStyle>
            <a:lvl1pPr marL="0" indent="0">
              <a:buFontTx/>
              <a:buNone/>
              <a:defRPr/>
            </a:lvl1pPr>
          </a:lstStyle>
          <a:p>
            <a:endParaRPr lang="en-US" dirty="0"/>
          </a:p>
        </p:txBody>
      </p:sp>
      <p:sp>
        <p:nvSpPr>
          <p:cNvPr id="13" name="Table Placeholder 7"/>
          <p:cNvSpPr>
            <a:spLocks noGrp="1"/>
          </p:cNvSpPr>
          <p:nvPr>
            <p:ph type="tbl" sz="quarter" idx="12"/>
          </p:nvPr>
        </p:nvSpPr>
        <p:spPr>
          <a:xfrm>
            <a:off x="4941384" y="3801973"/>
            <a:ext cx="4202617" cy="2572640"/>
          </a:xfrm>
        </p:spPr>
        <p:txBody>
          <a:bodyPr/>
          <a:lstStyle>
            <a:lvl1pPr marL="0" indent="0">
              <a:buFontTx/>
              <a:buNone/>
              <a:defRPr/>
            </a:lvl1pPr>
          </a:lstStyle>
          <a:p>
            <a:endParaRPr lang="en-US"/>
          </a:p>
        </p:txBody>
      </p:sp>
      <p:sp>
        <p:nvSpPr>
          <p:cNvPr id="8" name="Content Placeholder 2"/>
          <p:cNvSpPr>
            <a:spLocks noGrp="1"/>
          </p:cNvSpPr>
          <p:nvPr>
            <p:ph idx="15"/>
          </p:nvPr>
        </p:nvSpPr>
        <p:spPr>
          <a:xfrm>
            <a:off x="458788" y="1322363"/>
            <a:ext cx="4198163"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334113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BCH Bulleted Text-2 SmartArt Graphics">
    <p:spTree>
      <p:nvGrpSpPr>
        <p:cNvPr id="1" name=""/>
        <p:cNvGrpSpPr/>
        <p:nvPr/>
      </p:nvGrpSpPr>
      <p:grpSpPr>
        <a:xfrm>
          <a:off x="0" y="0"/>
          <a:ext cx="0" cy="0"/>
          <a:chOff x="0" y="0"/>
          <a:chExt cx="0" cy="0"/>
        </a:xfrm>
      </p:grpSpPr>
      <p:sp>
        <p:nvSpPr>
          <p:cNvPr id="2" name="Title 1"/>
          <p:cNvSpPr>
            <a:spLocks noGrp="1"/>
          </p:cNvSpPr>
          <p:nvPr>
            <p:ph type="title"/>
          </p:nvPr>
        </p:nvSpPr>
        <p:spPr>
          <a:xfrm>
            <a:off x="3556000" y="288518"/>
            <a:ext cx="5120640" cy="723900"/>
          </a:xfrm>
        </p:spPr>
        <p:txBody>
          <a:bodyPr/>
          <a:lstStyle/>
          <a:p>
            <a:r>
              <a:rPr lang="en-US" dirty="0"/>
              <a:t>Click to edit Master title style</a:t>
            </a:r>
          </a:p>
        </p:txBody>
      </p:sp>
      <p:sp>
        <p:nvSpPr>
          <p:cNvPr id="6" name="SmartArt Placeholder 5"/>
          <p:cNvSpPr>
            <a:spLocks noGrp="1"/>
          </p:cNvSpPr>
          <p:nvPr>
            <p:ph type="dgm" sz="quarter" idx="11"/>
          </p:nvPr>
        </p:nvSpPr>
        <p:spPr>
          <a:xfrm>
            <a:off x="4868117" y="1107213"/>
            <a:ext cx="4275883" cy="2572642"/>
          </a:xfrm>
        </p:spPr>
        <p:txBody>
          <a:bodyPr/>
          <a:lstStyle>
            <a:lvl1pPr marL="0" indent="0">
              <a:buFontTx/>
              <a:buNone/>
              <a:defRPr/>
            </a:lvl1pPr>
          </a:lstStyle>
          <a:p>
            <a:endParaRPr lang="en-US" dirty="0"/>
          </a:p>
        </p:txBody>
      </p:sp>
      <p:sp>
        <p:nvSpPr>
          <p:cNvPr id="8" name="SmartArt Placeholder 7"/>
          <p:cNvSpPr>
            <a:spLocks noGrp="1"/>
          </p:cNvSpPr>
          <p:nvPr>
            <p:ph type="dgm" sz="quarter" idx="12"/>
          </p:nvPr>
        </p:nvSpPr>
        <p:spPr>
          <a:xfrm>
            <a:off x="4864101" y="3818254"/>
            <a:ext cx="4279900" cy="2572641"/>
          </a:xfrm>
        </p:spPr>
        <p:txBody>
          <a:bodyPr/>
          <a:lstStyle>
            <a:lvl1pPr marL="0" indent="0">
              <a:buFontTx/>
              <a:buNone/>
              <a:defRPr/>
            </a:lvl1pPr>
          </a:lstStyle>
          <a:p>
            <a:endParaRPr lang="en-US" dirty="0"/>
          </a:p>
        </p:txBody>
      </p:sp>
      <p:sp>
        <p:nvSpPr>
          <p:cNvPr id="7"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9" name="Content Placeholder 2"/>
          <p:cNvSpPr>
            <a:spLocks noGrp="1"/>
          </p:cNvSpPr>
          <p:nvPr>
            <p:ph idx="15"/>
          </p:nvPr>
        </p:nvSpPr>
        <p:spPr>
          <a:xfrm>
            <a:off x="458789" y="1322363"/>
            <a:ext cx="4142457" cy="4704325"/>
          </a:xfrm>
          <a:prstGeom prst="rect">
            <a:avLst/>
          </a:prstGeom>
        </p:spPr>
        <p:txBody>
          <a:bodyPr lIns="0" tIns="0"/>
          <a:lstStyle>
            <a:lvl1pPr marL="365760" indent="-365760">
              <a:buClr>
                <a:srgbClr val="B60225"/>
              </a:buClr>
              <a:buFont typeface="Arial"/>
              <a:buChar char="•"/>
              <a:defRPr sz="3200">
                <a:solidFill>
                  <a:schemeClr val="tx1"/>
                </a:solidFill>
              </a:defRPr>
            </a:lvl1pPr>
            <a:lvl2pPr marL="731520" indent="-365760" algn="l">
              <a:buClr>
                <a:srgbClr val="B60225"/>
              </a:buClr>
              <a:buFont typeface="Courier New"/>
              <a:buChar char="o"/>
              <a:defRPr sz="2400" baseline="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730955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BCH 1 Picture">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80213"/>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3" name="Title 2"/>
          <p:cNvSpPr>
            <a:spLocks noGrp="1"/>
          </p:cNvSpPr>
          <p:nvPr>
            <p:ph type="title"/>
          </p:nvPr>
        </p:nvSpPr>
        <p:spPr/>
        <p:txBody>
          <a:bodyPr/>
          <a:lstStyle/>
          <a:p>
            <a:r>
              <a:rPr lang="en-US"/>
              <a:t>Click to edit Master title style</a:t>
            </a:r>
          </a:p>
        </p:txBody>
      </p:sp>
      <p:sp>
        <p:nvSpPr>
          <p:cNvPr id="9" name="Picture Placeholder 2"/>
          <p:cNvSpPr>
            <a:spLocks noGrp="1"/>
          </p:cNvSpPr>
          <p:nvPr>
            <p:ph type="pic" idx="1"/>
          </p:nvPr>
        </p:nvSpPr>
        <p:spPr>
          <a:xfrm>
            <a:off x="0" y="1099072"/>
            <a:ext cx="9144000" cy="528368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Tree>
    <p:extLst>
      <p:ext uri="{BB962C8B-B14F-4D97-AF65-F5344CB8AC3E}">
        <p14:creationId xmlns:p14="http://schemas.microsoft.com/office/powerpoint/2010/main" val="24748385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ext Bullets">
    <p:spTree>
      <p:nvGrpSpPr>
        <p:cNvPr id="1" name=""/>
        <p:cNvGrpSpPr/>
        <p:nvPr/>
      </p:nvGrpSpPr>
      <p:grpSpPr>
        <a:xfrm>
          <a:off x="0" y="0"/>
          <a:ext cx="0" cy="0"/>
          <a:chOff x="0" y="0"/>
          <a:chExt cx="0" cy="0"/>
        </a:xfrm>
      </p:grpSpPr>
      <p:sp>
        <p:nvSpPr>
          <p:cNvPr id="5" name="Text Placeholder 2"/>
          <p:cNvSpPr>
            <a:spLocks noGrp="1"/>
          </p:cNvSpPr>
          <p:nvPr>
            <p:ph idx="1"/>
          </p:nvPr>
        </p:nvSpPr>
        <p:spPr bwMode="auto">
          <a:xfrm>
            <a:off x="457200" y="1600200"/>
            <a:ext cx="8229600" cy="4525963"/>
          </a:xfrm>
          <a:prstGeom prst="rect">
            <a:avLst/>
          </a:prstGeom>
          <a:noFill/>
          <a:ln w="9525">
            <a:noFill/>
            <a:miter lim="800000"/>
            <a:headEnd/>
            <a:tailEnd/>
          </a:ln>
        </p:spPr>
        <p:txBody>
          <a:bodyPr/>
          <a:lstStyle>
            <a:lvl1pPr marL="347472" indent="-347472" algn="l">
              <a:spcBef>
                <a:spcPts val="768"/>
              </a:spcBef>
              <a:buFont typeface="Arial"/>
              <a:buChar char="•"/>
              <a:defRPr sz="3200" baseline="0">
                <a:solidFill>
                  <a:srgbClr val="000000"/>
                </a:solidFill>
              </a:defRPr>
            </a:lvl1pPr>
            <a:lvl2pPr algn="l">
              <a:defRPr>
                <a:solidFill>
                  <a:schemeClr val="tx1"/>
                </a:solidFill>
              </a:defRPr>
            </a:lvl2pPr>
            <a:lvl3pPr algn="l">
              <a:defRPr baseline="0">
                <a:solidFill>
                  <a:srgbClr val="000000"/>
                </a:solidFill>
              </a:defRPr>
            </a:lvl3pPr>
            <a:lvl4pPr algn="l">
              <a:defRPr baseline="0">
                <a:solidFill>
                  <a:srgbClr val="000000"/>
                </a:solidFill>
              </a:defRPr>
            </a:lvl4pPr>
            <a:lvl5pPr algn="l">
              <a:defRPr baseline="0">
                <a:solidFill>
                  <a:srgbClr val="000000"/>
                </a:solidFill>
              </a:defRPr>
            </a:lvl5pPr>
            <a:lvl6pPr marL="740664" indent="-283464" algn="l">
              <a:spcBef>
                <a:spcPts val="672"/>
              </a:spcBef>
              <a:buFont typeface="Lucida Grande"/>
              <a:buChar char="–"/>
              <a:defRPr sz="2800" baseline="0">
                <a:solidFill>
                  <a:srgbClr val="000000"/>
                </a:solidFill>
              </a:defRPr>
            </a:lvl6pPr>
            <a:lvl7pPr marL="1143000" indent="-228600" algn="l">
              <a:spcBef>
                <a:spcPts val="576"/>
              </a:spcBef>
              <a:buFont typeface="Arial"/>
              <a:buChar char="•"/>
              <a:defRPr sz="2400" baseline="0">
                <a:solidFill>
                  <a:srgbClr val="000000"/>
                </a:solidFill>
              </a:defRPr>
            </a:lvl7pPr>
            <a:lvl8pPr marL="1600200" indent="-228600" algn="l">
              <a:spcBef>
                <a:spcPts val="480"/>
              </a:spcBef>
              <a:buFont typeface="Lucida Grande"/>
              <a:buChar char="-"/>
              <a:defRPr sz="2000" baseline="0">
                <a:solidFill>
                  <a:schemeClr val="tx1"/>
                </a:solidFill>
              </a:defRPr>
            </a:lvl8pPr>
            <a:lvl9pPr marL="2057400" indent="-228600" algn="l">
              <a:spcBef>
                <a:spcPts val="24"/>
              </a:spcBef>
              <a:buFont typeface="Lucida Grande"/>
              <a:buChar char="»"/>
              <a:defRPr sz="2000" baseline="0">
                <a:solidFill>
                  <a:srgbClr val="000000"/>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a:t>Click to edit Master text styles</a:t>
            </a:r>
          </a:p>
        </p:txBody>
      </p:sp>
      <p:sp>
        <p:nvSpPr>
          <p:cNvPr id="7" name="Text Placeholder 13"/>
          <p:cNvSpPr>
            <a:spLocks noGrp="1"/>
          </p:cNvSpPr>
          <p:nvPr>
            <p:ph type="body" sz="quarter" idx="15"/>
          </p:nvPr>
        </p:nvSpPr>
        <p:spPr>
          <a:xfrm>
            <a:off x="2870201" y="338666"/>
            <a:ext cx="5816600" cy="702734"/>
          </a:xfrm>
          <a:prstGeom prst="rect">
            <a:avLst/>
          </a:prstGeom>
        </p:spPr>
        <p:txBody>
          <a:bodyPr>
            <a:noAutofit/>
          </a:bodyPr>
          <a:lstStyle>
            <a:lvl1pPr algn="r">
              <a:buFontTx/>
              <a:buNone/>
              <a:defRPr sz="3200">
                <a:solidFill>
                  <a:schemeClr val="bg1"/>
                </a:solidFill>
                <a:latin typeface="Helvetica"/>
                <a:cs typeface="Helvetica"/>
              </a:defRPr>
            </a:lvl1pPr>
          </a:lstStyle>
          <a:p>
            <a:pPr lvl="0"/>
            <a:r>
              <a:rPr lang="en-US"/>
              <a:t>Click to edit Master text styles</a:t>
            </a:r>
          </a:p>
        </p:txBody>
      </p:sp>
    </p:spTree>
    <p:extLst>
      <p:ext uri="{BB962C8B-B14F-4D97-AF65-F5344CB8AC3E}">
        <p14:creationId xmlns:p14="http://schemas.microsoft.com/office/powerpoint/2010/main" val="32850291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BC Full Page Photo">
    <p:spTree>
      <p:nvGrpSpPr>
        <p:cNvPr id="1" name=""/>
        <p:cNvGrpSpPr/>
        <p:nvPr/>
      </p:nvGrpSpPr>
      <p:grpSpPr>
        <a:xfrm>
          <a:off x="0" y="0"/>
          <a:ext cx="0" cy="0"/>
          <a:chOff x="0" y="0"/>
          <a:chExt cx="0" cy="0"/>
        </a:xfrm>
      </p:grpSpPr>
      <p:sp>
        <p:nvSpPr>
          <p:cNvPr id="6"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Picture Placeholder 2"/>
          <p:cNvSpPr>
            <a:spLocks noGrp="1"/>
          </p:cNvSpPr>
          <p:nvPr>
            <p:ph type="pic" idx="1"/>
          </p:nvPr>
        </p:nvSpPr>
        <p:spPr>
          <a:xfrm>
            <a:off x="180975" y="195263"/>
            <a:ext cx="8767762" cy="5332780"/>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Tree>
    <p:extLst>
      <p:ext uri="{BB962C8B-B14F-4D97-AF65-F5344CB8AC3E}">
        <p14:creationId xmlns:p14="http://schemas.microsoft.com/office/powerpoint/2010/main" val="428353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BC Title Slide">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312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Text Placeholder 7"/>
          <p:cNvSpPr>
            <a:spLocks noGrp="1"/>
          </p:cNvSpPr>
          <p:nvPr>
            <p:ph type="body" sz="quarter" idx="15"/>
          </p:nvPr>
        </p:nvSpPr>
        <p:spPr>
          <a:xfrm>
            <a:off x="457200" y="165100"/>
            <a:ext cx="8229600" cy="5372099"/>
          </a:xfrm>
          <a:prstGeom prst="rect">
            <a:avLst/>
          </a:prstGeo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63061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BC Left Bulleted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4"/>
            <a:ext cx="4743967"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Text Placeholder 7"/>
          <p:cNvSpPr>
            <a:spLocks noGrp="1"/>
          </p:cNvSpPr>
          <p:nvPr>
            <p:ph type="body" sz="quarter" idx="15"/>
          </p:nvPr>
        </p:nvSpPr>
        <p:spPr>
          <a:xfrm>
            <a:off x="457200" y="1045652"/>
            <a:ext cx="8229600" cy="4516949"/>
          </a:xfrm>
          <a:prstGeom prst="rect">
            <a:avLst/>
          </a:prstGeom>
        </p:spPr>
        <p:txBody>
          <a:bodyPr lIns="0"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057002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BC Centered Paragraph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693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5" name="Text Placeholder 7"/>
          <p:cNvSpPr>
            <a:spLocks noGrp="1"/>
          </p:cNvSpPr>
          <p:nvPr>
            <p:ph type="body" sz="quarter" idx="15"/>
          </p:nvPr>
        </p:nvSpPr>
        <p:spPr>
          <a:xfrm>
            <a:off x="457200" y="139699"/>
            <a:ext cx="8229600" cy="5435601"/>
          </a:xfrm>
          <a:prstGeom prst="rect">
            <a:avLst/>
          </a:prstGeo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42070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BC Left Bulleted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Text Placeholder 7"/>
          <p:cNvSpPr>
            <a:spLocks noGrp="1"/>
          </p:cNvSpPr>
          <p:nvPr>
            <p:ph type="body" sz="quarter" idx="15"/>
          </p:nvPr>
        </p:nvSpPr>
        <p:spPr>
          <a:xfrm>
            <a:off x="457200" y="1045651"/>
            <a:ext cx="8229600" cy="4516949"/>
          </a:xfrm>
          <a:prstGeom prst="rect">
            <a:avLst/>
          </a:prstGeom>
        </p:spPr>
        <p:txBody>
          <a:bodyPr lIns="0"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53375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BC Bulleted Text 3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7" name="Content Placeholder 2"/>
          <p:cNvSpPr>
            <a:spLocks noGrp="1"/>
          </p:cNvSpPr>
          <p:nvPr>
            <p:ph idx="12"/>
          </p:nvPr>
        </p:nvSpPr>
        <p:spPr>
          <a:xfrm>
            <a:off x="458788" y="642939"/>
            <a:ext cx="4456112" cy="4881561"/>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a:t>Click to edit Master text styles</a:t>
            </a:r>
          </a:p>
          <a:p>
            <a:pPr lvl="1"/>
            <a:r>
              <a:rPr lang="en-US" dirty="0"/>
              <a:t>Second level</a:t>
            </a:r>
          </a:p>
        </p:txBody>
      </p:sp>
      <p:sp>
        <p:nvSpPr>
          <p:cNvPr id="9" name="Picture Placeholder 2"/>
          <p:cNvSpPr>
            <a:spLocks noGrp="1"/>
          </p:cNvSpPr>
          <p:nvPr>
            <p:ph type="pic" idx="21"/>
          </p:nvPr>
        </p:nvSpPr>
        <p:spPr>
          <a:xfrm>
            <a:off x="5245193" y="38227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245193" y="20193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Picture Placeholder 2"/>
          <p:cNvSpPr>
            <a:spLocks noGrp="1"/>
          </p:cNvSpPr>
          <p:nvPr>
            <p:ph type="pic" idx="23"/>
          </p:nvPr>
        </p:nvSpPr>
        <p:spPr>
          <a:xfrm>
            <a:off x="5245193" y="2159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10063466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SBC Bulleted Text 1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7" name="Content Placeholder 2"/>
          <p:cNvSpPr>
            <a:spLocks noGrp="1"/>
          </p:cNvSpPr>
          <p:nvPr>
            <p:ph idx="12"/>
          </p:nvPr>
        </p:nvSpPr>
        <p:spPr>
          <a:xfrm>
            <a:off x="458788" y="642939"/>
            <a:ext cx="4456112" cy="4841719"/>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a:t>Click to edit Master text styles</a:t>
            </a:r>
          </a:p>
          <a:p>
            <a:pPr lvl="1"/>
            <a:r>
              <a:rPr lang="en-US" dirty="0"/>
              <a:t>Second level</a:t>
            </a:r>
          </a:p>
        </p:txBody>
      </p:sp>
      <p:sp>
        <p:nvSpPr>
          <p:cNvPr id="8" name="Picture Placeholder 1"/>
          <p:cNvSpPr>
            <a:spLocks noGrp="1"/>
          </p:cNvSpPr>
          <p:nvPr>
            <p:ph type="pic" idx="23"/>
          </p:nvPr>
        </p:nvSpPr>
        <p:spPr>
          <a:xfrm>
            <a:off x="5245100" y="215900"/>
            <a:ext cx="3683000" cy="5257800"/>
          </a:xfrm>
          <a:prstGeom prst="rect">
            <a:avLst/>
          </a:prstGeom>
          <a:solidFill>
            <a:srgbClr val="D9D9D9"/>
          </a:solidFill>
        </p:spPr>
      </p:sp>
    </p:spTree>
    <p:extLst>
      <p:ext uri="{BB962C8B-B14F-4D97-AF65-F5344CB8AC3E}">
        <p14:creationId xmlns:p14="http://schemas.microsoft.com/office/powerpoint/2010/main" val="20683604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768096" y="2286000"/>
            <a:ext cx="7290055"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8097" y="6470704"/>
            <a:ext cx="1615607" cy="274320"/>
          </a:xfrm>
          <a:prstGeom prst="rect">
            <a:avLst/>
          </a:prstGeom>
        </p:spPr>
        <p:txBody>
          <a:bodyPr/>
          <a:lstStyle/>
          <a:p>
            <a:fld id="{A5D3794B-289A-4A80-97D7-111025398D45}" type="datetimeFigureOut">
              <a:rPr lang="en-US" dirty="0">
                <a:solidFill>
                  <a:prstClr val="black"/>
                </a:solidFill>
              </a:rPr>
              <a:pPr/>
              <a:t>1/25/2023</a:t>
            </a:fld>
            <a:endParaRPr lang="en-US" dirty="0">
              <a:solidFill>
                <a:prstClr val="black"/>
              </a:solidFill>
            </a:endParaRPr>
          </a:p>
        </p:txBody>
      </p:sp>
      <p:sp>
        <p:nvSpPr>
          <p:cNvPr id="5" name="Footer Placeholder 4"/>
          <p:cNvSpPr>
            <a:spLocks noGrp="1"/>
          </p:cNvSpPr>
          <p:nvPr>
            <p:ph type="ftr" sz="quarter" idx="11"/>
          </p:nvPr>
        </p:nvSpPr>
        <p:spPr>
          <a:xfrm>
            <a:off x="3632200" y="6470704"/>
            <a:ext cx="4426094" cy="274320"/>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128000" y="6470704"/>
            <a:ext cx="730250" cy="274320"/>
          </a:xfrm>
          <a:prstGeom prst="rect">
            <a:avLst/>
          </a:prstGeom>
        </p:spPr>
        <p:txBody>
          <a:bodyPr/>
          <a:lstStyle/>
          <a:p>
            <a:fld id="{4FAB73BC-B049-4115-A692-8D63A059BFB8}"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490501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8097" y="6470704"/>
            <a:ext cx="1615607" cy="274320"/>
          </a:xfrm>
          <a:prstGeom prst="rect">
            <a:avLst/>
          </a:prstGeom>
        </p:spPr>
        <p:txBody>
          <a:bodyPr/>
          <a:lstStyle/>
          <a:p>
            <a:fld id="{56E91E96-98B0-4413-9547-46F3504108EF}" type="datetimeFigureOut">
              <a:rPr lang="en-US" dirty="0">
                <a:solidFill>
                  <a:prstClr val="black"/>
                </a:solidFill>
              </a:rPr>
              <a:pPr/>
              <a:t>1/25/2023</a:t>
            </a:fld>
            <a:endParaRPr lang="en-US" dirty="0">
              <a:solidFill>
                <a:prstClr val="black"/>
              </a:solidFill>
            </a:endParaRPr>
          </a:p>
        </p:txBody>
      </p:sp>
      <p:sp>
        <p:nvSpPr>
          <p:cNvPr id="3" name="Footer Placeholder 2"/>
          <p:cNvSpPr>
            <a:spLocks noGrp="1"/>
          </p:cNvSpPr>
          <p:nvPr>
            <p:ph type="ftr" sz="quarter" idx="11"/>
          </p:nvPr>
        </p:nvSpPr>
        <p:spPr>
          <a:xfrm>
            <a:off x="3632200" y="6470704"/>
            <a:ext cx="4426094" cy="274320"/>
          </a:xfrm>
          <a:prstGeom prst="rect">
            <a:avLst/>
          </a:prstGeom>
        </p:spPr>
        <p:txBody>
          <a:bodyPr/>
          <a:lstStyle/>
          <a:p>
            <a:endParaRPr lang="en-US" dirty="0">
              <a:solidFill>
                <a:prstClr val="black"/>
              </a:solidFill>
            </a:endParaRPr>
          </a:p>
        </p:txBody>
      </p:sp>
      <p:sp>
        <p:nvSpPr>
          <p:cNvPr id="4" name="Slide Number Placeholder 3"/>
          <p:cNvSpPr>
            <a:spLocks noGrp="1"/>
          </p:cNvSpPr>
          <p:nvPr>
            <p:ph type="sldNum" sz="quarter" idx="12"/>
          </p:nvPr>
        </p:nvSpPr>
        <p:spPr>
          <a:xfrm>
            <a:off x="8128000" y="6470704"/>
            <a:ext cx="730250" cy="274320"/>
          </a:xfrm>
          <a:prstGeom prst="rect">
            <a:avLst/>
          </a:prstGeom>
        </p:spPr>
        <p:txBody>
          <a:bodyPr/>
          <a:lstStyle/>
          <a:p>
            <a:fld id="{4FAB73BC-B049-4115-A692-8D63A059BFB8}" type="slidenum">
              <a:rPr lang="en-US" dirty="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656091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7" y="585216"/>
            <a:ext cx="7290055" cy="149961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768098" y="2286000"/>
            <a:ext cx="7290055" cy="40233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8098" y="6470704"/>
            <a:ext cx="1615607" cy="274320"/>
          </a:xfrm>
          <a:prstGeom prst="rect">
            <a:avLst/>
          </a:prstGeom>
        </p:spPr>
        <p:txBody>
          <a:bodyPr/>
          <a:lstStyle/>
          <a:p>
            <a:fld id="{A5D3794B-289A-4A80-97D7-111025398D45}" type="datetimeFigureOut">
              <a:rPr lang="en-US" dirty="0"/>
              <a:t>1/25/2023</a:t>
            </a:fld>
            <a:endParaRPr lang="en-US" dirty="0"/>
          </a:p>
        </p:txBody>
      </p:sp>
      <p:sp>
        <p:nvSpPr>
          <p:cNvPr id="5" name="Footer Placeholder 4"/>
          <p:cNvSpPr>
            <a:spLocks noGrp="1"/>
          </p:cNvSpPr>
          <p:nvPr>
            <p:ph type="ftr" sz="quarter" idx="11"/>
          </p:nvPr>
        </p:nvSpPr>
        <p:spPr>
          <a:xfrm>
            <a:off x="3632201" y="6470704"/>
            <a:ext cx="4426095" cy="274320"/>
          </a:xfrm>
          <a:prstGeom prst="rect">
            <a:avLst/>
          </a:prstGeom>
        </p:spPr>
        <p:txBody>
          <a:bodyPr/>
          <a:lstStyle/>
          <a:p>
            <a:endParaRPr lang="en-US" dirty="0"/>
          </a:p>
        </p:txBody>
      </p:sp>
      <p:sp>
        <p:nvSpPr>
          <p:cNvPr id="6" name="Slide Number Placeholder 5"/>
          <p:cNvSpPr>
            <a:spLocks noGrp="1"/>
          </p:cNvSpPr>
          <p:nvPr>
            <p:ph type="sldNum" sz="quarter" idx="12"/>
          </p:nvPr>
        </p:nvSpPr>
        <p:spPr>
          <a:xfrm>
            <a:off x="8128000" y="6470704"/>
            <a:ext cx="730251" cy="274320"/>
          </a:xfrm>
          <a:prstGeom prst="rect">
            <a:avLst/>
          </a:prstGeom>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95635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SBC Bulleted Text 1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3"/>
            <a:ext cx="4743967"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7" name="Content Placeholder 2"/>
          <p:cNvSpPr>
            <a:spLocks noGrp="1"/>
          </p:cNvSpPr>
          <p:nvPr>
            <p:ph idx="12"/>
          </p:nvPr>
        </p:nvSpPr>
        <p:spPr>
          <a:xfrm>
            <a:off x="458788" y="642940"/>
            <a:ext cx="4456112" cy="4841719"/>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a:t>Click to edit Master text styles</a:t>
            </a:r>
          </a:p>
          <a:p>
            <a:pPr lvl="1"/>
            <a:r>
              <a:rPr lang="en-US"/>
              <a:t>Second level</a:t>
            </a:r>
          </a:p>
        </p:txBody>
      </p:sp>
      <p:sp>
        <p:nvSpPr>
          <p:cNvPr id="8" name="Picture Placeholder 1"/>
          <p:cNvSpPr>
            <a:spLocks noGrp="1"/>
          </p:cNvSpPr>
          <p:nvPr>
            <p:ph type="pic" idx="23"/>
          </p:nvPr>
        </p:nvSpPr>
        <p:spPr>
          <a:xfrm>
            <a:off x="5245100" y="215900"/>
            <a:ext cx="3683000" cy="5257800"/>
          </a:xfrm>
          <a:prstGeom prst="rect">
            <a:avLst/>
          </a:prstGeom>
          <a:solidFill>
            <a:srgbClr val="D9D9D9"/>
          </a:solidFill>
        </p:spPr>
      </p:sp>
    </p:spTree>
    <p:extLst>
      <p:ext uri="{BB962C8B-B14F-4D97-AF65-F5344CB8AC3E}">
        <p14:creationId xmlns:p14="http://schemas.microsoft.com/office/powerpoint/2010/main" val="233591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ony Brook Universit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7"/>
          <p:cNvSpPr>
            <a:spLocks noGrp="1"/>
          </p:cNvSpPr>
          <p:nvPr>
            <p:ph type="body" sz="quarter" idx="15"/>
          </p:nvPr>
        </p:nvSpPr>
        <p:spPr>
          <a:xfrm>
            <a:off x="457200" y="1523999"/>
            <a:ext cx="8229600" cy="398780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
        <p:nvSpPr>
          <p:cNvPr id="11"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Tree>
    <p:extLst>
      <p:ext uri="{BB962C8B-B14F-4D97-AF65-F5344CB8AC3E}">
        <p14:creationId xmlns:p14="http://schemas.microsoft.com/office/powerpoint/2010/main" val="427691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Center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2"/>
          <p:cNvSpPr>
            <a:spLocks noGrp="1"/>
          </p:cNvSpPr>
          <p:nvPr>
            <p:ph type="body" sz="quarter" idx="14"/>
          </p:nvPr>
        </p:nvSpPr>
        <p:spPr>
          <a:xfrm>
            <a:off x="0" y="6372324"/>
            <a:ext cx="9144000" cy="469900"/>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11" name="Text Placeholder 7"/>
          <p:cNvSpPr>
            <a:spLocks noGrp="1"/>
          </p:cNvSpPr>
          <p:nvPr>
            <p:ph type="body" sz="quarter" idx="15"/>
          </p:nvPr>
        </p:nvSpPr>
        <p:spPr>
          <a:xfrm>
            <a:off x="457200" y="1581866"/>
            <a:ext cx="8229600" cy="3653886"/>
          </a:xfrm>
          <a:prstGeom prst="rect">
            <a:avLst/>
          </a:prstGeom>
        </p:spPr>
        <p:txBody>
          <a:bodyPr tIns="0" rIns="0" bIns="0" anchor="ctr"/>
          <a:lstStyle>
            <a:lvl1pPr algn="ctr">
              <a:buFontTx/>
              <a:buNone/>
              <a:defRPr sz="36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7302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400800"/>
            <a:ext cx="9144000" cy="4572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a:t>Click to edit Master text styles</a:t>
            </a:r>
          </a:p>
        </p:txBody>
      </p:sp>
      <p:sp>
        <p:nvSpPr>
          <p:cNvPr id="8" name="Text Placeholder 7"/>
          <p:cNvSpPr>
            <a:spLocks noGrp="1"/>
          </p:cNvSpPr>
          <p:nvPr>
            <p:ph type="body" sz="quarter" idx="15"/>
          </p:nvPr>
        </p:nvSpPr>
        <p:spPr>
          <a:xfrm>
            <a:off x="457200" y="1325652"/>
            <a:ext cx="8229600" cy="4701034"/>
          </a:xfrm>
        </p:spPr>
        <p:txBody>
          <a:bodyPr tIns="0" rIns="0" bIns="0"/>
          <a:lstStyle>
            <a:lvl1pPr marL="0" indent="-365760">
              <a:buFont typeface="Arial"/>
              <a:buChar char="•"/>
              <a:defRPr>
                <a:solidFill>
                  <a:schemeClr val="tx1"/>
                </a:solidFill>
              </a:defRPr>
            </a:lvl1pPr>
            <a:lvl2pPr marL="731520" indent="-365760">
              <a:buClr>
                <a:srgbClr val="C03137"/>
              </a:buClr>
              <a:buFont typeface="Courier New"/>
              <a:buChar char="o"/>
              <a:defRPr sz="2400"/>
            </a:lvl2pPr>
            <a:lvl3pPr marL="731520" indent="-365760">
              <a:buFont typeface="Courier New"/>
              <a:buChar char="o"/>
              <a:defRPr sz="2400" baseline="0"/>
            </a:lvl3pPr>
            <a:lvl4pPr marL="731520" indent="-365760">
              <a:buFont typeface="Courier New"/>
              <a:buChar char="o"/>
              <a:defRPr sz="2400" baseline="0"/>
            </a:lvl4pPr>
            <a:lvl5pPr marL="731520" indent="-365760">
              <a:buFont typeface="Courier New"/>
              <a:buChar char="o"/>
              <a:defRPr sz="2400" baseline="0"/>
            </a:lvl5pPr>
          </a:lstStyle>
          <a:p>
            <a:pPr lvl="0"/>
            <a:r>
              <a:rPr lang="en-US" dirty="0"/>
              <a:t>Click to edit Master text styles</a:t>
            </a:r>
          </a:p>
          <a:p>
            <a:pPr lvl="1"/>
            <a:r>
              <a:rPr lang="en-US" dirty="0"/>
              <a:t>Second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967848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4.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image" Target="../media/image5.emf"/><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3.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6.emf"/><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image" Target="../media/image6.emf"/><Relationship Id="rId5" Type="http://schemas.openxmlformats.org/officeDocument/2006/relationships/slideLayout" Target="../slideLayouts/slideLayout42.xml"/><Relationship Id="rId10" Type="http://schemas.openxmlformats.org/officeDocument/2006/relationships/image" Target="../media/image7.jpeg"/><Relationship Id="rId4" Type="http://schemas.openxmlformats.org/officeDocument/2006/relationships/slideLayout" Target="../slideLayouts/slideLayout41.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93" r:id="rId4"/>
    <p:sldLayoutId id="2147484594" r:id="rId5"/>
    <p:sldLayoutId id="2147484595" r:id="rId6"/>
  </p:sldLayoutIdLst>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3" name="Text Placeholder 2"/>
          <p:cNvSpPr>
            <a:spLocks noGrp="1"/>
          </p:cNvSpPr>
          <p:nvPr>
            <p:ph type="body" idx="1"/>
          </p:nvPr>
        </p:nvSpPr>
        <p:spPr bwMode="auto">
          <a:xfrm>
            <a:off x="458788" y="1325652"/>
            <a:ext cx="8229600" cy="47010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pic>
        <p:nvPicPr>
          <p:cNvPr id="5124" name="Picture 4" descr="SBU horz_2clr_cmyk.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60377" y="446484"/>
            <a:ext cx="2740025" cy="471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a:off x="0" y="1082676"/>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3620835" y="300778"/>
            <a:ext cx="5065965" cy="724093"/>
          </a:xfrm>
          <a:prstGeom prst="rect">
            <a:avLst/>
          </a:prstGeom>
        </p:spPr>
        <p:txBody>
          <a:bodyPr vert="horz" lIns="91440" tIns="45720" rIns="91440" bIns="45720" rtlCol="0" anchor="ctr">
            <a:normAutofit/>
          </a:bodyPr>
          <a:lstStyle/>
          <a:p>
            <a:r>
              <a:rPr lang="en-US" dirty="0"/>
              <a:t>Click to edit Master title style</a:t>
            </a:r>
          </a:p>
        </p:txBody>
      </p:sp>
      <p:sp>
        <p:nvSpPr>
          <p:cNvPr id="11" name="Footer Placeholder 2"/>
          <p:cNvSpPr>
            <a:spLocks noGrp="1"/>
          </p:cNvSpPr>
          <p:nvPr>
            <p:ph type="ftr" sz="quarter" idx="3"/>
          </p:nvPr>
        </p:nvSpPr>
        <p:spPr>
          <a:xfrm>
            <a:off x="0" y="6374612"/>
            <a:ext cx="9144000" cy="491529"/>
          </a:xfrm>
          <a:prstGeom prst="rect">
            <a:avLst/>
          </a:prstGeom>
        </p:spPr>
        <p:txBody>
          <a:bodyPr vert="horz" lIns="91440" tIns="45720" rIns="91440" bIns="45720" rtlCol="0" anchor="ctr"/>
          <a:lstStyle>
            <a:lvl1pPr algn="ctr">
              <a:defRPr sz="2000" baseline="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56" r:id="rId1"/>
    <p:sldLayoutId id="2147484557" r:id="rId2"/>
    <p:sldLayoutId id="2147484558" r:id="rId3"/>
    <p:sldLayoutId id="2147484591" r:id="rId4"/>
    <p:sldLayoutId id="2147484559" r:id="rId5"/>
    <p:sldLayoutId id="2147484560" r:id="rId6"/>
    <p:sldLayoutId id="2147484582" r:id="rId7"/>
    <p:sldLayoutId id="2147484583" r:id="rId8"/>
    <p:sldLayoutId id="2147484586" r:id="rId9"/>
    <p:sldLayoutId id="2147484575" r:id="rId10"/>
  </p:sldLayoutIdLst>
  <p:txStyles>
    <p:titleStyle>
      <a:lvl1pPr algn="r" defTabSz="457200" rtl="0" eaLnBrk="0" fontAlgn="base" hangingPunct="0">
        <a:spcBef>
          <a:spcPct val="0"/>
        </a:spcBef>
        <a:spcAft>
          <a:spcPct val="0"/>
        </a:spcAft>
        <a:defRPr sz="1600" kern="1200" cap="all" baseline="0">
          <a:solidFill>
            <a:schemeClr val="tx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a:solidFill>
            <a:schemeClr val="tx1"/>
          </a:solidFill>
          <a:latin typeface="Helvetica"/>
          <a:ea typeface="ＭＳ Ｐゴシック" pitchFamily="-112" charset="-128"/>
          <a:cs typeface="Helvetica"/>
        </a:defRPr>
      </a:lvl1pPr>
      <a:lvl2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ts val="768"/>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1" name="Text Placeholder 2"/>
          <p:cNvSpPr>
            <a:spLocks noGrp="1"/>
          </p:cNvSpPr>
          <p:nvPr>
            <p:ph type="body" idx="1"/>
          </p:nvPr>
        </p:nvSpPr>
        <p:spPr bwMode="auto">
          <a:xfrm>
            <a:off x="458788" y="1302597"/>
            <a:ext cx="8229600" cy="4689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cxnSp>
        <p:nvCxnSpPr>
          <p:cNvPr id="6" name="Straight Connector 5"/>
          <p:cNvCxnSpPr/>
          <p:nvPr/>
        </p:nvCxnSpPr>
        <p:spPr>
          <a:xfrm>
            <a:off x="0" y="1082676"/>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7174" name="Picture 7" descr="SBM horz_2clr_pms1.eps"/>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58788" y="429144"/>
            <a:ext cx="2728912" cy="4916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3556000" y="296659"/>
            <a:ext cx="5120640" cy="723900"/>
          </a:xfrm>
          <a:prstGeom prst="rect">
            <a:avLst/>
          </a:prstGeom>
        </p:spPr>
        <p:txBody>
          <a:bodyPr vert="horz" lIns="91440" tIns="45720" rIns="91440" bIns="45720" rtlCol="0" anchor="ctr">
            <a:normAutofit/>
          </a:bodyPr>
          <a:lstStyle/>
          <a:p>
            <a:r>
              <a:rPr lang="en-US" dirty="0"/>
              <a:t>Click to edit Master title style</a:t>
            </a:r>
          </a:p>
        </p:txBody>
      </p:sp>
      <p:sp>
        <p:nvSpPr>
          <p:cNvPr id="3" name="Footer Placeholder 2"/>
          <p:cNvSpPr>
            <a:spLocks noGrp="1"/>
          </p:cNvSpPr>
          <p:nvPr>
            <p:ph type="ftr" sz="quarter" idx="3"/>
          </p:nvPr>
        </p:nvSpPr>
        <p:spPr>
          <a:xfrm>
            <a:off x="0" y="6374612"/>
            <a:ext cx="9144000" cy="491529"/>
          </a:xfrm>
          <a:prstGeom prst="rect">
            <a:avLst/>
          </a:prstGeom>
        </p:spPr>
        <p:txBody>
          <a:bodyPr vert="horz" lIns="91440" tIns="45720" rIns="91440" bIns="45720" rtlCol="0" anchor="ctr"/>
          <a:lstStyle>
            <a:lvl1pPr algn="ctr">
              <a:defRPr sz="2000" baseline="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61" r:id="rId1"/>
    <p:sldLayoutId id="2147484562" r:id="rId2"/>
    <p:sldLayoutId id="2147484563" r:id="rId3"/>
    <p:sldLayoutId id="2147484588" r:id="rId4"/>
    <p:sldLayoutId id="2147484564" r:id="rId5"/>
    <p:sldLayoutId id="2147484565" r:id="rId6"/>
    <p:sldLayoutId id="2147484580" r:id="rId7"/>
    <p:sldLayoutId id="2147484581" r:id="rId8"/>
    <p:sldLayoutId id="2147484579" r:id="rId9"/>
    <p:sldLayoutId id="2147484576" r:id="rId10"/>
  </p:sldLayoutIdLst>
  <p:txStyles>
    <p:titleStyle>
      <a:lvl1pPr algn="r" defTabSz="457200" rtl="0" eaLnBrk="0" fontAlgn="base" hangingPunct="0">
        <a:spcBef>
          <a:spcPct val="0"/>
        </a:spcBef>
        <a:spcAft>
          <a:spcPct val="0"/>
        </a:spcAft>
        <a:defRPr sz="1600" kern="1200" cap="all" baseline="0">
          <a:solidFill>
            <a:srgbClr val="000000"/>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baseline="0">
          <a:solidFill>
            <a:schemeClr val="tx1"/>
          </a:solidFill>
          <a:latin typeface="Helvetica"/>
          <a:ea typeface="ＭＳ Ｐゴシック" pitchFamily="-112" charset="-128"/>
          <a:cs typeface="Helvetica"/>
        </a:defRPr>
      </a:lvl1pPr>
      <a:lvl2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9" name="Picture 5" descr="sb_childrens_horiz_3c_Cnotag.eps"/>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381001" y="403226"/>
            <a:ext cx="2743201" cy="532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6400800"/>
            <a:ext cx="9144000" cy="457200"/>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228600"/>
          </a:xfrm>
          <a:prstGeom prst="rect">
            <a:avLst/>
          </a:prstGeom>
          <a:solidFill>
            <a:srgbClr val="B602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7" name="Straight Connector 6"/>
          <p:cNvCxnSpPr/>
          <p:nvPr/>
        </p:nvCxnSpPr>
        <p:spPr>
          <a:xfrm>
            <a:off x="0" y="1082676"/>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3" name="Title Placeholder 2"/>
          <p:cNvSpPr>
            <a:spLocks noGrp="1"/>
          </p:cNvSpPr>
          <p:nvPr>
            <p:ph type="title"/>
          </p:nvPr>
        </p:nvSpPr>
        <p:spPr>
          <a:xfrm>
            <a:off x="3476064" y="283983"/>
            <a:ext cx="5210737" cy="730642"/>
          </a:xfrm>
          <a:prstGeom prst="rect">
            <a:avLst/>
          </a:prstGeom>
        </p:spPr>
        <p:txBody>
          <a:bodyPr vert="horz" lIns="91440" tIns="45720" rIns="91440" bIns="45720" rtlCol="0" anchor="ctr">
            <a:normAutofit/>
          </a:bodyPr>
          <a:lstStyle/>
          <a:p>
            <a:r>
              <a:rPr lang="en-US" dirty="0"/>
              <a:t>Click to edit Master title style</a:t>
            </a:r>
          </a:p>
        </p:txBody>
      </p:sp>
      <p:sp>
        <p:nvSpPr>
          <p:cNvPr id="4" name="Text Placeholder 3"/>
          <p:cNvSpPr>
            <a:spLocks noGrp="1"/>
          </p:cNvSpPr>
          <p:nvPr>
            <p:ph type="body" idx="1"/>
          </p:nvPr>
        </p:nvSpPr>
        <p:spPr>
          <a:xfrm>
            <a:off x="457200" y="1325651"/>
            <a:ext cx="8229600" cy="470103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2" name="Footer Placeholder 1"/>
          <p:cNvSpPr>
            <a:spLocks noGrp="1"/>
          </p:cNvSpPr>
          <p:nvPr>
            <p:ph type="ftr" sz="quarter" idx="3"/>
          </p:nvPr>
        </p:nvSpPr>
        <p:spPr>
          <a:xfrm>
            <a:off x="3124200" y="6380789"/>
            <a:ext cx="2895600" cy="477211"/>
          </a:xfrm>
          <a:prstGeom prst="rect">
            <a:avLst/>
          </a:prstGeom>
        </p:spPr>
        <p:txBody>
          <a:bodyPr vert="horz" lIns="91440" tIns="45720" rIns="91440" bIns="45720" rtlCol="0" anchor="ctr"/>
          <a:lstStyle>
            <a:lvl1pPr algn="ctr">
              <a:defRPr sz="2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4567" r:id="rId1"/>
    <p:sldLayoutId id="2147484568" r:id="rId2"/>
    <p:sldLayoutId id="2147484569" r:id="rId3"/>
    <p:sldLayoutId id="2147484584" r:id="rId4"/>
    <p:sldLayoutId id="2147484570" r:id="rId5"/>
    <p:sldLayoutId id="2147484587" r:id="rId6"/>
    <p:sldLayoutId id="2147484577" r:id="rId7"/>
    <p:sldLayoutId id="2147484578" r:id="rId8"/>
    <p:sldLayoutId id="2147484590" r:id="rId9"/>
    <p:sldLayoutId id="2147484585" r:id="rId10"/>
    <p:sldLayoutId id="2147484606" r:id="rId11"/>
  </p:sldLayoutIdLst>
  <p:txStyles>
    <p:titleStyle>
      <a:lvl1pPr algn="r" defTabSz="457200" rtl="0" eaLnBrk="0" fontAlgn="base" hangingPunct="0">
        <a:spcBef>
          <a:spcPct val="0"/>
        </a:spcBef>
        <a:spcAft>
          <a:spcPct val="0"/>
        </a:spcAft>
        <a:defRPr sz="1600" kern="1200" cap="all" baseline="0">
          <a:solidFill>
            <a:srgbClr val="000000"/>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65760" indent="-365760" algn="l" defTabSz="457200" rtl="0" eaLnBrk="0" fontAlgn="base" hangingPunct="0">
        <a:spcBef>
          <a:spcPct val="20000"/>
        </a:spcBef>
        <a:spcAft>
          <a:spcPct val="0"/>
        </a:spcAft>
        <a:buClr>
          <a:srgbClr val="B60225"/>
        </a:buClr>
        <a:buFont typeface="Arial"/>
        <a:buChar char="•"/>
        <a:defRPr sz="3200" kern="1200">
          <a:solidFill>
            <a:schemeClr val="tx1"/>
          </a:solidFill>
          <a:latin typeface="Helvetica"/>
          <a:ea typeface="ＭＳ Ｐゴシック" pitchFamily="-112" charset="-128"/>
          <a:cs typeface="Helvetica"/>
        </a:defRPr>
      </a:lvl1pPr>
      <a:lvl2pPr marL="731520" indent="-365760" algn="l" defTabSz="576263"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2pPr>
      <a:lvl3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3pPr>
      <a:lvl4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4pPr>
      <a:lvl5pPr marL="731520" indent="-365760" algn="l" defTabSz="457200" rtl="0" eaLnBrk="0" fontAlgn="base" hangingPunct="0">
        <a:spcBef>
          <a:spcPct val="20000"/>
        </a:spcBef>
        <a:spcAft>
          <a:spcPct val="0"/>
        </a:spcAft>
        <a:buClr>
          <a:srgbClr val="B60225"/>
        </a:buClr>
        <a:buFont typeface="Courier New"/>
        <a:buChar char="o"/>
        <a:defRPr sz="2400" kern="1200" baseline="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8" name="Picture 4" descr="SolidFooterArt_CH.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65100" y="5692775"/>
            <a:ext cx="8799513"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19" name="Picture 5" descr="sb_childrens_horiz_3c_Cnotag.eps"/>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499100" y="5876925"/>
            <a:ext cx="3222625" cy="625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291136742"/>
      </p:ext>
    </p:extLst>
  </p:cSld>
  <p:clrMap bg1="lt1" tx1="dk1" bg2="lt2" tx2="dk2" accent1="accent1" accent2="accent2" accent3="accent3" accent4="accent4" accent5="accent5" accent6="accent6" hlink="hlink" folHlink="folHlink"/>
  <p:sldLayoutIdLst>
    <p:sldLayoutId id="2147484597" r:id="rId1"/>
    <p:sldLayoutId id="2147484598" r:id="rId2"/>
    <p:sldLayoutId id="2147484599" r:id="rId3"/>
    <p:sldLayoutId id="2147484600" r:id="rId4"/>
    <p:sldLayoutId id="2147484601" r:id="rId5"/>
    <p:sldLayoutId id="2147484602" r:id="rId6"/>
    <p:sldLayoutId id="2147484603" r:id="rId7"/>
    <p:sldLayoutId id="2147484604" r:id="rId8"/>
  </p:sldLayoutIdLst>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defRPr sz="3200" kern="1200">
          <a:solidFill>
            <a:srgbClr val="C03137"/>
          </a:solidFill>
          <a:latin typeface="Helvetica"/>
          <a:ea typeface="ＭＳ Ｐゴシック" pitchFamily="-112" charset="-128"/>
          <a:cs typeface="Helvetica"/>
        </a:defRPr>
      </a:lvl1pPr>
      <a:lvl2pPr marL="107950" indent="-107950" algn="l" defTabSz="576263" rtl="0" eaLnBrk="0" fontAlgn="base" hangingPunct="0">
        <a:spcBef>
          <a:spcPct val="20000"/>
        </a:spcBef>
        <a:spcAft>
          <a:spcPct val="0"/>
        </a:spcAft>
        <a:defRPr sz="2800" kern="1200">
          <a:solidFill>
            <a:schemeClr val="tx1"/>
          </a:solidFill>
          <a:latin typeface="Helvetica"/>
          <a:ea typeface="ＭＳ Ｐゴシック" pitchFamily="-112" charset="-128"/>
          <a:cs typeface="Helvetica"/>
        </a:defRPr>
      </a:lvl2pPr>
      <a:lvl3pPr marL="515938" indent="-228600" algn="l" defTabSz="457200" rtl="0" eaLnBrk="0" fontAlgn="base" hangingPunct="0">
        <a:spcBef>
          <a:spcPct val="20000"/>
        </a:spcBef>
        <a:spcAft>
          <a:spcPct val="0"/>
        </a:spcAft>
        <a:buClr>
          <a:srgbClr val="C03137"/>
        </a:buClr>
        <a:buFont typeface="Arial" charset="0"/>
        <a:buChar char="•"/>
        <a:defRPr sz="2400" kern="1200">
          <a:solidFill>
            <a:schemeClr val="tx1"/>
          </a:solidFill>
          <a:latin typeface="Helvetica"/>
          <a:ea typeface="ＭＳ Ｐゴシック" pitchFamily="-112" charset="-128"/>
          <a:cs typeface="Helvetica"/>
        </a:defRPr>
      </a:lvl3pPr>
      <a:lvl4pPr marL="1373188" indent="-231775" algn="l" defTabSz="457200" rtl="0" eaLnBrk="0" fontAlgn="base" hangingPunct="0">
        <a:spcBef>
          <a:spcPct val="20000"/>
        </a:spcBef>
        <a:spcAft>
          <a:spcPct val="0"/>
        </a:spcAft>
        <a:defRPr sz="2000" kern="1200">
          <a:solidFill>
            <a:schemeClr val="tx1"/>
          </a:solidFill>
          <a:latin typeface="Helvetica"/>
          <a:ea typeface="ＭＳ Ｐゴシック" pitchFamily="-112" charset="-128"/>
          <a:cs typeface="Helvetica"/>
        </a:defRPr>
      </a:lvl4pPr>
      <a:lvl5pPr marL="747713" indent="-231775" algn="l" defTabSz="457200" rtl="0" eaLnBrk="0" fontAlgn="base" hangingPunct="0">
        <a:spcBef>
          <a:spcPct val="20000"/>
        </a:spcBef>
        <a:spcAft>
          <a:spcPct val="0"/>
        </a:spcAft>
        <a:buClr>
          <a:srgbClr val="C03137"/>
        </a:buClr>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a:xfrm>
            <a:off x="457201" y="1674725"/>
            <a:ext cx="8229600" cy="4045388"/>
          </a:xfrm>
        </p:spPr>
        <p:txBody>
          <a:bodyPr>
            <a:normAutofit/>
          </a:bodyPr>
          <a:lstStyle/>
          <a:p>
            <a:r>
              <a:rPr lang="en-US" dirty="0"/>
              <a:t>CAT Presentation Guidelines 2023</a:t>
            </a:r>
            <a:endParaRPr lang="en-US" sz="3100" dirty="0"/>
          </a:p>
          <a:p>
            <a:endParaRPr lang="en-US" dirty="0"/>
          </a:p>
        </p:txBody>
      </p:sp>
      <p:sp>
        <p:nvSpPr>
          <p:cNvPr id="6" name="Text Placeholder 5"/>
          <p:cNvSpPr>
            <a:spLocks noGrp="1"/>
          </p:cNvSpPr>
          <p:nvPr>
            <p:ph type="body" sz="quarter" idx="14"/>
          </p:nvPr>
        </p:nvSpPr>
        <p:spPr/>
        <p:txBody>
          <a:bodyPr/>
          <a:lstStyle/>
          <a:p>
            <a:endParaRPr lang="en-US"/>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3201442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t>No more than 5-6 bullets per slide</a:t>
            </a:r>
          </a:p>
          <a:p>
            <a:r>
              <a:rPr lang="en-US" dirty="0"/>
              <a:t>Font size 32 or greater</a:t>
            </a:r>
          </a:p>
          <a:p>
            <a:r>
              <a:rPr lang="en-US" dirty="0"/>
              <a:t>Keep formatting standard</a:t>
            </a:r>
          </a:p>
          <a:p>
            <a:r>
              <a:rPr lang="en-US" dirty="0"/>
              <a:t>Don</a:t>
            </a:r>
            <a:r>
              <a:rPr lang="fr-FR" dirty="0"/>
              <a:t>’</a:t>
            </a:r>
            <a:r>
              <a:rPr lang="en-US" dirty="0"/>
              <a:t>t need full sentences</a:t>
            </a:r>
          </a:p>
          <a:p>
            <a:r>
              <a:rPr lang="en-US" dirty="0"/>
              <a:t>Use notes box for personal reminders</a:t>
            </a:r>
          </a:p>
        </p:txBody>
      </p:sp>
      <p:sp>
        <p:nvSpPr>
          <p:cNvPr id="5" name="Text Placeholder 4"/>
          <p:cNvSpPr>
            <a:spLocks noGrp="1"/>
          </p:cNvSpPr>
          <p:nvPr>
            <p:ph type="body" sz="quarter" idx="14"/>
          </p:nvPr>
        </p:nvSpPr>
        <p:spPr/>
        <p:txBody>
          <a:bodyPr/>
          <a:lstStyle/>
          <a:p>
            <a:endParaRPr lang="en-US"/>
          </a:p>
        </p:txBody>
      </p:sp>
      <p:sp>
        <p:nvSpPr>
          <p:cNvPr id="6" name="Text Placeholder 5"/>
          <p:cNvSpPr>
            <a:spLocks noGrp="1"/>
          </p:cNvSpPr>
          <p:nvPr>
            <p:ph type="body" sz="quarter" idx="15"/>
          </p:nvPr>
        </p:nvSpPr>
        <p:spPr/>
        <p:txBody>
          <a:bodyPr/>
          <a:lstStyle/>
          <a:p>
            <a:r>
              <a:rPr lang="en-US" dirty="0">
                <a:solidFill>
                  <a:schemeClr val="tx1"/>
                </a:solidFill>
              </a:rPr>
              <a:t>Background</a:t>
            </a:r>
          </a:p>
        </p:txBody>
      </p:sp>
    </p:spTree>
    <p:extLst>
      <p:ext uri="{BB962C8B-B14F-4D97-AF65-F5344CB8AC3E}">
        <p14:creationId xmlns:p14="http://schemas.microsoft.com/office/powerpoint/2010/main" val="2186139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your question?</a:t>
            </a:r>
          </a:p>
          <a:p>
            <a:r>
              <a:rPr lang="en-US" dirty="0"/>
              <a:t>What made you come up with it?</a:t>
            </a:r>
          </a:p>
          <a:p>
            <a:pPr lvl="1"/>
            <a:r>
              <a:rPr lang="en-US" dirty="0"/>
              <a:t>Rounds</a:t>
            </a:r>
          </a:p>
          <a:p>
            <a:pPr lvl="1"/>
            <a:r>
              <a:rPr lang="en-US" dirty="0"/>
              <a:t>Clinic</a:t>
            </a:r>
          </a:p>
          <a:p>
            <a:pPr lvl="1"/>
            <a:r>
              <a:rPr lang="en-US" dirty="0"/>
              <a:t>Deep thoughts</a:t>
            </a:r>
          </a:p>
          <a:p>
            <a:r>
              <a:rPr lang="en-US" dirty="0"/>
              <a:t>What is the educational significance of your question?</a:t>
            </a:r>
          </a:p>
          <a:p>
            <a:r>
              <a:rPr lang="en-US" dirty="0"/>
              <a:t>2-3 slides for this, no more!</a:t>
            </a:r>
          </a:p>
        </p:txBody>
      </p:sp>
      <p:sp>
        <p:nvSpPr>
          <p:cNvPr id="3" name="Text Placeholder 2"/>
          <p:cNvSpPr>
            <a:spLocks noGrp="1"/>
          </p:cNvSpPr>
          <p:nvPr>
            <p:ph type="body" sz="quarter" idx="14"/>
          </p:nvPr>
        </p:nvSpPr>
        <p:spPr/>
        <p:txBody>
          <a:bodyPr/>
          <a:lstStyle/>
          <a:p>
            <a:endParaRPr lang="en-US"/>
          </a:p>
        </p:txBody>
      </p:sp>
      <p:sp>
        <p:nvSpPr>
          <p:cNvPr id="4" name="Text Placeholder 3"/>
          <p:cNvSpPr>
            <a:spLocks noGrp="1"/>
          </p:cNvSpPr>
          <p:nvPr>
            <p:ph type="body" sz="quarter" idx="15"/>
          </p:nvPr>
        </p:nvSpPr>
        <p:spPr/>
        <p:txBody>
          <a:bodyPr/>
          <a:lstStyle/>
          <a:p>
            <a:r>
              <a:rPr lang="en-US" dirty="0"/>
              <a:t>Background</a:t>
            </a:r>
          </a:p>
        </p:txBody>
      </p:sp>
    </p:spTree>
    <p:extLst>
      <p:ext uri="{BB962C8B-B14F-4D97-AF65-F5344CB8AC3E}">
        <p14:creationId xmlns:p14="http://schemas.microsoft.com/office/powerpoint/2010/main" val="340961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Resources used</a:t>
            </a:r>
          </a:p>
          <a:p>
            <a:r>
              <a:rPr lang="en-US" dirty="0"/>
              <a:t>How many studies did you include?</a:t>
            </a:r>
          </a:p>
          <a:p>
            <a:r>
              <a:rPr lang="en-US" dirty="0"/>
              <a:t>What were your criteria?</a:t>
            </a:r>
          </a:p>
        </p:txBody>
      </p:sp>
      <p:sp>
        <p:nvSpPr>
          <p:cNvPr id="3" name="Text Placeholder 2"/>
          <p:cNvSpPr>
            <a:spLocks noGrp="1"/>
          </p:cNvSpPr>
          <p:nvPr>
            <p:ph type="body" sz="quarter" idx="14"/>
          </p:nvPr>
        </p:nvSpPr>
        <p:spPr/>
        <p:txBody>
          <a:bodyPr/>
          <a:lstStyle/>
          <a:p>
            <a:endParaRPr lang="en-US"/>
          </a:p>
        </p:txBody>
      </p:sp>
      <p:sp>
        <p:nvSpPr>
          <p:cNvPr id="4" name="Text Placeholder 3"/>
          <p:cNvSpPr>
            <a:spLocks noGrp="1"/>
          </p:cNvSpPr>
          <p:nvPr>
            <p:ph type="body" sz="quarter" idx="15"/>
          </p:nvPr>
        </p:nvSpPr>
        <p:spPr/>
        <p:txBody>
          <a:bodyPr/>
          <a:lstStyle/>
          <a:p>
            <a:r>
              <a:rPr lang="en-US" dirty="0"/>
              <a:t>Your Search</a:t>
            </a:r>
          </a:p>
        </p:txBody>
      </p:sp>
    </p:spTree>
    <p:extLst>
      <p:ext uri="{BB962C8B-B14F-4D97-AF65-F5344CB8AC3E}">
        <p14:creationId xmlns:p14="http://schemas.microsoft.com/office/powerpoint/2010/main" val="298330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Description of study:  1 slide (use the flow diagram to take use through the study if they provide one)</a:t>
            </a:r>
          </a:p>
          <a:p>
            <a:r>
              <a:rPr lang="en-US" dirty="0"/>
              <a:t>Validity:  2 slides</a:t>
            </a:r>
          </a:p>
          <a:p>
            <a:r>
              <a:rPr lang="en-US" dirty="0"/>
              <a:t>What were the results:  1-2 slides, include tables from the article</a:t>
            </a:r>
          </a:p>
          <a:p>
            <a:pPr lvl="1"/>
            <a:r>
              <a:rPr lang="en-US" dirty="0"/>
              <a:t>We need to see the data! </a:t>
            </a:r>
          </a:p>
          <a:p>
            <a:r>
              <a:rPr lang="en-US" dirty="0"/>
              <a:t>Applicability:  1 slide</a:t>
            </a:r>
          </a:p>
          <a:p>
            <a:r>
              <a:rPr lang="en-US" dirty="0"/>
              <a:t>Your bottom line:  1 slide</a:t>
            </a:r>
          </a:p>
          <a:p>
            <a:r>
              <a:rPr lang="en-US" dirty="0"/>
              <a:t>Total:  No more than 8 slides per article</a:t>
            </a:r>
          </a:p>
        </p:txBody>
      </p:sp>
      <p:sp>
        <p:nvSpPr>
          <p:cNvPr id="3" name="Text Placeholder 2"/>
          <p:cNvSpPr>
            <a:spLocks noGrp="1"/>
          </p:cNvSpPr>
          <p:nvPr>
            <p:ph type="body" sz="quarter" idx="14"/>
          </p:nvPr>
        </p:nvSpPr>
        <p:spPr/>
        <p:txBody>
          <a:bodyPr/>
          <a:lstStyle/>
          <a:p>
            <a:endParaRPr lang="en-US"/>
          </a:p>
        </p:txBody>
      </p:sp>
      <p:sp>
        <p:nvSpPr>
          <p:cNvPr id="4" name="Text Placeholder 3"/>
          <p:cNvSpPr>
            <a:spLocks noGrp="1"/>
          </p:cNvSpPr>
          <p:nvPr>
            <p:ph type="body" sz="quarter" idx="15"/>
          </p:nvPr>
        </p:nvSpPr>
        <p:spPr/>
        <p:txBody>
          <a:bodyPr/>
          <a:lstStyle/>
          <a:p>
            <a:r>
              <a:rPr lang="en-US" dirty="0"/>
              <a:t>Article Appraisal</a:t>
            </a:r>
          </a:p>
        </p:txBody>
      </p:sp>
    </p:spTree>
    <p:extLst>
      <p:ext uri="{BB962C8B-B14F-4D97-AF65-F5344CB8AC3E}">
        <p14:creationId xmlns:p14="http://schemas.microsoft.com/office/powerpoint/2010/main" val="401224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your overall conclusion?</a:t>
            </a:r>
          </a:p>
          <a:p>
            <a:r>
              <a:rPr lang="en-US" dirty="0"/>
              <a:t>Did this exercise change your practice at all?</a:t>
            </a:r>
          </a:p>
          <a:p>
            <a:r>
              <a:rPr lang="en-US" dirty="0"/>
              <a:t>(Brief) recommendations for future directions (More studies? Not worth studying after all?)</a:t>
            </a:r>
          </a:p>
          <a:p>
            <a:r>
              <a:rPr lang="en-US" dirty="0"/>
              <a:t>Questions</a:t>
            </a:r>
            <a:r>
              <a:rPr lang="en-US"/>
              <a:t>/discussion </a:t>
            </a:r>
            <a:r>
              <a:rPr lang="en-US" dirty="0"/>
              <a:t>from audience</a:t>
            </a:r>
          </a:p>
        </p:txBody>
      </p:sp>
      <p:sp>
        <p:nvSpPr>
          <p:cNvPr id="3" name="Text Placeholder 2"/>
          <p:cNvSpPr>
            <a:spLocks noGrp="1"/>
          </p:cNvSpPr>
          <p:nvPr>
            <p:ph type="body" sz="quarter" idx="14"/>
          </p:nvPr>
        </p:nvSpPr>
        <p:spPr/>
        <p:txBody>
          <a:bodyPr/>
          <a:lstStyle/>
          <a:p>
            <a:endParaRPr lang="en-US"/>
          </a:p>
        </p:txBody>
      </p:sp>
      <p:sp>
        <p:nvSpPr>
          <p:cNvPr id="4" name="Text Placeholder 3"/>
          <p:cNvSpPr>
            <a:spLocks noGrp="1"/>
          </p:cNvSpPr>
          <p:nvPr>
            <p:ph type="body" sz="quarter" idx="15"/>
          </p:nvPr>
        </p:nvSpPr>
        <p:spPr/>
        <p:txBody>
          <a:bodyPr/>
          <a:lstStyle/>
          <a:p>
            <a:r>
              <a:rPr lang="en-US" dirty="0"/>
              <a:t>Conclusion</a:t>
            </a:r>
          </a:p>
        </p:txBody>
      </p:sp>
    </p:spTree>
    <p:extLst>
      <p:ext uri="{BB962C8B-B14F-4D97-AF65-F5344CB8AC3E}">
        <p14:creationId xmlns:p14="http://schemas.microsoft.com/office/powerpoint/2010/main" val="1497511039"/>
      </p:ext>
    </p:extLst>
  </p:cSld>
  <p:clrMapOvr>
    <a:masterClrMapping/>
  </p:clrMapOvr>
</p:sld>
</file>

<file path=ppt/theme/theme1.xml><?xml version="1.0" encoding="utf-8"?>
<a:theme xmlns:a="http://schemas.openxmlformats.org/drawingml/2006/main" name="Villanueva_PedResDay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Read-Only]" id="{E7D74949-0762-4E54-AF68-7659135F38D9}" vid="{2D7A12E7-F4F9-4710-B59A-2DC7E6C24433}"/>
    </a:ext>
  </a:extLst>
</a:theme>
</file>

<file path=ppt/theme/theme2.xml><?xml version="1.0" encoding="utf-8"?>
<a:theme xmlns:a="http://schemas.openxmlformats.org/drawingml/2006/main" name="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Read-Only]" id="{E7D74949-0762-4E54-AF68-7659135F38D9}" vid="{8EE61834-17E3-4482-8D01-5C9E7FF3B026}"/>
    </a:ext>
  </a:extLst>
</a:theme>
</file>

<file path=ppt/theme/theme3.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Read-Only]" id="{E7D74949-0762-4E54-AF68-7659135F38D9}" vid="{96F209C2-9EBC-492E-8E3D-E732025BCB03}"/>
    </a:ext>
  </a:extLst>
</a:theme>
</file>

<file path=ppt/theme/theme4.xml><?xml version="1.0" encoding="utf-8"?>
<a:theme xmlns:a="http://schemas.openxmlformats.org/drawingml/2006/main" name="Stony Brook Children's Hospital">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Read-Only]" id="{E7D74949-0762-4E54-AF68-7659135F38D9}" vid="{DE7A4F3B-DC8E-4119-AE7B-256567B5C600}"/>
    </a:ext>
  </a:extLst>
</a:theme>
</file>

<file path=ppt/theme/theme5.xml><?xml version="1.0" encoding="utf-8"?>
<a:theme xmlns:a="http://schemas.openxmlformats.org/drawingml/2006/main" name="Stony Brook Children's">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Villanueva_PedResDay2015.potx</Template>
  <TotalTime>12911</TotalTime>
  <Words>397</Words>
  <Application>Microsoft Office PowerPoint</Application>
  <PresentationFormat>On-screen Show (4:3)</PresentationFormat>
  <Paragraphs>39</Paragraphs>
  <Slides>6</Slides>
  <Notes>3</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6</vt:i4>
      </vt:variant>
    </vt:vector>
  </HeadingPairs>
  <TitlesOfParts>
    <vt:vector size="16" baseType="lpstr">
      <vt:lpstr>Arial</vt:lpstr>
      <vt:lpstr>Calibri</vt:lpstr>
      <vt:lpstr>Courier New</vt:lpstr>
      <vt:lpstr>Helvetica</vt:lpstr>
      <vt:lpstr>Lucida Grande</vt:lpstr>
      <vt:lpstr>Villanueva_PedResDay2015</vt:lpstr>
      <vt:lpstr>Stony Brook University</vt:lpstr>
      <vt:lpstr>Stony Brook Medicine</vt:lpstr>
      <vt:lpstr>Stony Brook Children's Hospital</vt:lpstr>
      <vt:lpstr>Stony Brook Children's</vt:lpstr>
      <vt:lpstr>PowerPoint Presentation</vt:lpstr>
      <vt:lpstr>PowerPoint Presentation</vt:lpstr>
      <vt:lpstr>PowerPoint Presentation</vt:lpstr>
      <vt:lpstr>PowerPoint Presentation</vt:lpstr>
      <vt:lpstr>PowerPoint Presentation</vt:lpstr>
      <vt:lpstr>PowerPoint Presentation</vt:lpstr>
    </vt:vector>
  </TitlesOfParts>
  <Company>Stony Brook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Communication Office</dc:creator>
  <cp:lastModifiedBy>Boykan, Rachel</cp:lastModifiedBy>
  <cp:revision>372</cp:revision>
  <cp:lastPrinted>2012-02-02T20:51:24Z</cp:lastPrinted>
  <dcterms:created xsi:type="dcterms:W3CDTF">2012-02-09T18:55:27Z</dcterms:created>
  <dcterms:modified xsi:type="dcterms:W3CDTF">2023-01-25T20:26:56Z</dcterms:modified>
</cp:coreProperties>
</file>