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7A07-7652-4B36-8EA8-0D324CDD55E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DC3-6761-4E3B-B061-8FDF43B5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7A07-7652-4B36-8EA8-0D324CDD55E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DDC3-6761-4E3B-B061-8FDF43B5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Diagnosis and Management of Carbohydrate-Induced Diarrhea</a:t>
            </a:r>
            <a:endParaRPr lang="en-US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Carbohydrate Malabsorption: </a:t>
            </a:r>
            <a:br>
              <a:rPr lang="en-US"/>
            </a:br>
            <a:r>
              <a:rPr lang="en-US"/>
              <a:t>Pathogenesis of Symptoms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0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Fermentation of Malabsorbed Carbohydrate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6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Carbohydrate Malabsorption: </a:t>
            </a:r>
            <a:br>
              <a:rPr lang="en-US"/>
            </a:br>
            <a:r>
              <a:rPr lang="en-US"/>
              <a:t>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Carbohydrate Maldigestion/Malabsorption Disorders: Typical Age of Onset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Glucose-Galactose Malabsorption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8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 Study: Alice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Glucose-Galactose Malabsorption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6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Glucose-Galactose Malabsorption:</a:t>
            </a:r>
            <a:br>
              <a:rPr lang="en-US"/>
            </a:br>
            <a:r>
              <a:rPr lang="en-US"/>
              <a:t>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Glucose-Galactose Malabsorption: 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Glucose-Galactose Malabsorption: </a:t>
            </a:r>
            <a:br>
              <a:rPr lang="en-US"/>
            </a:br>
            <a:r>
              <a:rPr lang="en-US"/>
              <a:t>Parent/Patient Education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2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Alice: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Fructose </a:t>
            </a:r>
            <a:br>
              <a:rPr lang="en-US"/>
            </a:br>
            <a:r>
              <a:rPr lang="en-US"/>
              <a:t>Malabsorption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 Study: Manny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Fructose Malabsorption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Fructose Malabsorption:</a:t>
            </a:r>
            <a:br>
              <a:rPr lang="en-US"/>
            </a:br>
            <a:r>
              <a:rPr lang="en-US"/>
              <a:t>Clinical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0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Diagnosis/Treatment of Fructose Malabsorption: Dietary Exclusion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29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Dietary Fermentable Substrates</a:t>
            </a:r>
            <a:br>
              <a:rPr lang="en-US"/>
            </a:br>
            <a:r>
              <a:rPr lang="en-US"/>
              <a:t> in IBS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2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Manny: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8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Lactase </a:t>
            </a:r>
            <a:br>
              <a:rPr lang="en-US"/>
            </a:br>
            <a:r>
              <a:rPr lang="en-US"/>
              <a:t>Deficiency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0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 Study: Miles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CME and Content Reviewers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Lactase Deficiency:</a:t>
            </a:r>
            <a:br>
              <a:rPr lang="en-AU"/>
            </a:br>
            <a:r>
              <a:rPr lang="en-AU"/>
              <a:t>Lactose Intolerance Versus Malabsorption</a:t>
            </a:r>
            <a:br>
              <a:rPr lang="en-AU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2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Lactose Malabsorption With Intolerance:</a:t>
            </a:r>
            <a:br>
              <a:rPr lang="en-AU"/>
            </a:br>
            <a:r>
              <a:rPr lang="en-AU"/>
              <a:t>Clinical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Lactose Malabsorption:</a:t>
            </a:r>
            <a:br>
              <a:rPr lang="en-AU"/>
            </a:br>
            <a:r>
              <a:rPr lang="en-AU"/>
              <a:t>Diagnostic Testing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4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Treatment of Lactase Deficiency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2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Miles: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Congenital </a:t>
            </a:r>
            <a:br>
              <a:rPr lang="en-US"/>
            </a:br>
            <a:r>
              <a:rPr lang="en-US"/>
              <a:t>Sucrase-Isomaltase Deficiency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 Study: Sarah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7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CSID: Clinical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6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CSID:</a:t>
            </a:r>
            <a:r>
              <a:rPr lang="en-AU"/>
              <a:t> 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7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CSID: Diagnosis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01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CSID: Dietary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5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CSID: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59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Sarah: Follow-Up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06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Disaccharidase Deficiencies Related to Specific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8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 Study: Beverly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89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Causes of Disaccharidase Deficiencies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7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Evaluation of Dysmotility and Mucosal Disease: Potential Pertinent Tests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7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Celiac Disease: 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87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Celiac Disease: 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3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Beverly: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9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Audience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3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Functional Diarrhea in Toddlers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08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 Study: Owen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0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Functional Diarrhea in Toddlers: </a:t>
            </a:r>
            <a:br>
              <a:rPr lang="en-US"/>
            </a:br>
            <a:r>
              <a:rPr lang="en-US"/>
              <a:t>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44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Functional Diarrhea in Toddlers: </a:t>
            </a:r>
            <a:br>
              <a:rPr lang="en-US"/>
            </a:br>
            <a:r>
              <a:rPr lang="en-US"/>
              <a:t>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9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Functional Diarrhea in Toddlers: </a:t>
            </a:r>
            <a:br>
              <a:rPr lang="en-US"/>
            </a:b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38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Functional Diarrhea in Toddlers: </a:t>
            </a:r>
            <a:br>
              <a:rPr lang="en-US"/>
            </a:br>
            <a:r>
              <a:rPr lang="en-US"/>
              <a:t>Patient Education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9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Owen: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0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 PRA Statement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5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</a:t>
            </a:r>
            <a:br>
              <a:rPr lang="en-US"/>
            </a:br>
            <a:r>
              <a:rPr lang="en-US"/>
              <a:t>Principles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4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57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Diagnosis and Management of Carbohydrate-Induced Diarrhea</vt:lpstr>
      <vt:lpstr>Faculty</vt:lpstr>
      <vt:lpstr>CME and Content Reviewers</vt:lpstr>
      <vt:lpstr>Learning Objectives</vt:lpstr>
      <vt:lpstr>Target Audience</vt:lpstr>
      <vt:lpstr>AMA PRA Statement</vt:lpstr>
      <vt:lpstr>Disclosures</vt:lpstr>
      <vt:lpstr>Faculty Disclosures</vt:lpstr>
      <vt:lpstr>General  Principles</vt:lpstr>
      <vt:lpstr>Carbohydrate Malabsorption:  Pathogenesis of Symptoms</vt:lpstr>
      <vt:lpstr>Fermentation of Malabsorbed Carbohydrate</vt:lpstr>
      <vt:lpstr>Carbohydrate Malabsorption:  Diagnosis</vt:lpstr>
      <vt:lpstr>Carbohydrate Maldigestion/Malabsorption Disorders: Typical Age of Onset</vt:lpstr>
      <vt:lpstr>Glucose-Galactose Malabsorption</vt:lpstr>
      <vt:lpstr>Case Study: Alice</vt:lpstr>
      <vt:lpstr>Glucose-Galactose Malabsorption</vt:lpstr>
      <vt:lpstr>Glucose-Galactose Malabsorption: Diagnosis</vt:lpstr>
      <vt:lpstr>Glucose-Galactose Malabsorption:  Treatment</vt:lpstr>
      <vt:lpstr>Glucose-Galactose Malabsorption:  Parent/Patient Education</vt:lpstr>
      <vt:lpstr>Alice: Follow-Up</vt:lpstr>
      <vt:lpstr>Fructose  Malabsorption</vt:lpstr>
      <vt:lpstr>Case Study: Manny</vt:lpstr>
      <vt:lpstr>Fructose Malabsorption </vt:lpstr>
      <vt:lpstr>Fructose Malabsorption: Clinical Presentation</vt:lpstr>
      <vt:lpstr>Diagnosis/Treatment of Fructose Malabsorption: Dietary Exclusion</vt:lpstr>
      <vt:lpstr>Dietary Fermentable Substrates  in IBS</vt:lpstr>
      <vt:lpstr>Manny: Follow-Up</vt:lpstr>
      <vt:lpstr>Lactase  Deficiency</vt:lpstr>
      <vt:lpstr>Case Study: Miles</vt:lpstr>
      <vt:lpstr>Lactase Deficiency: Lactose Intolerance Versus Malabsorption </vt:lpstr>
      <vt:lpstr>Lactose Malabsorption With Intolerance: Clinical Presentation</vt:lpstr>
      <vt:lpstr>Lactose Malabsorption: Diagnostic Testing</vt:lpstr>
      <vt:lpstr>Treatment of Lactase Deficiency</vt:lpstr>
      <vt:lpstr>Miles: Follow-Up</vt:lpstr>
      <vt:lpstr>Congenital  Sucrase-Isomaltase Deficiency</vt:lpstr>
      <vt:lpstr>Case Study: Sarah</vt:lpstr>
      <vt:lpstr>CSID: Clinical Presentation</vt:lpstr>
      <vt:lpstr>CSID: Diagnosis</vt:lpstr>
      <vt:lpstr>CSID: Diagnosis </vt:lpstr>
      <vt:lpstr>CSID: Dietary Treatment</vt:lpstr>
      <vt:lpstr>CSID: Treatment</vt:lpstr>
      <vt:lpstr>Sarah: Follow-Up </vt:lpstr>
      <vt:lpstr>Disaccharidase Deficiencies Related to Specific Diseases</vt:lpstr>
      <vt:lpstr>Case Study: Beverly</vt:lpstr>
      <vt:lpstr>Causes of Disaccharidase Deficiencies</vt:lpstr>
      <vt:lpstr>Evaluation of Dysmotility and Mucosal Disease: Potential Pertinent Tests</vt:lpstr>
      <vt:lpstr>Celiac Disease:  Treatment</vt:lpstr>
      <vt:lpstr>Celiac Disease:  Treatment</vt:lpstr>
      <vt:lpstr>Beverly: Follow-Up</vt:lpstr>
      <vt:lpstr>Functional Diarrhea in Toddlers</vt:lpstr>
      <vt:lpstr>Case Study: Owen</vt:lpstr>
      <vt:lpstr>Functional Diarrhea in Toddlers:  Presentation</vt:lpstr>
      <vt:lpstr>Functional Diarrhea in Toddlers:  Diagnosis</vt:lpstr>
      <vt:lpstr>Functional Diarrhea in Toddlers:  Treatment</vt:lpstr>
      <vt:lpstr>Functional Diarrhea in Toddlers:  Patient Education</vt:lpstr>
      <vt:lpstr>Owen: Follow-Up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and Management of Carbohydrate-Induced Diarrhea</dc:title>
  <dc:creator>Rick Weimer</dc:creator>
  <cp:lastModifiedBy>Margaret</cp:lastModifiedBy>
  <cp:revision>3</cp:revision>
  <dcterms:created xsi:type="dcterms:W3CDTF">2013-02-20T14:49:33Z</dcterms:created>
  <dcterms:modified xsi:type="dcterms:W3CDTF">2020-07-29T16:45:53Z</dcterms:modified>
</cp:coreProperties>
</file>