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notesMasterIdLst>
    <p:notesMasterId r:id="rId8"/>
  </p:notesMasterIdLst>
  <p:handoutMasterIdLst>
    <p:handoutMasterId r:id="rId9"/>
  </p:handoutMasterIdLst>
  <p:sldIdLst>
    <p:sldId id="327" r:id="rId3"/>
    <p:sldId id="334" r:id="rId4"/>
    <p:sldId id="335" r:id="rId5"/>
    <p:sldId id="333" r:id="rId6"/>
    <p:sldId id="336" r:id="rId7"/>
  </p:sldIdLst>
  <p:sldSz cx="9144000" cy="6858000" type="screen4x3"/>
  <p:notesSz cx="7010400" cy="92233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66"/>
    <a:srgbClr val="FFFF99"/>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6" autoAdjust="0"/>
    <p:restoredTop sz="94660"/>
  </p:normalViewPr>
  <p:slideViewPr>
    <p:cSldViewPr snapToGrid="0">
      <p:cViewPr varScale="1">
        <p:scale>
          <a:sx n="115" d="100"/>
          <a:sy n="115" d="100"/>
        </p:scale>
        <p:origin x="1530"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8" y="9"/>
            <a:ext cx="3038475" cy="46196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44" y="9"/>
            <a:ext cx="3038475" cy="461963"/>
          </a:xfrm>
          <a:prstGeom prst="rect">
            <a:avLst/>
          </a:prstGeom>
        </p:spPr>
        <p:txBody>
          <a:bodyPr vert="horz" lIns="91440" tIns="45720" rIns="91440" bIns="45720" rtlCol="0"/>
          <a:lstStyle>
            <a:lvl1pPr algn="r">
              <a:defRPr sz="1200"/>
            </a:lvl1pPr>
          </a:lstStyle>
          <a:p>
            <a:fld id="{330EF904-8715-4E05-B058-897C43A26B21}" type="datetimeFigureOut">
              <a:rPr lang="en-US" smtClean="0"/>
              <a:t>5/6/2024</a:t>
            </a:fld>
            <a:endParaRPr lang="en-US" dirty="0"/>
          </a:p>
        </p:txBody>
      </p:sp>
      <p:sp>
        <p:nvSpPr>
          <p:cNvPr id="4" name="Footer Placeholder 3"/>
          <p:cNvSpPr>
            <a:spLocks noGrp="1"/>
          </p:cNvSpPr>
          <p:nvPr>
            <p:ph type="ftr" sz="quarter" idx="2"/>
          </p:nvPr>
        </p:nvSpPr>
        <p:spPr>
          <a:xfrm>
            <a:off x="8" y="8761413"/>
            <a:ext cx="3038475" cy="461962"/>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44" y="8761413"/>
            <a:ext cx="3038475" cy="461962"/>
          </a:xfrm>
          <a:prstGeom prst="rect">
            <a:avLst/>
          </a:prstGeom>
        </p:spPr>
        <p:txBody>
          <a:bodyPr vert="horz" lIns="91440" tIns="45720" rIns="91440" bIns="45720" rtlCol="0" anchor="b"/>
          <a:lstStyle>
            <a:lvl1pPr algn="r">
              <a:defRPr sz="1200"/>
            </a:lvl1pPr>
          </a:lstStyle>
          <a:p>
            <a:fld id="{087137E3-8FCE-427F-9BB8-AB53D50FCD94}" type="slidenum">
              <a:rPr lang="en-US" smtClean="0"/>
              <a:t>‹#›</a:t>
            </a:fld>
            <a:endParaRPr lang="en-US" dirty="0"/>
          </a:p>
        </p:txBody>
      </p:sp>
    </p:spTree>
    <p:extLst>
      <p:ext uri="{BB962C8B-B14F-4D97-AF65-F5344CB8AC3E}">
        <p14:creationId xmlns:p14="http://schemas.microsoft.com/office/powerpoint/2010/main" val="37863617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277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939" y="0"/>
            <a:ext cx="3037840" cy="462770"/>
          </a:xfrm>
          <a:prstGeom prst="rect">
            <a:avLst/>
          </a:prstGeom>
        </p:spPr>
        <p:txBody>
          <a:bodyPr vert="horz" lIns="91440" tIns="45720" rIns="91440" bIns="45720" rtlCol="0"/>
          <a:lstStyle>
            <a:lvl1pPr algn="r">
              <a:defRPr sz="1200"/>
            </a:lvl1pPr>
          </a:lstStyle>
          <a:p>
            <a:fld id="{3ED3BF29-94F2-4C4E-9E31-C08CC4148EB2}" type="datetimeFigureOut">
              <a:rPr lang="en-US" smtClean="0"/>
              <a:t>5/6/2024</a:t>
            </a:fld>
            <a:endParaRPr lang="en-US" dirty="0"/>
          </a:p>
        </p:txBody>
      </p:sp>
      <p:sp>
        <p:nvSpPr>
          <p:cNvPr id="4" name="Slide Image Placeholder 3"/>
          <p:cNvSpPr>
            <a:spLocks noGrp="1" noRot="1" noChangeAspect="1"/>
          </p:cNvSpPr>
          <p:nvPr>
            <p:ph type="sldImg" idx="2"/>
          </p:nvPr>
        </p:nvSpPr>
        <p:spPr>
          <a:xfrm>
            <a:off x="1430338" y="1152525"/>
            <a:ext cx="4149725" cy="3113088"/>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040" y="4438749"/>
            <a:ext cx="5608320" cy="363170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760615"/>
            <a:ext cx="3037840" cy="462769"/>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760615"/>
            <a:ext cx="3037840" cy="462769"/>
          </a:xfrm>
          <a:prstGeom prst="rect">
            <a:avLst/>
          </a:prstGeom>
        </p:spPr>
        <p:txBody>
          <a:bodyPr vert="horz" lIns="91440" tIns="45720" rIns="91440" bIns="45720" rtlCol="0" anchor="b"/>
          <a:lstStyle>
            <a:lvl1pPr algn="r">
              <a:defRPr sz="1200"/>
            </a:lvl1pPr>
          </a:lstStyle>
          <a:p>
            <a:fld id="{AD2B81E4-187D-4C21-BC3D-577EE4AAE503}" type="slidenum">
              <a:rPr lang="en-US" smtClean="0"/>
              <a:t>‹#›</a:t>
            </a:fld>
            <a:endParaRPr lang="en-US" dirty="0"/>
          </a:p>
        </p:txBody>
      </p:sp>
    </p:spTree>
    <p:extLst>
      <p:ext uri="{BB962C8B-B14F-4D97-AF65-F5344CB8AC3E}">
        <p14:creationId xmlns:p14="http://schemas.microsoft.com/office/powerpoint/2010/main" val="4105074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BM Full Page Photo">
    <p:spTree>
      <p:nvGrpSpPr>
        <p:cNvPr id="1" name=""/>
        <p:cNvGrpSpPr/>
        <p:nvPr/>
      </p:nvGrpSpPr>
      <p:grpSpPr>
        <a:xfrm>
          <a:off x="0" y="0"/>
          <a:ext cx="0" cy="0"/>
          <a:chOff x="0" y="0"/>
          <a:chExt cx="0" cy="0"/>
        </a:xfrm>
      </p:grpSpPr>
      <p:cxnSp>
        <p:nvCxnSpPr>
          <p:cNvPr id="7" name="Straight Connector 6"/>
          <p:cNvCxnSpPr/>
          <p:nvPr userDrawn="1"/>
        </p:nvCxnSpPr>
        <p:spPr>
          <a:xfrm>
            <a:off x="0" y="1082676"/>
            <a:ext cx="9144000" cy="1588"/>
          </a:xfrm>
          <a:prstGeom prst="line">
            <a:avLst/>
          </a:prstGeom>
          <a:ln w="12700">
            <a:solidFill>
              <a:srgbClr val="B60225"/>
            </a:solidFill>
          </a:ln>
          <a:effectLst/>
        </p:spPr>
        <p:style>
          <a:lnRef idx="2">
            <a:schemeClr val="accent1"/>
          </a:lnRef>
          <a:fillRef idx="0">
            <a:schemeClr val="accent1"/>
          </a:fillRef>
          <a:effectRef idx="1">
            <a:schemeClr val="accent1"/>
          </a:effectRef>
          <a:fontRef idx="minor">
            <a:schemeClr val="tx1"/>
          </a:fontRef>
        </p:style>
      </p:cxnSp>
      <p:sp>
        <p:nvSpPr>
          <p:cNvPr id="5" name="Text Placeholder 13"/>
          <p:cNvSpPr>
            <a:spLocks noGrp="1"/>
          </p:cNvSpPr>
          <p:nvPr>
            <p:ph type="body" sz="quarter" idx="12" hasCustomPrompt="1"/>
          </p:nvPr>
        </p:nvSpPr>
        <p:spPr>
          <a:xfrm>
            <a:off x="4736269" y="464955"/>
            <a:ext cx="3950531" cy="381684"/>
          </a:xfrm>
          <a:prstGeom prst="rect">
            <a:avLst/>
          </a:prstGeom>
        </p:spPr>
        <p:txBody>
          <a:bodyPr rIns="0">
            <a:noAutofit/>
          </a:bodyPr>
          <a:lstStyle>
            <a:lvl1pPr algn="r">
              <a:buFontTx/>
              <a:buNone/>
              <a:defRPr sz="1500" cap="all">
                <a:solidFill>
                  <a:schemeClr val="tx1"/>
                </a:solidFill>
                <a:latin typeface="Helvetica"/>
                <a:cs typeface="Helvetica"/>
              </a:defRPr>
            </a:lvl1pPr>
          </a:lstStyle>
          <a:p>
            <a:pPr lvl="0"/>
            <a:r>
              <a:rPr lang="en-US" dirty="0"/>
              <a:t>Department Name Here</a:t>
            </a:r>
          </a:p>
        </p:txBody>
      </p:sp>
      <p:sp>
        <p:nvSpPr>
          <p:cNvPr id="6" name="Text Placeholder 12"/>
          <p:cNvSpPr>
            <a:spLocks noGrp="1"/>
          </p:cNvSpPr>
          <p:nvPr>
            <p:ph type="body" sz="quarter" idx="14"/>
          </p:nvPr>
        </p:nvSpPr>
        <p:spPr>
          <a:xfrm>
            <a:off x="0" y="6288063"/>
            <a:ext cx="9144000" cy="467416"/>
          </a:xfrm>
          <a:prstGeom prst="rect">
            <a:avLst/>
          </a:prstGeom>
        </p:spPr>
        <p:txBody>
          <a:bodyPr anchor="ctr"/>
          <a:lstStyle>
            <a:lvl1pPr algn="ctr">
              <a:buFontTx/>
              <a:buNone/>
              <a:defRPr sz="2000" baseline="0">
                <a:solidFill>
                  <a:srgbClr val="FFFFFF"/>
                </a:solidFill>
                <a:latin typeface="Helvetica"/>
                <a:cs typeface="Helvetica"/>
              </a:defRPr>
            </a:lvl1pPr>
          </a:lstStyle>
          <a:p>
            <a:pPr lvl="0"/>
            <a:r>
              <a:rPr lang="en-US" dirty="0"/>
              <a:t>Click to edit Master text styles</a:t>
            </a:r>
          </a:p>
        </p:txBody>
      </p:sp>
      <p:sp>
        <p:nvSpPr>
          <p:cNvPr id="8" name="Picture Placeholder 2"/>
          <p:cNvSpPr>
            <a:spLocks noGrp="1"/>
          </p:cNvSpPr>
          <p:nvPr>
            <p:ph type="pic" idx="1" hasCustomPrompt="1"/>
          </p:nvPr>
        </p:nvSpPr>
        <p:spPr>
          <a:xfrm>
            <a:off x="0" y="1091260"/>
            <a:ext cx="9144000" cy="5205623"/>
          </a:xfrm>
          <a:solidFill>
            <a:schemeClr val="bg1">
              <a:lumMod val="85000"/>
            </a:schemeClr>
          </a:solidFill>
        </p:spPr>
        <p:txBody>
          <a:bodyPr rtlCol="0">
            <a:normAutofit/>
          </a:bodyPr>
          <a:lstStyle>
            <a:lvl1pPr marL="0" indent="0">
              <a:buNone/>
              <a:defRPr sz="3200" baseline="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to add picture/chart</a:t>
            </a:r>
          </a:p>
        </p:txBody>
      </p:sp>
    </p:spTree>
    <p:extLst>
      <p:ext uri="{BB962C8B-B14F-4D97-AF65-F5344CB8AC3E}">
        <p14:creationId xmlns:p14="http://schemas.microsoft.com/office/powerpoint/2010/main" val="71210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pic>
        <p:nvPicPr>
          <p:cNvPr id="4" name="Picture 7" descr="pptback-01.jpg">
            <a:extLst>
              <a:ext uri="{FF2B5EF4-FFF2-40B4-BE49-F238E27FC236}">
                <a16:creationId xmlns:a16="http://schemas.microsoft.com/office/drawing/2014/main" id="{8D4A0B6E-4DC6-45EF-B061-3765B01281D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56700" cy="686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799" y="1435315"/>
            <a:ext cx="5776975" cy="2148634"/>
          </a:xfrm>
        </p:spPr>
        <p:txBody>
          <a:bodyPr>
            <a:normAutofit/>
          </a:bodyPr>
          <a:lstStyle>
            <a:lvl1pPr algn="l">
              <a:lnSpc>
                <a:spcPts val="4800"/>
              </a:lnSpc>
              <a:defRPr sz="4500" b="0">
                <a:solidFill>
                  <a:srgbClr val="FFFFFF"/>
                </a:solidFill>
                <a:latin typeface="Calibri" pitchFamily="34" charset="0"/>
                <a:cs typeface="Times New Roman"/>
              </a:defRPr>
            </a:lvl1pPr>
          </a:lstStyle>
          <a:p>
            <a:r>
              <a:rPr lang="en-US"/>
              <a:t>Click to edit Master title style</a:t>
            </a:r>
            <a:endParaRPr lang="en-US" dirty="0"/>
          </a:p>
        </p:txBody>
      </p:sp>
      <p:sp>
        <p:nvSpPr>
          <p:cNvPr id="3" name="Subtitle 2"/>
          <p:cNvSpPr>
            <a:spLocks noGrp="1"/>
          </p:cNvSpPr>
          <p:nvPr>
            <p:ph type="subTitle" idx="1"/>
          </p:nvPr>
        </p:nvSpPr>
        <p:spPr>
          <a:xfrm>
            <a:off x="685800" y="3705733"/>
            <a:ext cx="4681000" cy="1791975"/>
          </a:xfrm>
        </p:spPr>
        <p:txBody>
          <a:bodyPr>
            <a:normAutofit/>
          </a:bodyPr>
          <a:lstStyle>
            <a:lvl1pPr marL="0" indent="0" algn="l">
              <a:lnSpc>
                <a:spcPts val="2700"/>
              </a:lnSpc>
              <a:buNone/>
              <a:defRPr sz="23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37776593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BM Title Slide">
    <p:spTree>
      <p:nvGrpSpPr>
        <p:cNvPr id="1" name=""/>
        <p:cNvGrpSpPr/>
        <p:nvPr/>
      </p:nvGrpSpPr>
      <p:grpSpPr>
        <a:xfrm>
          <a:off x="0" y="0"/>
          <a:ext cx="0" cy="0"/>
          <a:chOff x="0" y="0"/>
          <a:chExt cx="0" cy="0"/>
        </a:xfrm>
      </p:grpSpPr>
      <p:sp>
        <p:nvSpPr>
          <p:cNvPr id="7" name="Text Placeholder 12"/>
          <p:cNvSpPr>
            <a:spLocks noGrp="1"/>
          </p:cNvSpPr>
          <p:nvPr>
            <p:ph type="body" sz="quarter" idx="14"/>
          </p:nvPr>
        </p:nvSpPr>
        <p:spPr>
          <a:xfrm>
            <a:off x="0" y="6362700"/>
            <a:ext cx="9144000" cy="495300"/>
          </a:xfrm>
          <a:prstGeom prst="rect">
            <a:avLst/>
          </a:prstGeom>
        </p:spPr>
        <p:txBody>
          <a:bodyPr/>
          <a:lstStyle>
            <a:lvl1pPr algn="ctr">
              <a:buFontTx/>
              <a:buNone/>
              <a:defRPr sz="2000" baseline="0">
                <a:solidFill>
                  <a:srgbClr val="FFFFFF"/>
                </a:solidFill>
                <a:latin typeface="Helvetica"/>
                <a:cs typeface="Helvetica"/>
              </a:defRPr>
            </a:lvl1pPr>
          </a:lstStyle>
          <a:p>
            <a:pPr lvl="0"/>
            <a:r>
              <a:rPr lang="en-US"/>
              <a:t>Click to edit Master text styles</a:t>
            </a:r>
          </a:p>
        </p:txBody>
      </p:sp>
      <p:sp>
        <p:nvSpPr>
          <p:cNvPr id="5" name="Text Placeholder 7"/>
          <p:cNvSpPr>
            <a:spLocks noGrp="1"/>
          </p:cNvSpPr>
          <p:nvPr>
            <p:ph type="body" sz="quarter" idx="15"/>
          </p:nvPr>
        </p:nvSpPr>
        <p:spPr>
          <a:xfrm>
            <a:off x="457200" y="165101"/>
            <a:ext cx="8229600" cy="6113617"/>
          </a:xfrm>
        </p:spPr>
        <p:txBody>
          <a:bodyPr tIns="0" rIns="0" bIns="0" anchor="ctr"/>
          <a:lstStyle>
            <a:lvl1pPr algn="ctr">
              <a:buFontTx/>
              <a:buNone/>
              <a:defRPr sz="4400">
                <a:solidFill>
                  <a:srgbClr val="B60225"/>
                </a:solidFill>
              </a:defRPr>
            </a:lvl1pPr>
            <a:lvl2pPr marL="228600" indent="-228600" algn="ctr">
              <a:buClr>
                <a:srgbClr val="C03137"/>
              </a:buClr>
              <a:buFontTx/>
              <a:buNone/>
              <a:defRPr sz="2400"/>
            </a:lvl2pPr>
            <a:lvl3pPr marL="458788" indent="-230188" algn="ctr">
              <a:buFontTx/>
              <a:buNone/>
              <a:defRPr/>
            </a:lvl3pPr>
            <a:lvl4pPr marL="458788" indent="-230188" algn="ctr">
              <a:buFontTx/>
              <a:buNone/>
              <a:defRPr/>
            </a:lvl4pPr>
            <a:lvl5pPr marL="458788" indent="-230188" algn="ctr">
              <a:buFontTx/>
              <a:buNone/>
              <a:defRPr/>
            </a:lvl5pPr>
          </a:lstStyle>
          <a:p>
            <a:pPr lvl="0"/>
            <a:r>
              <a:rPr lang="en-US" dirty="0"/>
              <a:t>Click to edit Master text styles</a:t>
            </a:r>
          </a:p>
          <a:p>
            <a:pPr lvl="1"/>
            <a:r>
              <a:rPr lang="en-US" dirty="0"/>
              <a:t>Second level</a:t>
            </a:r>
          </a:p>
        </p:txBody>
      </p:sp>
      <p:sp>
        <p:nvSpPr>
          <p:cNvPr id="8" name="Text Placeholder 13"/>
          <p:cNvSpPr>
            <a:spLocks noGrp="1"/>
          </p:cNvSpPr>
          <p:nvPr>
            <p:ph type="body" sz="quarter" idx="12" hasCustomPrompt="1"/>
          </p:nvPr>
        </p:nvSpPr>
        <p:spPr>
          <a:xfrm>
            <a:off x="4736269" y="464955"/>
            <a:ext cx="3950531" cy="381684"/>
          </a:xfrm>
          <a:prstGeom prst="rect">
            <a:avLst/>
          </a:prstGeom>
        </p:spPr>
        <p:txBody>
          <a:bodyPr rIns="0">
            <a:noAutofit/>
          </a:bodyPr>
          <a:lstStyle>
            <a:lvl1pPr algn="r">
              <a:buFontTx/>
              <a:buNone/>
              <a:defRPr sz="1500" cap="all">
                <a:solidFill>
                  <a:schemeClr val="tx1"/>
                </a:solidFill>
                <a:latin typeface="Helvetica"/>
                <a:cs typeface="Helvetica"/>
              </a:defRPr>
            </a:lvl1pPr>
          </a:lstStyle>
          <a:p>
            <a:pPr lvl="0"/>
            <a:r>
              <a:rPr lang="en-US" dirty="0"/>
              <a:t>Department Name Here</a:t>
            </a:r>
          </a:p>
        </p:txBody>
      </p:sp>
    </p:spTree>
    <p:extLst>
      <p:ext uri="{BB962C8B-B14F-4D97-AF65-F5344CB8AC3E}">
        <p14:creationId xmlns:p14="http://schemas.microsoft.com/office/powerpoint/2010/main" val="778383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BM Centered Paragraph Text">
    <p:spTree>
      <p:nvGrpSpPr>
        <p:cNvPr id="1" name=""/>
        <p:cNvGrpSpPr/>
        <p:nvPr/>
      </p:nvGrpSpPr>
      <p:grpSpPr>
        <a:xfrm>
          <a:off x="0" y="0"/>
          <a:ext cx="0" cy="0"/>
          <a:chOff x="0" y="0"/>
          <a:chExt cx="0" cy="0"/>
        </a:xfrm>
      </p:grpSpPr>
      <p:sp>
        <p:nvSpPr>
          <p:cNvPr id="7" name="Text Placeholder 12"/>
          <p:cNvSpPr>
            <a:spLocks noGrp="1"/>
          </p:cNvSpPr>
          <p:nvPr>
            <p:ph type="body" sz="quarter" idx="14"/>
          </p:nvPr>
        </p:nvSpPr>
        <p:spPr>
          <a:xfrm>
            <a:off x="0" y="6362700"/>
            <a:ext cx="9144000" cy="495300"/>
          </a:xfrm>
          <a:prstGeom prst="rect">
            <a:avLst/>
          </a:prstGeom>
        </p:spPr>
        <p:txBody>
          <a:bodyPr/>
          <a:lstStyle>
            <a:lvl1pPr algn="ctr">
              <a:buFontTx/>
              <a:buNone/>
              <a:defRPr sz="2000" baseline="0">
                <a:solidFill>
                  <a:srgbClr val="FFFFFF"/>
                </a:solidFill>
                <a:latin typeface="Helvetica"/>
                <a:cs typeface="Helvetica"/>
              </a:defRPr>
            </a:lvl1pPr>
          </a:lstStyle>
          <a:p>
            <a:pPr lvl="0"/>
            <a:r>
              <a:rPr lang="en-US"/>
              <a:t>Click to edit Master text styles</a:t>
            </a:r>
          </a:p>
        </p:txBody>
      </p:sp>
      <p:sp>
        <p:nvSpPr>
          <p:cNvPr id="8" name="Text Placeholder 13"/>
          <p:cNvSpPr>
            <a:spLocks noGrp="1"/>
          </p:cNvSpPr>
          <p:nvPr>
            <p:ph type="body" sz="quarter" idx="12" hasCustomPrompt="1"/>
          </p:nvPr>
        </p:nvSpPr>
        <p:spPr>
          <a:xfrm>
            <a:off x="4736269" y="464955"/>
            <a:ext cx="3950531" cy="381684"/>
          </a:xfrm>
          <a:prstGeom prst="rect">
            <a:avLst/>
          </a:prstGeom>
        </p:spPr>
        <p:txBody>
          <a:bodyPr rIns="0">
            <a:noAutofit/>
          </a:bodyPr>
          <a:lstStyle>
            <a:lvl1pPr algn="r">
              <a:buFontTx/>
              <a:buNone/>
              <a:defRPr sz="1500" cap="all">
                <a:solidFill>
                  <a:schemeClr val="tx1"/>
                </a:solidFill>
                <a:latin typeface="Helvetica"/>
                <a:cs typeface="Helvetica"/>
              </a:defRPr>
            </a:lvl1pPr>
          </a:lstStyle>
          <a:p>
            <a:pPr lvl="0"/>
            <a:r>
              <a:rPr lang="en-US" dirty="0"/>
              <a:t>Department name here</a:t>
            </a:r>
          </a:p>
        </p:txBody>
      </p:sp>
      <p:sp>
        <p:nvSpPr>
          <p:cNvPr id="6" name="Text Placeholder 7"/>
          <p:cNvSpPr>
            <a:spLocks noGrp="1"/>
          </p:cNvSpPr>
          <p:nvPr>
            <p:ph type="body" sz="quarter" idx="15"/>
          </p:nvPr>
        </p:nvSpPr>
        <p:spPr>
          <a:xfrm>
            <a:off x="457200" y="1092201"/>
            <a:ext cx="8229600" cy="5186519"/>
          </a:xfrm>
        </p:spPr>
        <p:txBody>
          <a:bodyPr tIns="0" rIns="0" bIns="0" anchor="ctr"/>
          <a:lstStyle>
            <a:lvl1pPr algn="ctr">
              <a:buFontTx/>
              <a:buNone/>
              <a:defRPr>
                <a:solidFill>
                  <a:srgbClr val="B60225"/>
                </a:solidFill>
              </a:defRPr>
            </a:lvl1pPr>
            <a:lvl2pPr marL="228600" indent="-228600" algn="ctr">
              <a:buClr>
                <a:srgbClr val="C03137"/>
              </a:buClr>
              <a:buFontTx/>
              <a:buNone/>
              <a:defRPr sz="2400"/>
            </a:lvl2pPr>
            <a:lvl3pPr marL="458788" indent="-230188" algn="ctr">
              <a:buFontTx/>
              <a:buNone/>
              <a:defRPr/>
            </a:lvl3pPr>
            <a:lvl4pPr marL="458788" indent="-230188" algn="ctr">
              <a:buFontTx/>
              <a:buNone/>
              <a:defRPr/>
            </a:lvl4pPr>
            <a:lvl5pPr marL="458788" indent="-230188" algn="ctr">
              <a:buFontTx/>
              <a:buNone/>
              <a:defRPr/>
            </a:lvl5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300866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BM Left Bulleted Text">
    <p:spTree>
      <p:nvGrpSpPr>
        <p:cNvPr id="1" name=""/>
        <p:cNvGrpSpPr/>
        <p:nvPr/>
      </p:nvGrpSpPr>
      <p:grpSpPr>
        <a:xfrm>
          <a:off x="0" y="0"/>
          <a:ext cx="0" cy="0"/>
          <a:chOff x="0" y="0"/>
          <a:chExt cx="0" cy="0"/>
        </a:xfrm>
      </p:grpSpPr>
      <p:sp>
        <p:nvSpPr>
          <p:cNvPr id="5" name="Text Placeholder 12"/>
          <p:cNvSpPr>
            <a:spLocks noGrp="1"/>
          </p:cNvSpPr>
          <p:nvPr>
            <p:ph type="body" sz="quarter" idx="14"/>
          </p:nvPr>
        </p:nvSpPr>
        <p:spPr>
          <a:xfrm>
            <a:off x="0" y="6362700"/>
            <a:ext cx="9144000" cy="495300"/>
          </a:xfrm>
          <a:prstGeom prst="rect">
            <a:avLst/>
          </a:prstGeom>
        </p:spPr>
        <p:txBody>
          <a:bodyPr/>
          <a:lstStyle>
            <a:lvl1pPr algn="ctr">
              <a:buFontTx/>
              <a:buNone/>
              <a:defRPr sz="2000" baseline="0">
                <a:solidFill>
                  <a:srgbClr val="FFFFFF"/>
                </a:solidFill>
                <a:latin typeface="Helvetica"/>
                <a:cs typeface="Helvetica"/>
              </a:defRPr>
            </a:lvl1pPr>
          </a:lstStyle>
          <a:p>
            <a:pPr lvl="0"/>
            <a:r>
              <a:rPr lang="en-US" dirty="0"/>
              <a:t>Click to edit Master text styles</a:t>
            </a:r>
          </a:p>
        </p:txBody>
      </p:sp>
      <p:sp>
        <p:nvSpPr>
          <p:cNvPr id="8" name="Text Placeholder 7"/>
          <p:cNvSpPr>
            <a:spLocks noGrp="1"/>
          </p:cNvSpPr>
          <p:nvPr>
            <p:ph type="body" sz="quarter" idx="15"/>
          </p:nvPr>
        </p:nvSpPr>
        <p:spPr>
          <a:xfrm>
            <a:off x="457200" y="1375851"/>
            <a:ext cx="8229600" cy="4911060"/>
          </a:xfrm>
        </p:spPr>
        <p:txBody>
          <a:bodyPr tIns="0" rIns="0" bIns="0"/>
          <a:lstStyle>
            <a:lvl1pPr>
              <a:buFontTx/>
              <a:buNone/>
              <a:defRPr>
                <a:solidFill>
                  <a:srgbClr val="B60225"/>
                </a:solidFill>
              </a:defRPr>
            </a:lvl1pPr>
            <a:lvl2pPr marL="228600" indent="-228600">
              <a:buClr>
                <a:srgbClr val="C03137"/>
              </a:buClr>
              <a:buFont typeface="Arial"/>
              <a:buChar char="•"/>
              <a:defRPr sz="2400"/>
            </a:lvl2pPr>
            <a:lvl3pPr marL="458788" indent="-230188">
              <a:defRPr/>
            </a:lvl3pPr>
            <a:lvl4pPr marL="458788" indent="-230188">
              <a:defRPr/>
            </a:lvl4pPr>
            <a:lvl5pPr marL="458788" indent="-230188">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 Placeholder 13"/>
          <p:cNvSpPr>
            <a:spLocks noGrp="1"/>
          </p:cNvSpPr>
          <p:nvPr>
            <p:ph type="body" sz="quarter" idx="12" hasCustomPrompt="1"/>
          </p:nvPr>
        </p:nvSpPr>
        <p:spPr>
          <a:xfrm>
            <a:off x="4736269" y="464955"/>
            <a:ext cx="3950531" cy="381684"/>
          </a:xfrm>
          <a:prstGeom prst="rect">
            <a:avLst/>
          </a:prstGeom>
        </p:spPr>
        <p:txBody>
          <a:bodyPr rIns="0">
            <a:noAutofit/>
          </a:bodyPr>
          <a:lstStyle>
            <a:lvl1pPr algn="r">
              <a:buFontTx/>
              <a:buNone/>
              <a:defRPr sz="1500" cap="all">
                <a:solidFill>
                  <a:schemeClr val="tx1"/>
                </a:solidFill>
                <a:latin typeface="Helvetica"/>
                <a:cs typeface="Helvetica"/>
              </a:defRPr>
            </a:lvl1pPr>
          </a:lstStyle>
          <a:p>
            <a:pPr lvl="0"/>
            <a:r>
              <a:rPr lang="en-US" dirty="0"/>
              <a:t>Department Name Here</a:t>
            </a:r>
          </a:p>
        </p:txBody>
      </p:sp>
    </p:spTree>
    <p:extLst>
      <p:ext uri="{BB962C8B-B14F-4D97-AF65-F5344CB8AC3E}">
        <p14:creationId xmlns:p14="http://schemas.microsoft.com/office/powerpoint/2010/main" val="37039058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BM Bulleted Text 3 Photo">
    <p:spTree>
      <p:nvGrpSpPr>
        <p:cNvPr id="1" name=""/>
        <p:cNvGrpSpPr/>
        <p:nvPr/>
      </p:nvGrpSpPr>
      <p:grpSpPr>
        <a:xfrm>
          <a:off x="0" y="0"/>
          <a:ext cx="0" cy="0"/>
          <a:chOff x="0" y="0"/>
          <a:chExt cx="0" cy="0"/>
        </a:xfrm>
      </p:grpSpPr>
      <p:sp>
        <p:nvSpPr>
          <p:cNvPr id="4" name="Content Placeholder 2"/>
          <p:cNvSpPr>
            <a:spLocks noGrp="1"/>
          </p:cNvSpPr>
          <p:nvPr>
            <p:ph idx="12"/>
          </p:nvPr>
        </p:nvSpPr>
        <p:spPr>
          <a:xfrm>
            <a:off x="457199" y="1392240"/>
            <a:ext cx="5275716" cy="4841719"/>
          </a:xfrm>
        </p:spPr>
        <p:txBody>
          <a:bodyPr tIns="0"/>
          <a:lstStyle>
            <a:lvl1pPr marL="0" indent="0">
              <a:buNone/>
              <a:defRPr sz="2600">
                <a:solidFill>
                  <a:srgbClr val="B60225"/>
                </a:solidFill>
              </a:defRPr>
            </a:lvl1pPr>
            <a:lvl2pPr marL="228600" indent="-228600" algn="l">
              <a:buClr>
                <a:srgbClr val="B60225"/>
              </a:buClr>
              <a:buFont typeface="Arial"/>
              <a:buChar char="•"/>
              <a:defRPr sz="2200"/>
            </a:lvl2pPr>
          </a:lstStyle>
          <a:p>
            <a:pPr lvl="0"/>
            <a:r>
              <a:rPr lang="en-US" dirty="0"/>
              <a:t>Click to edit Master text styles</a:t>
            </a:r>
          </a:p>
          <a:p>
            <a:pPr lvl="1"/>
            <a:r>
              <a:rPr lang="en-US" dirty="0"/>
              <a:t>Second level</a:t>
            </a:r>
          </a:p>
        </p:txBody>
      </p:sp>
      <p:sp>
        <p:nvSpPr>
          <p:cNvPr id="8" name="Text Placeholder 12"/>
          <p:cNvSpPr>
            <a:spLocks noGrp="1"/>
          </p:cNvSpPr>
          <p:nvPr>
            <p:ph type="body" sz="quarter" idx="15"/>
          </p:nvPr>
        </p:nvSpPr>
        <p:spPr>
          <a:xfrm>
            <a:off x="0" y="6362700"/>
            <a:ext cx="9144000" cy="495300"/>
          </a:xfrm>
          <a:prstGeom prst="rect">
            <a:avLst/>
          </a:prstGeom>
        </p:spPr>
        <p:txBody>
          <a:bodyPr/>
          <a:lstStyle>
            <a:lvl1pPr algn="ctr">
              <a:buFontTx/>
              <a:buNone/>
              <a:defRPr sz="2000" baseline="0">
                <a:solidFill>
                  <a:srgbClr val="FFFFFF"/>
                </a:solidFill>
                <a:latin typeface="Helvetica"/>
                <a:cs typeface="Helvetica"/>
              </a:defRPr>
            </a:lvl1pPr>
          </a:lstStyle>
          <a:p>
            <a:pPr lvl="0"/>
            <a:r>
              <a:rPr lang="en-US"/>
              <a:t>Click to edit Master text styles</a:t>
            </a:r>
          </a:p>
        </p:txBody>
      </p:sp>
      <p:sp>
        <p:nvSpPr>
          <p:cNvPr id="11" name="Picture Placeholder 2"/>
          <p:cNvSpPr>
            <a:spLocks noGrp="1"/>
          </p:cNvSpPr>
          <p:nvPr>
            <p:ph type="pic" idx="17"/>
          </p:nvPr>
        </p:nvSpPr>
        <p:spPr>
          <a:xfrm>
            <a:off x="6087218" y="1094980"/>
            <a:ext cx="3056783" cy="1661390"/>
          </a:xfrm>
          <a:solidFill>
            <a:schemeClr val="bg1">
              <a:lumMod val="8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9" name="Text Placeholder 13"/>
          <p:cNvSpPr>
            <a:spLocks noGrp="1"/>
          </p:cNvSpPr>
          <p:nvPr>
            <p:ph type="body" sz="quarter" idx="20" hasCustomPrompt="1"/>
          </p:nvPr>
        </p:nvSpPr>
        <p:spPr>
          <a:xfrm>
            <a:off x="4736269" y="464955"/>
            <a:ext cx="3950531" cy="381684"/>
          </a:xfrm>
          <a:prstGeom prst="rect">
            <a:avLst/>
          </a:prstGeom>
        </p:spPr>
        <p:txBody>
          <a:bodyPr rIns="0">
            <a:noAutofit/>
          </a:bodyPr>
          <a:lstStyle>
            <a:lvl1pPr algn="r">
              <a:buFontTx/>
              <a:buNone/>
              <a:defRPr sz="1500" cap="all">
                <a:solidFill>
                  <a:schemeClr val="tx1"/>
                </a:solidFill>
                <a:latin typeface="Helvetica"/>
                <a:cs typeface="Helvetica"/>
              </a:defRPr>
            </a:lvl1pPr>
          </a:lstStyle>
          <a:p>
            <a:pPr lvl="0"/>
            <a:r>
              <a:rPr lang="en-US" dirty="0"/>
              <a:t>Department Name Here</a:t>
            </a:r>
          </a:p>
        </p:txBody>
      </p:sp>
      <p:sp>
        <p:nvSpPr>
          <p:cNvPr id="15" name="Picture Placeholder 2"/>
          <p:cNvSpPr>
            <a:spLocks noGrp="1"/>
          </p:cNvSpPr>
          <p:nvPr>
            <p:ph type="pic" idx="21"/>
          </p:nvPr>
        </p:nvSpPr>
        <p:spPr>
          <a:xfrm>
            <a:off x="6087218" y="4619040"/>
            <a:ext cx="3056783" cy="1655702"/>
          </a:xfrm>
          <a:solidFill>
            <a:schemeClr val="bg1">
              <a:lumMod val="8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16" name="Picture Placeholder 2"/>
          <p:cNvSpPr>
            <a:spLocks noGrp="1"/>
          </p:cNvSpPr>
          <p:nvPr>
            <p:ph type="pic" idx="22"/>
          </p:nvPr>
        </p:nvSpPr>
        <p:spPr>
          <a:xfrm>
            <a:off x="6087218" y="2850447"/>
            <a:ext cx="3056783" cy="1655702"/>
          </a:xfrm>
          <a:solidFill>
            <a:schemeClr val="bg1">
              <a:lumMod val="8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Tree>
    <p:extLst>
      <p:ext uri="{BB962C8B-B14F-4D97-AF65-F5344CB8AC3E}">
        <p14:creationId xmlns:p14="http://schemas.microsoft.com/office/powerpoint/2010/main" val="20840127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BM Bulleted Text 1 Photo">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5036147" y="1094981"/>
            <a:ext cx="4107853" cy="5173084"/>
          </a:xfrm>
          <a:solidFill>
            <a:schemeClr val="bg1">
              <a:lumMod val="8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8" name="Text Placeholder 12"/>
          <p:cNvSpPr>
            <a:spLocks noGrp="1"/>
          </p:cNvSpPr>
          <p:nvPr>
            <p:ph type="body" sz="quarter" idx="15"/>
          </p:nvPr>
        </p:nvSpPr>
        <p:spPr>
          <a:xfrm>
            <a:off x="0" y="6362700"/>
            <a:ext cx="9144000" cy="495300"/>
          </a:xfrm>
          <a:prstGeom prst="rect">
            <a:avLst/>
          </a:prstGeom>
        </p:spPr>
        <p:txBody>
          <a:bodyPr/>
          <a:lstStyle>
            <a:lvl1pPr algn="ctr">
              <a:buFontTx/>
              <a:buNone/>
              <a:defRPr sz="2000" baseline="0">
                <a:solidFill>
                  <a:srgbClr val="FFFFFF"/>
                </a:solidFill>
                <a:latin typeface="Helvetica"/>
                <a:cs typeface="Helvetica"/>
              </a:defRPr>
            </a:lvl1pPr>
          </a:lstStyle>
          <a:p>
            <a:pPr lvl="0"/>
            <a:r>
              <a:rPr lang="en-US" dirty="0"/>
              <a:t>Click to edit Master text styles</a:t>
            </a:r>
          </a:p>
        </p:txBody>
      </p:sp>
      <p:sp>
        <p:nvSpPr>
          <p:cNvPr id="7" name="Text Placeholder 13"/>
          <p:cNvSpPr>
            <a:spLocks noGrp="1"/>
          </p:cNvSpPr>
          <p:nvPr>
            <p:ph type="body" sz="quarter" idx="20" hasCustomPrompt="1"/>
          </p:nvPr>
        </p:nvSpPr>
        <p:spPr>
          <a:xfrm>
            <a:off x="4736269" y="464955"/>
            <a:ext cx="3950531" cy="381684"/>
          </a:xfrm>
          <a:prstGeom prst="rect">
            <a:avLst/>
          </a:prstGeom>
        </p:spPr>
        <p:txBody>
          <a:bodyPr rIns="0">
            <a:noAutofit/>
          </a:bodyPr>
          <a:lstStyle>
            <a:lvl1pPr algn="r">
              <a:buFontTx/>
              <a:buNone/>
              <a:defRPr sz="1500" cap="all">
                <a:solidFill>
                  <a:schemeClr val="tx1"/>
                </a:solidFill>
                <a:latin typeface="Helvetica"/>
                <a:cs typeface="Helvetica"/>
              </a:defRPr>
            </a:lvl1pPr>
          </a:lstStyle>
          <a:p>
            <a:pPr lvl="0"/>
            <a:r>
              <a:rPr lang="en-US" dirty="0"/>
              <a:t>Department Name Here</a:t>
            </a:r>
          </a:p>
        </p:txBody>
      </p:sp>
      <p:sp>
        <p:nvSpPr>
          <p:cNvPr id="10" name="Content Placeholder 2"/>
          <p:cNvSpPr>
            <a:spLocks noGrp="1"/>
          </p:cNvSpPr>
          <p:nvPr>
            <p:ph idx="12"/>
          </p:nvPr>
        </p:nvSpPr>
        <p:spPr>
          <a:xfrm>
            <a:off x="457200" y="1379892"/>
            <a:ext cx="3723419" cy="4841719"/>
          </a:xfrm>
        </p:spPr>
        <p:txBody>
          <a:bodyPr tIns="0"/>
          <a:lstStyle>
            <a:lvl1pPr marL="0" indent="0">
              <a:buNone/>
              <a:defRPr sz="2600">
                <a:solidFill>
                  <a:srgbClr val="B60225"/>
                </a:solidFill>
              </a:defRPr>
            </a:lvl1pPr>
            <a:lvl2pPr marL="228600" indent="-228600" algn="l">
              <a:buClr>
                <a:srgbClr val="B60225"/>
              </a:buClr>
              <a:buFont typeface="Arial"/>
              <a:buChar char="•"/>
              <a:defRPr sz="220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8504444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1"/>
            <a:ext cx="2133600" cy="365125"/>
          </a:xfrm>
          <a:prstGeom prst="rect">
            <a:avLst/>
          </a:prstGeom>
        </p:spPr>
        <p:txBody>
          <a:bodyPr/>
          <a:lstStyle/>
          <a:p>
            <a:pPr defTabSz="457200" fontAlgn="base">
              <a:spcBef>
                <a:spcPct val="0"/>
              </a:spcBef>
              <a:spcAft>
                <a:spcPct val="0"/>
              </a:spcAft>
            </a:pPr>
            <a:fld id="{DBBBC2F7-7704-42A3-B889-248A45FFFF88}" type="datetimeFigureOut">
              <a:rPr lang="en-US" smtClean="0">
                <a:solidFill>
                  <a:prstClr val="black"/>
                </a:solidFill>
                <a:latin typeface="Arial" charset="0"/>
                <a:ea typeface="ＭＳ Ｐゴシック" charset="-128"/>
              </a:rPr>
              <a:pPr defTabSz="457200" fontAlgn="base">
                <a:spcBef>
                  <a:spcPct val="0"/>
                </a:spcBef>
                <a:spcAft>
                  <a:spcPct val="0"/>
                </a:spcAft>
              </a:pPr>
              <a:t>5/6/2024</a:t>
            </a:fld>
            <a:endParaRPr lang="en-US" dirty="0">
              <a:solidFill>
                <a:prstClr val="black"/>
              </a:solidFill>
              <a:latin typeface="Arial" charset="0"/>
              <a:ea typeface="ＭＳ Ｐゴシック" charset="-128"/>
            </a:endParaRPr>
          </a:p>
        </p:txBody>
      </p:sp>
      <p:sp>
        <p:nvSpPr>
          <p:cNvPr id="5" name="Footer Placeholder 4"/>
          <p:cNvSpPr>
            <a:spLocks noGrp="1"/>
          </p:cNvSpPr>
          <p:nvPr>
            <p:ph type="ftr" sz="quarter" idx="11"/>
          </p:nvPr>
        </p:nvSpPr>
        <p:spPr>
          <a:xfrm>
            <a:off x="3124200" y="6356351"/>
            <a:ext cx="2895600" cy="365125"/>
          </a:xfrm>
          <a:prstGeom prst="rect">
            <a:avLst/>
          </a:prstGeom>
        </p:spPr>
        <p:txBody>
          <a:bodyPr/>
          <a:lstStyle/>
          <a:p>
            <a:pPr defTabSz="457200" fontAlgn="base">
              <a:spcBef>
                <a:spcPct val="0"/>
              </a:spcBef>
              <a:spcAft>
                <a:spcPct val="0"/>
              </a:spcAft>
            </a:pPr>
            <a:endParaRPr lang="en-US" dirty="0">
              <a:solidFill>
                <a:prstClr val="black"/>
              </a:solidFill>
              <a:latin typeface="Arial" charset="0"/>
              <a:ea typeface="ＭＳ Ｐゴシック" charset="-128"/>
            </a:endParaRPr>
          </a:p>
        </p:txBody>
      </p:sp>
      <p:sp>
        <p:nvSpPr>
          <p:cNvPr id="6" name="Slide Number Placeholder 5"/>
          <p:cNvSpPr>
            <a:spLocks noGrp="1"/>
          </p:cNvSpPr>
          <p:nvPr>
            <p:ph type="sldNum" sz="quarter" idx="12"/>
          </p:nvPr>
        </p:nvSpPr>
        <p:spPr>
          <a:xfrm>
            <a:off x="6553200" y="6356351"/>
            <a:ext cx="2133600" cy="365125"/>
          </a:xfrm>
          <a:prstGeom prst="rect">
            <a:avLst/>
          </a:prstGeom>
        </p:spPr>
        <p:txBody>
          <a:bodyPr/>
          <a:lstStyle/>
          <a:p>
            <a:pPr defTabSz="457200" fontAlgn="base">
              <a:spcBef>
                <a:spcPct val="0"/>
              </a:spcBef>
              <a:spcAft>
                <a:spcPct val="0"/>
              </a:spcAft>
            </a:pPr>
            <a:fld id="{7014CD91-41D0-4104-A3FB-F1BE7E8FDBD4}" type="slidenum">
              <a:rPr lang="en-US" smtClean="0">
                <a:solidFill>
                  <a:prstClr val="black"/>
                </a:solidFill>
                <a:latin typeface="Arial" charset="0"/>
                <a:ea typeface="ＭＳ Ｐゴシック" charset="-128"/>
              </a:rPr>
              <a:pPr defTabSz="457200" fontAlgn="base">
                <a:spcBef>
                  <a:spcPct val="0"/>
                </a:spcBef>
                <a:spcAft>
                  <a:spcPct val="0"/>
                </a:spcAft>
              </a:pPr>
              <a:t>‹#›</a:t>
            </a:fld>
            <a:endParaRPr lang="en-US" dirty="0">
              <a:solidFill>
                <a:prstClr val="black"/>
              </a:solidFill>
              <a:latin typeface="Arial" charset="0"/>
              <a:ea typeface="ＭＳ Ｐゴシック" charset="-128"/>
            </a:endParaRPr>
          </a:p>
        </p:txBody>
      </p:sp>
    </p:spTree>
    <p:extLst>
      <p:ext uri="{BB962C8B-B14F-4D97-AF65-F5344CB8AC3E}">
        <p14:creationId xmlns:p14="http://schemas.microsoft.com/office/powerpoint/2010/main" val="21352572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8001" y="609600"/>
            <a:ext cx="6447501" cy="1320800"/>
          </a:xfrm>
          <a:prstGeom prst="rect">
            <a:avLst/>
          </a:prstGeo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506809" y="2160983"/>
            <a:ext cx="3139217"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06809" y="2737246"/>
            <a:ext cx="31392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16287" y="2160983"/>
            <a:ext cx="313921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16288" y="2737246"/>
            <a:ext cx="313921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5403850" y="6041363"/>
            <a:ext cx="683954" cy="365125"/>
          </a:xfrm>
          <a:prstGeom prst="rect">
            <a:avLst/>
          </a:prstGeom>
        </p:spPr>
        <p:txBody>
          <a:bodyPr/>
          <a:lstStyle/>
          <a:p>
            <a:pPr defTabSz="457200" fontAlgn="base">
              <a:spcBef>
                <a:spcPct val="0"/>
              </a:spcBef>
              <a:spcAft>
                <a:spcPct val="0"/>
              </a:spcAft>
            </a:pPr>
            <a:fld id="{FF11F0EC-4F60-4544-9956-271209A740FE}" type="datetimeFigureOut">
              <a:rPr lang="en-US" smtClean="0">
                <a:solidFill>
                  <a:prstClr val="black"/>
                </a:solidFill>
                <a:latin typeface="Arial" charset="0"/>
                <a:ea typeface="ＭＳ Ｐゴシック" charset="-128"/>
              </a:rPr>
              <a:pPr defTabSz="457200" fontAlgn="base">
                <a:spcBef>
                  <a:spcPct val="0"/>
                </a:spcBef>
                <a:spcAft>
                  <a:spcPct val="0"/>
                </a:spcAft>
              </a:pPr>
              <a:t>5/6/2024</a:t>
            </a:fld>
            <a:endParaRPr lang="en-US" dirty="0">
              <a:solidFill>
                <a:prstClr val="black"/>
              </a:solidFill>
              <a:latin typeface="Arial" charset="0"/>
              <a:ea typeface="ＭＳ Ｐゴシック" charset="-128"/>
            </a:endParaRPr>
          </a:p>
        </p:txBody>
      </p:sp>
      <p:sp>
        <p:nvSpPr>
          <p:cNvPr id="8" name="Footer Placeholder 7"/>
          <p:cNvSpPr>
            <a:spLocks noGrp="1"/>
          </p:cNvSpPr>
          <p:nvPr>
            <p:ph type="ftr" sz="quarter" idx="11"/>
          </p:nvPr>
        </p:nvSpPr>
        <p:spPr>
          <a:xfrm>
            <a:off x="508000" y="6041363"/>
            <a:ext cx="4723209" cy="365125"/>
          </a:xfrm>
          <a:prstGeom prst="rect">
            <a:avLst/>
          </a:prstGeom>
        </p:spPr>
        <p:txBody>
          <a:bodyPr/>
          <a:lstStyle/>
          <a:p>
            <a:pPr defTabSz="457200" fontAlgn="base">
              <a:spcBef>
                <a:spcPct val="0"/>
              </a:spcBef>
              <a:spcAft>
                <a:spcPct val="0"/>
              </a:spcAft>
            </a:pPr>
            <a:endParaRPr lang="en-US" dirty="0">
              <a:solidFill>
                <a:prstClr val="black"/>
              </a:solidFill>
              <a:latin typeface="Arial" charset="0"/>
              <a:ea typeface="ＭＳ Ｐゴシック" charset="-128"/>
            </a:endParaRPr>
          </a:p>
        </p:txBody>
      </p:sp>
      <p:sp>
        <p:nvSpPr>
          <p:cNvPr id="9" name="Slide Number Placeholder 8"/>
          <p:cNvSpPr>
            <a:spLocks noGrp="1"/>
          </p:cNvSpPr>
          <p:nvPr>
            <p:ph type="sldNum" sz="quarter" idx="12"/>
          </p:nvPr>
        </p:nvSpPr>
        <p:spPr>
          <a:xfrm>
            <a:off x="6442998" y="6041363"/>
            <a:ext cx="512504" cy="365125"/>
          </a:xfrm>
          <a:prstGeom prst="rect">
            <a:avLst/>
          </a:prstGeom>
        </p:spPr>
        <p:txBody>
          <a:bodyPr/>
          <a:lstStyle/>
          <a:p>
            <a:pPr defTabSz="457200" fontAlgn="base">
              <a:spcBef>
                <a:spcPct val="0"/>
              </a:spcBef>
              <a:spcAft>
                <a:spcPct val="0"/>
              </a:spcAft>
            </a:pPr>
            <a:fld id="{DEC7A5AD-5AEC-42D0-A3BE-F46B40576360}" type="slidenum">
              <a:rPr lang="en-US" smtClean="0">
                <a:solidFill>
                  <a:prstClr val="black"/>
                </a:solidFill>
                <a:latin typeface="Arial" charset="0"/>
                <a:ea typeface="ＭＳ Ｐゴシック" charset="-128"/>
              </a:rPr>
              <a:pPr defTabSz="457200" fontAlgn="base">
                <a:spcBef>
                  <a:spcPct val="0"/>
                </a:spcBef>
                <a:spcAft>
                  <a:spcPct val="0"/>
                </a:spcAft>
              </a:pPr>
              <a:t>‹#›</a:t>
            </a:fld>
            <a:endParaRPr lang="en-US" dirty="0">
              <a:solidFill>
                <a:prstClr val="black"/>
              </a:solidFill>
              <a:latin typeface="Arial" charset="0"/>
              <a:ea typeface="ＭＳ Ｐゴシック" charset="-128"/>
            </a:endParaRPr>
          </a:p>
        </p:txBody>
      </p:sp>
    </p:spTree>
    <p:extLst>
      <p:ext uri="{BB962C8B-B14F-4D97-AF65-F5344CB8AC3E}">
        <p14:creationId xmlns:p14="http://schemas.microsoft.com/office/powerpoint/2010/main" val="13053028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atin typeface="+mn-lt"/>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ECC8E41-ABA7-4A71-81B7-9FE596A9BCE7}" type="datetime1">
              <a:rPr lang="en-US" smtClean="0"/>
              <a:t>5/6/2024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915156" y="6356351"/>
            <a:ext cx="2057400" cy="365125"/>
          </a:xfrm>
        </p:spPr>
        <p:txBody>
          <a:bodyPr/>
          <a:lstStyle>
            <a:lvl1pPr>
              <a:defRPr sz="1400">
                <a:solidFill>
                  <a:schemeClr val="tx1"/>
                </a:solidFill>
              </a:defRPr>
            </a:lvl1pPr>
          </a:lstStyle>
          <a:p>
            <a:fld id="{B4B002B2-1D9E-4223-8E30-8784B3A403FE}" type="slidenum">
              <a:rPr lang="en-US" smtClean="0"/>
              <a:pPr/>
              <a:t>‹#›</a:t>
            </a:fld>
            <a:endParaRPr lang="en-US" dirty="0"/>
          </a:p>
        </p:txBody>
      </p:sp>
    </p:spTree>
    <p:extLst>
      <p:ext uri="{BB962C8B-B14F-4D97-AF65-F5344CB8AC3E}">
        <p14:creationId xmlns:p14="http://schemas.microsoft.com/office/powerpoint/2010/main" val="18059161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theme" Target="../theme/theme2.xml"/><Relationship Id="rId1"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26" name="Picture 7" descr="PPTbackground_Red.jpg"/>
          <p:cNvPicPr>
            <a:picLocks noChangeAspect="1"/>
          </p:cNvPicPr>
          <p:nvPr/>
        </p:nvPicPr>
        <p:blipFill>
          <a:blip r:embed="rId11"/>
          <a:srcRect b="97814"/>
          <a:stretch>
            <a:fillRect/>
          </a:stretch>
        </p:blipFill>
        <p:spPr bwMode="auto">
          <a:xfrm flipH="1">
            <a:off x="0" y="0"/>
            <a:ext cx="9144000" cy="149225"/>
          </a:xfrm>
          <a:prstGeom prst="rect">
            <a:avLst/>
          </a:prstGeom>
          <a:noFill/>
          <a:ln w="9525">
            <a:noFill/>
            <a:miter lim="800000"/>
            <a:headEnd/>
            <a:tailEnd/>
          </a:ln>
          <a:effectLst>
            <a:outerShdw blurRad="136525" dist="38100" dir="2700000" algn="tl" rotWithShape="0">
              <a:srgbClr val="000000">
                <a:alpha val="43000"/>
              </a:srgbClr>
            </a:outerShdw>
          </a:effectLst>
        </p:spPr>
      </p:pic>
      <p:sp>
        <p:nvSpPr>
          <p:cNvPr id="8196" name="Text Placeholder 2"/>
          <p:cNvSpPr>
            <a:spLocks noGrp="1"/>
          </p:cNvSpPr>
          <p:nvPr>
            <p:ph type="body" idx="1"/>
          </p:nvPr>
        </p:nvSpPr>
        <p:spPr bwMode="auto">
          <a:xfrm>
            <a:off x="458788" y="1330326"/>
            <a:ext cx="8229600" cy="4525963"/>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p:nvPr/>
        </p:nvSpPr>
        <p:spPr>
          <a:xfrm>
            <a:off x="0" y="6278564"/>
            <a:ext cx="9144000" cy="579437"/>
          </a:xfrm>
          <a:prstGeom prst="rect">
            <a:avLst/>
          </a:prstGeom>
          <a:solidFill>
            <a:srgbClr val="B60225"/>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defTabSz="457200" fontAlgn="base">
              <a:spcBef>
                <a:spcPct val="0"/>
              </a:spcBef>
              <a:spcAft>
                <a:spcPct val="0"/>
              </a:spcAft>
              <a:defRPr/>
            </a:pPr>
            <a:endParaRPr lang="en-US" dirty="0">
              <a:solidFill>
                <a:prstClr val="white"/>
              </a:solidFill>
            </a:endParaRPr>
          </a:p>
        </p:txBody>
      </p:sp>
      <p:cxnSp>
        <p:nvCxnSpPr>
          <p:cNvPr id="6" name="Straight Connector 5"/>
          <p:cNvCxnSpPr/>
          <p:nvPr/>
        </p:nvCxnSpPr>
        <p:spPr>
          <a:xfrm>
            <a:off x="0" y="1082676"/>
            <a:ext cx="9144000" cy="1588"/>
          </a:xfrm>
          <a:prstGeom prst="line">
            <a:avLst/>
          </a:prstGeom>
          <a:ln w="12700">
            <a:solidFill>
              <a:srgbClr val="B60225"/>
            </a:solidFill>
          </a:ln>
          <a:effectLst/>
        </p:spPr>
        <p:style>
          <a:lnRef idx="2">
            <a:schemeClr val="accent1"/>
          </a:lnRef>
          <a:fillRef idx="0">
            <a:schemeClr val="accent1"/>
          </a:fillRef>
          <a:effectRef idx="1">
            <a:schemeClr val="accent1"/>
          </a:effectRef>
          <a:fontRef idx="minor">
            <a:schemeClr val="tx1"/>
          </a:fontRef>
        </p:style>
      </p:cxnSp>
      <p:pic>
        <p:nvPicPr>
          <p:cNvPr id="7" name="Picture 6" descr="SBM horz_2clr_pms1.eps"/>
          <p:cNvPicPr>
            <a:picLocks noChangeAspect="1"/>
          </p:cNvPicPr>
          <p:nvPr/>
        </p:nvPicPr>
        <p:blipFill>
          <a:blip r:embed="rId12"/>
          <a:srcRect/>
          <a:stretch>
            <a:fillRect/>
          </a:stretch>
        </p:blipFill>
        <p:spPr bwMode="auto">
          <a:xfrm>
            <a:off x="458788" y="298451"/>
            <a:ext cx="3454400" cy="622300"/>
          </a:xfrm>
          <a:prstGeom prst="rect">
            <a:avLst/>
          </a:prstGeom>
          <a:noFill/>
          <a:ln w="9525">
            <a:noFill/>
            <a:miter lim="800000"/>
            <a:headEnd/>
            <a:tailEnd/>
          </a:ln>
        </p:spPr>
      </p:pic>
    </p:spTree>
    <p:extLst>
      <p:ext uri="{BB962C8B-B14F-4D97-AF65-F5344CB8AC3E}">
        <p14:creationId xmlns:p14="http://schemas.microsoft.com/office/powerpoint/2010/main" val="60186667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80" r:id="rId7"/>
    <p:sldLayoutId id="2147483681" r:id="rId8"/>
    <p:sldLayoutId id="2147483686" r:id="rId9"/>
  </p:sldLayoutIdLst>
  <p:txStyles>
    <p:titleStyle>
      <a:lvl1pPr algn="r" defTabSz="457200" rtl="0" eaLnBrk="0" fontAlgn="base" hangingPunct="0">
        <a:spcBef>
          <a:spcPct val="0"/>
        </a:spcBef>
        <a:spcAft>
          <a:spcPct val="0"/>
        </a:spcAft>
        <a:defRPr sz="5400" kern="1200" baseline="6000">
          <a:solidFill>
            <a:schemeClr val="bg1"/>
          </a:solidFill>
          <a:latin typeface="Helvetica"/>
          <a:ea typeface="ＭＳ Ｐゴシック" pitchFamily="-112" charset="-128"/>
          <a:cs typeface="Helvetica"/>
        </a:defRPr>
      </a:lvl1pPr>
      <a:lvl2pPr algn="r" defTabSz="457200" rtl="0" eaLnBrk="0" fontAlgn="base" hangingPunct="0">
        <a:spcBef>
          <a:spcPct val="0"/>
        </a:spcBef>
        <a:spcAft>
          <a:spcPct val="0"/>
        </a:spcAft>
        <a:defRPr sz="5400" baseline="6000">
          <a:solidFill>
            <a:schemeClr val="bg1"/>
          </a:solidFill>
          <a:latin typeface="Helvetica" pitchFamily="-112" charset="0"/>
          <a:ea typeface="ＭＳ Ｐゴシック" pitchFamily="-112" charset="-128"/>
        </a:defRPr>
      </a:lvl2pPr>
      <a:lvl3pPr algn="r" defTabSz="457200" rtl="0" eaLnBrk="0" fontAlgn="base" hangingPunct="0">
        <a:spcBef>
          <a:spcPct val="0"/>
        </a:spcBef>
        <a:spcAft>
          <a:spcPct val="0"/>
        </a:spcAft>
        <a:defRPr sz="5400" baseline="6000">
          <a:solidFill>
            <a:schemeClr val="bg1"/>
          </a:solidFill>
          <a:latin typeface="Helvetica" pitchFamily="-112" charset="0"/>
          <a:ea typeface="ＭＳ Ｐゴシック" pitchFamily="-112" charset="-128"/>
        </a:defRPr>
      </a:lvl3pPr>
      <a:lvl4pPr algn="r" defTabSz="457200" rtl="0" eaLnBrk="0" fontAlgn="base" hangingPunct="0">
        <a:spcBef>
          <a:spcPct val="0"/>
        </a:spcBef>
        <a:spcAft>
          <a:spcPct val="0"/>
        </a:spcAft>
        <a:defRPr sz="5400" baseline="6000">
          <a:solidFill>
            <a:schemeClr val="bg1"/>
          </a:solidFill>
          <a:latin typeface="Helvetica" pitchFamily="-112" charset="0"/>
          <a:ea typeface="ＭＳ Ｐゴシック" pitchFamily="-112" charset="-128"/>
        </a:defRPr>
      </a:lvl4pPr>
      <a:lvl5pPr algn="r" defTabSz="457200" rtl="0" eaLnBrk="0" fontAlgn="base" hangingPunct="0">
        <a:spcBef>
          <a:spcPct val="0"/>
        </a:spcBef>
        <a:spcAft>
          <a:spcPct val="0"/>
        </a:spcAft>
        <a:defRPr sz="5400" baseline="6000">
          <a:solidFill>
            <a:schemeClr val="bg1"/>
          </a:solidFill>
          <a:latin typeface="Helvetica" pitchFamily="-112" charset="0"/>
          <a:ea typeface="ＭＳ Ｐゴシック" pitchFamily="-112" charset="-128"/>
        </a:defRPr>
      </a:lvl5pPr>
      <a:lvl6pPr marL="457200" algn="r" defTabSz="457200" rtl="0" fontAlgn="base">
        <a:spcBef>
          <a:spcPct val="0"/>
        </a:spcBef>
        <a:spcAft>
          <a:spcPct val="0"/>
        </a:spcAft>
        <a:defRPr sz="5400" baseline="6000">
          <a:solidFill>
            <a:schemeClr val="bg1"/>
          </a:solidFill>
          <a:latin typeface="Helvetica" pitchFamily="-112" charset="0"/>
          <a:ea typeface="ＭＳ Ｐゴシック" pitchFamily="-112" charset="-128"/>
        </a:defRPr>
      </a:lvl6pPr>
      <a:lvl7pPr marL="914400" algn="r" defTabSz="457200" rtl="0" fontAlgn="base">
        <a:spcBef>
          <a:spcPct val="0"/>
        </a:spcBef>
        <a:spcAft>
          <a:spcPct val="0"/>
        </a:spcAft>
        <a:defRPr sz="5400" baseline="6000">
          <a:solidFill>
            <a:schemeClr val="bg1"/>
          </a:solidFill>
          <a:latin typeface="Helvetica" pitchFamily="-112" charset="0"/>
          <a:ea typeface="ＭＳ Ｐゴシック" pitchFamily="-112" charset="-128"/>
        </a:defRPr>
      </a:lvl7pPr>
      <a:lvl8pPr marL="1371600" algn="r" defTabSz="457200" rtl="0" fontAlgn="base">
        <a:spcBef>
          <a:spcPct val="0"/>
        </a:spcBef>
        <a:spcAft>
          <a:spcPct val="0"/>
        </a:spcAft>
        <a:defRPr sz="5400" baseline="6000">
          <a:solidFill>
            <a:schemeClr val="bg1"/>
          </a:solidFill>
          <a:latin typeface="Helvetica" pitchFamily="-112" charset="0"/>
          <a:ea typeface="ＭＳ Ｐゴシック" pitchFamily="-112" charset="-128"/>
        </a:defRPr>
      </a:lvl8pPr>
      <a:lvl9pPr marL="1828800" algn="r" defTabSz="457200" rtl="0" fontAlgn="base">
        <a:spcBef>
          <a:spcPct val="0"/>
        </a:spcBef>
        <a:spcAft>
          <a:spcPct val="0"/>
        </a:spcAft>
        <a:defRPr sz="5400" baseline="6000">
          <a:solidFill>
            <a:schemeClr val="bg1"/>
          </a:solidFill>
          <a:latin typeface="Helvetica" pitchFamily="-112" charset="0"/>
          <a:ea typeface="ＭＳ Ｐゴシック" pitchFamily="-112"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Helvetica"/>
          <a:ea typeface="ＭＳ Ｐゴシック" pitchFamily="-112" charset="-128"/>
          <a:cs typeface="Helvetica"/>
        </a:defRPr>
      </a:lvl1pPr>
      <a:lvl2pPr marL="742950" indent="-285750" algn="l" defTabSz="457200" rtl="0" eaLnBrk="0" fontAlgn="base" hangingPunct="0">
        <a:spcBef>
          <a:spcPct val="20000"/>
        </a:spcBef>
        <a:spcAft>
          <a:spcPct val="0"/>
        </a:spcAft>
        <a:buFont typeface="Lucida Grande" charset="0"/>
        <a:buChar char="–"/>
        <a:defRPr sz="2800" kern="1200">
          <a:solidFill>
            <a:schemeClr val="tx1"/>
          </a:solidFill>
          <a:latin typeface="Helvetica"/>
          <a:ea typeface="ＭＳ Ｐゴシック" pitchFamily="-112" charset="-128"/>
          <a:cs typeface="Helvetica"/>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Helvetica"/>
          <a:ea typeface="ＭＳ Ｐゴシック" pitchFamily="-112" charset="-128"/>
          <a:cs typeface="Helvetica"/>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Helvetica"/>
          <a:ea typeface="ＭＳ Ｐゴシック" pitchFamily="-112" charset="-128"/>
          <a:cs typeface="Helvetica"/>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Helvetica"/>
          <a:ea typeface="ＭＳ Ｐゴシック" pitchFamily="-112" charset="-128"/>
          <a:cs typeface="Helvetic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D3877B3E-C81A-4981-AD34-0A81F1FE3F29}"/>
              </a:ext>
            </a:extLst>
          </p:cNvPr>
          <p:cNvSpPr>
            <a:spLocks noGrp="1"/>
          </p:cNvSpPr>
          <p:nvPr>
            <p:ph type="title"/>
          </p:nvPr>
        </p:nvSpPr>
        <p:spPr bwMode="auto">
          <a:xfrm>
            <a:off x="457200" y="436563"/>
            <a:ext cx="8229600" cy="62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endParaRPr lang="en-US" altLang="en-US"/>
          </a:p>
        </p:txBody>
      </p:sp>
      <p:sp>
        <p:nvSpPr>
          <p:cNvPr id="1027" name="Text Placeholder 2">
            <a:extLst>
              <a:ext uri="{FF2B5EF4-FFF2-40B4-BE49-F238E27FC236}">
                <a16:creationId xmlns:a16="http://schemas.microsoft.com/office/drawing/2014/main" id="{CC9A84CE-5EA6-4A08-9B56-2834A7AE406E}"/>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7619FD24-6E67-4668-8260-F1F2577E62C9}"/>
              </a:ext>
            </a:extLst>
          </p:cNvPr>
          <p:cNvSpPr>
            <a:spLocks noGrp="1"/>
          </p:cNvSpPr>
          <p:nvPr>
            <p:ph type="dt" sz="half" idx="2"/>
          </p:nvPr>
        </p:nvSpPr>
        <p:spPr>
          <a:xfrm>
            <a:off x="3863975" y="6356350"/>
            <a:ext cx="2133600" cy="365125"/>
          </a:xfrm>
          <a:prstGeom prst="rect">
            <a:avLst/>
          </a:prstGeom>
        </p:spPr>
        <p:txBody>
          <a:bodyPr vert="horz" lIns="91440" tIns="45720" rIns="91440" bIns="45720" rtlCol="0" anchor="ctr"/>
          <a:lstStyle>
            <a:lvl1pPr algn="l">
              <a:defRPr sz="820">
                <a:solidFill>
                  <a:schemeClr val="tx1">
                    <a:tint val="75000"/>
                  </a:schemeClr>
                </a:solidFill>
                <a:latin typeface="Arial"/>
                <a:ea typeface="+mn-ea"/>
                <a:cs typeface="Arial"/>
              </a:defRPr>
            </a:lvl1pPr>
          </a:lstStyle>
          <a:p>
            <a:pPr eaLnBrk="0" fontAlgn="base" hangingPunct="0">
              <a:spcBef>
                <a:spcPct val="0"/>
              </a:spcBef>
              <a:spcAft>
                <a:spcPct val="0"/>
              </a:spcAft>
              <a:defRPr/>
            </a:pPr>
            <a:endParaRPr lang="en-US" dirty="0">
              <a:solidFill>
                <a:srgbClr val="000000">
                  <a:tint val="75000"/>
                </a:srgbClr>
              </a:solidFill>
            </a:endParaRPr>
          </a:p>
        </p:txBody>
      </p:sp>
      <p:sp>
        <p:nvSpPr>
          <p:cNvPr id="6" name="Slide Number Placeholder 5">
            <a:extLst>
              <a:ext uri="{FF2B5EF4-FFF2-40B4-BE49-F238E27FC236}">
                <a16:creationId xmlns:a16="http://schemas.microsoft.com/office/drawing/2014/main" id="{557DFF77-0F8F-46FA-8FAC-83A71E283354}"/>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800">
                <a:solidFill>
                  <a:srgbClr val="898989"/>
                </a:solidFill>
                <a:latin typeface="Arial" panose="020B0604020202020204" pitchFamily="34" charset="0"/>
                <a:cs typeface="Arial" panose="020B0604020202020204" pitchFamily="34" charset="0"/>
              </a:defRPr>
            </a:lvl1pPr>
          </a:lstStyle>
          <a:p>
            <a:pPr eaLnBrk="0" fontAlgn="base" hangingPunct="0">
              <a:spcBef>
                <a:spcPct val="0"/>
              </a:spcBef>
              <a:spcAft>
                <a:spcPct val="0"/>
              </a:spcAft>
            </a:pPr>
            <a:fld id="{0C3D0AD9-8FBE-45B2-9EE3-E768675A8D29}" type="slidenum">
              <a:rPr lang="en-US" altLang="en-US">
                <a:ea typeface="MS PGothic" panose="020B0600070205080204" pitchFamily="34" charset="-128"/>
              </a:rPr>
              <a:pPr eaLnBrk="0" fontAlgn="base" hangingPunct="0">
                <a:spcBef>
                  <a:spcPct val="0"/>
                </a:spcBef>
                <a:spcAft>
                  <a:spcPct val="0"/>
                </a:spcAft>
              </a:pPr>
              <a:t>‹#›</a:t>
            </a:fld>
            <a:endParaRPr lang="en-US" altLang="en-US" dirty="0">
              <a:ea typeface="MS PGothic" panose="020B0600070205080204" pitchFamily="34" charset="-128"/>
            </a:endParaRPr>
          </a:p>
        </p:txBody>
      </p:sp>
      <p:sp>
        <p:nvSpPr>
          <p:cNvPr id="7" name="Footer Placeholder 4">
            <a:extLst>
              <a:ext uri="{FF2B5EF4-FFF2-40B4-BE49-F238E27FC236}">
                <a16:creationId xmlns:a16="http://schemas.microsoft.com/office/drawing/2014/main" id="{9103FDB4-46C9-4DBD-9AC7-DDBFBC4FC510}"/>
              </a:ext>
            </a:extLst>
          </p:cNvPr>
          <p:cNvSpPr>
            <a:spLocks noGrp="1"/>
          </p:cNvSpPr>
          <p:nvPr>
            <p:ph type="ftr" sz="quarter" idx="3"/>
          </p:nvPr>
        </p:nvSpPr>
        <p:spPr>
          <a:xfrm>
            <a:off x="457200" y="6356350"/>
            <a:ext cx="2895600" cy="365125"/>
          </a:xfrm>
          <a:prstGeom prst="rect">
            <a:avLst/>
          </a:prstGeom>
        </p:spPr>
        <p:txBody>
          <a:bodyPr vert="horz" lIns="91440" tIns="45720" rIns="91440" bIns="45720" rtlCol="0" anchor="ctr"/>
          <a:lstStyle>
            <a:lvl1pPr algn="l">
              <a:defRPr sz="820">
                <a:solidFill>
                  <a:schemeClr val="tx1">
                    <a:tint val="75000"/>
                  </a:schemeClr>
                </a:solidFill>
                <a:latin typeface="Arial"/>
                <a:ea typeface="+mn-ea"/>
                <a:cs typeface="Arial"/>
              </a:defRPr>
            </a:lvl1pPr>
          </a:lstStyle>
          <a:p>
            <a:pPr eaLnBrk="0" fontAlgn="base" hangingPunct="0">
              <a:spcBef>
                <a:spcPct val="0"/>
              </a:spcBef>
              <a:spcAft>
                <a:spcPct val="0"/>
              </a:spcAft>
              <a:defRPr/>
            </a:pPr>
            <a:endParaRPr lang="en-US" dirty="0">
              <a:solidFill>
                <a:srgbClr val="000000">
                  <a:tint val="75000"/>
                </a:srgbClr>
              </a:solidFill>
            </a:endParaRPr>
          </a:p>
        </p:txBody>
      </p:sp>
      <p:pic>
        <p:nvPicPr>
          <p:cNvPr id="1031" name="Picture 8" descr="pptback-02.jpg">
            <a:extLst>
              <a:ext uri="{FF2B5EF4-FFF2-40B4-BE49-F238E27FC236}">
                <a16:creationId xmlns:a16="http://schemas.microsoft.com/office/drawing/2014/main" id="{2C4DF3B7-D37E-4376-9793-D2B9A307325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763" y="6721475"/>
            <a:ext cx="9153526" cy="146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45752791"/>
      </p:ext>
    </p:extLst>
  </p:cSld>
  <p:clrMap bg1="lt1" tx1="dk1" bg2="lt2" tx2="dk2" accent1="accent1" accent2="accent2" accent3="accent3" accent4="accent4" accent5="accent5" accent6="accent6" hlink="hlink" folHlink="folHlink"/>
  <p:sldLayoutIdLst>
    <p:sldLayoutId id="2147483685" r:id="rId1"/>
  </p:sldLayoutIdLst>
  <p:txStyles>
    <p:titleStyle>
      <a:lvl1pPr algn="l" defTabSz="457200" rtl="0" eaLnBrk="0" fontAlgn="base" hangingPunct="0">
        <a:spcBef>
          <a:spcPct val="0"/>
        </a:spcBef>
        <a:spcAft>
          <a:spcPct val="0"/>
        </a:spcAft>
        <a:defRPr sz="2000" b="1" kern="1200">
          <a:solidFill>
            <a:schemeClr val="accent1"/>
          </a:solidFill>
          <a:latin typeface="Times New Roman"/>
          <a:ea typeface="MS PGothic" pitchFamily="34" charset="-128"/>
          <a:cs typeface="Times New Roman"/>
        </a:defRPr>
      </a:lvl1pPr>
      <a:lvl2pPr algn="l" defTabSz="457200" rtl="0" eaLnBrk="0" fontAlgn="base" hangingPunct="0">
        <a:spcBef>
          <a:spcPct val="0"/>
        </a:spcBef>
        <a:spcAft>
          <a:spcPct val="0"/>
        </a:spcAft>
        <a:defRPr sz="2000" b="1">
          <a:solidFill>
            <a:schemeClr val="accent1"/>
          </a:solidFill>
          <a:latin typeface="Times New Roman" pitchFamily="18" charset="0"/>
          <a:ea typeface="MS PGothic" pitchFamily="34" charset="-128"/>
          <a:cs typeface="Times New Roman" pitchFamily="18" charset="0"/>
        </a:defRPr>
      </a:lvl2pPr>
      <a:lvl3pPr algn="l" defTabSz="457200" rtl="0" eaLnBrk="0" fontAlgn="base" hangingPunct="0">
        <a:spcBef>
          <a:spcPct val="0"/>
        </a:spcBef>
        <a:spcAft>
          <a:spcPct val="0"/>
        </a:spcAft>
        <a:defRPr sz="2000" b="1">
          <a:solidFill>
            <a:schemeClr val="accent1"/>
          </a:solidFill>
          <a:latin typeface="Times New Roman" pitchFamily="18" charset="0"/>
          <a:ea typeface="MS PGothic" pitchFamily="34" charset="-128"/>
          <a:cs typeface="Times New Roman" pitchFamily="18" charset="0"/>
        </a:defRPr>
      </a:lvl3pPr>
      <a:lvl4pPr algn="l" defTabSz="457200" rtl="0" eaLnBrk="0" fontAlgn="base" hangingPunct="0">
        <a:spcBef>
          <a:spcPct val="0"/>
        </a:spcBef>
        <a:spcAft>
          <a:spcPct val="0"/>
        </a:spcAft>
        <a:defRPr sz="2000" b="1">
          <a:solidFill>
            <a:schemeClr val="accent1"/>
          </a:solidFill>
          <a:latin typeface="Times New Roman" pitchFamily="18" charset="0"/>
          <a:ea typeface="MS PGothic" pitchFamily="34" charset="-128"/>
          <a:cs typeface="Times New Roman" pitchFamily="18" charset="0"/>
        </a:defRPr>
      </a:lvl4pPr>
      <a:lvl5pPr algn="l" defTabSz="457200" rtl="0" eaLnBrk="0" fontAlgn="base" hangingPunct="0">
        <a:spcBef>
          <a:spcPct val="0"/>
        </a:spcBef>
        <a:spcAft>
          <a:spcPct val="0"/>
        </a:spcAft>
        <a:defRPr sz="2000" b="1">
          <a:solidFill>
            <a:schemeClr val="accent1"/>
          </a:solidFill>
          <a:latin typeface="Times New Roman" pitchFamily="18" charset="0"/>
          <a:ea typeface="MS PGothic" pitchFamily="34" charset="-128"/>
          <a:cs typeface="Times New Roman" pitchFamily="18" charset="0"/>
        </a:defRPr>
      </a:lvl5pPr>
      <a:lvl6pPr marL="457200" algn="l" defTabSz="457200" rtl="0" fontAlgn="base">
        <a:spcBef>
          <a:spcPct val="0"/>
        </a:spcBef>
        <a:spcAft>
          <a:spcPct val="0"/>
        </a:spcAft>
        <a:defRPr sz="2000" b="1">
          <a:solidFill>
            <a:schemeClr val="accent1"/>
          </a:solidFill>
          <a:latin typeface="Times New Roman" pitchFamily="18" charset="0"/>
          <a:cs typeface="Times New Roman" pitchFamily="18" charset="0"/>
        </a:defRPr>
      </a:lvl6pPr>
      <a:lvl7pPr marL="914400" algn="l" defTabSz="457200" rtl="0" fontAlgn="base">
        <a:spcBef>
          <a:spcPct val="0"/>
        </a:spcBef>
        <a:spcAft>
          <a:spcPct val="0"/>
        </a:spcAft>
        <a:defRPr sz="2000" b="1">
          <a:solidFill>
            <a:schemeClr val="accent1"/>
          </a:solidFill>
          <a:latin typeface="Times New Roman" pitchFamily="18" charset="0"/>
          <a:cs typeface="Times New Roman" pitchFamily="18" charset="0"/>
        </a:defRPr>
      </a:lvl7pPr>
      <a:lvl8pPr marL="1371600" algn="l" defTabSz="457200" rtl="0" fontAlgn="base">
        <a:spcBef>
          <a:spcPct val="0"/>
        </a:spcBef>
        <a:spcAft>
          <a:spcPct val="0"/>
        </a:spcAft>
        <a:defRPr sz="2000" b="1">
          <a:solidFill>
            <a:schemeClr val="accent1"/>
          </a:solidFill>
          <a:latin typeface="Times New Roman" pitchFamily="18" charset="0"/>
          <a:cs typeface="Times New Roman" pitchFamily="18" charset="0"/>
        </a:defRPr>
      </a:lvl8pPr>
      <a:lvl9pPr marL="1828800" algn="l" defTabSz="457200" rtl="0" fontAlgn="base">
        <a:spcBef>
          <a:spcPct val="0"/>
        </a:spcBef>
        <a:spcAft>
          <a:spcPct val="0"/>
        </a:spcAft>
        <a:defRPr sz="2000" b="1">
          <a:solidFill>
            <a:schemeClr val="accent1"/>
          </a:solidFill>
          <a:latin typeface="Times New Roman" pitchFamily="18" charset="0"/>
          <a:cs typeface="Times New Roman" pitchFamily="18" charset="0"/>
        </a:defRPr>
      </a:lvl9pPr>
    </p:titleStyle>
    <p:bodyStyle>
      <a:lvl1pPr marL="342900" indent="-342900" algn="l" defTabSz="457200" rtl="0" eaLnBrk="0" fontAlgn="base" hangingPunct="0">
        <a:spcBef>
          <a:spcPct val="20000"/>
        </a:spcBef>
        <a:spcAft>
          <a:spcPct val="0"/>
        </a:spcAft>
        <a:buSzPct val="70000"/>
        <a:buFont typeface="Lucida Grande" pitchFamily="2" charset="0"/>
        <a:buChar char="▶"/>
        <a:defRPr kern="1200">
          <a:solidFill>
            <a:srgbClr val="333333"/>
          </a:solidFill>
          <a:latin typeface="Arial"/>
          <a:ea typeface="MS PGothic" pitchFamily="34" charset="-128"/>
          <a:cs typeface="Arial"/>
        </a:defRPr>
      </a:lvl1pPr>
      <a:lvl2pPr marL="742950" indent="-285750" algn="l" defTabSz="457200" rtl="0" eaLnBrk="0" fontAlgn="base" hangingPunct="0">
        <a:spcBef>
          <a:spcPct val="20000"/>
        </a:spcBef>
        <a:spcAft>
          <a:spcPct val="0"/>
        </a:spcAft>
        <a:buFont typeface="Arial" panose="020B0604020202020204" pitchFamily="34" charset="0"/>
        <a:buChar char="–"/>
        <a:defRPr sz="1600" kern="1200">
          <a:solidFill>
            <a:srgbClr val="333333"/>
          </a:solidFill>
          <a:latin typeface="Arial"/>
          <a:ea typeface="Arial" charset="0"/>
          <a:cs typeface="Arial"/>
        </a:defRPr>
      </a:lvl2pPr>
      <a:lvl3pPr marL="1143000" indent="-228600" algn="l" defTabSz="457200" rtl="0" eaLnBrk="0" fontAlgn="base" hangingPunct="0">
        <a:spcBef>
          <a:spcPct val="20000"/>
        </a:spcBef>
        <a:spcAft>
          <a:spcPct val="0"/>
        </a:spcAft>
        <a:buFont typeface="Arial" panose="020B0604020202020204" pitchFamily="34" charset="0"/>
        <a:buChar char="•"/>
        <a:defRPr sz="1400" kern="1200">
          <a:solidFill>
            <a:srgbClr val="333333"/>
          </a:solidFill>
          <a:latin typeface="Arial"/>
          <a:ea typeface="Arial" charset="0"/>
          <a:cs typeface="Arial"/>
        </a:defRPr>
      </a:lvl3pPr>
      <a:lvl4pPr marL="1600200" indent="-228600" algn="l" defTabSz="457200" rtl="0" eaLnBrk="0" fontAlgn="base" hangingPunct="0">
        <a:spcBef>
          <a:spcPct val="20000"/>
        </a:spcBef>
        <a:spcAft>
          <a:spcPct val="0"/>
        </a:spcAft>
        <a:buFont typeface="Arial" panose="020B0604020202020204" pitchFamily="34" charset="0"/>
        <a:buChar char="–"/>
        <a:defRPr sz="1200" kern="1200">
          <a:solidFill>
            <a:srgbClr val="333333"/>
          </a:solidFill>
          <a:latin typeface="Arial"/>
          <a:ea typeface="Arial" charset="0"/>
          <a:cs typeface="Arial"/>
        </a:defRPr>
      </a:lvl4pPr>
      <a:lvl5pPr marL="2057400" indent="-228600" algn="l" defTabSz="457200" rtl="0" eaLnBrk="0" fontAlgn="base" hangingPunct="0">
        <a:spcBef>
          <a:spcPct val="20000"/>
        </a:spcBef>
        <a:spcAft>
          <a:spcPct val="0"/>
        </a:spcAft>
        <a:buFont typeface="Arial" panose="020B0604020202020204" pitchFamily="34" charset="0"/>
        <a:buChar char="»"/>
        <a:defRPr sz="1000" kern="1200">
          <a:solidFill>
            <a:srgbClr val="333333"/>
          </a:solidFill>
          <a:latin typeface="Arial"/>
          <a:ea typeface="Arial"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4050" y="4190163"/>
            <a:ext cx="7772400" cy="1597687"/>
          </a:xfrm>
        </p:spPr>
        <p:txBody>
          <a:bodyPr>
            <a:noAutofit/>
          </a:bodyPr>
          <a:lstStyle/>
          <a:p>
            <a:pPr algn="ctr"/>
            <a:r>
              <a:rPr lang="en-US" sz="4000" i="1" dirty="0">
                <a:solidFill>
                  <a:schemeClr val="tx1"/>
                </a:solidFill>
                <a:latin typeface="+mj-lt"/>
              </a:rPr>
              <a:t>C. difficile </a:t>
            </a:r>
            <a:r>
              <a:rPr lang="en-US" sz="4000" dirty="0">
                <a:solidFill>
                  <a:schemeClr val="tx1"/>
                </a:solidFill>
                <a:latin typeface="+mj-lt"/>
              </a:rPr>
              <a:t>Reflex testing based on ordering location</a:t>
            </a:r>
            <a:r>
              <a:rPr lang="en-US" sz="4000" dirty="0">
                <a:solidFill>
                  <a:srgbClr val="C00000"/>
                </a:solidFill>
                <a:latin typeface="+mj-lt"/>
              </a:rPr>
              <a:t/>
            </a:r>
            <a:br>
              <a:rPr lang="en-US" sz="4000" dirty="0">
                <a:solidFill>
                  <a:srgbClr val="C00000"/>
                </a:solidFill>
                <a:latin typeface="+mj-lt"/>
              </a:rPr>
            </a:br>
            <a:r>
              <a:rPr lang="en-US" sz="4000" dirty="0">
                <a:solidFill>
                  <a:srgbClr val="C00000"/>
                </a:solidFill>
                <a:latin typeface="+mj-lt"/>
              </a:rPr>
              <a:t/>
            </a:r>
            <a:br>
              <a:rPr lang="en-US" sz="4000" dirty="0">
                <a:solidFill>
                  <a:srgbClr val="C00000"/>
                </a:solidFill>
                <a:latin typeface="+mj-lt"/>
              </a:rPr>
            </a:br>
            <a:r>
              <a:rPr lang="en-US" sz="2400" baseline="0" dirty="0">
                <a:solidFill>
                  <a:srgbClr val="C00000"/>
                </a:solidFill>
                <a:latin typeface="+mj-lt"/>
              </a:rPr>
              <a:t>Prepared by the Preventing C. diff Infection Workgroup</a:t>
            </a:r>
            <a:endParaRPr lang="en-US" sz="2400" dirty="0">
              <a:solidFill>
                <a:srgbClr val="C00000"/>
              </a:solidFill>
              <a:latin typeface="+mj-lt"/>
            </a:endParaRPr>
          </a:p>
        </p:txBody>
      </p:sp>
      <p:sp>
        <p:nvSpPr>
          <p:cNvPr id="4" name="Slide Number Placeholder 3"/>
          <p:cNvSpPr>
            <a:spLocks noGrp="1"/>
          </p:cNvSpPr>
          <p:nvPr>
            <p:ph type="sldNum" sz="quarter" idx="12"/>
          </p:nvPr>
        </p:nvSpPr>
        <p:spPr/>
        <p:txBody>
          <a:bodyPr/>
          <a:lstStyle/>
          <a:p>
            <a:pPr algn="ctr"/>
            <a:fld id="{B4B002B2-1D9E-4223-8E30-8784B3A403FE}" type="slidenum">
              <a:rPr lang="en-US" smtClean="0">
                <a:solidFill>
                  <a:srgbClr val="C00000"/>
                </a:solidFill>
                <a:latin typeface="+mj-lt"/>
              </a:rPr>
              <a:pPr algn="ctr"/>
              <a:t>1</a:t>
            </a:fld>
            <a:endParaRPr lang="en-US" dirty="0">
              <a:solidFill>
                <a:srgbClr val="C00000"/>
              </a:solidFill>
              <a:latin typeface="+mj-lt"/>
            </a:endParaRPr>
          </a:p>
        </p:txBody>
      </p:sp>
      <p:pic>
        <p:nvPicPr>
          <p:cNvPr id="5" name="Picture 4"/>
          <p:cNvPicPr>
            <a:picLocks noChangeAspect="1"/>
          </p:cNvPicPr>
          <p:nvPr/>
        </p:nvPicPr>
        <p:blipFill>
          <a:blip r:embed="rId2"/>
          <a:stretch>
            <a:fillRect/>
          </a:stretch>
        </p:blipFill>
        <p:spPr>
          <a:xfrm>
            <a:off x="3575850" y="1588526"/>
            <a:ext cx="1828800" cy="2033136"/>
          </a:xfrm>
          <a:prstGeom prst="rect">
            <a:avLst/>
          </a:prstGeom>
        </p:spPr>
      </p:pic>
      <p:sp>
        <p:nvSpPr>
          <p:cNvPr id="3" name="TextBox 2"/>
          <p:cNvSpPr txBox="1"/>
          <p:nvPr/>
        </p:nvSpPr>
        <p:spPr>
          <a:xfrm>
            <a:off x="6565726" y="6356351"/>
            <a:ext cx="1275567" cy="276999"/>
          </a:xfrm>
          <a:prstGeom prst="rect">
            <a:avLst/>
          </a:prstGeom>
          <a:noFill/>
        </p:spPr>
        <p:txBody>
          <a:bodyPr wrap="square" rtlCol="0">
            <a:spAutoFit/>
          </a:bodyPr>
          <a:lstStyle/>
          <a:p>
            <a:r>
              <a:rPr lang="en-US" sz="1200" dirty="0" smtClean="0"/>
              <a:t>Updated 5/24</a:t>
            </a:r>
            <a:endParaRPr lang="en-US" sz="1200" dirty="0"/>
          </a:p>
        </p:txBody>
      </p:sp>
    </p:spTree>
    <p:extLst>
      <p:ext uri="{BB962C8B-B14F-4D97-AF65-F5344CB8AC3E}">
        <p14:creationId xmlns:p14="http://schemas.microsoft.com/office/powerpoint/2010/main" val="19552389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5"/>
          </p:nvPr>
        </p:nvSpPr>
        <p:spPr>
          <a:xfrm>
            <a:off x="294291" y="1105815"/>
            <a:ext cx="8410094" cy="5080539"/>
          </a:xfrm>
        </p:spPr>
        <p:txBody>
          <a:bodyPr anchor="t"/>
          <a:lstStyle/>
          <a:p>
            <a:pPr marL="0" indent="0"/>
            <a:endParaRPr lang="en-US" sz="1400" b="1" dirty="0">
              <a:solidFill>
                <a:schemeClr val="tx1"/>
              </a:solidFill>
              <a:latin typeface="+mn-lt"/>
            </a:endParaRPr>
          </a:p>
          <a:p>
            <a:pPr marL="0" indent="0"/>
            <a:r>
              <a:rPr lang="en-US" sz="1800" b="1" dirty="0">
                <a:latin typeface="+mn-lt"/>
              </a:rPr>
              <a:t>Beginning January 2, 2020, </a:t>
            </a:r>
            <a:r>
              <a:rPr lang="en-US" sz="1800" dirty="0">
                <a:solidFill>
                  <a:schemeClr val="tx1"/>
                </a:solidFill>
                <a:latin typeface="+mn-lt"/>
              </a:rPr>
              <a:t>Stony Brook will be utilizing a two-step testing algorithm including a PCR (polymerase chain reaction) and EIA (enzyme immunoassay) for all Inpatient and ED locations. </a:t>
            </a:r>
          </a:p>
          <a:p>
            <a:pPr marL="0" indent="0"/>
            <a:endParaRPr lang="en-US" sz="1800" dirty="0">
              <a:solidFill>
                <a:schemeClr val="tx1"/>
              </a:solidFill>
              <a:latin typeface="+mn-lt"/>
            </a:endParaRPr>
          </a:p>
          <a:p>
            <a:pPr marL="1090613" indent="-228600" algn="l">
              <a:buFont typeface="Arial" panose="020B0604020202020204" pitchFamily="34" charset="0"/>
              <a:buChar char="•"/>
              <a:tabLst>
                <a:tab pos="7772400" algn="l"/>
              </a:tabLst>
            </a:pPr>
            <a:r>
              <a:rPr lang="en-US" sz="1800" dirty="0">
                <a:solidFill>
                  <a:schemeClr val="tx1"/>
                </a:solidFill>
                <a:latin typeface="+mn-lt"/>
              </a:rPr>
              <a:t>The PCR test is highly sensitive and specific test for toxigenic genes.  It cannot distinguish between active infection and asymptomatic carriage</a:t>
            </a:r>
          </a:p>
          <a:p>
            <a:pPr marL="1090613" indent="-228600" algn="l">
              <a:buFont typeface="Arial" panose="020B0604020202020204" pitchFamily="34" charset="0"/>
              <a:buChar char="•"/>
              <a:tabLst>
                <a:tab pos="7772400" algn="l"/>
              </a:tabLst>
            </a:pPr>
            <a:endParaRPr lang="en-US" sz="1800" dirty="0">
              <a:solidFill>
                <a:schemeClr val="tx1"/>
              </a:solidFill>
              <a:latin typeface="+mn-lt"/>
            </a:endParaRPr>
          </a:p>
          <a:p>
            <a:pPr marL="1090613" indent="-228600">
              <a:buFont typeface="Arial" panose="020B0604020202020204" pitchFamily="34" charset="0"/>
              <a:buChar char="•"/>
              <a:tabLst>
                <a:tab pos="7772400" algn="l"/>
              </a:tabLst>
            </a:pPr>
            <a:r>
              <a:rPr lang="en-US" sz="1800" dirty="0">
                <a:solidFill>
                  <a:schemeClr val="tx1"/>
                </a:solidFill>
                <a:latin typeface="+mn-lt"/>
              </a:rPr>
              <a:t>The EIA test has a low sensitivity, but high specificity for the toxin production.  It helps to determine an active infection or asymptomatic carriage</a:t>
            </a:r>
          </a:p>
          <a:p>
            <a:pPr marL="571500" indent="61913">
              <a:buFont typeface="Arial" panose="020B0604020202020204" pitchFamily="34" charset="0"/>
              <a:buChar char="•"/>
            </a:pPr>
            <a:endParaRPr lang="en-US" sz="1800" dirty="0">
              <a:solidFill>
                <a:schemeClr val="tx1"/>
              </a:solidFill>
              <a:latin typeface="+mn-lt"/>
            </a:endParaRPr>
          </a:p>
          <a:p>
            <a:pPr marL="571500" indent="61913"/>
            <a:r>
              <a:rPr lang="en-US" sz="1800" dirty="0">
                <a:solidFill>
                  <a:schemeClr val="tx1"/>
                </a:solidFill>
                <a:latin typeface="+mn-lt"/>
              </a:rPr>
              <a:t>The EIA test will result </a:t>
            </a:r>
            <a:r>
              <a:rPr lang="en-US" sz="1800" i="1" dirty="0">
                <a:solidFill>
                  <a:schemeClr val="tx1"/>
                </a:solidFill>
                <a:latin typeface="+mn-lt"/>
              </a:rPr>
              <a:t>after </a:t>
            </a:r>
            <a:r>
              <a:rPr lang="en-US" sz="1800" dirty="0">
                <a:solidFill>
                  <a:schemeClr val="tx1"/>
                </a:solidFill>
                <a:latin typeface="+mn-lt"/>
              </a:rPr>
              <a:t>a +PCR result in PowerChart</a:t>
            </a:r>
          </a:p>
          <a:p>
            <a:pPr marL="1146175" indent="-347663">
              <a:buFont typeface="Arial" panose="020B0604020202020204" pitchFamily="34" charset="0"/>
              <a:buChar char="•"/>
            </a:pPr>
            <a:endParaRPr lang="en-US" sz="1800" dirty="0">
              <a:solidFill>
                <a:schemeClr val="tx1"/>
              </a:solidFill>
              <a:latin typeface="+mn-lt"/>
            </a:endParaRPr>
          </a:p>
          <a:p>
            <a:pPr marL="1025525" indent="-1025525"/>
            <a:r>
              <a:rPr lang="en-US" sz="1800" b="1" dirty="0">
                <a:solidFill>
                  <a:srgbClr val="C00000"/>
                </a:solidFill>
                <a:latin typeface="+mn-lt"/>
              </a:rPr>
              <a:t>Utilizing both PCR and EIA testing helps clinicians determine an appropriate treatment plan based on active infections or asymptomatic carriage.  </a:t>
            </a:r>
          </a:p>
          <a:p>
            <a:pPr marL="1025525" indent="0"/>
            <a:endParaRPr lang="en-US" sz="1800" b="1" dirty="0">
              <a:solidFill>
                <a:srgbClr val="C00000"/>
              </a:solidFill>
              <a:latin typeface="+mn-lt"/>
            </a:endParaRPr>
          </a:p>
        </p:txBody>
      </p:sp>
      <p:sp>
        <p:nvSpPr>
          <p:cNvPr id="2" name="Rectangle 1"/>
          <p:cNvSpPr/>
          <p:nvPr/>
        </p:nvSpPr>
        <p:spPr>
          <a:xfrm>
            <a:off x="4791564" y="440844"/>
            <a:ext cx="4026615" cy="369332"/>
          </a:xfrm>
          <a:prstGeom prst="rect">
            <a:avLst/>
          </a:prstGeom>
        </p:spPr>
        <p:txBody>
          <a:bodyPr wrap="none">
            <a:spAutoFit/>
          </a:bodyPr>
          <a:lstStyle/>
          <a:p>
            <a:r>
              <a:rPr lang="en-US" b="1" dirty="0">
                <a:solidFill>
                  <a:srgbClr val="C00000"/>
                </a:solidFill>
              </a:rPr>
              <a:t>Categorizing CDI – Testing and Detection</a:t>
            </a:r>
          </a:p>
        </p:txBody>
      </p:sp>
    </p:spTree>
    <p:extLst>
      <p:ext uri="{BB962C8B-B14F-4D97-AF65-F5344CB8AC3E}">
        <p14:creationId xmlns:p14="http://schemas.microsoft.com/office/powerpoint/2010/main" val="1283322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5"/>
          </p:nvPr>
        </p:nvSpPr>
        <p:spPr>
          <a:xfrm>
            <a:off x="294290" y="1105815"/>
            <a:ext cx="8688775" cy="5080539"/>
          </a:xfrm>
        </p:spPr>
        <p:txBody>
          <a:bodyPr anchor="t"/>
          <a:lstStyle/>
          <a:p>
            <a:pPr marL="0" indent="0"/>
            <a:endParaRPr lang="en-US" sz="1400" b="1" dirty="0">
              <a:solidFill>
                <a:schemeClr val="tx1"/>
              </a:solidFill>
              <a:latin typeface="+mn-lt"/>
            </a:endParaRPr>
          </a:p>
          <a:p>
            <a:pPr marL="1025525" indent="0"/>
            <a:r>
              <a:rPr lang="en-US" sz="1800" b="1" dirty="0">
                <a:solidFill>
                  <a:srgbClr val="C00000"/>
                </a:solidFill>
                <a:latin typeface="+mn-lt"/>
              </a:rPr>
              <a:t>Two-step testing protocol</a:t>
            </a:r>
          </a:p>
          <a:p>
            <a:pPr marL="1025525" indent="0"/>
            <a:r>
              <a:rPr lang="en-US" sz="1800" b="1" dirty="0">
                <a:solidFill>
                  <a:srgbClr val="C00000"/>
                </a:solidFill>
                <a:latin typeface="+mn-lt"/>
              </a:rPr>
              <a:t>▪ 1. C. difficile toxin PCR (note: this is not available in the GI/diarrhea PCR panel)</a:t>
            </a:r>
          </a:p>
          <a:p>
            <a:pPr marL="1025525" indent="0"/>
            <a:r>
              <a:rPr lang="en-US" sz="1800" b="1" dirty="0">
                <a:solidFill>
                  <a:srgbClr val="C00000"/>
                </a:solidFill>
                <a:latin typeface="+mn-lt"/>
              </a:rPr>
              <a:t>▪ 2. Positive PCR results are reflexed to a C. difficile toxin EIA</a:t>
            </a:r>
          </a:p>
          <a:p>
            <a:pPr marL="1025525" indent="0"/>
            <a:r>
              <a:rPr lang="en-US" sz="1800" b="1" dirty="0">
                <a:solidFill>
                  <a:srgbClr val="C00000"/>
                </a:solidFill>
                <a:latin typeface="+mn-lt"/>
              </a:rPr>
              <a:t>• CDI testing is limited to attending physicians if the patient has any of the following:</a:t>
            </a:r>
          </a:p>
          <a:p>
            <a:pPr marL="1025525" indent="0"/>
            <a:r>
              <a:rPr lang="en-US" sz="1800" b="1" dirty="0">
                <a:solidFill>
                  <a:srgbClr val="C00000"/>
                </a:solidFill>
                <a:latin typeface="+mn-lt"/>
              </a:rPr>
              <a:t>o &lt; 3 bowel movements documented in the EMR</a:t>
            </a:r>
          </a:p>
          <a:p>
            <a:pPr marL="1025525" indent="0"/>
            <a:r>
              <a:rPr lang="en-US" sz="1800" b="1" dirty="0">
                <a:solidFill>
                  <a:srgbClr val="C00000"/>
                </a:solidFill>
                <a:latin typeface="+mn-lt"/>
              </a:rPr>
              <a:t>o Recent laxative use in the past 48 hours</a:t>
            </a:r>
          </a:p>
          <a:p>
            <a:pPr marL="1025525" indent="0"/>
            <a:r>
              <a:rPr lang="en-US" sz="1800" b="1" dirty="0">
                <a:solidFill>
                  <a:srgbClr val="C00000"/>
                </a:solidFill>
                <a:latin typeface="+mn-lt"/>
              </a:rPr>
              <a:t>o Prior CDI testing within the past 7 days</a:t>
            </a:r>
          </a:p>
          <a:p>
            <a:pPr marL="1025525" indent="0"/>
            <a:r>
              <a:rPr lang="en-US" sz="1800" b="1" dirty="0">
                <a:solidFill>
                  <a:srgbClr val="C00000"/>
                </a:solidFill>
                <a:latin typeface="+mn-lt"/>
              </a:rPr>
              <a:t>• Stool specimens that are not liquid will be rejected by the laboratory</a:t>
            </a:r>
          </a:p>
          <a:p>
            <a:pPr marL="1025525" indent="0"/>
            <a:r>
              <a:rPr lang="en-US" sz="1800" b="1" dirty="0">
                <a:solidFill>
                  <a:srgbClr val="C00000"/>
                </a:solidFill>
                <a:latin typeface="+mn-lt"/>
              </a:rPr>
              <a:t>• If patient has an ileus, rectal swab should be used for stool sample collection</a:t>
            </a:r>
          </a:p>
          <a:p>
            <a:pPr marL="1025525" indent="0"/>
            <a:r>
              <a:rPr lang="en-US" sz="1800" b="1" dirty="0">
                <a:solidFill>
                  <a:srgbClr val="C00000"/>
                </a:solidFill>
                <a:latin typeface="+mn-lt"/>
              </a:rPr>
              <a:t>o For this specimen type please consult with the Molecular Diagnostics Laboratory at x4-3747</a:t>
            </a:r>
          </a:p>
        </p:txBody>
      </p:sp>
      <p:sp>
        <p:nvSpPr>
          <p:cNvPr id="2" name="Rectangle 1"/>
          <p:cNvSpPr/>
          <p:nvPr/>
        </p:nvSpPr>
        <p:spPr>
          <a:xfrm>
            <a:off x="4791564" y="440844"/>
            <a:ext cx="4026615" cy="369332"/>
          </a:xfrm>
          <a:prstGeom prst="rect">
            <a:avLst/>
          </a:prstGeom>
        </p:spPr>
        <p:txBody>
          <a:bodyPr wrap="none">
            <a:spAutoFit/>
          </a:bodyPr>
          <a:lstStyle/>
          <a:p>
            <a:r>
              <a:rPr lang="en-US" b="1" dirty="0">
                <a:solidFill>
                  <a:srgbClr val="C00000"/>
                </a:solidFill>
              </a:rPr>
              <a:t>Categorizing CDI – Testing and Detection</a:t>
            </a:r>
          </a:p>
        </p:txBody>
      </p:sp>
    </p:spTree>
    <p:extLst>
      <p:ext uri="{BB962C8B-B14F-4D97-AF65-F5344CB8AC3E}">
        <p14:creationId xmlns:p14="http://schemas.microsoft.com/office/powerpoint/2010/main" val="1070599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56846"/>
            <a:ext cx="7886700" cy="946316"/>
          </a:xfrm>
        </p:spPr>
        <p:txBody>
          <a:bodyPr/>
          <a:lstStyle/>
          <a:p>
            <a:r>
              <a:rPr lang="en-US" dirty="0"/>
              <a:t>When to Reflex?</a:t>
            </a:r>
          </a:p>
        </p:txBody>
      </p:sp>
      <p:sp>
        <p:nvSpPr>
          <p:cNvPr id="4" name="TextBox 28"/>
          <p:cNvSpPr txBox="1">
            <a:spLocks noChangeArrowheads="1"/>
          </p:cNvSpPr>
          <p:nvPr/>
        </p:nvSpPr>
        <p:spPr bwMode="auto">
          <a:xfrm>
            <a:off x="5265337" y="533924"/>
            <a:ext cx="3633316" cy="410882"/>
          </a:xfrm>
          <a:prstGeom prst="rect">
            <a:avLst/>
          </a:prstGeom>
          <a:noFill/>
          <a:ln>
            <a:noFill/>
          </a:ln>
          <a:extLst/>
        </p:spPr>
        <p:txBody>
          <a:bodyPr wrap="square">
            <a:spAutoFit/>
          </a:bodyPr>
          <a:lstStyle>
            <a:lvl1pPr marL="120650" indent="-120650"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indent="0" algn="r" eaLnBrk="1" hangingPunct="1">
              <a:lnSpc>
                <a:spcPct val="115000"/>
              </a:lnSpc>
              <a:spcBef>
                <a:spcPct val="0"/>
              </a:spcBef>
              <a:buNone/>
              <a:defRPr/>
            </a:pPr>
            <a:r>
              <a:rPr lang="en-US" altLang="en-US" sz="1800" b="1" dirty="0">
                <a:solidFill>
                  <a:srgbClr val="C00000"/>
                </a:solidFill>
                <a:ea typeface="Calibri" pitchFamily="34" charset="0"/>
                <a:cs typeface="Times New Roman" charset="0"/>
              </a:rPr>
              <a:t>PCR + EIA Reflex Testing</a:t>
            </a:r>
          </a:p>
        </p:txBody>
      </p:sp>
      <p:sp>
        <p:nvSpPr>
          <p:cNvPr id="7" name="TextBox 28"/>
          <p:cNvSpPr txBox="1">
            <a:spLocks noChangeArrowheads="1"/>
          </p:cNvSpPr>
          <p:nvPr/>
        </p:nvSpPr>
        <p:spPr bwMode="auto">
          <a:xfrm>
            <a:off x="1872679" y="1266270"/>
            <a:ext cx="5076762" cy="392159"/>
          </a:xfrm>
          <a:prstGeom prst="rect">
            <a:avLst/>
          </a:prstGeom>
          <a:noFill/>
          <a:ln>
            <a:noFill/>
          </a:ln>
          <a:extLst/>
        </p:spPr>
        <p:txBody>
          <a:bodyPr wrap="square">
            <a:spAutoFit/>
          </a:bodyPr>
          <a:lstStyle>
            <a:lvl1pPr marL="120650" indent="-120650"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indent="0" algn="r" eaLnBrk="1" hangingPunct="1">
              <a:lnSpc>
                <a:spcPct val="115000"/>
              </a:lnSpc>
              <a:spcBef>
                <a:spcPct val="0"/>
              </a:spcBef>
              <a:buNone/>
              <a:defRPr/>
            </a:pPr>
            <a:r>
              <a:rPr lang="en-US" altLang="en-US" sz="1800" b="1" dirty="0">
                <a:solidFill>
                  <a:srgbClr val="C00000"/>
                </a:solidFill>
                <a:ea typeface="Calibri" pitchFamily="34" charset="0"/>
                <a:cs typeface="Times New Roman" charset="0"/>
              </a:rPr>
              <a:t>How to Interpret your CD Test Results </a:t>
            </a:r>
            <a:r>
              <a:rPr lang="en-US" sz="1800" b="1" dirty="0"/>
              <a:t>Table 1. </a:t>
            </a:r>
            <a:endParaRPr lang="en-US" altLang="en-US" sz="1800" b="1" dirty="0">
              <a:solidFill>
                <a:srgbClr val="C00000"/>
              </a:solidFill>
              <a:ea typeface="Calibri" pitchFamily="34" charset="0"/>
              <a:cs typeface="Times New Roman" charset="0"/>
            </a:endParaRPr>
          </a:p>
        </p:txBody>
      </p:sp>
      <p:pic>
        <p:nvPicPr>
          <p:cNvPr id="3" name="Picture 2">
            <a:extLst>
              <a:ext uri="{FF2B5EF4-FFF2-40B4-BE49-F238E27FC236}">
                <a16:creationId xmlns:a16="http://schemas.microsoft.com/office/drawing/2014/main" id="{CF06F659-94A1-4D53-A2AA-DD897D22806D}"/>
              </a:ext>
            </a:extLst>
          </p:cNvPr>
          <p:cNvPicPr>
            <a:picLocks noChangeAspect="1"/>
          </p:cNvPicPr>
          <p:nvPr/>
        </p:nvPicPr>
        <p:blipFill>
          <a:blip r:embed="rId2"/>
          <a:stretch>
            <a:fillRect/>
          </a:stretch>
        </p:blipFill>
        <p:spPr>
          <a:xfrm>
            <a:off x="552450" y="2000249"/>
            <a:ext cx="8039100" cy="3844595"/>
          </a:xfrm>
          <a:prstGeom prst="rect">
            <a:avLst/>
          </a:prstGeom>
        </p:spPr>
      </p:pic>
    </p:spTree>
    <p:extLst>
      <p:ext uri="{BB962C8B-B14F-4D97-AF65-F5344CB8AC3E}">
        <p14:creationId xmlns:p14="http://schemas.microsoft.com/office/powerpoint/2010/main" val="13292487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56846"/>
            <a:ext cx="7886700" cy="946316"/>
          </a:xfrm>
        </p:spPr>
        <p:txBody>
          <a:bodyPr/>
          <a:lstStyle/>
          <a:p>
            <a:r>
              <a:rPr lang="en-US" dirty="0"/>
              <a:t>When to Reflex?</a:t>
            </a:r>
          </a:p>
        </p:txBody>
      </p:sp>
      <p:sp>
        <p:nvSpPr>
          <p:cNvPr id="4" name="TextBox 28"/>
          <p:cNvSpPr txBox="1">
            <a:spLocks noChangeArrowheads="1"/>
          </p:cNvSpPr>
          <p:nvPr/>
        </p:nvSpPr>
        <p:spPr bwMode="auto">
          <a:xfrm>
            <a:off x="5265337" y="533924"/>
            <a:ext cx="3633316" cy="410882"/>
          </a:xfrm>
          <a:prstGeom prst="rect">
            <a:avLst/>
          </a:prstGeom>
          <a:noFill/>
          <a:ln>
            <a:noFill/>
          </a:ln>
          <a:extLst/>
        </p:spPr>
        <p:txBody>
          <a:bodyPr wrap="square">
            <a:spAutoFit/>
          </a:bodyPr>
          <a:lstStyle>
            <a:lvl1pPr marL="120650" indent="-120650"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indent="0" algn="r" eaLnBrk="1" hangingPunct="1">
              <a:lnSpc>
                <a:spcPct val="115000"/>
              </a:lnSpc>
              <a:spcBef>
                <a:spcPct val="0"/>
              </a:spcBef>
              <a:buNone/>
              <a:defRPr/>
            </a:pPr>
            <a:r>
              <a:rPr lang="en-US" altLang="en-US" sz="1800" b="1" dirty="0">
                <a:solidFill>
                  <a:srgbClr val="C00000"/>
                </a:solidFill>
                <a:ea typeface="Calibri" pitchFamily="34" charset="0"/>
                <a:cs typeface="Times New Roman" charset="0"/>
              </a:rPr>
              <a:t>PCR + EIA Reflex Testing</a:t>
            </a:r>
          </a:p>
        </p:txBody>
      </p:sp>
      <p:sp>
        <p:nvSpPr>
          <p:cNvPr id="7" name="TextBox 28"/>
          <p:cNvSpPr txBox="1">
            <a:spLocks noChangeArrowheads="1"/>
          </p:cNvSpPr>
          <p:nvPr/>
        </p:nvSpPr>
        <p:spPr bwMode="auto">
          <a:xfrm>
            <a:off x="87781" y="1076480"/>
            <a:ext cx="8639253" cy="392159"/>
          </a:xfrm>
          <a:prstGeom prst="rect">
            <a:avLst/>
          </a:prstGeom>
          <a:noFill/>
          <a:ln>
            <a:noFill/>
          </a:ln>
          <a:extLst/>
        </p:spPr>
        <p:txBody>
          <a:bodyPr wrap="square">
            <a:spAutoFit/>
          </a:bodyPr>
          <a:lstStyle>
            <a:lvl1pPr marL="120650" indent="-120650"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indent="0" algn="r" eaLnBrk="1" hangingPunct="1">
              <a:lnSpc>
                <a:spcPct val="115000"/>
              </a:lnSpc>
              <a:spcBef>
                <a:spcPct val="0"/>
              </a:spcBef>
              <a:buNone/>
              <a:defRPr/>
            </a:pPr>
            <a:r>
              <a:rPr lang="en-US" sz="1800" dirty="0"/>
              <a:t>Treatment Recommendations (preferred regimens highlighted in yellow) </a:t>
            </a:r>
            <a:r>
              <a:rPr lang="en-US" altLang="en-US" sz="1800" b="1" dirty="0">
                <a:solidFill>
                  <a:srgbClr val="C00000"/>
                </a:solidFill>
                <a:ea typeface="Calibri" pitchFamily="34" charset="0"/>
                <a:cs typeface="Times New Roman" charset="0"/>
              </a:rPr>
              <a:t> </a:t>
            </a:r>
            <a:r>
              <a:rPr lang="en-US" sz="1800" b="1" dirty="0"/>
              <a:t>Table 2. </a:t>
            </a:r>
            <a:endParaRPr lang="en-US" altLang="en-US" sz="1800" b="1" dirty="0">
              <a:solidFill>
                <a:srgbClr val="C00000"/>
              </a:solidFill>
              <a:ea typeface="Calibri" pitchFamily="34" charset="0"/>
              <a:cs typeface="Times New Roman" charset="0"/>
            </a:endParaRPr>
          </a:p>
        </p:txBody>
      </p:sp>
      <p:pic>
        <p:nvPicPr>
          <p:cNvPr id="5" name="Picture 4">
            <a:extLst>
              <a:ext uri="{FF2B5EF4-FFF2-40B4-BE49-F238E27FC236}">
                <a16:creationId xmlns:a16="http://schemas.microsoft.com/office/drawing/2014/main" id="{5088D5A5-86D7-456D-B2A6-4350DE54080A}"/>
              </a:ext>
            </a:extLst>
          </p:cNvPr>
          <p:cNvPicPr>
            <a:picLocks noChangeAspect="1"/>
          </p:cNvPicPr>
          <p:nvPr/>
        </p:nvPicPr>
        <p:blipFill>
          <a:blip r:embed="rId2"/>
          <a:stretch>
            <a:fillRect/>
          </a:stretch>
        </p:blipFill>
        <p:spPr>
          <a:xfrm>
            <a:off x="567333" y="1431267"/>
            <a:ext cx="8186166" cy="4274199"/>
          </a:xfrm>
          <a:prstGeom prst="rect">
            <a:avLst/>
          </a:prstGeom>
        </p:spPr>
      </p:pic>
      <p:sp>
        <p:nvSpPr>
          <p:cNvPr id="8" name="TextBox 7">
            <a:extLst>
              <a:ext uri="{FF2B5EF4-FFF2-40B4-BE49-F238E27FC236}">
                <a16:creationId xmlns:a16="http://schemas.microsoft.com/office/drawing/2014/main" id="{B162E33B-822D-48C1-98D9-FE4B533D100F}"/>
              </a:ext>
            </a:extLst>
          </p:cNvPr>
          <p:cNvSpPr txBox="1"/>
          <p:nvPr/>
        </p:nvSpPr>
        <p:spPr>
          <a:xfrm>
            <a:off x="628650" y="5734677"/>
            <a:ext cx="8515350" cy="584775"/>
          </a:xfrm>
          <a:prstGeom prst="rect">
            <a:avLst/>
          </a:prstGeom>
          <a:noFill/>
        </p:spPr>
        <p:txBody>
          <a:bodyPr wrap="square" rtlCol="0">
            <a:spAutoFit/>
          </a:bodyPr>
          <a:lstStyle/>
          <a:p>
            <a:r>
              <a:rPr lang="en-US" sz="800" dirty="0"/>
              <a:t>*Bezlotoxumab, Rebyota, and Vowst are not on the hospital formulary and are not available for inpatient use. </a:t>
            </a:r>
          </a:p>
          <a:p>
            <a:r>
              <a:rPr lang="en-US" sz="800" dirty="0"/>
              <a:t>‡Note that fidaxomicin use for the initial episode of CDI has been associated with a 16% relative risk reduction in recurrent CDI. However, this needs to be balanced with the high cost expense of fidaxomicin therapy compared to oral vancomycin, which may ultimately impact on patient adherence. </a:t>
            </a:r>
          </a:p>
          <a:p>
            <a:r>
              <a:rPr lang="en-US" sz="800" dirty="0"/>
              <a:t>‡‡The duration of vancomycin pulse taper regimens may vary depending on clinical factors. Consultation with ID or GI is recommended. </a:t>
            </a:r>
          </a:p>
        </p:txBody>
      </p:sp>
    </p:spTree>
    <p:extLst>
      <p:ext uri="{BB962C8B-B14F-4D97-AF65-F5344CB8AC3E}">
        <p14:creationId xmlns:p14="http://schemas.microsoft.com/office/powerpoint/2010/main" val="2306857952"/>
      </p:ext>
    </p:extLst>
  </p:cSld>
  <p:clrMapOvr>
    <a:masterClrMapping/>
  </p:clrMapOvr>
</p:sld>
</file>

<file path=ppt/theme/theme1.xml><?xml version="1.0" encoding="utf-8"?>
<a:theme xmlns:a="http://schemas.openxmlformats.org/drawingml/2006/main" name="Stony Brook Medicin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MSH">
  <a:themeElements>
    <a:clrScheme name="Mt Sinai">
      <a:dk1>
        <a:srgbClr val="000000"/>
      </a:dk1>
      <a:lt1>
        <a:srgbClr val="FFFFFF"/>
      </a:lt1>
      <a:dk2>
        <a:srgbClr val="221F72"/>
      </a:dk2>
      <a:lt2>
        <a:srgbClr val="FFFFFF"/>
      </a:lt2>
      <a:accent1>
        <a:srgbClr val="00AEEF"/>
      </a:accent1>
      <a:accent2>
        <a:srgbClr val="D80B8C"/>
      </a:accent2>
      <a:accent3>
        <a:srgbClr val="221F72"/>
      </a:accent3>
      <a:accent4>
        <a:srgbClr val="B2B3B2"/>
      </a:accent4>
      <a:accent5>
        <a:srgbClr val="DDDEDD"/>
      </a:accent5>
      <a:accent6>
        <a:srgbClr val="00B9F2"/>
      </a:accent6>
      <a:hlink>
        <a:srgbClr val="767776"/>
      </a:hlink>
      <a:folHlink>
        <a:srgbClr val="777877"/>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25400">
          <a:solidFill>
            <a:srgbClr val="FF0000"/>
          </a:solidFill>
        </a:ln>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5413</TotalTime>
  <Words>415</Words>
  <Application>Microsoft Office PowerPoint</Application>
  <PresentationFormat>On-screen Show (4:3)</PresentationFormat>
  <Paragraphs>35</Paragraphs>
  <Slides>5</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5</vt:i4>
      </vt:variant>
    </vt:vector>
  </HeadingPairs>
  <TitlesOfParts>
    <vt:vector size="14" baseType="lpstr">
      <vt:lpstr>ＭＳ Ｐゴシック</vt:lpstr>
      <vt:lpstr>ＭＳ Ｐゴシック</vt:lpstr>
      <vt:lpstr>Arial</vt:lpstr>
      <vt:lpstr>Calibri</vt:lpstr>
      <vt:lpstr>Helvetica</vt:lpstr>
      <vt:lpstr>Lucida Grande</vt:lpstr>
      <vt:lpstr>Times New Roman</vt:lpstr>
      <vt:lpstr>Stony Brook Medicine</vt:lpstr>
      <vt:lpstr>MSH</vt:lpstr>
      <vt:lpstr>C. difficile Reflex testing based on ordering location  Prepared by the Preventing C. diff Infection Workgroup</vt:lpstr>
      <vt:lpstr>PowerPoint Presentation</vt:lpstr>
      <vt:lpstr>PowerPoint Presentation</vt:lpstr>
      <vt:lpstr>When to Reflex?</vt:lpstr>
      <vt:lpstr>When to Reflex?</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Scott Hodson</dc:creator>
  <cp:lastModifiedBy>Coppola, Laura</cp:lastModifiedBy>
  <cp:revision>222</cp:revision>
  <cp:lastPrinted>2018-12-05T16:46:34Z</cp:lastPrinted>
  <dcterms:created xsi:type="dcterms:W3CDTF">2016-03-24T12:49:26Z</dcterms:created>
  <dcterms:modified xsi:type="dcterms:W3CDTF">2024-05-06T16:53:37Z</dcterms:modified>
</cp:coreProperties>
</file>