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9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0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80" r:id="rId3"/>
    <p:sldMasterId id="2147483687" r:id="rId4"/>
    <p:sldMasterId id="2147483696" r:id="rId5"/>
    <p:sldMasterId id="2147483728" r:id="rId6"/>
    <p:sldMasterId id="2147483747" r:id="rId7"/>
    <p:sldMasterId id="2147483766" r:id="rId8"/>
    <p:sldMasterId id="2147483785" r:id="rId9"/>
    <p:sldMasterId id="2147483804" r:id="rId10"/>
    <p:sldMasterId id="2147483823" r:id="rId11"/>
  </p:sldMasterIdLst>
  <p:notesMasterIdLst>
    <p:notesMasterId r:id="rId22"/>
  </p:notesMasterIdLst>
  <p:handoutMasterIdLst>
    <p:handoutMasterId r:id="rId23"/>
  </p:handoutMasterIdLst>
  <p:sldIdLst>
    <p:sldId id="448" r:id="rId12"/>
    <p:sldId id="452" r:id="rId13"/>
    <p:sldId id="460" r:id="rId14"/>
    <p:sldId id="461" r:id="rId15"/>
    <p:sldId id="463" r:id="rId16"/>
    <p:sldId id="466" r:id="rId17"/>
    <p:sldId id="467" r:id="rId18"/>
    <p:sldId id="478" r:id="rId19"/>
    <p:sldId id="480" r:id="rId20"/>
    <p:sldId id="487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EDE"/>
    <a:srgbClr val="FFFF99"/>
    <a:srgbClr val="DEE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8970" autoAdjust="0"/>
  </p:normalViewPr>
  <p:slideViewPr>
    <p:cSldViewPr>
      <p:cViewPr varScale="1">
        <p:scale>
          <a:sx n="68" d="100"/>
          <a:sy n="68" d="100"/>
        </p:scale>
        <p:origin x="162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ce Propper" userId="1c39fe50f343921a" providerId="LiveId" clId="{66C4AE1C-0FAA-4FB8-8109-E9F372DEBC2D}"/>
    <pc:docChg chg="modSld">
      <pc:chgData name="Grace Propper" userId="1c39fe50f343921a" providerId="LiveId" clId="{66C4AE1C-0FAA-4FB8-8109-E9F372DEBC2D}" dt="2024-05-07T15:46:15.751" v="0" actId="6549"/>
      <pc:docMkLst>
        <pc:docMk/>
      </pc:docMkLst>
      <pc:sldChg chg="modSp mod">
        <pc:chgData name="Grace Propper" userId="1c39fe50f343921a" providerId="LiveId" clId="{66C4AE1C-0FAA-4FB8-8109-E9F372DEBC2D}" dt="2024-05-07T15:46:15.751" v="0" actId="6549"/>
        <pc:sldMkLst>
          <pc:docMk/>
          <pc:sldMk cId="3967866965" sldId="452"/>
        </pc:sldMkLst>
        <pc:spChg chg="mod">
          <ac:chgData name="Grace Propper" userId="1c39fe50f343921a" providerId="LiveId" clId="{66C4AE1C-0FAA-4FB8-8109-E9F372DEBC2D}" dt="2024-05-07T15:46:15.751" v="0" actId="6549"/>
          <ac:spMkLst>
            <pc:docMk/>
            <pc:sldMk cId="3967866965" sldId="452"/>
            <ac:spMk id="6157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F39074-F699-4369-8B79-777C9965029B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0BD0BC-8D2E-4442-A7C0-345E61F1EE01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600" dirty="0"/>
            <a:t>Patient Care</a:t>
          </a:r>
        </a:p>
      </dgm:t>
    </dgm:pt>
    <dgm:pt modelId="{F40E3B39-9326-4B23-A655-BFA8FF5F779A}" type="parTrans" cxnId="{1D43DB21-6C2E-4FF9-BC8F-4E155780609E}">
      <dgm:prSet/>
      <dgm:spPr/>
      <dgm:t>
        <a:bodyPr/>
        <a:lstStyle/>
        <a:p>
          <a:endParaRPr lang="en-US"/>
        </a:p>
      </dgm:t>
    </dgm:pt>
    <dgm:pt modelId="{C2770AAB-A8C4-415E-B9E1-515D893C7CFE}" type="sibTrans" cxnId="{1D43DB21-6C2E-4FF9-BC8F-4E155780609E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908C978F-A440-495E-B06F-E85D209C8007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600" dirty="0"/>
            <a:t>Employee Satisfaction</a:t>
          </a:r>
        </a:p>
      </dgm:t>
    </dgm:pt>
    <dgm:pt modelId="{D6217318-9E61-4AA9-B77E-7CFF3668DDE7}" type="parTrans" cxnId="{13898143-B8BC-43EC-9F74-1E0DAA0E0FCA}">
      <dgm:prSet/>
      <dgm:spPr/>
      <dgm:t>
        <a:bodyPr/>
        <a:lstStyle/>
        <a:p>
          <a:endParaRPr lang="en-US"/>
        </a:p>
      </dgm:t>
    </dgm:pt>
    <dgm:pt modelId="{EFE5EDDA-F4B8-4EC6-A22B-5F397C4CC661}" type="sibTrans" cxnId="{13898143-B8BC-43EC-9F74-1E0DAA0E0FCA}">
      <dgm:prSet/>
      <dgm:spPr/>
      <dgm:t>
        <a:bodyPr/>
        <a:lstStyle/>
        <a:p>
          <a:endParaRPr lang="en-US"/>
        </a:p>
      </dgm:t>
    </dgm:pt>
    <dgm:pt modelId="{BC4009E0-2720-42D1-A6F9-0E32AE2CD112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600" dirty="0"/>
            <a:t>Regulatory Requirements</a:t>
          </a:r>
        </a:p>
      </dgm:t>
    </dgm:pt>
    <dgm:pt modelId="{D3A0DC3F-DCEE-461E-B037-12B8573CE380}" type="parTrans" cxnId="{6255380A-1538-4C55-99D8-F2F1320DCA5B}">
      <dgm:prSet/>
      <dgm:spPr/>
      <dgm:t>
        <a:bodyPr/>
        <a:lstStyle/>
        <a:p>
          <a:endParaRPr lang="en-US"/>
        </a:p>
      </dgm:t>
    </dgm:pt>
    <dgm:pt modelId="{037DD55D-18EB-469C-A867-1A61A35B8186}" type="sibTrans" cxnId="{6255380A-1538-4C55-99D8-F2F1320DCA5B}">
      <dgm:prSet/>
      <dgm:spPr/>
      <dgm:t>
        <a:bodyPr/>
        <a:lstStyle/>
        <a:p>
          <a:endParaRPr lang="en-US"/>
        </a:p>
      </dgm:t>
    </dgm:pt>
    <dgm:pt modelId="{DEA8C983-454C-40E7-BF40-D838C3AC5A60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600" dirty="0"/>
            <a:t>Employee Safety</a:t>
          </a:r>
        </a:p>
      </dgm:t>
    </dgm:pt>
    <dgm:pt modelId="{FF84F14C-18AE-45F4-838C-480625B677FD}" type="parTrans" cxnId="{062ED88A-BED7-4DDE-9B9F-516256F4430C}">
      <dgm:prSet/>
      <dgm:spPr/>
      <dgm:t>
        <a:bodyPr/>
        <a:lstStyle/>
        <a:p>
          <a:endParaRPr lang="en-US"/>
        </a:p>
      </dgm:t>
    </dgm:pt>
    <dgm:pt modelId="{C6D6DD32-5D58-4D2F-9A2C-0E88FE03D474}" type="sibTrans" cxnId="{062ED88A-BED7-4DDE-9B9F-516256F4430C}">
      <dgm:prSet/>
      <dgm:spPr/>
      <dgm:t>
        <a:bodyPr/>
        <a:lstStyle/>
        <a:p>
          <a:endParaRPr lang="en-US"/>
        </a:p>
      </dgm:t>
    </dgm:pt>
    <dgm:pt modelId="{D97D631B-5FAA-4015-AD34-DDD65D28BBB5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1600" dirty="0"/>
            <a:t>Patient Satisfaction</a:t>
          </a:r>
        </a:p>
      </dgm:t>
    </dgm:pt>
    <dgm:pt modelId="{40A9010C-C984-4AA0-A5B0-193EA36A21CB}" type="parTrans" cxnId="{7BD49E14-48E1-40D1-88D5-BC7D6D6F8EA3}">
      <dgm:prSet/>
      <dgm:spPr/>
      <dgm:t>
        <a:bodyPr/>
        <a:lstStyle/>
        <a:p>
          <a:endParaRPr lang="en-US"/>
        </a:p>
      </dgm:t>
    </dgm:pt>
    <dgm:pt modelId="{FAB22E62-BE61-4EB6-B5EE-A21F7FB5E272}" type="sibTrans" cxnId="{7BD49E14-48E1-40D1-88D5-BC7D6D6F8EA3}">
      <dgm:prSet/>
      <dgm:spPr/>
      <dgm:t>
        <a:bodyPr/>
        <a:lstStyle/>
        <a:p>
          <a:endParaRPr lang="en-US"/>
        </a:p>
      </dgm:t>
    </dgm:pt>
    <dgm:pt modelId="{F45A3518-2DF3-47F7-9C7A-FBACB5928B2A}">
      <dgm:prSet custT="1"/>
      <dgm:spPr>
        <a:solidFill>
          <a:srgbClr val="0070C0"/>
        </a:solidFill>
      </dgm:spPr>
      <dgm:t>
        <a:bodyPr/>
        <a:lstStyle/>
        <a:p>
          <a:r>
            <a:rPr lang="en-US" sz="1600" dirty="0"/>
            <a:t>Patient Safety</a:t>
          </a:r>
        </a:p>
      </dgm:t>
    </dgm:pt>
    <dgm:pt modelId="{5C5B0AAA-8DFB-4D9A-940A-96E88DCE5CCC}" type="parTrans" cxnId="{D99AA911-F67C-439A-92C5-F8651C2EE1F3}">
      <dgm:prSet/>
      <dgm:spPr/>
      <dgm:t>
        <a:bodyPr/>
        <a:lstStyle/>
        <a:p>
          <a:endParaRPr lang="en-US"/>
        </a:p>
      </dgm:t>
    </dgm:pt>
    <dgm:pt modelId="{A9D5BF4C-0EFC-477E-9C92-AA1B3DF9751C}" type="sibTrans" cxnId="{D99AA911-F67C-439A-92C5-F8651C2EE1F3}">
      <dgm:prSet/>
      <dgm:spPr/>
      <dgm:t>
        <a:bodyPr/>
        <a:lstStyle/>
        <a:p>
          <a:endParaRPr lang="en-US"/>
        </a:p>
      </dgm:t>
    </dgm:pt>
    <dgm:pt modelId="{7029A946-A1E0-4D9C-A9EC-500EC6D2F033}">
      <dgm:prSet custT="1"/>
      <dgm:spPr>
        <a:solidFill>
          <a:srgbClr val="0070C0"/>
        </a:solidFill>
      </dgm:spPr>
      <dgm:t>
        <a:bodyPr/>
        <a:lstStyle/>
        <a:p>
          <a:r>
            <a:rPr lang="en-US" sz="1600" dirty="0"/>
            <a:t>Administrative &amp; Operational function</a:t>
          </a:r>
        </a:p>
      </dgm:t>
    </dgm:pt>
    <dgm:pt modelId="{CE9F751C-8EC0-4AC9-A9B2-185DC0F30E0B}" type="parTrans" cxnId="{FBBFE384-3AE8-4B6B-9045-06789FBAE073}">
      <dgm:prSet/>
      <dgm:spPr/>
      <dgm:t>
        <a:bodyPr/>
        <a:lstStyle/>
        <a:p>
          <a:endParaRPr lang="en-US"/>
        </a:p>
      </dgm:t>
    </dgm:pt>
    <dgm:pt modelId="{C5E6DD1F-723A-435F-9BB4-F159D170F007}" type="sibTrans" cxnId="{FBBFE384-3AE8-4B6B-9045-06789FBAE073}">
      <dgm:prSet/>
      <dgm:spPr/>
      <dgm:t>
        <a:bodyPr/>
        <a:lstStyle/>
        <a:p>
          <a:endParaRPr lang="en-US"/>
        </a:p>
      </dgm:t>
    </dgm:pt>
    <dgm:pt modelId="{0DCD6B4E-B8C3-46F7-AB25-D188C1A98F7E}" type="pres">
      <dgm:prSet presAssocID="{D6F39074-F699-4369-8B79-777C9965029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AFF49A-381D-48D0-B15E-6A11DE8B654F}" type="pres">
      <dgm:prSet presAssocID="{D6F39074-F699-4369-8B79-777C9965029B}" presName="cycle" presStyleCnt="0"/>
      <dgm:spPr/>
    </dgm:pt>
    <dgm:pt modelId="{841E3C88-D431-4EEA-800C-EA9EC3FF46C0}" type="pres">
      <dgm:prSet presAssocID="{1F0BD0BC-8D2E-4442-A7C0-345E61F1EE01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4815FD-6B3F-400C-8753-3CC671372905}" type="pres">
      <dgm:prSet presAssocID="{C2770AAB-A8C4-415E-B9E1-515D893C7CFE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B7F1DD3F-3FAF-4CB3-801B-39E37C35FE59}" type="pres">
      <dgm:prSet presAssocID="{F45A3518-2DF3-47F7-9C7A-FBACB5928B2A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6D2849-D9A7-4738-BA6C-348F1633905B}" type="pres">
      <dgm:prSet presAssocID="{908C978F-A440-495E-B06F-E85D209C8007}" presName="nodeFollowingNodes" presStyleLbl="node1" presStyleIdx="2" presStyleCnt="7" custRadScaleRad="96018" custRadScaleInc="-228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E1D9E6-578F-4A17-85B2-03CFC0BC09D7}" type="pres">
      <dgm:prSet presAssocID="{7029A946-A1E0-4D9C-A9EC-500EC6D2F033}" presName="nodeFollowingNodes" presStyleLbl="node1" presStyleIdx="3" presStyleCnt="7" custRadScaleRad="87747" custRadScaleInc="-185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6D8205-0CBD-4A82-B803-DD7F21CCEF15}" type="pres">
      <dgm:prSet presAssocID="{BC4009E0-2720-42D1-A6F9-0E32AE2CD112}" presName="nodeFollowingNodes" presStyleLbl="node1" presStyleIdx="4" presStyleCnt="7" custRadScaleRad="95844" custRadScaleInc="33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9F24D6-6E1A-47D6-96FF-B6E76FD7525B}" type="pres">
      <dgm:prSet presAssocID="{DEA8C983-454C-40E7-BF40-D838C3AC5A60}" presName="nodeFollowingNodes" presStyleLbl="node1" presStyleIdx="5" presStyleCnt="7" custRadScaleRad="98541" custRadScaleInc="229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7DF7EF-AABB-4613-8359-08C209FB9593}" type="pres">
      <dgm:prSet presAssocID="{D97D631B-5FAA-4015-AD34-DDD65D28BBB5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4595C1-9342-466C-98BD-97339D98BBD7}" type="presOf" srcId="{DEA8C983-454C-40E7-BF40-D838C3AC5A60}" destId="{289F24D6-6E1A-47D6-96FF-B6E76FD7525B}" srcOrd="0" destOrd="0" presId="urn:microsoft.com/office/officeart/2005/8/layout/cycle3"/>
    <dgm:cxn modelId="{A6CFB891-09DC-4DE9-B7A8-3185D10175F4}" type="presOf" srcId="{7029A946-A1E0-4D9C-A9EC-500EC6D2F033}" destId="{03E1D9E6-578F-4A17-85B2-03CFC0BC09D7}" srcOrd="0" destOrd="0" presId="urn:microsoft.com/office/officeart/2005/8/layout/cycle3"/>
    <dgm:cxn modelId="{6255380A-1538-4C55-99D8-F2F1320DCA5B}" srcId="{D6F39074-F699-4369-8B79-777C9965029B}" destId="{BC4009E0-2720-42D1-A6F9-0E32AE2CD112}" srcOrd="4" destOrd="0" parTransId="{D3A0DC3F-DCEE-461E-B037-12B8573CE380}" sibTransId="{037DD55D-18EB-469C-A867-1A61A35B8186}"/>
    <dgm:cxn modelId="{062ED88A-BED7-4DDE-9B9F-516256F4430C}" srcId="{D6F39074-F699-4369-8B79-777C9965029B}" destId="{DEA8C983-454C-40E7-BF40-D838C3AC5A60}" srcOrd="5" destOrd="0" parTransId="{FF84F14C-18AE-45F4-838C-480625B677FD}" sibTransId="{C6D6DD32-5D58-4D2F-9A2C-0E88FE03D474}"/>
    <dgm:cxn modelId="{C4E2E339-421C-4278-ACB2-2F5BBD7E682C}" type="presOf" srcId="{C2770AAB-A8C4-415E-B9E1-515D893C7CFE}" destId="{624815FD-6B3F-400C-8753-3CC671372905}" srcOrd="0" destOrd="0" presId="urn:microsoft.com/office/officeart/2005/8/layout/cycle3"/>
    <dgm:cxn modelId="{3F005A0C-4CC4-4CEB-A542-6EF49F6D6314}" type="presOf" srcId="{D97D631B-5FAA-4015-AD34-DDD65D28BBB5}" destId="{307DF7EF-AABB-4613-8359-08C209FB9593}" srcOrd="0" destOrd="0" presId="urn:microsoft.com/office/officeart/2005/8/layout/cycle3"/>
    <dgm:cxn modelId="{1D43DB21-6C2E-4FF9-BC8F-4E155780609E}" srcId="{D6F39074-F699-4369-8B79-777C9965029B}" destId="{1F0BD0BC-8D2E-4442-A7C0-345E61F1EE01}" srcOrd="0" destOrd="0" parTransId="{F40E3B39-9326-4B23-A655-BFA8FF5F779A}" sibTransId="{C2770AAB-A8C4-415E-B9E1-515D893C7CFE}"/>
    <dgm:cxn modelId="{DF0FE7E2-1363-4289-A1D7-926B6ECC7977}" type="presOf" srcId="{1F0BD0BC-8D2E-4442-A7C0-345E61F1EE01}" destId="{841E3C88-D431-4EEA-800C-EA9EC3FF46C0}" srcOrd="0" destOrd="0" presId="urn:microsoft.com/office/officeart/2005/8/layout/cycle3"/>
    <dgm:cxn modelId="{53454CAB-EE2E-4B4D-9EB1-6F67D4FF23A3}" type="presOf" srcId="{908C978F-A440-495E-B06F-E85D209C8007}" destId="{866D2849-D9A7-4738-BA6C-348F1633905B}" srcOrd="0" destOrd="0" presId="urn:microsoft.com/office/officeart/2005/8/layout/cycle3"/>
    <dgm:cxn modelId="{D99AA911-F67C-439A-92C5-F8651C2EE1F3}" srcId="{D6F39074-F699-4369-8B79-777C9965029B}" destId="{F45A3518-2DF3-47F7-9C7A-FBACB5928B2A}" srcOrd="1" destOrd="0" parTransId="{5C5B0AAA-8DFB-4D9A-940A-96E88DCE5CCC}" sibTransId="{A9D5BF4C-0EFC-477E-9C92-AA1B3DF9751C}"/>
    <dgm:cxn modelId="{FBBFE384-3AE8-4B6B-9045-06789FBAE073}" srcId="{D6F39074-F699-4369-8B79-777C9965029B}" destId="{7029A946-A1E0-4D9C-A9EC-500EC6D2F033}" srcOrd="3" destOrd="0" parTransId="{CE9F751C-8EC0-4AC9-A9B2-185DC0F30E0B}" sibTransId="{C5E6DD1F-723A-435F-9BB4-F159D170F007}"/>
    <dgm:cxn modelId="{01C16E29-477E-40FF-A315-831D6038C4FF}" type="presOf" srcId="{BC4009E0-2720-42D1-A6F9-0E32AE2CD112}" destId="{116D8205-0CBD-4A82-B803-DD7F21CCEF15}" srcOrd="0" destOrd="0" presId="urn:microsoft.com/office/officeart/2005/8/layout/cycle3"/>
    <dgm:cxn modelId="{46F84070-AC2C-4894-A1FA-C6B4C8748AF0}" type="presOf" srcId="{F45A3518-2DF3-47F7-9C7A-FBACB5928B2A}" destId="{B7F1DD3F-3FAF-4CB3-801B-39E37C35FE59}" srcOrd="0" destOrd="0" presId="urn:microsoft.com/office/officeart/2005/8/layout/cycle3"/>
    <dgm:cxn modelId="{13898143-B8BC-43EC-9F74-1E0DAA0E0FCA}" srcId="{D6F39074-F699-4369-8B79-777C9965029B}" destId="{908C978F-A440-495E-B06F-E85D209C8007}" srcOrd="2" destOrd="0" parTransId="{D6217318-9E61-4AA9-B77E-7CFF3668DDE7}" sibTransId="{EFE5EDDA-F4B8-4EC6-A22B-5F397C4CC661}"/>
    <dgm:cxn modelId="{A208FAFB-7303-4578-A98A-854E89C8BC71}" type="presOf" srcId="{D6F39074-F699-4369-8B79-777C9965029B}" destId="{0DCD6B4E-B8C3-46F7-AB25-D188C1A98F7E}" srcOrd="0" destOrd="0" presId="urn:microsoft.com/office/officeart/2005/8/layout/cycle3"/>
    <dgm:cxn modelId="{7BD49E14-48E1-40D1-88D5-BC7D6D6F8EA3}" srcId="{D6F39074-F699-4369-8B79-777C9965029B}" destId="{D97D631B-5FAA-4015-AD34-DDD65D28BBB5}" srcOrd="6" destOrd="0" parTransId="{40A9010C-C984-4AA0-A5B0-193EA36A21CB}" sibTransId="{FAB22E62-BE61-4EB6-B5EE-A21F7FB5E272}"/>
    <dgm:cxn modelId="{5E4E899D-D802-4329-8E07-6F967CACCB94}" type="presParOf" srcId="{0DCD6B4E-B8C3-46F7-AB25-D188C1A98F7E}" destId="{DDAFF49A-381D-48D0-B15E-6A11DE8B654F}" srcOrd="0" destOrd="0" presId="urn:microsoft.com/office/officeart/2005/8/layout/cycle3"/>
    <dgm:cxn modelId="{0A55FBC5-D1ED-4277-B2E3-DBF199CFA293}" type="presParOf" srcId="{DDAFF49A-381D-48D0-B15E-6A11DE8B654F}" destId="{841E3C88-D431-4EEA-800C-EA9EC3FF46C0}" srcOrd="0" destOrd="0" presId="urn:microsoft.com/office/officeart/2005/8/layout/cycle3"/>
    <dgm:cxn modelId="{A4905539-61FF-4949-8C85-C13831A3902A}" type="presParOf" srcId="{DDAFF49A-381D-48D0-B15E-6A11DE8B654F}" destId="{624815FD-6B3F-400C-8753-3CC671372905}" srcOrd="1" destOrd="0" presId="urn:microsoft.com/office/officeart/2005/8/layout/cycle3"/>
    <dgm:cxn modelId="{6483314B-1889-4058-AB51-9DE66231D1E8}" type="presParOf" srcId="{DDAFF49A-381D-48D0-B15E-6A11DE8B654F}" destId="{B7F1DD3F-3FAF-4CB3-801B-39E37C35FE59}" srcOrd="2" destOrd="0" presId="urn:microsoft.com/office/officeart/2005/8/layout/cycle3"/>
    <dgm:cxn modelId="{1DD0130D-073B-4B53-B035-672A7D8C4342}" type="presParOf" srcId="{DDAFF49A-381D-48D0-B15E-6A11DE8B654F}" destId="{866D2849-D9A7-4738-BA6C-348F1633905B}" srcOrd="3" destOrd="0" presId="urn:microsoft.com/office/officeart/2005/8/layout/cycle3"/>
    <dgm:cxn modelId="{CE75AE83-E1EB-4CC8-82B1-F3231F4D78C7}" type="presParOf" srcId="{DDAFF49A-381D-48D0-B15E-6A11DE8B654F}" destId="{03E1D9E6-578F-4A17-85B2-03CFC0BC09D7}" srcOrd="4" destOrd="0" presId="urn:microsoft.com/office/officeart/2005/8/layout/cycle3"/>
    <dgm:cxn modelId="{E8FFF577-F25C-45A0-8634-59B0DD2C6B6B}" type="presParOf" srcId="{DDAFF49A-381D-48D0-B15E-6A11DE8B654F}" destId="{116D8205-0CBD-4A82-B803-DD7F21CCEF15}" srcOrd="5" destOrd="0" presId="urn:microsoft.com/office/officeart/2005/8/layout/cycle3"/>
    <dgm:cxn modelId="{FFCD2F3F-3EAE-4915-AC28-B4EEF65B5E60}" type="presParOf" srcId="{DDAFF49A-381D-48D0-B15E-6A11DE8B654F}" destId="{289F24D6-6E1A-47D6-96FF-B6E76FD7525B}" srcOrd="6" destOrd="0" presId="urn:microsoft.com/office/officeart/2005/8/layout/cycle3"/>
    <dgm:cxn modelId="{86E6D34B-F5B8-4AC4-9A02-7D124F2DB873}" type="presParOf" srcId="{DDAFF49A-381D-48D0-B15E-6A11DE8B654F}" destId="{307DF7EF-AABB-4613-8359-08C209FB9593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4815FD-6B3F-400C-8753-3CC671372905}">
      <dsp:nvSpPr>
        <dsp:cNvPr id="0" name=""/>
        <dsp:cNvSpPr/>
      </dsp:nvSpPr>
      <dsp:spPr>
        <a:xfrm>
          <a:off x="1061088" y="-32700"/>
          <a:ext cx="4964422" cy="4964422"/>
        </a:xfrm>
        <a:prstGeom prst="circularArrow">
          <a:avLst>
            <a:gd name="adj1" fmla="val 5544"/>
            <a:gd name="adj2" fmla="val 330680"/>
            <a:gd name="adj3" fmla="val 14514709"/>
            <a:gd name="adj4" fmla="val 16950842"/>
            <a:gd name="adj5" fmla="val 5757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1E3C88-D431-4EEA-800C-EA9EC3FF46C0}">
      <dsp:nvSpPr>
        <dsp:cNvPr id="0" name=""/>
        <dsp:cNvSpPr/>
      </dsp:nvSpPr>
      <dsp:spPr>
        <a:xfrm>
          <a:off x="2769933" y="1417"/>
          <a:ext cx="1546733" cy="773366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Patient Care</a:t>
          </a:r>
        </a:p>
      </dsp:txBody>
      <dsp:txXfrm>
        <a:off x="2807686" y="39170"/>
        <a:ext cx="1471227" cy="697860"/>
      </dsp:txXfrm>
    </dsp:sp>
    <dsp:sp modelId="{B7F1DD3F-3FAF-4CB3-801B-39E37C35FE59}">
      <dsp:nvSpPr>
        <dsp:cNvPr id="0" name=""/>
        <dsp:cNvSpPr/>
      </dsp:nvSpPr>
      <dsp:spPr>
        <a:xfrm>
          <a:off x="4425089" y="798499"/>
          <a:ext cx="1546733" cy="773366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Patient Safety</a:t>
          </a:r>
        </a:p>
      </dsp:txBody>
      <dsp:txXfrm>
        <a:off x="4462842" y="836252"/>
        <a:ext cx="1471227" cy="697860"/>
      </dsp:txXfrm>
    </dsp:sp>
    <dsp:sp modelId="{866D2849-D9A7-4738-BA6C-348F1633905B}">
      <dsp:nvSpPr>
        <dsp:cNvPr id="0" name=""/>
        <dsp:cNvSpPr/>
      </dsp:nvSpPr>
      <dsp:spPr>
        <a:xfrm>
          <a:off x="4800603" y="2209801"/>
          <a:ext cx="1546733" cy="773366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Employee Satisfaction</a:t>
          </a:r>
        </a:p>
      </dsp:txBody>
      <dsp:txXfrm>
        <a:off x="4838356" y="2247554"/>
        <a:ext cx="1471227" cy="697860"/>
      </dsp:txXfrm>
    </dsp:sp>
    <dsp:sp modelId="{03E1D9E6-578F-4A17-85B2-03CFC0BC09D7}">
      <dsp:nvSpPr>
        <dsp:cNvPr id="0" name=""/>
        <dsp:cNvSpPr/>
      </dsp:nvSpPr>
      <dsp:spPr>
        <a:xfrm>
          <a:off x="3810001" y="3657607"/>
          <a:ext cx="1546733" cy="773366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Administrative &amp; Operational function</a:t>
          </a:r>
        </a:p>
      </dsp:txBody>
      <dsp:txXfrm>
        <a:off x="3847754" y="3695360"/>
        <a:ext cx="1471227" cy="697860"/>
      </dsp:txXfrm>
    </dsp:sp>
    <dsp:sp modelId="{116D8205-0CBD-4A82-B803-DD7F21CCEF15}">
      <dsp:nvSpPr>
        <dsp:cNvPr id="0" name=""/>
        <dsp:cNvSpPr/>
      </dsp:nvSpPr>
      <dsp:spPr>
        <a:xfrm>
          <a:off x="1447809" y="3657596"/>
          <a:ext cx="1546733" cy="773366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Regulatory Requirements</a:t>
          </a:r>
        </a:p>
      </dsp:txBody>
      <dsp:txXfrm>
        <a:off x="1485562" y="3695349"/>
        <a:ext cx="1471227" cy="697860"/>
      </dsp:txXfrm>
    </dsp:sp>
    <dsp:sp modelId="{289F24D6-6E1A-47D6-96FF-B6E76FD7525B}">
      <dsp:nvSpPr>
        <dsp:cNvPr id="0" name=""/>
        <dsp:cNvSpPr/>
      </dsp:nvSpPr>
      <dsp:spPr>
        <a:xfrm>
          <a:off x="685797" y="2209796"/>
          <a:ext cx="1546733" cy="773366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Employee Safety</a:t>
          </a:r>
        </a:p>
      </dsp:txBody>
      <dsp:txXfrm>
        <a:off x="723550" y="2247549"/>
        <a:ext cx="1471227" cy="697860"/>
      </dsp:txXfrm>
    </dsp:sp>
    <dsp:sp modelId="{307DF7EF-AABB-4613-8359-08C209FB9593}">
      <dsp:nvSpPr>
        <dsp:cNvPr id="0" name=""/>
        <dsp:cNvSpPr/>
      </dsp:nvSpPr>
      <dsp:spPr>
        <a:xfrm>
          <a:off x="1114776" y="798499"/>
          <a:ext cx="1546733" cy="773366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Patient Satisfaction</a:t>
          </a:r>
        </a:p>
      </dsp:txBody>
      <dsp:txXfrm>
        <a:off x="1152529" y="836252"/>
        <a:ext cx="1471227" cy="697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406ADA5-4290-4E2F-A81B-46C9176BC94D}" type="datetimeFigureOut">
              <a:rPr lang="en-US" smtClean="0"/>
              <a:t>5/7/2024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C9F198E-2F53-4DDA-9D42-FFA85397AB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47414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E5BFC24-EA00-4627-9AA3-C580D25571FC}" type="datetimeFigureOut">
              <a:rPr lang="en-US" smtClean="0"/>
              <a:pPr/>
              <a:t>5/7/2024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979494E-9EE1-4C87-9A93-B49282614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3329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9494E-9EE1-4C87-9A93-B4928261482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760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9494E-9EE1-4C87-9A93-B4928261482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296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9494E-9EE1-4C87-9A93-B4928261482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994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9494E-9EE1-4C87-9A93-B4928261482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311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9494E-9EE1-4C87-9A93-B4928261482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003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9494E-9EE1-4C87-9A93-B4928261482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899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9494E-9EE1-4C87-9A93-B4928261482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005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9494E-9EE1-4C87-9A93-B4928261482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766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9494E-9EE1-4C87-9A93-B4928261482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92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9494E-9EE1-4C87-9A93-B4928261482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989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1082675"/>
            <a:ext cx="9144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288062"/>
            <a:ext cx="9144000" cy="467416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091259"/>
            <a:ext cx="9144000" cy="520562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to add picture/chart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7472" indent="-347472" algn="l">
              <a:spcBef>
                <a:spcPts val="768"/>
              </a:spcBef>
              <a:buFont typeface="Arial"/>
              <a:buChar char="•"/>
              <a:defRPr sz="3200" baseline="0">
                <a:solidFill>
                  <a:srgbClr val="000000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 baseline="0">
                <a:solidFill>
                  <a:srgbClr val="000000"/>
                </a:solidFill>
              </a:defRPr>
            </a:lvl3pPr>
            <a:lvl4pPr algn="l">
              <a:defRPr baseline="0">
                <a:solidFill>
                  <a:srgbClr val="000000"/>
                </a:solidFill>
              </a:defRPr>
            </a:lvl4pPr>
            <a:lvl5pPr algn="l">
              <a:defRPr baseline="0">
                <a:solidFill>
                  <a:srgbClr val="000000"/>
                </a:solidFill>
              </a:defRPr>
            </a:lvl5pPr>
            <a:lvl6pPr marL="740664" indent="-283464" algn="l">
              <a:spcBef>
                <a:spcPts val="672"/>
              </a:spcBef>
              <a:buFont typeface="Lucida Grande"/>
              <a:buChar char="–"/>
              <a:defRPr sz="2800" baseline="0">
                <a:solidFill>
                  <a:srgbClr val="000000"/>
                </a:solidFill>
              </a:defRPr>
            </a:lvl6pPr>
            <a:lvl7pPr marL="1143000" indent="-228600" algn="l">
              <a:spcBef>
                <a:spcPts val="576"/>
              </a:spcBef>
              <a:buFont typeface="Arial"/>
              <a:buChar char="•"/>
              <a:defRPr sz="2400" baseline="0">
                <a:solidFill>
                  <a:srgbClr val="000000"/>
                </a:solidFill>
              </a:defRPr>
            </a:lvl7pPr>
            <a:lvl8pPr marL="1600200" indent="-228600" algn="l">
              <a:spcBef>
                <a:spcPts val="480"/>
              </a:spcBef>
              <a:buFont typeface="Lucida Grande"/>
              <a:buChar char="-"/>
              <a:defRPr sz="2000" baseline="0">
                <a:solidFill>
                  <a:schemeClr val="tx1"/>
                </a:solidFill>
              </a:defRPr>
            </a:lvl8pPr>
            <a:lvl9pPr marL="2057400" indent="-228600" algn="l">
              <a:spcBef>
                <a:spcPts val="24"/>
              </a:spcBef>
              <a:buFont typeface="Lucida Grande"/>
              <a:buChar char="»"/>
              <a:defRPr sz="2000" baseline="0">
                <a:solidFill>
                  <a:srgbClr val="000000"/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5"/>
            <a:r>
              <a:rPr lang="en-US" noProof="0" dirty="0"/>
              <a:t>Second level</a:t>
            </a:r>
          </a:p>
          <a:p>
            <a:pPr lvl="6"/>
            <a:r>
              <a:rPr lang="en-US" noProof="0" dirty="0"/>
              <a:t>Third level</a:t>
            </a:r>
          </a:p>
          <a:p>
            <a:pPr lvl="7"/>
            <a:r>
              <a:rPr lang="en-US" noProof="0" dirty="0"/>
              <a:t>Fourth level</a:t>
            </a:r>
          </a:p>
          <a:p>
            <a:pPr lvl="8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533046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Left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375851"/>
            <a:ext cx="8229600" cy="4911060"/>
          </a:xfrm>
        </p:spPr>
        <p:txBody>
          <a:bodyPr tIns="0" rIns="0" bIns="0"/>
          <a:lstStyle>
            <a:lvl1pPr>
              <a:buFontTx/>
              <a:buNone/>
              <a:defRPr>
                <a:solidFill>
                  <a:srgbClr val="B60225"/>
                </a:solidFill>
              </a:defRPr>
            </a:lvl1pPr>
            <a:lvl2pPr marL="228600" indent="-228600">
              <a:buClr>
                <a:srgbClr val="C03137"/>
              </a:buClr>
              <a:buFont typeface="Arial"/>
              <a:buChar char="•"/>
              <a:defRPr sz="2400"/>
            </a:lvl2pPr>
            <a:lvl3pPr marL="458788" indent="-230188">
              <a:defRPr/>
            </a:lvl3pPr>
            <a:lvl4pPr marL="458788" indent="-230188">
              <a:defRPr/>
            </a:lvl4pPr>
            <a:lvl5pPr marL="458788" indent="-230188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</p:spTree>
    <p:extLst>
      <p:ext uri="{BB962C8B-B14F-4D97-AF65-F5344CB8AC3E}">
        <p14:creationId xmlns:p14="http://schemas.microsoft.com/office/powerpoint/2010/main" val="25665700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Bulleted Text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2"/>
          </p:nvPr>
        </p:nvSpPr>
        <p:spPr>
          <a:xfrm>
            <a:off x="457199" y="1392239"/>
            <a:ext cx="5275716" cy="4841719"/>
          </a:xfrm>
        </p:spPr>
        <p:txBody>
          <a:bodyPr tIns="0"/>
          <a:lstStyle>
            <a:lvl1pPr marL="0" indent="0">
              <a:buNone/>
              <a:defRPr sz="2600">
                <a:solidFill>
                  <a:srgbClr val="B60225"/>
                </a:solidFill>
              </a:defRPr>
            </a:lvl1pPr>
            <a:lvl2pPr marL="228600" indent="-228600" algn="l">
              <a:buClr>
                <a:srgbClr val="B60225"/>
              </a:buClr>
              <a:buFont typeface="Arial"/>
              <a:buChar char="•"/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7"/>
          </p:nvPr>
        </p:nvSpPr>
        <p:spPr>
          <a:xfrm>
            <a:off x="6087218" y="1094980"/>
            <a:ext cx="3056782" cy="1661390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21"/>
          </p:nvPr>
        </p:nvSpPr>
        <p:spPr>
          <a:xfrm>
            <a:off x="6087218" y="4619039"/>
            <a:ext cx="3056782" cy="1655702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22"/>
          </p:nvPr>
        </p:nvSpPr>
        <p:spPr>
          <a:xfrm>
            <a:off x="6087218" y="2850446"/>
            <a:ext cx="3056782" cy="1655702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2581563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Bulleted Text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36146" y="1094981"/>
            <a:ext cx="4107853" cy="517308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7199" y="1379891"/>
            <a:ext cx="3723419" cy="4841719"/>
          </a:xfrm>
        </p:spPr>
        <p:txBody>
          <a:bodyPr tIns="0"/>
          <a:lstStyle>
            <a:lvl1pPr marL="0" indent="0">
              <a:buNone/>
              <a:defRPr sz="2600">
                <a:solidFill>
                  <a:srgbClr val="B60225"/>
                </a:solidFill>
              </a:defRPr>
            </a:lvl1pPr>
            <a:lvl2pPr marL="228600" indent="-228600" algn="l">
              <a:buClr>
                <a:srgbClr val="B60225"/>
              </a:buClr>
              <a:buFont typeface="Arial"/>
              <a:buChar char="•"/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5013077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397125"/>
            <a:ext cx="4038600" cy="3394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97125"/>
            <a:ext cx="4038600" cy="3394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35367D7-FCAD-4E5E-B36E-E90CEBC32FDD}" type="datetime1">
              <a:rPr lang="en-US" smtClean="0">
                <a:solidFill>
                  <a:prstClr val="black"/>
                </a:solidFill>
              </a:rPr>
              <a:pPr/>
              <a:t>5/7/2024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719F128-C814-4FB1-956E-16BC15170F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69379"/>
      </p:ext>
    </p:extLst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E9C61FE-1A5A-4E40-A241-AA86DD1A1C2A}" type="datetime1">
              <a:rPr lang="en-US" smtClean="0">
                <a:solidFill>
                  <a:prstClr val="black"/>
                </a:solidFill>
              </a:rPr>
              <a:pPr/>
              <a:t>5/7/2024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719F128-C814-4FB1-956E-16BC15170F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817271"/>
      </p:ext>
    </p:extLst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EOS001/Rev. 08/01 cmp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CA88A-7B6F-474D-91F8-7348FDBBBB2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70683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1082675"/>
            <a:ext cx="9144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288062"/>
            <a:ext cx="9144000" cy="467416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091259"/>
            <a:ext cx="9144000" cy="520562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to add picture/chart</a:t>
            </a:r>
          </a:p>
        </p:txBody>
      </p:sp>
    </p:spTree>
    <p:extLst>
      <p:ext uri="{BB962C8B-B14F-4D97-AF65-F5344CB8AC3E}">
        <p14:creationId xmlns:p14="http://schemas.microsoft.com/office/powerpoint/2010/main" val="220250998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65100"/>
            <a:ext cx="8229600" cy="6113617"/>
          </a:xfr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</p:spTree>
    <p:extLst>
      <p:ext uri="{BB962C8B-B14F-4D97-AF65-F5344CB8AC3E}">
        <p14:creationId xmlns:p14="http://schemas.microsoft.com/office/powerpoint/2010/main" val="14722950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Centered Paragrap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092200"/>
            <a:ext cx="8229600" cy="5186519"/>
          </a:xfrm>
        </p:spPr>
        <p:txBody>
          <a:bodyPr tIns="0" rIns="0" bIns="0" anchor="ctr"/>
          <a:lstStyle>
            <a:lvl1pPr algn="ctr">
              <a:buFontTx/>
              <a:buNone/>
              <a:defRPr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7813284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Left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375851"/>
            <a:ext cx="8229600" cy="4911060"/>
          </a:xfrm>
        </p:spPr>
        <p:txBody>
          <a:bodyPr tIns="0" rIns="0" bIns="0"/>
          <a:lstStyle>
            <a:lvl1pPr>
              <a:buFontTx/>
              <a:buNone/>
              <a:defRPr>
                <a:solidFill>
                  <a:srgbClr val="B60225"/>
                </a:solidFill>
              </a:defRPr>
            </a:lvl1pPr>
            <a:lvl2pPr marL="228600" indent="-228600">
              <a:buClr>
                <a:srgbClr val="C03137"/>
              </a:buClr>
              <a:buFont typeface="Arial"/>
              <a:buChar char="•"/>
              <a:defRPr sz="2400"/>
            </a:lvl2pPr>
            <a:lvl3pPr marL="458788" indent="-230188">
              <a:defRPr/>
            </a:lvl3pPr>
            <a:lvl4pPr marL="458788" indent="-230188">
              <a:defRPr/>
            </a:lvl4pPr>
            <a:lvl5pPr marL="458788" indent="-230188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</p:spTree>
    <p:extLst>
      <p:ext uri="{BB962C8B-B14F-4D97-AF65-F5344CB8AC3E}">
        <p14:creationId xmlns:p14="http://schemas.microsoft.com/office/powerpoint/2010/main" val="2653293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7472" indent="-347472" algn="l">
              <a:spcBef>
                <a:spcPts val="768"/>
              </a:spcBef>
              <a:buFont typeface="Arial"/>
              <a:buChar char="•"/>
              <a:defRPr sz="3200" baseline="0">
                <a:solidFill>
                  <a:srgbClr val="000000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 baseline="0">
                <a:solidFill>
                  <a:srgbClr val="000000"/>
                </a:solidFill>
              </a:defRPr>
            </a:lvl3pPr>
            <a:lvl4pPr algn="l">
              <a:defRPr baseline="0">
                <a:solidFill>
                  <a:srgbClr val="000000"/>
                </a:solidFill>
              </a:defRPr>
            </a:lvl4pPr>
            <a:lvl5pPr algn="l">
              <a:defRPr baseline="0">
                <a:solidFill>
                  <a:srgbClr val="000000"/>
                </a:solidFill>
              </a:defRPr>
            </a:lvl5pPr>
            <a:lvl6pPr marL="740664" indent="-283464" algn="l">
              <a:spcBef>
                <a:spcPts val="672"/>
              </a:spcBef>
              <a:buFont typeface="Lucida Grande"/>
              <a:buChar char="–"/>
              <a:defRPr sz="2800" baseline="0">
                <a:solidFill>
                  <a:srgbClr val="000000"/>
                </a:solidFill>
              </a:defRPr>
            </a:lvl6pPr>
            <a:lvl7pPr marL="1143000" indent="-228600" algn="l">
              <a:spcBef>
                <a:spcPts val="576"/>
              </a:spcBef>
              <a:buFont typeface="Arial"/>
              <a:buChar char="•"/>
              <a:defRPr sz="2400" baseline="0">
                <a:solidFill>
                  <a:srgbClr val="000000"/>
                </a:solidFill>
              </a:defRPr>
            </a:lvl7pPr>
            <a:lvl8pPr marL="1600200" indent="-228600" algn="l">
              <a:spcBef>
                <a:spcPts val="480"/>
              </a:spcBef>
              <a:buFont typeface="Lucida Grande"/>
              <a:buChar char="-"/>
              <a:defRPr sz="2000" baseline="0">
                <a:solidFill>
                  <a:schemeClr val="tx1"/>
                </a:solidFill>
              </a:defRPr>
            </a:lvl8pPr>
            <a:lvl9pPr marL="2057400" indent="-228600" algn="l">
              <a:spcBef>
                <a:spcPts val="24"/>
              </a:spcBef>
              <a:buFont typeface="Lucida Grande"/>
              <a:buChar char="»"/>
              <a:defRPr sz="2000" baseline="0">
                <a:solidFill>
                  <a:srgbClr val="000000"/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5"/>
            <a:r>
              <a:rPr lang="en-US" noProof="0" dirty="0"/>
              <a:t>Second level</a:t>
            </a:r>
          </a:p>
          <a:p>
            <a:pPr lvl="6"/>
            <a:r>
              <a:rPr lang="en-US" noProof="0" dirty="0"/>
              <a:t>Third level</a:t>
            </a:r>
          </a:p>
          <a:p>
            <a:pPr lvl="7"/>
            <a:r>
              <a:rPr lang="en-US" noProof="0" dirty="0"/>
              <a:t>Fourth level</a:t>
            </a:r>
          </a:p>
          <a:p>
            <a:pPr lvl="8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75267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Bulleted Text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2"/>
          </p:nvPr>
        </p:nvSpPr>
        <p:spPr>
          <a:xfrm>
            <a:off x="457199" y="1392239"/>
            <a:ext cx="5275716" cy="4841719"/>
          </a:xfrm>
        </p:spPr>
        <p:txBody>
          <a:bodyPr tIns="0"/>
          <a:lstStyle>
            <a:lvl1pPr marL="0" indent="0">
              <a:buNone/>
              <a:defRPr sz="2600">
                <a:solidFill>
                  <a:srgbClr val="B60225"/>
                </a:solidFill>
              </a:defRPr>
            </a:lvl1pPr>
            <a:lvl2pPr marL="228600" indent="-228600" algn="l">
              <a:buClr>
                <a:srgbClr val="B60225"/>
              </a:buClr>
              <a:buFont typeface="Arial"/>
              <a:buChar char="•"/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7"/>
          </p:nvPr>
        </p:nvSpPr>
        <p:spPr>
          <a:xfrm>
            <a:off x="6087218" y="1094980"/>
            <a:ext cx="3056782" cy="1661390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21"/>
          </p:nvPr>
        </p:nvSpPr>
        <p:spPr>
          <a:xfrm>
            <a:off x="6087218" y="4619039"/>
            <a:ext cx="3056782" cy="1655702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22"/>
          </p:nvPr>
        </p:nvSpPr>
        <p:spPr>
          <a:xfrm>
            <a:off x="6087218" y="2850446"/>
            <a:ext cx="3056782" cy="1655702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0684914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Bulleted Text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36146" y="1094981"/>
            <a:ext cx="4107853" cy="517308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7199" y="1379891"/>
            <a:ext cx="3723419" cy="4841719"/>
          </a:xfrm>
        </p:spPr>
        <p:txBody>
          <a:bodyPr tIns="0"/>
          <a:lstStyle>
            <a:lvl1pPr marL="0" indent="0">
              <a:buNone/>
              <a:defRPr sz="2600">
                <a:solidFill>
                  <a:srgbClr val="B60225"/>
                </a:solidFill>
              </a:defRPr>
            </a:lvl1pPr>
            <a:lvl2pPr marL="228600" indent="-228600" algn="l">
              <a:buClr>
                <a:srgbClr val="B60225"/>
              </a:buClr>
              <a:buFont typeface="Arial"/>
              <a:buChar char="•"/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448329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9712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9712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792FCD8-44ED-4C8C-B401-BF894FF2F394}" type="datetime1">
              <a:rPr lang="en-US" smtClean="0">
                <a:solidFill>
                  <a:prstClr val="black"/>
                </a:solidFill>
              </a:rPr>
              <a:pPr/>
              <a:t>5/7/2024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719F128-C814-4FB1-956E-16BC15170F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659733"/>
      </p:ext>
    </p:extLst>
  </p:cSld>
  <p:clrMapOvr>
    <a:masterClrMapping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E9C61FE-1A5A-4E40-A241-AA86DD1A1C2A}" type="datetime1">
              <a:rPr lang="en-US" smtClean="0">
                <a:solidFill>
                  <a:prstClr val="black"/>
                </a:solidFill>
              </a:rPr>
              <a:pPr/>
              <a:t>5/7/2024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719F128-C814-4FB1-956E-16BC15170F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319756"/>
      </p:ext>
    </p:extLst>
  </p:cSld>
  <p:clrMapOvr>
    <a:masterClrMapping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719F128-C814-4FB1-956E-16BC15170F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293263"/>
      </p:ext>
    </p:extLst>
  </p:cSld>
  <p:clrMapOvr>
    <a:masterClrMapping/>
  </p:clrMapOvr>
  <p:transition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EOS001/Rev. 08/01 cmp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887AA-2BFD-4246-9F32-99E920D5BE5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41849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0"/>
          </p:nvPr>
        </p:nvSpPr>
        <p:spPr>
          <a:xfrm>
            <a:off x="348734" y="5959603"/>
            <a:ext cx="6400800" cy="5288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238136"/>
            <a:ext cx="7772400" cy="751925"/>
          </a:xfrm>
          <a:prstGeom prst="rect">
            <a:avLst/>
          </a:prstGeom>
        </p:spPr>
        <p:txBody>
          <a:bodyPr/>
          <a:lstStyle>
            <a:lvl1pPr algn="ctr">
              <a:defRPr sz="4800">
                <a:solidFill>
                  <a:srgbClr val="C0313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680415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A96E0-D9B5-4509-BB69-E85A9617D7B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500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7472" indent="-347472" algn="l">
              <a:spcBef>
                <a:spcPts val="768"/>
              </a:spcBef>
              <a:buFont typeface="Arial"/>
              <a:buChar char="•"/>
              <a:defRPr sz="3200" baseline="0">
                <a:solidFill>
                  <a:srgbClr val="000000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 baseline="0">
                <a:solidFill>
                  <a:srgbClr val="000000"/>
                </a:solidFill>
              </a:defRPr>
            </a:lvl3pPr>
            <a:lvl4pPr algn="l">
              <a:defRPr baseline="0">
                <a:solidFill>
                  <a:srgbClr val="000000"/>
                </a:solidFill>
              </a:defRPr>
            </a:lvl4pPr>
            <a:lvl5pPr algn="l">
              <a:defRPr baseline="0">
                <a:solidFill>
                  <a:srgbClr val="000000"/>
                </a:solidFill>
              </a:defRPr>
            </a:lvl5pPr>
            <a:lvl6pPr marL="740664" indent="-283464" algn="l">
              <a:spcBef>
                <a:spcPts val="672"/>
              </a:spcBef>
              <a:buFont typeface="Lucida Grande"/>
              <a:buChar char="–"/>
              <a:defRPr sz="2800" baseline="0">
                <a:solidFill>
                  <a:srgbClr val="000000"/>
                </a:solidFill>
              </a:defRPr>
            </a:lvl6pPr>
            <a:lvl7pPr marL="1143000" indent="-228600" algn="l">
              <a:spcBef>
                <a:spcPts val="576"/>
              </a:spcBef>
              <a:buFont typeface="Arial"/>
              <a:buChar char="•"/>
              <a:defRPr sz="2400" baseline="0">
                <a:solidFill>
                  <a:srgbClr val="000000"/>
                </a:solidFill>
              </a:defRPr>
            </a:lvl7pPr>
            <a:lvl8pPr marL="1600200" indent="-228600" algn="l">
              <a:spcBef>
                <a:spcPts val="480"/>
              </a:spcBef>
              <a:buFont typeface="Lucida Grande"/>
              <a:buChar char="-"/>
              <a:defRPr sz="2000" baseline="0">
                <a:solidFill>
                  <a:schemeClr val="tx1"/>
                </a:solidFill>
              </a:defRPr>
            </a:lvl8pPr>
            <a:lvl9pPr marL="2057400" indent="-228600" algn="l">
              <a:spcBef>
                <a:spcPts val="24"/>
              </a:spcBef>
              <a:buFont typeface="Lucida Grande"/>
              <a:buChar char="»"/>
              <a:defRPr sz="2000" baseline="0">
                <a:solidFill>
                  <a:srgbClr val="000000"/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5"/>
            <a:r>
              <a:rPr lang="en-US" noProof="0" dirty="0"/>
              <a:t>Second level</a:t>
            </a:r>
          </a:p>
          <a:p>
            <a:pPr lvl="6"/>
            <a:r>
              <a:rPr lang="en-US" noProof="0" dirty="0"/>
              <a:t>Third level</a:t>
            </a:r>
          </a:p>
          <a:p>
            <a:pPr lvl="7"/>
            <a:r>
              <a:rPr lang="en-US" noProof="0" dirty="0"/>
              <a:t>Fourth level</a:t>
            </a:r>
          </a:p>
          <a:p>
            <a:pPr lvl="8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906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7472" indent="-347472" algn="l">
              <a:spcBef>
                <a:spcPts val="768"/>
              </a:spcBef>
              <a:buFont typeface="Arial"/>
              <a:buChar char="•"/>
              <a:defRPr sz="3200" baseline="0">
                <a:solidFill>
                  <a:srgbClr val="000000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 baseline="0">
                <a:solidFill>
                  <a:srgbClr val="000000"/>
                </a:solidFill>
              </a:defRPr>
            </a:lvl3pPr>
            <a:lvl4pPr algn="l">
              <a:defRPr baseline="0">
                <a:solidFill>
                  <a:srgbClr val="000000"/>
                </a:solidFill>
              </a:defRPr>
            </a:lvl4pPr>
            <a:lvl5pPr algn="l">
              <a:defRPr baseline="0">
                <a:solidFill>
                  <a:srgbClr val="000000"/>
                </a:solidFill>
              </a:defRPr>
            </a:lvl5pPr>
            <a:lvl6pPr marL="740664" indent="-283464" algn="l">
              <a:spcBef>
                <a:spcPts val="672"/>
              </a:spcBef>
              <a:buFont typeface="Lucida Grande"/>
              <a:buChar char="–"/>
              <a:defRPr sz="2800" baseline="0">
                <a:solidFill>
                  <a:srgbClr val="000000"/>
                </a:solidFill>
              </a:defRPr>
            </a:lvl6pPr>
            <a:lvl7pPr marL="1143000" indent="-228600" algn="l">
              <a:spcBef>
                <a:spcPts val="576"/>
              </a:spcBef>
              <a:buFont typeface="Arial"/>
              <a:buChar char="•"/>
              <a:defRPr sz="2400" baseline="0">
                <a:solidFill>
                  <a:srgbClr val="000000"/>
                </a:solidFill>
              </a:defRPr>
            </a:lvl7pPr>
            <a:lvl8pPr marL="1600200" indent="-228600" algn="l">
              <a:spcBef>
                <a:spcPts val="480"/>
              </a:spcBef>
              <a:buFont typeface="Lucida Grande"/>
              <a:buChar char="-"/>
              <a:defRPr sz="2000" baseline="0">
                <a:solidFill>
                  <a:schemeClr val="tx1"/>
                </a:solidFill>
              </a:defRPr>
            </a:lvl8pPr>
            <a:lvl9pPr marL="2057400" indent="-228600" algn="l">
              <a:spcBef>
                <a:spcPts val="24"/>
              </a:spcBef>
              <a:buFont typeface="Lucida Grande"/>
              <a:buChar char="»"/>
              <a:defRPr sz="2000" baseline="0">
                <a:solidFill>
                  <a:srgbClr val="000000"/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5"/>
            <a:r>
              <a:rPr lang="en-US" noProof="0" dirty="0"/>
              <a:t>Second level</a:t>
            </a:r>
          </a:p>
          <a:p>
            <a:pPr lvl="6"/>
            <a:r>
              <a:rPr lang="en-US" noProof="0" dirty="0"/>
              <a:t>Third level</a:t>
            </a:r>
          </a:p>
          <a:p>
            <a:pPr lvl="7"/>
            <a:r>
              <a:rPr lang="en-US" noProof="0" dirty="0"/>
              <a:t>Fourth level</a:t>
            </a:r>
          </a:p>
          <a:p>
            <a:pPr lvl="8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9074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7472" indent="-347472" algn="l">
              <a:spcBef>
                <a:spcPts val="768"/>
              </a:spcBef>
              <a:buFont typeface="Arial"/>
              <a:buChar char="•"/>
              <a:defRPr sz="3200" baseline="0">
                <a:solidFill>
                  <a:srgbClr val="000000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 baseline="0">
                <a:solidFill>
                  <a:srgbClr val="000000"/>
                </a:solidFill>
              </a:defRPr>
            </a:lvl3pPr>
            <a:lvl4pPr algn="l">
              <a:defRPr baseline="0">
                <a:solidFill>
                  <a:srgbClr val="000000"/>
                </a:solidFill>
              </a:defRPr>
            </a:lvl4pPr>
            <a:lvl5pPr algn="l">
              <a:defRPr baseline="0">
                <a:solidFill>
                  <a:srgbClr val="000000"/>
                </a:solidFill>
              </a:defRPr>
            </a:lvl5pPr>
            <a:lvl6pPr marL="740664" indent="-283464" algn="l">
              <a:spcBef>
                <a:spcPts val="672"/>
              </a:spcBef>
              <a:buFont typeface="Lucida Grande"/>
              <a:buChar char="–"/>
              <a:defRPr sz="2800" baseline="0">
                <a:solidFill>
                  <a:srgbClr val="000000"/>
                </a:solidFill>
              </a:defRPr>
            </a:lvl6pPr>
            <a:lvl7pPr marL="1143000" indent="-228600" algn="l">
              <a:spcBef>
                <a:spcPts val="576"/>
              </a:spcBef>
              <a:buFont typeface="Arial"/>
              <a:buChar char="•"/>
              <a:defRPr sz="2400" baseline="0">
                <a:solidFill>
                  <a:srgbClr val="000000"/>
                </a:solidFill>
              </a:defRPr>
            </a:lvl7pPr>
            <a:lvl8pPr marL="1600200" indent="-228600" algn="l">
              <a:spcBef>
                <a:spcPts val="480"/>
              </a:spcBef>
              <a:buFont typeface="Lucida Grande"/>
              <a:buChar char="-"/>
              <a:defRPr sz="2000" baseline="0">
                <a:solidFill>
                  <a:schemeClr val="tx1"/>
                </a:solidFill>
              </a:defRPr>
            </a:lvl8pPr>
            <a:lvl9pPr marL="2057400" indent="-228600" algn="l">
              <a:spcBef>
                <a:spcPts val="24"/>
              </a:spcBef>
              <a:buFont typeface="Lucida Grande"/>
              <a:buChar char="»"/>
              <a:defRPr sz="2000" baseline="0">
                <a:solidFill>
                  <a:srgbClr val="000000"/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5"/>
            <a:r>
              <a:rPr lang="en-US" noProof="0" dirty="0"/>
              <a:t>Second level</a:t>
            </a:r>
          </a:p>
          <a:p>
            <a:pPr lvl="6"/>
            <a:r>
              <a:rPr lang="en-US" noProof="0" dirty="0"/>
              <a:t>Third level</a:t>
            </a:r>
          </a:p>
          <a:p>
            <a:pPr lvl="7"/>
            <a:r>
              <a:rPr lang="en-US" noProof="0" dirty="0"/>
              <a:t>Fourth level</a:t>
            </a:r>
          </a:p>
          <a:p>
            <a:pPr lvl="8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0638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7472" indent="-347472" algn="l">
              <a:spcBef>
                <a:spcPts val="768"/>
              </a:spcBef>
              <a:buFont typeface="Arial"/>
              <a:buChar char="•"/>
              <a:defRPr sz="3200" baseline="0">
                <a:solidFill>
                  <a:srgbClr val="000000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 baseline="0">
                <a:solidFill>
                  <a:srgbClr val="000000"/>
                </a:solidFill>
              </a:defRPr>
            </a:lvl3pPr>
            <a:lvl4pPr algn="l">
              <a:defRPr baseline="0">
                <a:solidFill>
                  <a:srgbClr val="000000"/>
                </a:solidFill>
              </a:defRPr>
            </a:lvl4pPr>
            <a:lvl5pPr algn="l">
              <a:defRPr baseline="0">
                <a:solidFill>
                  <a:srgbClr val="000000"/>
                </a:solidFill>
              </a:defRPr>
            </a:lvl5pPr>
            <a:lvl6pPr marL="740664" indent="-283464" algn="l">
              <a:spcBef>
                <a:spcPts val="672"/>
              </a:spcBef>
              <a:buFont typeface="Lucida Grande"/>
              <a:buChar char="–"/>
              <a:defRPr sz="2800" baseline="0">
                <a:solidFill>
                  <a:srgbClr val="000000"/>
                </a:solidFill>
              </a:defRPr>
            </a:lvl6pPr>
            <a:lvl7pPr marL="1143000" indent="-228600" algn="l">
              <a:spcBef>
                <a:spcPts val="576"/>
              </a:spcBef>
              <a:buFont typeface="Arial"/>
              <a:buChar char="•"/>
              <a:defRPr sz="2400" baseline="0">
                <a:solidFill>
                  <a:srgbClr val="000000"/>
                </a:solidFill>
              </a:defRPr>
            </a:lvl7pPr>
            <a:lvl8pPr marL="1600200" indent="-228600" algn="l">
              <a:spcBef>
                <a:spcPts val="480"/>
              </a:spcBef>
              <a:buFont typeface="Lucida Grande"/>
              <a:buChar char="-"/>
              <a:defRPr sz="2000" baseline="0">
                <a:solidFill>
                  <a:schemeClr val="tx1"/>
                </a:solidFill>
              </a:defRPr>
            </a:lvl8pPr>
            <a:lvl9pPr marL="2057400" indent="-228600" algn="l">
              <a:spcBef>
                <a:spcPts val="24"/>
              </a:spcBef>
              <a:buFont typeface="Lucida Grande"/>
              <a:buChar char="»"/>
              <a:defRPr sz="2000" baseline="0">
                <a:solidFill>
                  <a:srgbClr val="000000"/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5"/>
            <a:r>
              <a:rPr lang="en-US" noProof="0" dirty="0"/>
              <a:t>Second level</a:t>
            </a:r>
          </a:p>
          <a:p>
            <a:pPr lvl="6"/>
            <a:r>
              <a:rPr lang="en-US" noProof="0" dirty="0"/>
              <a:t>Third level</a:t>
            </a:r>
          </a:p>
          <a:p>
            <a:pPr lvl="7"/>
            <a:r>
              <a:rPr lang="en-US" noProof="0" dirty="0"/>
              <a:t>Fourth level</a:t>
            </a:r>
          </a:p>
          <a:p>
            <a:pPr lvl="8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2552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BU stack_2clr_cmyk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2543175"/>
            <a:ext cx="5253038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BM stack_2clr_pms1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50" y="2552700"/>
            <a:ext cx="52451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 Children'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b_childrens_horizstack_3c_C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2025651"/>
            <a:ext cx="6100318" cy="26607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1082675"/>
            <a:ext cx="9144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091259"/>
            <a:ext cx="9144000" cy="520562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to add picture/chart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288062"/>
            <a:ext cx="9144000" cy="467416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65100"/>
            <a:ext cx="8229600" cy="6113617"/>
          </a:xfr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65100"/>
            <a:ext cx="8229600" cy="6113617"/>
          </a:xfr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Centered Paragrap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066801"/>
            <a:ext cx="8229600" cy="5207000"/>
          </a:xfrm>
        </p:spPr>
        <p:txBody>
          <a:bodyPr tIns="0" rIns="0" bIns="0" anchor="ctr"/>
          <a:lstStyle>
            <a:lvl1pPr algn="ctr">
              <a:buFontTx/>
              <a:buNone/>
              <a:defRPr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Left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367657"/>
            <a:ext cx="8229600" cy="4911060"/>
          </a:xfrm>
        </p:spPr>
        <p:txBody>
          <a:bodyPr tIns="0" rIns="0" bIns="0"/>
          <a:lstStyle>
            <a:lvl1pPr>
              <a:buFontTx/>
              <a:buNone/>
              <a:defRPr>
                <a:solidFill>
                  <a:srgbClr val="B60225"/>
                </a:solidFill>
              </a:defRPr>
            </a:lvl1pPr>
            <a:lvl2pPr marL="228600" indent="-228600">
              <a:buClr>
                <a:srgbClr val="C03137"/>
              </a:buClr>
              <a:buFont typeface="Arial"/>
              <a:buChar char="•"/>
              <a:defRPr sz="2400"/>
            </a:lvl2pPr>
            <a:lvl3pPr marL="458788" indent="-230188">
              <a:defRPr/>
            </a:lvl3pPr>
            <a:lvl4pPr marL="458788" indent="-230188">
              <a:defRPr/>
            </a:lvl4pPr>
            <a:lvl5pPr marL="458788" indent="-230188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Bulleted Text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2"/>
          </p:nvPr>
        </p:nvSpPr>
        <p:spPr>
          <a:xfrm>
            <a:off x="457199" y="1384047"/>
            <a:ext cx="5275716" cy="4841719"/>
          </a:xfrm>
        </p:spPr>
        <p:txBody>
          <a:bodyPr tIns="0"/>
          <a:lstStyle>
            <a:lvl1pPr marL="0" indent="0">
              <a:buNone/>
              <a:defRPr sz="2600">
                <a:solidFill>
                  <a:srgbClr val="B60225"/>
                </a:solidFill>
              </a:defRPr>
            </a:lvl1pPr>
            <a:lvl2pPr marL="228600" indent="-228600" algn="l">
              <a:buClr>
                <a:srgbClr val="B60225"/>
              </a:buClr>
              <a:buFont typeface="Arial"/>
              <a:buChar char="•"/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7"/>
          </p:nvPr>
        </p:nvSpPr>
        <p:spPr>
          <a:xfrm>
            <a:off x="6087218" y="1094980"/>
            <a:ext cx="3056782" cy="1661390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 baseline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21"/>
          </p:nvPr>
        </p:nvSpPr>
        <p:spPr>
          <a:xfrm>
            <a:off x="6087218" y="4619039"/>
            <a:ext cx="3056782" cy="1655702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idx="22"/>
          </p:nvPr>
        </p:nvSpPr>
        <p:spPr>
          <a:xfrm>
            <a:off x="6087218" y="2850446"/>
            <a:ext cx="3056782" cy="1655702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U Bulleted Text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36146" y="1094981"/>
            <a:ext cx="4107853" cy="517308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7199" y="1392239"/>
            <a:ext cx="3723419" cy="4841719"/>
          </a:xfrm>
        </p:spPr>
        <p:txBody>
          <a:bodyPr tIns="0"/>
          <a:lstStyle>
            <a:lvl1pPr marL="0" indent="0">
              <a:buNone/>
              <a:defRPr sz="2600">
                <a:solidFill>
                  <a:srgbClr val="B60225"/>
                </a:solidFill>
              </a:defRPr>
            </a:lvl1pPr>
            <a:lvl2pPr marL="228600" indent="-228600" algn="l">
              <a:buClr>
                <a:srgbClr val="B60225"/>
              </a:buClr>
              <a:buFont typeface="Arial"/>
              <a:buChar char="•"/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C 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80975" y="195263"/>
            <a:ext cx="8767762" cy="53327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to add picture/chart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348734" y="5959603"/>
            <a:ext cx="6400800" cy="5288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0"/>
          </p:nvPr>
        </p:nvSpPr>
        <p:spPr>
          <a:xfrm>
            <a:off x="348734" y="5959603"/>
            <a:ext cx="6400800" cy="5288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65101"/>
            <a:ext cx="8229600" cy="4991100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C Centered Paragrap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0"/>
          </p:nvPr>
        </p:nvSpPr>
        <p:spPr>
          <a:xfrm>
            <a:off x="348734" y="5959603"/>
            <a:ext cx="6400800" cy="5288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"/>
            <a:ext cx="8229600" cy="5588000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C Left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0"/>
          </p:nvPr>
        </p:nvSpPr>
        <p:spPr>
          <a:xfrm>
            <a:off x="348734" y="5959603"/>
            <a:ext cx="6400800" cy="5288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045651"/>
            <a:ext cx="8229600" cy="4911060"/>
          </a:xfrm>
          <a:prstGeom prst="rect">
            <a:avLst/>
          </a:prstGeom>
        </p:spPr>
        <p:txBody>
          <a:bodyPr lIns="0" tIns="0" rIns="0" bIns="0"/>
          <a:lstStyle>
            <a:lvl1pPr>
              <a:buFontTx/>
              <a:buNone/>
              <a:defRPr>
                <a:solidFill>
                  <a:srgbClr val="B60225"/>
                </a:solidFill>
              </a:defRPr>
            </a:lvl1pPr>
            <a:lvl2pPr marL="228600" indent="-228600">
              <a:buClr>
                <a:srgbClr val="C03137"/>
              </a:buClr>
              <a:buFont typeface="Arial"/>
              <a:buChar char="•"/>
              <a:defRPr sz="2400"/>
            </a:lvl2pPr>
            <a:lvl3pPr marL="458788" indent="-230188">
              <a:defRPr/>
            </a:lvl3pPr>
            <a:lvl4pPr marL="458788" indent="-230188">
              <a:defRPr/>
            </a:lvl4pPr>
            <a:lvl5pPr marL="458788" indent="-230188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C Bulleted Text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>
            <a:spLocks noGrp="1"/>
          </p:cNvSpPr>
          <p:nvPr>
            <p:ph type="subTitle" idx="10"/>
          </p:nvPr>
        </p:nvSpPr>
        <p:spPr>
          <a:xfrm>
            <a:off x="348734" y="5949682"/>
            <a:ext cx="6400800" cy="5288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788" y="642939"/>
            <a:ext cx="4456112" cy="4841719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2600">
                <a:solidFill>
                  <a:srgbClr val="B60225"/>
                </a:solidFill>
              </a:defRPr>
            </a:lvl1pPr>
            <a:lvl2pPr marL="228600" indent="-228600" algn="l">
              <a:buClr>
                <a:srgbClr val="B60225"/>
              </a:buClr>
              <a:buFont typeface="Arial"/>
              <a:buChar char="•"/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21"/>
          </p:nvPr>
        </p:nvSpPr>
        <p:spPr>
          <a:xfrm>
            <a:off x="5216071" y="3822700"/>
            <a:ext cx="3724729" cy="17027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idx="22"/>
          </p:nvPr>
        </p:nvSpPr>
        <p:spPr>
          <a:xfrm>
            <a:off x="5216071" y="2019300"/>
            <a:ext cx="3724729" cy="17027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idx="23"/>
          </p:nvPr>
        </p:nvSpPr>
        <p:spPr>
          <a:xfrm>
            <a:off x="5216071" y="215900"/>
            <a:ext cx="3724729" cy="17027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Centered Paragrap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092200"/>
            <a:ext cx="8229600" cy="5186519"/>
          </a:xfrm>
        </p:spPr>
        <p:txBody>
          <a:bodyPr tIns="0" rIns="0" bIns="0" anchor="ctr"/>
          <a:lstStyle>
            <a:lvl1pPr algn="ctr">
              <a:buFontTx/>
              <a:buNone/>
              <a:defRPr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C Bulleted Text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23"/>
          </p:nvPr>
        </p:nvSpPr>
        <p:spPr>
          <a:xfrm>
            <a:off x="5245193" y="215900"/>
            <a:ext cx="3682907" cy="5257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0"/>
          </p:nvPr>
        </p:nvSpPr>
        <p:spPr>
          <a:xfrm>
            <a:off x="348734" y="5959603"/>
            <a:ext cx="6400800" cy="5288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2"/>
          </p:nvPr>
        </p:nvSpPr>
        <p:spPr>
          <a:xfrm>
            <a:off x="458788" y="642939"/>
            <a:ext cx="4456112" cy="4841719"/>
          </a:xfrm>
          <a:prstGeom prst="rect">
            <a:avLst/>
          </a:prstGeom>
        </p:spPr>
        <p:txBody>
          <a:bodyPr lIns="0" tIns="0"/>
          <a:lstStyle>
            <a:lvl1pPr marL="0" indent="0">
              <a:buNone/>
              <a:defRPr sz="2600">
                <a:solidFill>
                  <a:srgbClr val="B60225"/>
                </a:solidFill>
              </a:defRPr>
            </a:lvl1pPr>
            <a:lvl2pPr marL="228600" indent="-228600" algn="l">
              <a:buClr>
                <a:srgbClr val="B60225"/>
              </a:buClr>
              <a:buFont typeface="Arial"/>
              <a:buChar char="•"/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1082675"/>
            <a:ext cx="9144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288062"/>
            <a:ext cx="9144000" cy="467416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0" y="1091259"/>
            <a:ext cx="9144000" cy="520562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688342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65100"/>
            <a:ext cx="8229600" cy="6113617"/>
          </a:xfr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24888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Centered Paragrap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092200"/>
            <a:ext cx="8229600" cy="5186519"/>
          </a:xfrm>
        </p:spPr>
        <p:txBody>
          <a:bodyPr tIns="0" rIns="0" bIns="0" anchor="ctr"/>
          <a:lstStyle>
            <a:lvl1pPr algn="ctr">
              <a:buFontTx/>
              <a:buNone/>
              <a:defRPr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861321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Left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375851"/>
            <a:ext cx="8229600" cy="4911060"/>
          </a:xfrm>
        </p:spPr>
        <p:txBody>
          <a:bodyPr tIns="0" rIns="0" bIns="0"/>
          <a:lstStyle>
            <a:lvl1pPr>
              <a:buFontTx/>
              <a:buNone/>
              <a:defRPr>
                <a:solidFill>
                  <a:srgbClr val="B60225"/>
                </a:solidFill>
              </a:defRPr>
            </a:lvl1pPr>
            <a:lvl2pPr marL="228600" indent="-228600">
              <a:buClr>
                <a:srgbClr val="C03137"/>
              </a:buClr>
              <a:buFont typeface="Arial"/>
              <a:buChar char="•"/>
              <a:defRPr sz="2400"/>
            </a:lvl2pPr>
            <a:lvl3pPr marL="458788" indent="-230188">
              <a:defRPr/>
            </a:lvl3pPr>
            <a:lvl4pPr marL="458788" indent="-230188">
              <a:defRPr/>
            </a:lvl4pPr>
            <a:lvl5pPr marL="458788" indent="-230188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18462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Bulleted Text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2"/>
          </p:nvPr>
        </p:nvSpPr>
        <p:spPr>
          <a:xfrm>
            <a:off x="457199" y="1392239"/>
            <a:ext cx="5275716" cy="4841719"/>
          </a:xfrm>
        </p:spPr>
        <p:txBody>
          <a:bodyPr tIns="0"/>
          <a:lstStyle>
            <a:lvl1pPr marL="0" indent="0">
              <a:buNone/>
              <a:defRPr sz="2600">
                <a:solidFill>
                  <a:srgbClr val="B60225"/>
                </a:solidFill>
              </a:defRPr>
            </a:lvl1pPr>
            <a:lvl2pPr marL="228600" indent="-228600" algn="l">
              <a:buClr>
                <a:srgbClr val="B60225"/>
              </a:buClr>
              <a:buFont typeface="Arial"/>
              <a:buChar char="•"/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7"/>
          </p:nvPr>
        </p:nvSpPr>
        <p:spPr>
          <a:xfrm>
            <a:off x="6087218" y="1094980"/>
            <a:ext cx="3056782" cy="1661390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21"/>
          </p:nvPr>
        </p:nvSpPr>
        <p:spPr>
          <a:xfrm>
            <a:off x="6087218" y="4619039"/>
            <a:ext cx="3056782" cy="1655702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idx="22"/>
          </p:nvPr>
        </p:nvSpPr>
        <p:spPr>
          <a:xfrm>
            <a:off x="6087218" y="2850446"/>
            <a:ext cx="3056782" cy="1655702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990606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Bulleted Text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36146" y="1094981"/>
            <a:ext cx="4107853" cy="517308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7199" y="1379891"/>
            <a:ext cx="3723419" cy="4841719"/>
          </a:xfrm>
        </p:spPr>
        <p:txBody>
          <a:bodyPr tIns="0"/>
          <a:lstStyle>
            <a:lvl1pPr marL="0" indent="0">
              <a:buNone/>
              <a:defRPr sz="2600">
                <a:solidFill>
                  <a:srgbClr val="B60225"/>
                </a:solidFill>
              </a:defRPr>
            </a:lvl1pPr>
            <a:lvl2pPr marL="228600" indent="-228600" algn="l">
              <a:buClr>
                <a:srgbClr val="B60225"/>
              </a:buClr>
              <a:buFont typeface="Arial"/>
              <a:buChar char="•"/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957613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DA7156-0608-45E8-92BD-2B90DF60F3FD}" type="datetime1">
              <a:rPr lang="en-US" smtClean="0">
                <a:solidFill>
                  <a:prstClr val="black"/>
                </a:solidFill>
              </a:rPr>
              <a:t>5/7/2024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64DD5A-5A61-4EC7-9243-5A2EA6457B4A}" type="slidenum">
              <a:rPr lang="en-US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1971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225745-AD77-4A15-9D22-CDE9C6D81494}" type="datetime1">
              <a:rPr lang="en-US" smtClean="0">
                <a:solidFill>
                  <a:prstClr val="black"/>
                </a:solidFill>
              </a:rPr>
              <a:t>5/7/2024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3219A3-A6A8-424E-982D-CE3EB5DD3E82}" type="slidenum">
              <a:rPr lang="en-US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369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397125"/>
            <a:ext cx="4038600" cy="3394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97125"/>
            <a:ext cx="4038600" cy="3394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7568B5-6C18-414D-8A14-CB643D0B05B3}" type="datetime1">
              <a:rPr lang="en-US" smtClean="0">
                <a:solidFill>
                  <a:prstClr val="black"/>
                </a:solidFill>
              </a:rPr>
              <a:t>5/7/2024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27F038-9E3E-4E1C-AB94-271A3F440899}" type="slidenum">
              <a:rPr lang="en-US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951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Left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375851"/>
            <a:ext cx="8229600" cy="4911060"/>
          </a:xfrm>
        </p:spPr>
        <p:txBody>
          <a:bodyPr tIns="0" rIns="0" bIns="0"/>
          <a:lstStyle>
            <a:lvl1pPr>
              <a:buFontTx/>
              <a:buNone/>
              <a:defRPr>
                <a:solidFill>
                  <a:srgbClr val="B60225"/>
                </a:solidFill>
              </a:defRPr>
            </a:lvl1pPr>
            <a:lvl2pPr marL="228600" indent="-228600">
              <a:buClr>
                <a:srgbClr val="C03137"/>
              </a:buClr>
              <a:buFont typeface="Arial"/>
              <a:buChar char="•"/>
              <a:defRPr sz="2400"/>
            </a:lvl2pPr>
            <a:lvl3pPr marL="458788" indent="-230188">
              <a:defRPr/>
            </a:lvl3pPr>
            <a:lvl4pPr marL="458788" indent="-230188">
              <a:defRPr/>
            </a:lvl4pPr>
            <a:lvl5pPr marL="458788" indent="-230188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DD8CCF-38CE-4DF1-AFBB-83B717A62A08}" type="datetime1">
              <a:rPr lang="en-US" smtClean="0">
                <a:solidFill>
                  <a:prstClr val="black"/>
                </a:solidFill>
              </a:rPr>
              <a:t>5/7/2024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3D6931-B07C-406E-A5DA-E1CBA69F8219}" type="slidenum">
              <a:rPr lang="en-US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723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9712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9712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9D5062-3D52-444F-A587-90325CAB2146}" type="datetime1">
              <a:rPr lang="en-US" smtClean="0">
                <a:solidFill>
                  <a:prstClr val="black"/>
                </a:solidFill>
              </a:rPr>
              <a:t>5/7/2024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D07999-7E3F-43FF-91F3-D4FA56FC3FAA}" type="slidenum">
              <a:rPr lang="en-US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547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A6C307-E4F6-46F7-A26E-62FDADE1B98B}" type="datetime1">
              <a:rPr lang="en-US" altLang="en-US" smtClean="0">
                <a:solidFill>
                  <a:prstClr val="black"/>
                </a:solidFill>
              </a:rPr>
              <a:t>5/7/2024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A18E66-A9A6-414C-B109-FC278BD3C442}" type="slidenum">
              <a:rPr lang="en-US" altLang="en-US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6959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0"/>
          </p:nvPr>
        </p:nvSpPr>
        <p:spPr>
          <a:xfrm>
            <a:off x="348734" y="5959603"/>
            <a:ext cx="6400800" cy="5288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238136"/>
            <a:ext cx="7772400" cy="751925"/>
          </a:xfrm>
          <a:prstGeom prst="rect">
            <a:avLst/>
          </a:prstGeom>
        </p:spPr>
        <p:txBody>
          <a:bodyPr/>
          <a:lstStyle>
            <a:lvl1pPr algn="ctr">
              <a:defRPr sz="4800">
                <a:solidFill>
                  <a:srgbClr val="C0313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3883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18C120A-D2A0-4514-9559-C2C083DA5208}" type="slidenum">
              <a:rPr lang="en-US">
                <a:solidFill>
                  <a:prstClr val="black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428591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21CCBA8-F3B8-417F-A407-3972BCC0E75A}" type="slidenum">
              <a:rPr lang="en-US">
                <a:solidFill>
                  <a:prstClr val="black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4263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1082675"/>
            <a:ext cx="9144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288062"/>
            <a:ext cx="9144000" cy="467416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091259"/>
            <a:ext cx="9144000" cy="520562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to add picture/chart</a:t>
            </a:r>
          </a:p>
        </p:txBody>
      </p:sp>
    </p:spTree>
    <p:extLst>
      <p:ext uri="{BB962C8B-B14F-4D97-AF65-F5344CB8AC3E}">
        <p14:creationId xmlns:p14="http://schemas.microsoft.com/office/powerpoint/2010/main" val="4554574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65100"/>
            <a:ext cx="8229600" cy="6113617"/>
          </a:xfr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</p:spTree>
    <p:extLst>
      <p:ext uri="{BB962C8B-B14F-4D97-AF65-F5344CB8AC3E}">
        <p14:creationId xmlns:p14="http://schemas.microsoft.com/office/powerpoint/2010/main" val="9355982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Centered Paragrap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092200"/>
            <a:ext cx="8229600" cy="5186519"/>
          </a:xfrm>
        </p:spPr>
        <p:txBody>
          <a:bodyPr tIns="0" rIns="0" bIns="0" anchor="ctr"/>
          <a:lstStyle>
            <a:lvl1pPr algn="ctr">
              <a:buFontTx/>
              <a:buNone/>
              <a:defRPr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398471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Left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375851"/>
            <a:ext cx="8229600" cy="4911060"/>
          </a:xfrm>
        </p:spPr>
        <p:txBody>
          <a:bodyPr tIns="0" rIns="0" bIns="0"/>
          <a:lstStyle>
            <a:lvl1pPr>
              <a:buFontTx/>
              <a:buNone/>
              <a:defRPr>
                <a:solidFill>
                  <a:srgbClr val="B60225"/>
                </a:solidFill>
              </a:defRPr>
            </a:lvl1pPr>
            <a:lvl2pPr marL="228600" indent="-228600">
              <a:buClr>
                <a:srgbClr val="C03137"/>
              </a:buClr>
              <a:buFont typeface="Arial"/>
              <a:buChar char="•"/>
              <a:defRPr sz="2400"/>
            </a:lvl2pPr>
            <a:lvl3pPr marL="458788" indent="-230188">
              <a:defRPr/>
            </a:lvl3pPr>
            <a:lvl4pPr marL="458788" indent="-230188">
              <a:defRPr/>
            </a:lvl4pPr>
            <a:lvl5pPr marL="458788" indent="-230188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</p:spTree>
    <p:extLst>
      <p:ext uri="{BB962C8B-B14F-4D97-AF65-F5344CB8AC3E}">
        <p14:creationId xmlns:p14="http://schemas.microsoft.com/office/powerpoint/2010/main" val="383097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Bulleted Text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2"/>
          </p:nvPr>
        </p:nvSpPr>
        <p:spPr>
          <a:xfrm>
            <a:off x="457199" y="1392239"/>
            <a:ext cx="5275716" cy="4841719"/>
          </a:xfrm>
        </p:spPr>
        <p:txBody>
          <a:bodyPr tIns="0"/>
          <a:lstStyle>
            <a:lvl1pPr marL="0" indent="0">
              <a:buNone/>
              <a:defRPr sz="2600">
                <a:solidFill>
                  <a:srgbClr val="B60225"/>
                </a:solidFill>
              </a:defRPr>
            </a:lvl1pPr>
            <a:lvl2pPr marL="228600" indent="-228600" algn="l">
              <a:buClr>
                <a:srgbClr val="B60225"/>
              </a:buClr>
              <a:buFont typeface="Arial"/>
              <a:buChar char="•"/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7"/>
          </p:nvPr>
        </p:nvSpPr>
        <p:spPr>
          <a:xfrm>
            <a:off x="6087218" y="1094980"/>
            <a:ext cx="3056782" cy="1661390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21"/>
          </p:nvPr>
        </p:nvSpPr>
        <p:spPr>
          <a:xfrm>
            <a:off x="6087218" y="4619039"/>
            <a:ext cx="3056782" cy="1655702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idx="22"/>
          </p:nvPr>
        </p:nvSpPr>
        <p:spPr>
          <a:xfrm>
            <a:off x="6087218" y="2850446"/>
            <a:ext cx="3056782" cy="1655702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Bulleted Text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2"/>
          </p:nvPr>
        </p:nvSpPr>
        <p:spPr>
          <a:xfrm>
            <a:off x="457199" y="1392239"/>
            <a:ext cx="5275716" cy="4841719"/>
          </a:xfrm>
        </p:spPr>
        <p:txBody>
          <a:bodyPr tIns="0"/>
          <a:lstStyle>
            <a:lvl1pPr marL="0" indent="0">
              <a:buNone/>
              <a:defRPr sz="2600">
                <a:solidFill>
                  <a:srgbClr val="B60225"/>
                </a:solidFill>
              </a:defRPr>
            </a:lvl1pPr>
            <a:lvl2pPr marL="228600" indent="-228600" algn="l">
              <a:buClr>
                <a:srgbClr val="B60225"/>
              </a:buClr>
              <a:buFont typeface="Arial"/>
              <a:buChar char="•"/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7"/>
          </p:nvPr>
        </p:nvSpPr>
        <p:spPr>
          <a:xfrm>
            <a:off x="6087218" y="1094980"/>
            <a:ext cx="3056782" cy="1661390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21"/>
          </p:nvPr>
        </p:nvSpPr>
        <p:spPr>
          <a:xfrm>
            <a:off x="6087218" y="4619039"/>
            <a:ext cx="3056782" cy="1655702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idx="22"/>
          </p:nvPr>
        </p:nvSpPr>
        <p:spPr>
          <a:xfrm>
            <a:off x="6087218" y="2850446"/>
            <a:ext cx="3056782" cy="1655702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295215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Bulleted Text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36146" y="1094981"/>
            <a:ext cx="4107853" cy="517308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7199" y="1379891"/>
            <a:ext cx="3723419" cy="4841719"/>
          </a:xfrm>
        </p:spPr>
        <p:txBody>
          <a:bodyPr tIns="0"/>
          <a:lstStyle>
            <a:lvl1pPr marL="0" indent="0">
              <a:buNone/>
              <a:defRPr sz="2600">
                <a:solidFill>
                  <a:srgbClr val="B60225"/>
                </a:solidFill>
              </a:defRPr>
            </a:lvl1pPr>
            <a:lvl2pPr marL="228600" indent="-228600" algn="l">
              <a:buClr>
                <a:srgbClr val="B60225"/>
              </a:buClr>
              <a:buFont typeface="Arial"/>
              <a:buChar char="•"/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873013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9712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9712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F6F7050-F72C-476D-BD5E-2108EF0BF5F5}" type="datetime1">
              <a:rPr lang="en-US" smtClean="0">
                <a:solidFill>
                  <a:prstClr val="black"/>
                </a:solidFill>
              </a:rPr>
              <a:t>5/7/2024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719F128-C814-4FB1-956E-16BC15170F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871232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764487B-1611-4F13-87D8-4356F751627C}" type="datetime1">
              <a:rPr lang="en-US" smtClean="0">
                <a:solidFill>
                  <a:prstClr val="black"/>
                </a:solidFill>
              </a:rPr>
              <a:t>5/7/2024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719F128-C814-4FB1-956E-16BC15170F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87194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CA88A-7B6F-474D-91F8-7348FDBBBB2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8097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0C0E9-44BB-4263-90B6-41C2FF899573}" type="datetime1">
              <a:rPr lang="en-US" smtClean="0">
                <a:solidFill>
                  <a:prstClr val="black"/>
                </a:solidFill>
              </a:rPr>
              <a:t>5/7/2024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A96E0-D9B5-4509-BB69-E85A9617D7B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7103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8B5F6-8B91-4DC9-8A22-A4A28522A1EC}" type="datetime1">
              <a:rPr lang="en-US" smtClean="0">
                <a:solidFill>
                  <a:prstClr val="black"/>
                </a:solidFill>
              </a:rPr>
              <a:t>5/7/2024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118D1-A558-40A9-B692-0622C2899B2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5688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1082675"/>
            <a:ext cx="9144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288062"/>
            <a:ext cx="9144000" cy="467416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091259"/>
            <a:ext cx="9144000" cy="520562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to add picture/chart</a:t>
            </a:r>
          </a:p>
        </p:txBody>
      </p:sp>
    </p:spTree>
    <p:extLst>
      <p:ext uri="{BB962C8B-B14F-4D97-AF65-F5344CB8AC3E}">
        <p14:creationId xmlns:p14="http://schemas.microsoft.com/office/powerpoint/2010/main" val="41009550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65100"/>
            <a:ext cx="8229600" cy="6113617"/>
          </a:xfr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</p:spTree>
    <p:extLst>
      <p:ext uri="{BB962C8B-B14F-4D97-AF65-F5344CB8AC3E}">
        <p14:creationId xmlns:p14="http://schemas.microsoft.com/office/powerpoint/2010/main" val="4954079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Centered Paragrap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092200"/>
            <a:ext cx="8229600" cy="5186519"/>
          </a:xfrm>
        </p:spPr>
        <p:txBody>
          <a:bodyPr tIns="0" rIns="0" bIns="0" anchor="ctr"/>
          <a:lstStyle>
            <a:lvl1pPr algn="ctr">
              <a:buFontTx/>
              <a:buNone/>
              <a:defRPr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90641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Bulleted Text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36146" y="1094981"/>
            <a:ext cx="4107853" cy="517308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7199" y="1379891"/>
            <a:ext cx="3723419" cy="4841719"/>
          </a:xfrm>
        </p:spPr>
        <p:txBody>
          <a:bodyPr tIns="0"/>
          <a:lstStyle>
            <a:lvl1pPr marL="0" indent="0">
              <a:buNone/>
              <a:defRPr sz="2600">
                <a:solidFill>
                  <a:srgbClr val="B60225"/>
                </a:solidFill>
              </a:defRPr>
            </a:lvl1pPr>
            <a:lvl2pPr marL="228600" indent="-228600" algn="l">
              <a:buClr>
                <a:srgbClr val="B60225"/>
              </a:buClr>
              <a:buFont typeface="Arial"/>
              <a:buChar char="•"/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Left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375851"/>
            <a:ext cx="8229600" cy="4911060"/>
          </a:xfrm>
        </p:spPr>
        <p:txBody>
          <a:bodyPr tIns="0" rIns="0" bIns="0"/>
          <a:lstStyle>
            <a:lvl1pPr>
              <a:buFontTx/>
              <a:buNone/>
              <a:defRPr>
                <a:solidFill>
                  <a:srgbClr val="B60225"/>
                </a:solidFill>
              </a:defRPr>
            </a:lvl1pPr>
            <a:lvl2pPr marL="228600" indent="-228600">
              <a:buClr>
                <a:srgbClr val="C03137"/>
              </a:buClr>
              <a:buFont typeface="Arial"/>
              <a:buChar char="•"/>
              <a:defRPr sz="2400"/>
            </a:lvl2pPr>
            <a:lvl3pPr marL="458788" indent="-230188">
              <a:defRPr/>
            </a:lvl3pPr>
            <a:lvl4pPr marL="458788" indent="-230188">
              <a:defRPr/>
            </a:lvl4pPr>
            <a:lvl5pPr marL="458788" indent="-230188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</p:spTree>
    <p:extLst>
      <p:ext uri="{BB962C8B-B14F-4D97-AF65-F5344CB8AC3E}">
        <p14:creationId xmlns:p14="http://schemas.microsoft.com/office/powerpoint/2010/main" val="1147797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Bulleted Text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2"/>
          </p:nvPr>
        </p:nvSpPr>
        <p:spPr>
          <a:xfrm>
            <a:off x="457199" y="1392239"/>
            <a:ext cx="5275716" cy="4841719"/>
          </a:xfrm>
        </p:spPr>
        <p:txBody>
          <a:bodyPr tIns="0"/>
          <a:lstStyle>
            <a:lvl1pPr marL="0" indent="0">
              <a:buNone/>
              <a:defRPr sz="2600">
                <a:solidFill>
                  <a:srgbClr val="B60225"/>
                </a:solidFill>
              </a:defRPr>
            </a:lvl1pPr>
            <a:lvl2pPr marL="228600" indent="-228600" algn="l">
              <a:buClr>
                <a:srgbClr val="B60225"/>
              </a:buClr>
              <a:buFont typeface="Arial"/>
              <a:buChar char="•"/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7"/>
          </p:nvPr>
        </p:nvSpPr>
        <p:spPr>
          <a:xfrm>
            <a:off x="6087218" y="1094980"/>
            <a:ext cx="3056782" cy="1661390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21"/>
          </p:nvPr>
        </p:nvSpPr>
        <p:spPr>
          <a:xfrm>
            <a:off x="6087218" y="4619039"/>
            <a:ext cx="3056782" cy="1655702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idx="22"/>
          </p:nvPr>
        </p:nvSpPr>
        <p:spPr>
          <a:xfrm>
            <a:off x="6087218" y="2850446"/>
            <a:ext cx="3056782" cy="1655702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314533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Bulleted Text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36146" y="1094981"/>
            <a:ext cx="4107853" cy="517308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7199" y="1379891"/>
            <a:ext cx="3723419" cy="4841719"/>
          </a:xfrm>
        </p:spPr>
        <p:txBody>
          <a:bodyPr tIns="0"/>
          <a:lstStyle>
            <a:lvl1pPr marL="0" indent="0">
              <a:buNone/>
              <a:defRPr sz="2600">
                <a:solidFill>
                  <a:srgbClr val="B60225"/>
                </a:solidFill>
              </a:defRPr>
            </a:lvl1pPr>
            <a:lvl2pPr marL="228600" indent="-228600" algn="l">
              <a:buClr>
                <a:srgbClr val="B60225"/>
              </a:buClr>
              <a:buFont typeface="Arial"/>
              <a:buChar char="•"/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282120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397125"/>
            <a:ext cx="4038600" cy="3394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97125"/>
            <a:ext cx="4038600" cy="3394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35367D7-FCAD-4E5E-B36E-E90CEBC32FDD}" type="datetime1">
              <a:rPr lang="en-US" smtClean="0">
                <a:solidFill>
                  <a:prstClr val="black"/>
                </a:solidFill>
              </a:rPr>
              <a:pPr/>
              <a:t>5/7/2024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719F128-C814-4FB1-956E-16BC15170F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95162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E9C61FE-1A5A-4E40-A241-AA86DD1A1C2A}" type="datetime1">
              <a:rPr lang="en-US" smtClean="0">
                <a:solidFill>
                  <a:prstClr val="black"/>
                </a:solidFill>
              </a:rPr>
              <a:pPr/>
              <a:t>5/7/2024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719F128-C814-4FB1-956E-16BC15170F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360119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719F128-C814-4FB1-956E-16BC15170F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110544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EOS001/Rev. 08/01 </a:t>
            </a:r>
            <a:r>
              <a:rPr lang="en-US" dirty="0" err="1">
                <a:solidFill>
                  <a:prstClr val="black"/>
                </a:solidFill>
              </a:rPr>
              <a:t>cmp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887AA-2BFD-4246-9F32-99E920D5BE5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5396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EOS001/Rev. 08/01 cmp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CA88A-7B6F-474D-91F8-7348FDBBBB2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9406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0"/>
          </p:nvPr>
        </p:nvSpPr>
        <p:spPr>
          <a:xfrm>
            <a:off x="348734" y="5959603"/>
            <a:ext cx="6400800" cy="5288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238136"/>
            <a:ext cx="7772400" cy="751925"/>
          </a:xfrm>
          <a:prstGeom prst="rect">
            <a:avLst/>
          </a:prstGeom>
        </p:spPr>
        <p:txBody>
          <a:bodyPr/>
          <a:lstStyle>
            <a:lvl1pPr algn="ctr">
              <a:defRPr sz="4800">
                <a:solidFill>
                  <a:srgbClr val="C0313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15349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118D1-A558-40A9-B692-0622C2899B2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992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C7EB686-346C-4BBF-9270-766E19DF8D32}" type="datetime1">
              <a:rPr lang="en-US" smtClean="0"/>
              <a:t>5/7/2024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719F128-C814-4FB1-956E-16BC15170F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495064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1082675"/>
            <a:ext cx="9144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288062"/>
            <a:ext cx="9144000" cy="467416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091259"/>
            <a:ext cx="9144000" cy="520562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to add picture/chart</a:t>
            </a:r>
          </a:p>
        </p:txBody>
      </p:sp>
    </p:spTree>
    <p:extLst>
      <p:ext uri="{BB962C8B-B14F-4D97-AF65-F5344CB8AC3E}">
        <p14:creationId xmlns:p14="http://schemas.microsoft.com/office/powerpoint/2010/main" val="27157491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65100"/>
            <a:ext cx="8229600" cy="6113617"/>
          </a:xfr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</p:spTree>
    <p:extLst>
      <p:ext uri="{BB962C8B-B14F-4D97-AF65-F5344CB8AC3E}">
        <p14:creationId xmlns:p14="http://schemas.microsoft.com/office/powerpoint/2010/main" val="24635566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Centered Paragrap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092200"/>
            <a:ext cx="8229600" cy="5186519"/>
          </a:xfrm>
        </p:spPr>
        <p:txBody>
          <a:bodyPr tIns="0" rIns="0" bIns="0" anchor="ctr"/>
          <a:lstStyle>
            <a:lvl1pPr algn="ctr">
              <a:buFontTx/>
              <a:buNone/>
              <a:defRPr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738949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Left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375851"/>
            <a:ext cx="8229600" cy="4911060"/>
          </a:xfrm>
        </p:spPr>
        <p:txBody>
          <a:bodyPr tIns="0" rIns="0" bIns="0"/>
          <a:lstStyle>
            <a:lvl1pPr>
              <a:buFontTx/>
              <a:buNone/>
              <a:defRPr>
                <a:solidFill>
                  <a:srgbClr val="B60225"/>
                </a:solidFill>
              </a:defRPr>
            </a:lvl1pPr>
            <a:lvl2pPr marL="228600" indent="-228600">
              <a:buClr>
                <a:srgbClr val="C03137"/>
              </a:buClr>
              <a:buFont typeface="Arial"/>
              <a:buChar char="•"/>
              <a:defRPr sz="2400"/>
            </a:lvl2pPr>
            <a:lvl3pPr marL="458788" indent="-230188">
              <a:defRPr/>
            </a:lvl3pPr>
            <a:lvl4pPr marL="458788" indent="-230188">
              <a:defRPr/>
            </a:lvl4pPr>
            <a:lvl5pPr marL="458788" indent="-230188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</p:spTree>
    <p:extLst>
      <p:ext uri="{BB962C8B-B14F-4D97-AF65-F5344CB8AC3E}">
        <p14:creationId xmlns:p14="http://schemas.microsoft.com/office/powerpoint/2010/main" val="6164231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Bulleted Text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2"/>
          </p:nvPr>
        </p:nvSpPr>
        <p:spPr>
          <a:xfrm>
            <a:off x="457199" y="1392239"/>
            <a:ext cx="5275716" cy="4841719"/>
          </a:xfrm>
        </p:spPr>
        <p:txBody>
          <a:bodyPr tIns="0"/>
          <a:lstStyle>
            <a:lvl1pPr marL="0" indent="0">
              <a:buNone/>
              <a:defRPr sz="2600">
                <a:solidFill>
                  <a:srgbClr val="B60225"/>
                </a:solidFill>
              </a:defRPr>
            </a:lvl1pPr>
            <a:lvl2pPr marL="228600" indent="-228600" algn="l">
              <a:buClr>
                <a:srgbClr val="B60225"/>
              </a:buClr>
              <a:buFont typeface="Arial"/>
              <a:buChar char="•"/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7"/>
          </p:nvPr>
        </p:nvSpPr>
        <p:spPr>
          <a:xfrm>
            <a:off x="6087218" y="1094980"/>
            <a:ext cx="3056782" cy="1661390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21"/>
          </p:nvPr>
        </p:nvSpPr>
        <p:spPr>
          <a:xfrm>
            <a:off x="6087218" y="4619039"/>
            <a:ext cx="3056782" cy="1655702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22"/>
          </p:nvPr>
        </p:nvSpPr>
        <p:spPr>
          <a:xfrm>
            <a:off x="6087218" y="2850446"/>
            <a:ext cx="3056782" cy="1655702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951319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Bulleted Text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36146" y="1094981"/>
            <a:ext cx="4107853" cy="517308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7199" y="1379891"/>
            <a:ext cx="3723419" cy="4841719"/>
          </a:xfrm>
        </p:spPr>
        <p:txBody>
          <a:bodyPr tIns="0"/>
          <a:lstStyle>
            <a:lvl1pPr marL="0" indent="0">
              <a:buNone/>
              <a:defRPr sz="2600">
                <a:solidFill>
                  <a:srgbClr val="B60225"/>
                </a:solidFill>
              </a:defRPr>
            </a:lvl1pPr>
            <a:lvl2pPr marL="228600" indent="-228600" algn="l">
              <a:buClr>
                <a:srgbClr val="B60225"/>
              </a:buClr>
              <a:buFont typeface="Arial"/>
              <a:buChar char="•"/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453035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E9C61FE-1A5A-4E40-A241-AA86DD1A1C2A}" type="datetime1">
              <a:rPr lang="en-US" smtClean="0">
                <a:solidFill>
                  <a:prstClr val="black"/>
                </a:solidFill>
              </a:rPr>
              <a:pPr/>
              <a:t>5/7/2024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719F128-C814-4FB1-956E-16BC15170F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998641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719F128-C814-4FB1-956E-16BC15170F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616258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EOS001/Rev. 08/01 cmp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887AA-2BFD-4246-9F32-99E920D5BE5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5715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EOS001/Rev. 08/01 cmp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CA88A-7B6F-474D-91F8-7348FDBBBB2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304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02BE160-6883-4C1D-8B91-A782D423AC91}" type="datetime1">
              <a:rPr lang="en-US" smtClean="0"/>
              <a:t>5/7/2024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719F128-C814-4FB1-956E-16BC15170F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085504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0"/>
          </p:nvPr>
        </p:nvSpPr>
        <p:spPr>
          <a:xfrm>
            <a:off x="348734" y="5959603"/>
            <a:ext cx="6400800" cy="5288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238136"/>
            <a:ext cx="7772400" cy="751925"/>
          </a:xfrm>
          <a:prstGeom prst="rect">
            <a:avLst/>
          </a:prstGeom>
        </p:spPr>
        <p:txBody>
          <a:bodyPr/>
          <a:lstStyle>
            <a:lvl1pPr algn="ctr">
              <a:defRPr sz="4800">
                <a:solidFill>
                  <a:srgbClr val="C0313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133348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A96E0-D9B5-4509-BB69-E85A9617D7B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72745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118D1-A558-40A9-B692-0622C2899B2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0334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1082675"/>
            <a:ext cx="9144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288062"/>
            <a:ext cx="9144000" cy="467416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091259"/>
            <a:ext cx="9144000" cy="520562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to add picture/chart</a:t>
            </a:r>
          </a:p>
        </p:txBody>
      </p:sp>
    </p:spTree>
    <p:extLst>
      <p:ext uri="{BB962C8B-B14F-4D97-AF65-F5344CB8AC3E}">
        <p14:creationId xmlns:p14="http://schemas.microsoft.com/office/powerpoint/2010/main" val="133219731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65100"/>
            <a:ext cx="8229600" cy="6113617"/>
          </a:xfr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</p:spTree>
    <p:extLst>
      <p:ext uri="{BB962C8B-B14F-4D97-AF65-F5344CB8AC3E}">
        <p14:creationId xmlns:p14="http://schemas.microsoft.com/office/powerpoint/2010/main" val="140977964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Centered Paragrap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092200"/>
            <a:ext cx="8229600" cy="5186519"/>
          </a:xfrm>
        </p:spPr>
        <p:txBody>
          <a:bodyPr tIns="0" rIns="0" bIns="0" anchor="ctr"/>
          <a:lstStyle>
            <a:lvl1pPr algn="ctr">
              <a:buFontTx/>
              <a:buNone/>
              <a:defRPr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4110091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Left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375851"/>
            <a:ext cx="8229600" cy="4911060"/>
          </a:xfrm>
        </p:spPr>
        <p:txBody>
          <a:bodyPr tIns="0" rIns="0" bIns="0"/>
          <a:lstStyle>
            <a:lvl1pPr>
              <a:buFontTx/>
              <a:buNone/>
              <a:defRPr>
                <a:solidFill>
                  <a:srgbClr val="B60225"/>
                </a:solidFill>
              </a:defRPr>
            </a:lvl1pPr>
            <a:lvl2pPr marL="228600" indent="-228600">
              <a:buClr>
                <a:srgbClr val="C03137"/>
              </a:buClr>
              <a:buFont typeface="Arial"/>
              <a:buChar char="•"/>
              <a:defRPr sz="2400"/>
            </a:lvl2pPr>
            <a:lvl3pPr marL="458788" indent="-230188">
              <a:defRPr/>
            </a:lvl3pPr>
            <a:lvl4pPr marL="458788" indent="-230188">
              <a:defRPr/>
            </a:lvl4pPr>
            <a:lvl5pPr marL="458788" indent="-230188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</p:spTree>
    <p:extLst>
      <p:ext uri="{BB962C8B-B14F-4D97-AF65-F5344CB8AC3E}">
        <p14:creationId xmlns:p14="http://schemas.microsoft.com/office/powerpoint/2010/main" val="356655169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Bulleted Text 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2"/>
          </p:nvPr>
        </p:nvSpPr>
        <p:spPr>
          <a:xfrm>
            <a:off x="457199" y="1392239"/>
            <a:ext cx="5275716" cy="4841719"/>
          </a:xfrm>
        </p:spPr>
        <p:txBody>
          <a:bodyPr tIns="0"/>
          <a:lstStyle>
            <a:lvl1pPr marL="0" indent="0">
              <a:buNone/>
              <a:defRPr sz="2600">
                <a:solidFill>
                  <a:srgbClr val="B60225"/>
                </a:solidFill>
              </a:defRPr>
            </a:lvl1pPr>
            <a:lvl2pPr marL="228600" indent="-228600" algn="l">
              <a:buClr>
                <a:srgbClr val="B60225"/>
              </a:buClr>
              <a:buFont typeface="Arial"/>
              <a:buChar char="•"/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7"/>
          </p:nvPr>
        </p:nvSpPr>
        <p:spPr>
          <a:xfrm>
            <a:off x="6087218" y="1094980"/>
            <a:ext cx="3056782" cy="1661390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21"/>
          </p:nvPr>
        </p:nvSpPr>
        <p:spPr>
          <a:xfrm>
            <a:off x="6087218" y="4619039"/>
            <a:ext cx="3056782" cy="1655702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22"/>
          </p:nvPr>
        </p:nvSpPr>
        <p:spPr>
          <a:xfrm>
            <a:off x="6087218" y="2850446"/>
            <a:ext cx="3056782" cy="1655702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326626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Bulleted Text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36146" y="1094981"/>
            <a:ext cx="4107853" cy="517308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7199" y="1379891"/>
            <a:ext cx="3723419" cy="4841719"/>
          </a:xfrm>
        </p:spPr>
        <p:txBody>
          <a:bodyPr tIns="0"/>
          <a:lstStyle>
            <a:lvl1pPr marL="0" indent="0">
              <a:buNone/>
              <a:defRPr sz="2600">
                <a:solidFill>
                  <a:srgbClr val="B60225"/>
                </a:solidFill>
              </a:defRPr>
            </a:lvl1pPr>
            <a:lvl2pPr marL="228600" indent="-228600" algn="l">
              <a:buClr>
                <a:srgbClr val="B60225"/>
              </a:buClr>
              <a:buFont typeface="Arial"/>
              <a:buChar char="•"/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185778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9712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97125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792FCD8-44ED-4C8C-B401-BF894FF2F394}" type="datetime1">
              <a:rPr lang="en-US" smtClean="0">
                <a:solidFill>
                  <a:prstClr val="black"/>
                </a:solidFill>
              </a:rPr>
              <a:pPr/>
              <a:t>5/7/2024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719F128-C814-4FB1-956E-16BC15170F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34384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2ABBD6-FC2A-4F47-AD2A-ACE89C78CEBA}" type="datetime1">
              <a:rPr lang="en-US" smtClean="0"/>
              <a:t>5/7/2024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40D893-0A24-4444-B177-418CC39933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50036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E9C61FE-1A5A-4E40-A241-AA86DD1A1C2A}" type="datetime1">
              <a:rPr lang="en-US" smtClean="0">
                <a:solidFill>
                  <a:prstClr val="black"/>
                </a:solidFill>
              </a:rPr>
              <a:pPr/>
              <a:t>5/7/2024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719F128-C814-4FB1-956E-16BC15170F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732204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719F128-C814-4FB1-956E-16BC15170F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68858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EOS001/Rev. 08/01 cmp</a:t>
            </a: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887AA-2BFD-4246-9F32-99E920D5BE5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92992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EOS001/Rev. 08/01 cmp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CA88A-7B6F-474D-91F8-7348FDBBBB2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76640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0"/>
          </p:nvPr>
        </p:nvSpPr>
        <p:spPr>
          <a:xfrm>
            <a:off x="348734" y="5959603"/>
            <a:ext cx="6400800" cy="5288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238136"/>
            <a:ext cx="7772400" cy="751925"/>
          </a:xfrm>
          <a:prstGeom prst="rect">
            <a:avLst/>
          </a:prstGeom>
        </p:spPr>
        <p:txBody>
          <a:bodyPr/>
          <a:lstStyle>
            <a:lvl1pPr algn="ctr">
              <a:defRPr sz="4800">
                <a:solidFill>
                  <a:srgbClr val="C0313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399135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A96E0-D9B5-4509-BB69-E85A9617D7B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43002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118D1-A558-40A9-B692-0622C2899B2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75509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1082675"/>
            <a:ext cx="9144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288062"/>
            <a:ext cx="9144000" cy="467416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091259"/>
            <a:ext cx="9144000" cy="520562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to add picture/chart</a:t>
            </a:r>
          </a:p>
        </p:txBody>
      </p:sp>
    </p:spTree>
    <p:extLst>
      <p:ext uri="{BB962C8B-B14F-4D97-AF65-F5344CB8AC3E}">
        <p14:creationId xmlns:p14="http://schemas.microsoft.com/office/powerpoint/2010/main" val="296978474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65100"/>
            <a:ext cx="8229600" cy="6113617"/>
          </a:xfr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</p:spTree>
    <p:extLst>
      <p:ext uri="{BB962C8B-B14F-4D97-AF65-F5344CB8AC3E}">
        <p14:creationId xmlns:p14="http://schemas.microsoft.com/office/powerpoint/2010/main" val="20405593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M Centered Paragrap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62700"/>
            <a:ext cx="9144000" cy="4953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736270" y="464955"/>
            <a:ext cx="3950530" cy="381684"/>
          </a:xfrm>
          <a:prstGeom prst="rect">
            <a:avLst/>
          </a:prstGeom>
        </p:spPr>
        <p:txBody>
          <a:bodyPr rIns="0">
            <a:noAutofit/>
          </a:bodyPr>
          <a:lstStyle>
            <a:lvl1pPr algn="r">
              <a:buFontTx/>
              <a:buNone/>
              <a:defRPr sz="1500" cap="all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Department name here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" y="1092200"/>
            <a:ext cx="8229600" cy="5186519"/>
          </a:xfrm>
        </p:spPr>
        <p:txBody>
          <a:bodyPr tIns="0" rIns="0" bIns="0" anchor="ctr"/>
          <a:lstStyle>
            <a:lvl1pPr algn="ctr">
              <a:buFontTx/>
              <a:buNone/>
              <a:defRPr>
                <a:solidFill>
                  <a:srgbClr val="B60225"/>
                </a:solidFill>
              </a:defRPr>
            </a:lvl1pPr>
            <a:lvl2pPr marL="228600" indent="-228600" algn="ctr">
              <a:buClr>
                <a:srgbClr val="C03137"/>
              </a:buClr>
              <a:buFontTx/>
              <a:buNone/>
              <a:defRPr sz="2400"/>
            </a:lvl2pPr>
            <a:lvl3pPr marL="458788" indent="-230188" algn="ctr">
              <a:buFontTx/>
              <a:buNone/>
              <a:defRPr/>
            </a:lvl3pPr>
            <a:lvl4pPr marL="458788" indent="-230188" algn="ctr">
              <a:buFontTx/>
              <a:buNone/>
              <a:defRPr/>
            </a:lvl4pPr>
            <a:lvl5pPr marL="458788" indent="-230188" algn="ctr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42075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01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8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Tbackground_Red.jpg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6525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1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8788" y="13303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278563"/>
            <a:ext cx="9144000" cy="579437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82675"/>
            <a:ext cx="9144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SBM horz_2clr_pms1.eps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298450"/>
            <a:ext cx="34544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9" r:id="rId7"/>
    <p:sldLayoutId id="2147483670" r:id="rId8"/>
    <p:sldLayoutId id="2147483713" r:id="rId9"/>
    <p:sldLayoutId id="2147483715" r:id="rId10"/>
    <p:sldLayoutId id="2147483716" r:id="rId11"/>
    <p:sldLayoutId id="2147483718" r:id="rId12"/>
    <p:sldLayoutId id="2147483719" r:id="rId13"/>
    <p:sldLayoutId id="2147483720" r:id="rId14"/>
    <p:sldLayoutId id="2147483723" r:id="rId15"/>
  </p:sldLayoutIdLst>
  <p:hf sldNum="0" hdr="0" ftr="0" dt="0"/>
  <p:txStyles>
    <p:titleStyle>
      <a:lvl1pPr algn="r" defTabSz="457200" rtl="0" eaLnBrk="1" fontAlgn="base" hangingPunct="1">
        <a:spcBef>
          <a:spcPct val="0"/>
        </a:spcBef>
        <a:spcAft>
          <a:spcPct val="0"/>
        </a:spcAft>
        <a:defRPr sz="5400" kern="1200" baseline="6000">
          <a:solidFill>
            <a:schemeClr val="bg1"/>
          </a:solidFill>
          <a:latin typeface="Helvetica"/>
          <a:ea typeface="ＭＳ Ｐゴシック" pitchFamily="-112" charset="-128"/>
          <a:cs typeface="Helvetica"/>
        </a:defRPr>
      </a:lvl1pPr>
      <a:lvl2pPr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2pPr>
      <a:lvl3pPr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3pPr>
      <a:lvl4pPr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4pPr>
      <a:lvl5pPr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5pPr>
      <a:lvl6pPr marL="4572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4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6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8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Lucida Grande" charset="0"/>
        <a:buChar char="–"/>
        <a:defRPr sz="28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Tbackground_Red.jp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6525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1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8788" y="13303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278563"/>
            <a:ext cx="9144000" cy="579437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82675"/>
            <a:ext cx="9144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SBM horz_2clr_pms1.eps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298450"/>
            <a:ext cx="34544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866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2" r:id="rId7"/>
    <p:sldLayoutId id="2147483813" r:id="rId8"/>
    <p:sldLayoutId id="2147483819" r:id="rId9"/>
  </p:sldLayoutIdLst>
  <p:hf hdr="0" ftr="0"/>
  <p:txStyles>
    <p:titleStyle>
      <a:lvl1pPr algn="r" defTabSz="457200" rtl="0" eaLnBrk="1" fontAlgn="base" hangingPunct="1">
        <a:spcBef>
          <a:spcPct val="0"/>
        </a:spcBef>
        <a:spcAft>
          <a:spcPct val="0"/>
        </a:spcAft>
        <a:defRPr sz="5400" kern="1200" baseline="6000">
          <a:solidFill>
            <a:schemeClr val="bg1"/>
          </a:solidFill>
          <a:latin typeface="Helvetica"/>
          <a:ea typeface="ＭＳ Ｐゴシック" pitchFamily="-112" charset="-128"/>
          <a:cs typeface="Helvetica"/>
        </a:defRPr>
      </a:lvl1pPr>
      <a:lvl2pPr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2pPr>
      <a:lvl3pPr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3pPr>
      <a:lvl4pPr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4pPr>
      <a:lvl5pPr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5pPr>
      <a:lvl6pPr marL="4572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4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6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8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Lucida Grande" charset="0"/>
        <a:buChar char="–"/>
        <a:defRPr sz="28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Tbackground_Red.jp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6525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1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8788" y="13303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278563"/>
            <a:ext cx="9144000" cy="579437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82675"/>
            <a:ext cx="9144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SBM horz_2clr_pms1.eps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298450"/>
            <a:ext cx="34544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01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2" r:id="rId8"/>
    <p:sldLayoutId id="2147483834" r:id="rId9"/>
    <p:sldLayoutId id="2147483837" r:id="rId10"/>
    <p:sldLayoutId id="2147483839" r:id="rId11"/>
    <p:sldLayoutId id="2147483840" r:id="rId12"/>
  </p:sldLayoutIdLst>
  <p:hf hdr="0" ftr="0"/>
  <p:txStyles>
    <p:titleStyle>
      <a:lvl1pPr algn="r" defTabSz="457200" rtl="0" eaLnBrk="1" fontAlgn="base" hangingPunct="1">
        <a:spcBef>
          <a:spcPct val="0"/>
        </a:spcBef>
        <a:spcAft>
          <a:spcPct val="0"/>
        </a:spcAft>
        <a:defRPr sz="5400" kern="1200" baseline="6000">
          <a:solidFill>
            <a:schemeClr val="bg1"/>
          </a:solidFill>
          <a:latin typeface="Helvetica"/>
          <a:ea typeface="ＭＳ Ｐゴシック" pitchFamily="-112" charset="-128"/>
          <a:cs typeface="Helvetica"/>
        </a:defRPr>
      </a:lvl1pPr>
      <a:lvl2pPr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2pPr>
      <a:lvl3pPr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3pPr>
      <a:lvl4pPr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4pPr>
      <a:lvl5pPr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5pPr>
      <a:lvl6pPr marL="4572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4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6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8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Lucida Grande" charset="0"/>
        <a:buChar char="–"/>
        <a:defRPr sz="28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ヒラギノ角ゴ Pro W3" charset="-128"/>
          <a:cs typeface="ヒラギノ角ゴ Pro W3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ヒラギノ角ゴ Pro W3" charset="-128"/>
          <a:cs typeface="ヒラギノ角ゴ Pro W3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ヒラギノ角ゴ Pro W3" charset="-128"/>
          <a:cs typeface="ヒラギノ角ゴ Pro W3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ヒラギノ角ゴ Pro W3" charset="-128"/>
          <a:cs typeface="ヒラギノ角ゴ Pro W3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ヒラギノ角ゴ Pro W3" charset="-128"/>
          <a:cs typeface="ヒラギノ角ゴ Pro W3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ヒラギノ角ゴ Pro W3" charset="-128"/>
          <a:cs typeface="ヒラギノ角ゴ Pro W3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ヒラギノ角ゴ Pro W3" charset="-128"/>
          <a:cs typeface="ヒラギノ角ゴ Pro W3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Tbackground_Red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6525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8788" y="13303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8" name="Picture 4" descr="SBU horz_2clr_cmyk.eps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95275"/>
            <a:ext cx="36195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6278563"/>
            <a:ext cx="9144000" cy="579437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82675"/>
            <a:ext cx="9144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</p:sldLayoutIdLst>
  <p:hf sldNum="0" hdr="0" ftr="0" dt="0"/>
  <p:txStyles>
    <p:titleStyle>
      <a:lvl1pPr algn="r" defTabSz="457200" rtl="0" eaLnBrk="1" fontAlgn="base" hangingPunct="1">
        <a:spcBef>
          <a:spcPct val="0"/>
        </a:spcBef>
        <a:spcAft>
          <a:spcPct val="0"/>
        </a:spcAft>
        <a:defRPr sz="5400" kern="1200" baseline="6000">
          <a:solidFill>
            <a:schemeClr val="bg1"/>
          </a:solidFill>
          <a:latin typeface="Helvetica"/>
          <a:ea typeface="ＭＳ Ｐゴシック" pitchFamily="-112" charset="-128"/>
          <a:cs typeface="Helvetica"/>
        </a:defRPr>
      </a:lvl1pPr>
      <a:lvl2pPr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2pPr>
      <a:lvl3pPr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3pPr>
      <a:lvl4pPr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4pPr>
      <a:lvl5pPr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5pPr>
      <a:lvl6pPr marL="4572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4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6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8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Lucida Grande" charset="0"/>
        <a:buChar char="–"/>
        <a:defRPr sz="28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SolidFooterArt_CH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5692775"/>
            <a:ext cx="8799513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b_childrens_horiz_3c_Cnotag.eps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100" y="5876925"/>
            <a:ext cx="3223260" cy="6248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</p:sldLayoutIdLst>
  <p:hf sldNum="0" hdr="0" ftr="0" dt="0"/>
  <p:txStyles>
    <p:titleStyle>
      <a:lvl1pPr algn="r" defTabSz="457200" rtl="0" eaLnBrk="1" fontAlgn="base" hangingPunct="1">
        <a:spcBef>
          <a:spcPct val="0"/>
        </a:spcBef>
        <a:spcAft>
          <a:spcPct val="0"/>
        </a:spcAft>
        <a:defRPr sz="5400" kern="1200" baseline="6000">
          <a:solidFill>
            <a:schemeClr val="bg1"/>
          </a:solidFill>
          <a:latin typeface="Helvetica"/>
          <a:ea typeface="ＭＳ Ｐゴシック" pitchFamily="-112" charset="-128"/>
          <a:cs typeface="Helvetica"/>
        </a:defRPr>
      </a:lvl1pPr>
      <a:lvl2pPr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2pPr>
      <a:lvl3pPr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3pPr>
      <a:lvl4pPr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4pPr>
      <a:lvl5pPr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5pPr>
      <a:lvl6pPr marL="4572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4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6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8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defRPr sz="3200" kern="1200">
          <a:solidFill>
            <a:srgbClr val="C03137"/>
          </a:solidFill>
          <a:latin typeface="Helvetica"/>
          <a:ea typeface="ＭＳ Ｐゴシック" pitchFamily="-112" charset="-128"/>
          <a:cs typeface="Helvetica"/>
        </a:defRPr>
      </a:lvl1pPr>
      <a:lvl2pPr marL="107950" indent="-107950" algn="l" defTabSz="576263" rtl="0" eaLnBrk="1" fontAlgn="base" hangingPunct="1">
        <a:spcBef>
          <a:spcPct val="20000"/>
        </a:spcBef>
        <a:spcAft>
          <a:spcPct val="0"/>
        </a:spcAft>
        <a:defRPr sz="28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515938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C03137"/>
        </a:buClr>
        <a:buFont typeface="Arial" charset="0"/>
        <a:buChar char="•"/>
        <a:defRPr sz="24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1373188" indent="-231775" algn="l" defTabSz="457200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747713" indent="-231775" algn="l" defTabSz="457200" rtl="0" eaLnBrk="1" fontAlgn="base" hangingPunct="1">
        <a:spcBef>
          <a:spcPct val="20000"/>
        </a:spcBef>
        <a:spcAft>
          <a:spcPct val="0"/>
        </a:spcAft>
        <a:buClr>
          <a:srgbClr val="C03137"/>
        </a:buClr>
        <a:buFont typeface="Arial" charset="0"/>
        <a:buChar char="»"/>
        <a:defRPr sz="20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Tbackground_Red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9225"/>
          </a:xfrm>
          <a:prstGeom prst="rect">
            <a:avLst/>
          </a:prstGeom>
          <a:noFill/>
          <a:ln>
            <a:noFill/>
          </a:ln>
          <a:effectLst>
            <a:outerShdw blurRad="136525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8788" y="13303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278563"/>
            <a:ext cx="9144000" cy="579437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82675"/>
            <a:ext cx="9144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0" name="Picture 7" descr="SBM horz_2clr_pms1.eps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298450"/>
            <a:ext cx="34544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142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hf sldNum="0" hdr="0" ft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5400" kern="1200" baseline="6000">
          <a:solidFill>
            <a:schemeClr val="bg1"/>
          </a:solidFill>
          <a:latin typeface="Helvetica"/>
          <a:ea typeface="ＭＳ Ｐゴシック" pitchFamily="-112" charset="-128"/>
          <a:cs typeface="Helvetica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  <a:cs typeface="Helvetica" pitchFamily="34" charset="0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  <a:cs typeface="Helvetica" pitchFamily="34" charset="0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  <a:cs typeface="Helvetica" pitchFamily="34" charset="0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  <a:cs typeface="Helvetica" pitchFamily="34" charset="0"/>
        </a:defRPr>
      </a:lvl5pPr>
      <a:lvl6pPr marL="4572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4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6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8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Lucida Grande"/>
        <a:buChar char="–"/>
        <a:defRPr sz="28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Tbackground_Red.jp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6525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1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8788" y="13303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278563"/>
            <a:ext cx="9144000" cy="579437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82675"/>
            <a:ext cx="9144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SBM horz_2clr_pms1.eps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298450"/>
            <a:ext cx="34544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3873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7" r:id="rId8"/>
    <p:sldLayoutId id="2147483743" r:id="rId9"/>
    <p:sldLayoutId id="2147483745" r:id="rId10"/>
    <p:sldLayoutId id="2147483746" r:id="rId11"/>
  </p:sldLayoutIdLst>
  <p:hf sldNum="0" hdr="0" ftr="0" dt="0"/>
  <p:txStyles>
    <p:titleStyle>
      <a:lvl1pPr algn="r" defTabSz="457200" rtl="0" eaLnBrk="1" fontAlgn="base" hangingPunct="1">
        <a:spcBef>
          <a:spcPct val="0"/>
        </a:spcBef>
        <a:spcAft>
          <a:spcPct val="0"/>
        </a:spcAft>
        <a:defRPr sz="5400" kern="1200" baseline="6000">
          <a:solidFill>
            <a:schemeClr val="bg1"/>
          </a:solidFill>
          <a:latin typeface="Helvetica"/>
          <a:ea typeface="ＭＳ Ｐゴシック" pitchFamily="-112" charset="-128"/>
          <a:cs typeface="Helvetica"/>
        </a:defRPr>
      </a:lvl1pPr>
      <a:lvl2pPr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2pPr>
      <a:lvl3pPr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3pPr>
      <a:lvl4pPr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4pPr>
      <a:lvl5pPr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5pPr>
      <a:lvl6pPr marL="4572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4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6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8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Lucida Grande" charset="0"/>
        <a:buChar char="–"/>
        <a:defRPr sz="28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Tbackground_Red.jp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6525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1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8788" y="13303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278563"/>
            <a:ext cx="9144000" cy="579437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82675"/>
            <a:ext cx="9144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SBM horz_2clr_pms1.eps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298450"/>
            <a:ext cx="34544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8108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5" r:id="rId7"/>
    <p:sldLayoutId id="2147483756" r:id="rId8"/>
    <p:sldLayoutId id="2147483758" r:id="rId9"/>
    <p:sldLayoutId id="2147483761" r:id="rId10"/>
    <p:sldLayoutId id="2147483762" r:id="rId11"/>
    <p:sldLayoutId id="2147483763" r:id="rId12"/>
    <p:sldLayoutId id="2147483765" r:id="rId13"/>
  </p:sldLayoutIdLst>
  <p:hf hdr="0" ftr="0"/>
  <p:txStyles>
    <p:titleStyle>
      <a:lvl1pPr algn="r" defTabSz="457200" rtl="0" eaLnBrk="1" fontAlgn="base" hangingPunct="1">
        <a:spcBef>
          <a:spcPct val="0"/>
        </a:spcBef>
        <a:spcAft>
          <a:spcPct val="0"/>
        </a:spcAft>
        <a:defRPr sz="5400" kern="1200" baseline="6000">
          <a:solidFill>
            <a:schemeClr val="bg1"/>
          </a:solidFill>
          <a:latin typeface="Helvetica"/>
          <a:ea typeface="ＭＳ Ｐゴシック" pitchFamily="-112" charset="-128"/>
          <a:cs typeface="Helvetica"/>
        </a:defRPr>
      </a:lvl1pPr>
      <a:lvl2pPr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2pPr>
      <a:lvl3pPr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3pPr>
      <a:lvl4pPr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4pPr>
      <a:lvl5pPr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5pPr>
      <a:lvl6pPr marL="4572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4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6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8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Lucida Grande" charset="0"/>
        <a:buChar char="–"/>
        <a:defRPr sz="28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Tbackground_Red.jp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6525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1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8788" y="13303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278563"/>
            <a:ext cx="9144000" cy="579437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82675"/>
            <a:ext cx="9144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SBM horz_2clr_pms1.eps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298450"/>
            <a:ext cx="34544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283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5" r:id="rId7"/>
    <p:sldLayoutId id="2147483777" r:id="rId8"/>
    <p:sldLayoutId id="2147483780" r:id="rId9"/>
    <p:sldLayoutId id="2147483781" r:id="rId10"/>
    <p:sldLayoutId id="2147483782" r:id="rId11"/>
    <p:sldLayoutId id="2147483783" r:id="rId12"/>
    <p:sldLayoutId id="2147483784" r:id="rId13"/>
  </p:sldLayoutIdLst>
  <p:hf hdr="0" ftr="0"/>
  <p:txStyles>
    <p:titleStyle>
      <a:lvl1pPr algn="r" defTabSz="457200" rtl="0" eaLnBrk="1" fontAlgn="base" hangingPunct="1">
        <a:spcBef>
          <a:spcPct val="0"/>
        </a:spcBef>
        <a:spcAft>
          <a:spcPct val="0"/>
        </a:spcAft>
        <a:defRPr sz="5400" kern="1200" baseline="6000">
          <a:solidFill>
            <a:schemeClr val="bg1"/>
          </a:solidFill>
          <a:latin typeface="Helvetica"/>
          <a:ea typeface="ＭＳ Ｐゴシック" pitchFamily="-112" charset="-128"/>
          <a:cs typeface="Helvetica"/>
        </a:defRPr>
      </a:lvl1pPr>
      <a:lvl2pPr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2pPr>
      <a:lvl3pPr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3pPr>
      <a:lvl4pPr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4pPr>
      <a:lvl5pPr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5pPr>
      <a:lvl6pPr marL="4572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4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6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8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Lucida Grande" charset="0"/>
        <a:buChar char="–"/>
        <a:defRPr sz="28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Tbackground_Red.jpg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6525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1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8788" y="13303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278563"/>
            <a:ext cx="9144000" cy="579437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82675"/>
            <a:ext cx="9144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SBM horz_2clr_pms1.eps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298450"/>
            <a:ext cx="34544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002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4" r:id="rId8"/>
    <p:sldLayoutId id="2147483796" r:id="rId9"/>
    <p:sldLayoutId id="2147483799" r:id="rId10"/>
    <p:sldLayoutId id="2147483800" r:id="rId11"/>
    <p:sldLayoutId id="2147483801" r:id="rId12"/>
    <p:sldLayoutId id="2147483802" r:id="rId13"/>
    <p:sldLayoutId id="2147483803" r:id="rId14"/>
  </p:sldLayoutIdLst>
  <p:hf hdr="0" ftr="0"/>
  <p:txStyles>
    <p:titleStyle>
      <a:lvl1pPr algn="r" defTabSz="457200" rtl="0" eaLnBrk="1" fontAlgn="base" hangingPunct="1">
        <a:spcBef>
          <a:spcPct val="0"/>
        </a:spcBef>
        <a:spcAft>
          <a:spcPct val="0"/>
        </a:spcAft>
        <a:defRPr sz="5400" kern="1200" baseline="6000">
          <a:solidFill>
            <a:schemeClr val="bg1"/>
          </a:solidFill>
          <a:latin typeface="Helvetica"/>
          <a:ea typeface="ＭＳ Ｐゴシック" pitchFamily="-112" charset="-128"/>
          <a:cs typeface="Helvetica"/>
        </a:defRPr>
      </a:lvl1pPr>
      <a:lvl2pPr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2pPr>
      <a:lvl3pPr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3pPr>
      <a:lvl4pPr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4pPr>
      <a:lvl5pPr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5pPr>
      <a:lvl6pPr marL="4572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4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6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800" algn="r" defTabSz="457200" rtl="0" eaLnBrk="1" fontAlgn="base" hangingPunct="1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Lucida Grande" charset="0"/>
        <a:buChar char="–"/>
        <a:defRPr sz="28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body" sz="quarter" idx="15"/>
          </p:nvPr>
        </p:nvSpPr>
        <p:spPr bwMode="auto">
          <a:xfrm>
            <a:off x="304800" y="1371600"/>
            <a:ext cx="6019800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000" u="sng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Q</a:t>
            </a:r>
            <a:r>
              <a:rPr lang="en-US" sz="4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uality </a:t>
            </a:r>
            <a:r>
              <a:rPr lang="en-US" sz="4000" u="sng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I</a:t>
            </a:r>
            <a:r>
              <a:rPr lang="en-US" sz="4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mprovement </a:t>
            </a:r>
          </a:p>
          <a:p>
            <a:r>
              <a:rPr lang="en-US" sz="4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Department</a:t>
            </a:r>
          </a:p>
          <a:p>
            <a:r>
              <a:rPr lang="en-US" sz="4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Stony Brook </a:t>
            </a:r>
          </a:p>
          <a:p>
            <a:r>
              <a:rPr lang="en-US" sz="4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University Hospital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5556" t="22946" r="41300" b="15991"/>
          <a:stretch/>
        </p:blipFill>
        <p:spPr>
          <a:xfrm>
            <a:off x="5638800" y="3026639"/>
            <a:ext cx="3124200" cy="30851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00" y="6324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5/2024</a:t>
            </a:r>
          </a:p>
        </p:txBody>
      </p:sp>
    </p:spTree>
    <p:extLst>
      <p:ext uri="{BB962C8B-B14F-4D97-AF65-F5344CB8AC3E}">
        <p14:creationId xmlns:p14="http://schemas.microsoft.com/office/powerpoint/2010/main" val="3790236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xfrm>
            <a:off x="457200" y="1097834"/>
            <a:ext cx="8229600" cy="730966"/>
          </a:xfrm>
          <a:solidFill>
            <a:schemeClr val="bg1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/>
                <a:cs typeface="Helvetica" pitchFamily="34" charset="0"/>
              </a:rPr>
              <a:t>High Reliability Unit (HRU) – </a:t>
            </a:r>
            <a:b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/>
                <a:cs typeface="Helvetica" pitchFamily="34" charset="0"/>
              </a:rPr>
            </a:b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/>
                <a:cs typeface="Helvetica" pitchFamily="34" charset="0"/>
              </a:rPr>
              <a:t>Multidisciplinary Unit Based Quality Teams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80215"/>
            <a:ext cx="8686800" cy="4773969"/>
          </a:xfrm>
        </p:spPr>
        <p:txBody>
          <a:bodyPr/>
          <a:lstStyle/>
          <a:p>
            <a:pPr>
              <a:defRPr/>
            </a:pPr>
            <a:r>
              <a:rPr lang="en-US" sz="2000" dirty="0">
                <a:latin typeface="+mj-lt"/>
              </a:rPr>
              <a:t>Physicians, Nurses, SW/ CM, Respiratory therapists, Pharmacy, HED, QI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000" dirty="0">
                <a:latin typeface="+mj-lt"/>
              </a:rPr>
              <a:t>Quality metric can be unit specific or a hospital wide initiative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000" dirty="0">
                <a:latin typeface="+mj-lt"/>
              </a:rPr>
              <a:t>Prevent a breakdown in patient care or operations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000" b="1" dirty="0">
                <a:latin typeface="+mj-lt"/>
              </a:rPr>
              <a:t>Hospital Metrics</a:t>
            </a:r>
          </a:p>
          <a:p>
            <a:pPr marL="968375" lvl="1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latin typeface="+mj-lt"/>
              </a:rPr>
              <a:t>Preventing CLBSI / CAUTI</a:t>
            </a:r>
          </a:p>
          <a:p>
            <a:pPr marL="968375" lvl="1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latin typeface="+mj-lt"/>
              </a:rPr>
              <a:t>Falls</a:t>
            </a:r>
          </a:p>
          <a:p>
            <a:pPr marL="968375" lvl="1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latin typeface="+mj-lt"/>
              </a:rPr>
              <a:t>Pressure Ulcers</a:t>
            </a:r>
          </a:p>
          <a:p>
            <a:pPr marL="968375" lvl="1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latin typeface="+mj-lt"/>
              </a:rPr>
              <a:t>DVT’s</a:t>
            </a:r>
          </a:p>
          <a:p>
            <a:pPr marL="968375" lvl="1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latin typeface="+mj-lt"/>
              </a:rPr>
              <a:t>Sepsis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000" dirty="0">
                <a:latin typeface="+mj-lt"/>
              </a:rPr>
              <a:t>Best practice guides reviewed for each metric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000" dirty="0">
                <a:latin typeface="+mj-lt"/>
              </a:rPr>
              <a:t>Do you have the tools you need to be successful in the care you give to patients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10000" y="2971800"/>
            <a:ext cx="533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Helvetica"/>
                <a:ea typeface="ＭＳ Ｐゴシック" pitchFamily="-112" charset="-128"/>
                <a:cs typeface="Helvetica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 charset="0"/>
              <a:buChar char="–"/>
              <a:defRPr sz="2800" kern="1200">
                <a:solidFill>
                  <a:schemeClr val="tx1"/>
                </a:solidFill>
                <a:latin typeface="Helvetica"/>
                <a:ea typeface="ＭＳ Ｐゴシック" pitchFamily="-112" charset="-128"/>
                <a:cs typeface="Helvetica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Helvetica"/>
                <a:ea typeface="ＭＳ Ｐゴシック" pitchFamily="-112" charset="-128"/>
                <a:cs typeface="Helvetica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Helvetica"/>
                <a:ea typeface="ＭＳ Ｐゴシック" pitchFamily="-112" charset="-128"/>
                <a:cs typeface="Helvetica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Helvetica"/>
                <a:ea typeface="ＭＳ Ｐゴシック" pitchFamily="-112" charset="-128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 dirty="0">
                <a:latin typeface="+mj-lt"/>
              </a:rPr>
              <a:t>Unit Specific Metrics</a:t>
            </a:r>
          </a:p>
          <a:p>
            <a:pPr marL="968375" lvl="1" indent="-342900"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latin typeface="+mj-lt"/>
              </a:rPr>
              <a:t>Drug / ETOH screen</a:t>
            </a:r>
          </a:p>
          <a:p>
            <a:pPr marL="968375" lvl="1" indent="-342900"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latin typeface="+mj-lt"/>
              </a:rPr>
              <a:t>ED Door to Doctor times</a:t>
            </a:r>
          </a:p>
          <a:p>
            <a:pPr marL="968375" lvl="1" indent="-342900"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latin typeface="+mj-lt"/>
              </a:rPr>
              <a:t>Restraints</a:t>
            </a:r>
          </a:p>
          <a:p>
            <a:pPr marL="968375" lvl="1" indent="-342900"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latin typeface="+mj-lt"/>
              </a:rPr>
              <a:t>Post op complications for spinal surgery</a:t>
            </a:r>
          </a:p>
          <a:p>
            <a:pPr marL="968375" lvl="1" indent="-342900"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latin typeface="+mj-lt"/>
              </a:rPr>
              <a:t>TAVR – acute kidney injury</a:t>
            </a:r>
          </a:p>
        </p:txBody>
      </p:sp>
    </p:spTree>
    <p:extLst>
      <p:ext uri="{BB962C8B-B14F-4D97-AF65-F5344CB8AC3E}">
        <p14:creationId xmlns:p14="http://schemas.microsoft.com/office/powerpoint/2010/main" val="234807460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950" y="3736975"/>
            <a:ext cx="8909050" cy="1143000"/>
          </a:xfrm>
          <a:prstGeom prst="rect">
            <a:avLst/>
          </a:prstGeom>
          <a:gradFill flip="none" rotWithShape="1">
            <a:gsLst>
              <a:gs pos="0">
                <a:srgbClr val="CC3300">
                  <a:tint val="66000"/>
                  <a:satMod val="160000"/>
                </a:srgbClr>
              </a:gs>
              <a:gs pos="50000">
                <a:srgbClr val="CC3300">
                  <a:tint val="44500"/>
                  <a:satMod val="160000"/>
                </a:srgbClr>
              </a:gs>
              <a:gs pos="100000">
                <a:srgbClr val="CC330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63500" dir="8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endParaRPr lang="en-US" sz="1400" b="1" dirty="0">
              <a:solidFill>
                <a:srgbClr val="1F497D">
                  <a:lumMod val="50000"/>
                </a:srgbClr>
              </a:solidFill>
            </a:endParaRPr>
          </a:p>
        </p:txBody>
      </p:sp>
      <p:grpSp>
        <p:nvGrpSpPr>
          <p:cNvPr id="7" name="Group 1"/>
          <p:cNvGrpSpPr>
            <a:grpSpLocks/>
          </p:cNvGrpSpPr>
          <p:nvPr/>
        </p:nvGrpSpPr>
        <p:grpSpPr bwMode="auto">
          <a:xfrm>
            <a:off x="892502" y="6315508"/>
            <a:ext cx="7391400" cy="430213"/>
            <a:chOff x="914400" y="5410200"/>
            <a:chExt cx="7391400" cy="429490"/>
          </a:xfrm>
          <a:gradFill flip="none" rotWithShape="1">
            <a:gsLst>
              <a:gs pos="0">
                <a:srgbClr val="CC3300">
                  <a:tint val="66000"/>
                  <a:satMod val="160000"/>
                </a:srgbClr>
              </a:gs>
              <a:gs pos="50000">
                <a:srgbClr val="CC3300">
                  <a:tint val="44500"/>
                  <a:satMod val="160000"/>
                </a:srgbClr>
              </a:gs>
              <a:gs pos="100000">
                <a:srgbClr val="CC3300">
                  <a:tint val="23500"/>
                  <a:satMod val="160000"/>
                </a:srgbClr>
              </a:gs>
            </a:gsLst>
            <a:lin ang="2700000" scaled="1"/>
            <a:tileRect/>
          </a:gradFill>
        </p:grpSpPr>
        <p:sp>
          <p:nvSpPr>
            <p:cNvPr id="8" name="Rectangle 7"/>
            <p:cNvSpPr/>
            <p:nvPr/>
          </p:nvSpPr>
          <p:spPr>
            <a:xfrm>
              <a:off x="914400" y="5410200"/>
              <a:ext cx="7391400" cy="429490"/>
            </a:xfrm>
            <a:prstGeom prst="rect">
              <a:avLst/>
            </a:prstGeom>
            <a:grpFill/>
            <a:effectLst>
              <a:outerShdw blurRad="50800" dist="63500" dir="8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b="1" dirty="0">
                <a:solidFill>
                  <a:srgbClr val="1F497D">
                    <a:lumMod val="50000"/>
                  </a:srgbClr>
                </a:solidFill>
              </a:endParaRPr>
            </a:p>
          </p:txBody>
        </p:sp>
        <p:sp>
          <p:nvSpPr>
            <p:cNvPr id="9" name="TextBox 48"/>
            <p:cNvSpPr txBox="1">
              <a:spLocks noChangeArrowheads="1"/>
            </p:cNvSpPr>
            <p:nvPr/>
          </p:nvSpPr>
          <p:spPr bwMode="auto">
            <a:xfrm>
              <a:off x="1440258" y="5449189"/>
              <a:ext cx="6339684" cy="33798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Gill Sans MT" pitchFamily="34" charset="0"/>
                  <a:ea typeface="ＭＳ Ｐゴシック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Gill Sans MT" pitchFamily="34" charset="0"/>
                  <a:ea typeface="ＭＳ Ｐゴシック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Gill Sans MT" pitchFamily="34" charset="0"/>
                  <a:ea typeface="ＭＳ Ｐゴシック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chemeClr val="tx1"/>
                  </a:solidFill>
                  <a:latin typeface="Gill Sans MT" pitchFamily="34" charset="0"/>
                  <a:ea typeface="ＭＳ Ｐゴシック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200">
                  <a:solidFill>
                    <a:schemeClr val="tx1"/>
                  </a:solidFill>
                  <a:latin typeface="Gill Sans MT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Gill Sans MT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Gill Sans MT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Gill Sans MT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200">
                  <a:solidFill>
                    <a:schemeClr val="tx1"/>
                  </a:solidFill>
                  <a:latin typeface="Gill Sans MT" pitchFamily="34" charset="0"/>
                  <a:ea typeface="ＭＳ Ｐゴシック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en-US" sz="1600" b="1" dirty="0">
                  <a:solidFill>
                    <a:srgbClr val="003300"/>
                  </a:solidFill>
                  <a:latin typeface="Calibri" pitchFamily="34" charset="0"/>
                  <a:cs typeface="Arial" charset="0"/>
                </a:rPr>
                <a:t>Our Values </a:t>
              </a:r>
              <a:r>
                <a:rPr lang="en-US" altLang="en-US" sz="1400" b="1" dirty="0">
                  <a:solidFill>
                    <a:srgbClr val="000000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 ICARE: </a:t>
              </a:r>
              <a:r>
                <a:rPr lang="en-US" altLang="en-US" sz="1600" b="1" dirty="0">
                  <a:solidFill>
                    <a:srgbClr val="000000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I</a:t>
              </a:r>
              <a:r>
                <a:rPr lang="en-US" altLang="en-US" sz="1400" b="1" dirty="0">
                  <a:solidFill>
                    <a:srgbClr val="000000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ntegrity, </a:t>
              </a:r>
              <a:r>
                <a:rPr lang="en-US" altLang="en-US" sz="1600" b="1" dirty="0">
                  <a:solidFill>
                    <a:srgbClr val="000000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C</a:t>
              </a:r>
              <a:r>
                <a:rPr lang="en-US" altLang="en-US" sz="1400" b="1" dirty="0">
                  <a:solidFill>
                    <a:srgbClr val="000000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ompassion, </a:t>
              </a:r>
              <a:r>
                <a:rPr lang="en-US" altLang="en-US" sz="1600" b="1" dirty="0">
                  <a:solidFill>
                    <a:srgbClr val="000000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A</a:t>
              </a:r>
              <a:r>
                <a:rPr lang="en-US" altLang="en-US" sz="1400" b="1" dirty="0">
                  <a:solidFill>
                    <a:srgbClr val="000000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ccountability, </a:t>
              </a:r>
              <a:r>
                <a:rPr lang="en-US" altLang="en-US" sz="1600" b="1" dirty="0">
                  <a:solidFill>
                    <a:srgbClr val="000000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R</a:t>
              </a:r>
              <a:r>
                <a:rPr lang="en-US" altLang="en-US" sz="1400" b="1" dirty="0">
                  <a:solidFill>
                    <a:srgbClr val="000000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espect, </a:t>
              </a:r>
              <a:r>
                <a:rPr lang="en-US" altLang="en-US" sz="1600" b="1" dirty="0">
                  <a:solidFill>
                    <a:srgbClr val="000000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E</a:t>
              </a:r>
              <a:r>
                <a:rPr lang="en-US" altLang="en-US" sz="1400" b="1" dirty="0">
                  <a:solidFill>
                    <a:srgbClr val="000000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xcellence </a:t>
              </a:r>
              <a:r>
                <a:rPr lang="en-US" altLang="en-US" sz="1400" b="1" dirty="0">
                  <a:solidFill>
                    <a:srgbClr val="000000"/>
                  </a:solidFill>
                  <a:latin typeface="Calibri" pitchFamily="34" charset="0"/>
                  <a:cs typeface="Arial" charset="0"/>
                </a:rPr>
                <a:t> </a:t>
              </a:r>
            </a:p>
          </p:txBody>
        </p:sp>
      </p:grpSp>
      <p:sp>
        <p:nvSpPr>
          <p:cNvPr id="6148" name="TextBox 34"/>
          <p:cNvSpPr txBox="1">
            <a:spLocks noChangeArrowheads="1"/>
          </p:cNvSpPr>
          <p:nvPr/>
        </p:nvSpPr>
        <p:spPr bwMode="auto">
          <a:xfrm>
            <a:off x="107950" y="1107757"/>
            <a:ext cx="905668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14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Our Mission</a:t>
            </a:r>
            <a:r>
              <a:rPr lang="en-US" altLang="en-US" sz="12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altLang="en-US" sz="1200" b="1" dirty="0">
                <a:solidFill>
                  <a:srgbClr val="1F497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improve the lives of our patients, families, and communities, educate skilled healthcare professionals, and conduct research that expands clinical knowledge.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3863" y="5313363"/>
            <a:ext cx="1349375" cy="487362"/>
          </a:xfrm>
          <a:prstGeom prst="rect">
            <a:avLst/>
          </a:prstGeom>
          <a:gradFill flip="none" rotWithShape="1">
            <a:gsLst>
              <a:gs pos="0">
                <a:srgbClr val="AC0000">
                  <a:shade val="30000"/>
                  <a:satMod val="115000"/>
                </a:srgbClr>
              </a:gs>
              <a:gs pos="50000">
                <a:srgbClr val="AC0000">
                  <a:shade val="67500"/>
                  <a:satMod val="115000"/>
                </a:srgbClr>
              </a:gs>
              <a:gs pos="100000">
                <a:srgbClr val="AC0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Physician Engagement</a:t>
            </a:r>
          </a:p>
        </p:txBody>
      </p:sp>
      <p:sp>
        <p:nvSpPr>
          <p:cNvPr id="6150" name="TextBox 23"/>
          <p:cNvSpPr txBox="1">
            <a:spLocks noChangeArrowheads="1"/>
          </p:cNvSpPr>
          <p:nvPr/>
        </p:nvSpPr>
        <p:spPr bwMode="auto">
          <a:xfrm>
            <a:off x="3527425" y="4929188"/>
            <a:ext cx="2082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Foundational Enablers</a:t>
            </a:r>
          </a:p>
        </p:txBody>
      </p:sp>
      <p:sp>
        <p:nvSpPr>
          <p:cNvPr id="6151" name="TextBox 28"/>
          <p:cNvSpPr txBox="1">
            <a:spLocks noChangeArrowheads="1"/>
          </p:cNvSpPr>
          <p:nvPr/>
        </p:nvSpPr>
        <p:spPr bwMode="auto">
          <a:xfrm>
            <a:off x="3821113" y="3741738"/>
            <a:ext cx="16049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Strategic Vectors</a:t>
            </a:r>
          </a:p>
        </p:txBody>
      </p:sp>
      <p:sp>
        <p:nvSpPr>
          <p:cNvPr id="15" name="Chevron 14"/>
          <p:cNvSpPr/>
          <p:nvPr/>
        </p:nvSpPr>
        <p:spPr>
          <a:xfrm>
            <a:off x="269875" y="4035425"/>
            <a:ext cx="2657475" cy="550863"/>
          </a:xfrm>
          <a:prstGeom prst="chevron">
            <a:avLst/>
          </a:prstGeom>
          <a:gradFill flip="none" rotWithShape="1">
            <a:gsLst>
              <a:gs pos="0">
                <a:srgbClr val="AC0000">
                  <a:shade val="30000"/>
                  <a:satMod val="115000"/>
                </a:srgbClr>
              </a:gs>
              <a:gs pos="50000">
                <a:srgbClr val="AC0000">
                  <a:shade val="67500"/>
                  <a:satMod val="115000"/>
                </a:srgbClr>
              </a:gs>
              <a:gs pos="100000">
                <a:srgbClr val="AC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rgbClr val="FFFFFF"/>
                </a:solidFill>
              </a:rPr>
              <a:t>Clinical Outcomes</a:t>
            </a:r>
          </a:p>
        </p:txBody>
      </p:sp>
      <p:sp>
        <p:nvSpPr>
          <p:cNvPr id="16" name="Chevron 15"/>
          <p:cNvSpPr/>
          <p:nvPr/>
        </p:nvSpPr>
        <p:spPr>
          <a:xfrm>
            <a:off x="3282950" y="4052888"/>
            <a:ext cx="2657475" cy="550862"/>
          </a:xfrm>
          <a:prstGeom prst="chevron">
            <a:avLst/>
          </a:prstGeom>
          <a:gradFill flip="none" rotWithShape="1">
            <a:gsLst>
              <a:gs pos="0">
                <a:srgbClr val="AC0000">
                  <a:shade val="30000"/>
                  <a:satMod val="115000"/>
                </a:srgbClr>
              </a:gs>
              <a:gs pos="50000">
                <a:srgbClr val="AC0000">
                  <a:shade val="67500"/>
                  <a:satMod val="115000"/>
                </a:srgbClr>
              </a:gs>
              <a:gs pos="100000">
                <a:srgbClr val="AC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rgbClr val="FFFFFF"/>
                </a:solidFill>
              </a:rPr>
              <a:t>Patient Safety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33600" y="5313363"/>
            <a:ext cx="1349375" cy="487362"/>
          </a:xfrm>
          <a:prstGeom prst="rect">
            <a:avLst/>
          </a:prstGeom>
          <a:gradFill flip="none" rotWithShape="1">
            <a:gsLst>
              <a:gs pos="0">
                <a:srgbClr val="AC0000">
                  <a:shade val="30000"/>
                  <a:satMod val="115000"/>
                </a:srgbClr>
              </a:gs>
              <a:gs pos="50000">
                <a:srgbClr val="AC0000">
                  <a:shade val="67500"/>
                  <a:satMod val="115000"/>
                </a:srgbClr>
              </a:gs>
              <a:gs pos="100000">
                <a:srgbClr val="AC0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Technology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259638" y="5313363"/>
            <a:ext cx="1350962" cy="487362"/>
          </a:xfrm>
          <a:prstGeom prst="rect">
            <a:avLst/>
          </a:prstGeom>
          <a:gradFill flip="none" rotWithShape="1">
            <a:gsLst>
              <a:gs pos="0">
                <a:srgbClr val="AC0000">
                  <a:shade val="30000"/>
                  <a:satMod val="115000"/>
                </a:srgbClr>
              </a:gs>
              <a:gs pos="50000">
                <a:srgbClr val="AC0000">
                  <a:shade val="67500"/>
                  <a:satMod val="115000"/>
                </a:srgbClr>
              </a:gs>
              <a:gs pos="100000">
                <a:srgbClr val="AC0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Culture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51488" y="5313363"/>
            <a:ext cx="1349375" cy="487362"/>
          </a:xfrm>
          <a:prstGeom prst="rect">
            <a:avLst/>
          </a:prstGeom>
          <a:gradFill flip="none" rotWithShape="1">
            <a:gsLst>
              <a:gs pos="0">
                <a:srgbClr val="AC0000">
                  <a:shade val="30000"/>
                  <a:satMod val="115000"/>
                </a:srgbClr>
              </a:gs>
              <a:gs pos="50000">
                <a:srgbClr val="AC0000">
                  <a:shade val="67500"/>
                  <a:satMod val="115000"/>
                </a:srgbClr>
              </a:gs>
              <a:gs pos="100000">
                <a:srgbClr val="AC0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Organization &amp; Staffing</a:t>
            </a:r>
          </a:p>
        </p:txBody>
      </p:sp>
      <p:sp>
        <p:nvSpPr>
          <p:cNvPr id="6157" name="TextBox 34"/>
          <p:cNvSpPr txBox="1">
            <a:spLocks noChangeArrowheads="1"/>
          </p:cNvSpPr>
          <p:nvPr/>
        </p:nvSpPr>
        <p:spPr bwMode="auto">
          <a:xfrm>
            <a:off x="923925" y="2913063"/>
            <a:ext cx="7299325" cy="708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627063" indent="-62706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>
                <a:latin typeface="Calibri" panose="020F0502020204030204" pitchFamily="34" charset="0"/>
                <a:cs typeface="Arial" panose="020B0604020202020204" pitchFamily="34" charset="0"/>
              </a:rPr>
              <a:t>Our Vision for Quality &amp; Safety of Care: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i="1" dirty="0">
                <a:latin typeface="Calibri" panose="020F0502020204030204" pitchFamily="34" charset="0"/>
                <a:cs typeface="Arial" panose="020B0604020202020204" pitchFamily="34" charset="0"/>
              </a:rPr>
              <a:t>We will be a Top Decile performer</a:t>
            </a:r>
          </a:p>
        </p:txBody>
      </p:sp>
      <p:sp>
        <p:nvSpPr>
          <p:cNvPr id="24" name="TextBox 34"/>
          <p:cNvSpPr txBox="1">
            <a:spLocks noChangeArrowheads="1"/>
          </p:cNvSpPr>
          <p:nvPr/>
        </p:nvSpPr>
        <p:spPr bwMode="auto">
          <a:xfrm>
            <a:off x="107950" y="1600200"/>
            <a:ext cx="9050338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27063" indent="-627063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ill Sans MT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Gill Sans MT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Gill Sans MT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Gill Sans MT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Gill Sans MT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Gill Sans MT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Gill Sans MT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Gill Sans MT" pitchFamily="34" charset="0"/>
                <a:ea typeface="ＭＳ Ｐゴシック" pitchFamily="34" charset="-128"/>
              </a:defRPr>
            </a:lvl9pPr>
          </a:lstStyle>
          <a:p>
            <a:pPr marL="0" indent="0" eaLnBrk="0" fontAlgn="base" hangingPunct="0">
              <a:spcAft>
                <a:spcPct val="0"/>
              </a:spcAft>
              <a:buFontTx/>
              <a:buNone/>
              <a:defRPr/>
            </a:pPr>
            <a:r>
              <a:rPr lang="en-US" altLang="en-US" sz="1400" b="1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Our Vision</a:t>
            </a:r>
            <a:r>
              <a:rPr lang="en-US" altLang="en-US" sz="1200" b="1" dirty="0">
                <a:solidFill>
                  <a:srgbClr val="1F497D"/>
                </a:solidFill>
                <a:latin typeface="Calibri" pitchFamily="34" charset="0"/>
                <a:cs typeface="Arial" charset="0"/>
              </a:rPr>
              <a:t>: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Stony Brook University Hospital will be:</a:t>
            </a:r>
          </a:p>
          <a:p>
            <a:pPr marL="349250" indent="-174625" eaLnBrk="0" fontAlgn="base" hangingPunct="0">
              <a:spcBef>
                <a:spcPts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A world-class healthcare institution, recognized for excellence in patient care, research and health care education</a:t>
            </a:r>
          </a:p>
          <a:p>
            <a:pPr marL="349250" indent="-174625" eaLnBrk="0" fontAlgn="base" hangingPunct="0">
              <a:spcBef>
                <a:spcPts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The first choice of patients for their care and the care of their families</a:t>
            </a:r>
          </a:p>
          <a:p>
            <a:pPr marL="349250" indent="-174625" eaLnBrk="0" fontAlgn="base" hangingPunct="0">
              <a:spcBef>
                <a:spcPts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An academic medical center that attracts educators and students with the desire and ability to provide and receive the highest quality, innovative education</a:t>
            </a:r>
          </a:p>
          <a:p>
            <a:pPr marL="349250" indent="-174625" eaLnBrk="0" fontAlgn="base" hangingPunct="0">
              <a:spcBef>
                <a:spcPts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One of the top ranked institutions for scientific research and training.</a:t>
            </a:r>
          </a:p>
        </p:txBody>
      </p:sp>
      <p:sp>
        <p:nvSpPr>
          <p:cNvPr id="6159" name="Rectangle 2"/>
          <p:cNvSpPr>
            <a:spLocks noChangeArrowheads="1"/>
          </p:cNvSpPr>
          <p:nvPr/>
        </p:nvSpPr>
        <p:spPr bwMode="auto">
          <a:xfrm>
            <a:off x="4343400" y="292575"/>
            <a:ext cx="4673600" cy="642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Gill Sans MT" pitchFamily="34" charset="0"/>
                <a:ea typeface="ＭＳ Ｐゴシック" panose="020B0600070205080204" pitchFamily="34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latin typeface="Calibri" panose="020F0502020204030204" pitchFamily="34" charset="0"/>
                <a:cs typeface="Arial" panose="020B0604020202020204" pitchFamily="34" charset="0"/>
              </a:rPr>
              <a:t>Overview of 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latin typeface="Calibri" panose="020F0502020204030204" pitchFamily="34" charset="0"/>
                <a:cs typeface="Arial" panose="020B0604020202020204" pitchFamily="34" charset="0"/>
              </a:rPr>
              <a:t>Strategy for Quality Management</a:t>
            </a:r>
          </a:p>
        </p:txBody>
      </p:sp>
      <p:sp>
        <p:nvSpPr>
          <p:cNvPr id="26" name="Chevron 25"/>
          <p:cNvSpPr/>
          <p:nvPr/>
        </p:nvSpPr>
        <p:spPr>
          <a:xfrm>
            <a:off x="6254750" y="4048125"/>
            <a:ext cx="2657475" cy="550863"/>
          </a:xfrm>
          <a:prstGeom prst="chevron">
            <a:avLst/>
          </a:prstGeom>
          <a:gradFill flip="none" rotWithShape="1">
            <a:gsLst>
              <a:gs pos="0">
                <a:srgbClr val="AC0000">
                  <a:shade val="30000"/>
                  <a:satMod val="115000"/>
                </a:srgbClr>
              </a:gs>
              <a:gs pos="50000">
                <a:srgbClr val="AC0000">
                  <a:shade val="67500"/>
                  <a:satMod val="115000"/>
                </a:srgbClr>
              </a:gs>
              <a:gs pos="100000">
                <a:srgbClr val="AC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rgbClr val="FFFFFF"/>
                </a:solidFill>
              </a:rPr>
              <a:t>Patient Experience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841750" y="5313363"/>
            <a:ext cx="1349375" cy="487362"/>
          </a:xfrm>
          <a:prstGeom prst="rect">
            <a:avLst/>
          </a:prstGeom>
          <a:gradFill flip="none" rotWithShape="1">
            <a:gsLst>
              <a:gs pos="0">
                <a:srgbClr val="AC0000">
                  <a:shade val="30000"/>
                  <a:satMod val="115000"/>
                </a:srgbClr>
              </a:gs>
              <a:gs pos="50000">
                <a:srgbClr val="AC0000">
                  <a:shade val="67500"/>
                  <a:satMod val="115000"/>
                </a:srgbClr>
              </a:gs>
              <a:gs pos="100000">
                <a:srgbClr val="AC0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Throughput Optimization</a:t>
            </a:r>
          </a:p>
        </p:txBody>
      </p:sp>
      <p:sp>
        <p:nvSpPr>
          <p:cNvPr id="6164" name="TextBox 1"/>
          <p:cNvSpPr txBox="1">
            <a:spLocks noChangeArrowheads="1"/>
          </p:cNvSpPr>
          <p:nvPr/>
        </p:nvSpPr>
        <p:spPr bwMode="auto">
          <a:xfrm>
            <a:off x="269875" y="4573588"/>
            <a:ext cx="2381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Top Decile Outcomes</a:t>
            </a:r>
          </a:p>
        </p:txBody>
      </p:sp>
      <p:sp>
        <p:nvSpPr>
          <p:cNvPr id="6165" name="TextBox 24"/>
          <p:cNvSpPr txBox="1">
            <a:spLocks noChangeArrowheads="1"/>
          </p:cNvSpPr>
          <p:nvPr/>
        </p:nvSpPr>
        <p:spPr bwMode="auto">
          <a:xfrm>
            <a:off x="3265488" y="4573588"/>
            <a:ext cx="2381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Zero Preventable Harm</a:t>
            </a:r>
          </a:p>
        </p:txBody>
      </p:sp>
      <p:sp>
        <p:nvSpPr>
          <p:cNvPr id="6166" name="TextBox 27"/>
          <p:cNvSpPr txBox="1">
            <a:spLocks noChangeArrowheads="1"/>
          </p:cNvSpPr>
          <p:nvPr/>
        </p:nvSpPr>
        <p:spPr bwMode="auto">
          <a:xfrm>
            <a:off x="6223000" y="4573588"/>
            <a:ext cx="2381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Best Place to Receive Care</a:t>
            </a:r>
          </a:p>
        </p:txBody>
      </p:sp>
      <p:sp>
        <p:nvSpPr>
          <p:cNvPr id="6167" name="TextBox 28"/>
          <p:cNvSpPr txBox="1">
            <a:spLocks noChangeArrowheads="1"/>
          </p:cNvSpPr>
          <p:nvPr/>
        </p:nvSpPr>
        <p:spPr bwMode="auto">
          <a:xfrm>
            <a:off x="347663" y="5762625"/>
            <a:ext cx="149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Physician Driven Quality Program</a:t>
            </a:r>
          </a:p>
        </p:txBody>
      </p:sp>
      <p:sp>
        <p:nvSpPr>
          <p:cNvPr id="6168" name="TextBox 30"/>
          <p:cNvSpPr txBox="1">
            <a:spLocks noChangeArrowheads="1"/>
          </p:cNvSpPr>
          <p:nvPr/>
        </p:nvSpPr>
        <p:spPr bwMode="auto">
          <a:xfrm>
            <a:off x="2073275" y="5770563"/>
            <a:ext cx="1500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Technology Accelerated Care</a:t>
            </a:r>
          </a:p>
        </p:txBody>
      </p:sp>
      <p:sp>
        <p:nvSpPr>
          <p:cNvPr id="6169" name="TextBox 31"/>
          <p:cNvSpPr txBox="1">
            <a:spLocks noChangeArrowheads="1"/>
          </p:cNvSpPr>
          <p:nvPr/>
        </p:nvSpPr>
        <p:spPr bwMode="auto">
          <a:xfrm>
            <a:off x="3765550" y="5770563"/>
            <a:ext cx="1500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No Wasted Time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or Resources</a:t>
            </a:r>
          </a:p>
        </p:txBody>
      </p:sp>
      <p:sp>
        <p:nvSpPr>
          <p:cNvPr id="6170" name="TextBox 32"/>
          <p:cNvSpPr txBox="1">
            <a:spLocks noChangeArrowheads="1"/>
          </p:cNvSpPr>
          <p:nvPr/>
        </p:nvSpPr>
        <p:spPr bwMode="auto">
          <a:xfrm>
            <a:off x="5454650" y="5770563"/>
            <a:ext cx="1576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Quality Management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At Your Service</a:t>
            </a:r>
          </a:p>
        </p:txBody>
      </p:sp>
      <p:sp>
        <p:nvSpPr>
          <p:cNvPr id="6171" name="TextBox 33"/>
          <p:cNvSpPr txBox="1">
            <a:spLocks noChangeArrowheads="1"/>
          </p:cNvSpPr>
          <p:nvPr/>
        </p:nvSpPr>
        <p:spPr bwMode="auto">
          <a:xfrm>
            <a:off x="7143750" y="5770563"/>
            <a:ext cx="1614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Culture of Excellence &amp; Accountability</a:t>
            </a:r>
          </a:p>
        </p:txBody>
      </p:sp>
    </p:spTree>
    <p:extLst>
      <p:ext uri="{BB962C8B-B14F-4D97-AF65-F5344CB8AC3E}">
        <p14:creationId xmlns:p14="http://schemas.microsoft.com/office/powerpoint/2010/main" val="3967866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228600" y="2057400"/>
            <a:ext cx="3352800" cy="1219200"/>
          </a:xfrm>
          <a:ln/>
        </p:spPr>
        <p:txBody>
          <a:bodyPr/>
          <a:lstStyle/>
          <a:p>
            <a:pPr marL="346075" indent="-346075" algn="ctr" eaLnBrk="1" hangingPunct="1">
              <a:spcBef>
                <a:spcPts val="763"/>
              </a:spcBef>
              <a:buFont typeface="Arial" pitchFamily="34" charset="0"/>
              <a:buNone/>
            </a:pPr>
            <a:r>
              <a:rPr lang="en-US" sz="4000" dirty="0">
                <a:solidFill>
                  <a:schemeClr val="tx1"/>
                </a:solidFill>
                <a:latin typeface="+mn-lt"/>
                <a:ea typeface="ＭＳ Ｐゴシック"/>
                <a:cs typeface="Times New Roman" pitchFamily="18" charset="0"/>
              </a:rPr>
              <a:t>What does QI Encompass?</a:t>
            </a:r>
            <a:endParaRPr lang="en-US" sz="4000" dirty="0">
              <a:solidFill>
                <a:schemeClr val="tx1"/>
              </a:solidFill>
              <a:latin typeface="+mn-lt"/>
              <a:ea typeface="ＭＳ Ｐゴシック"/>
              <a:cs typeface="Helvetica" pitchFamily="34" charset="0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2438400" y="1143000"/>
          <a:ext cx="7086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25146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sdgraphics.com/file/green-business-grap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727" y="3886200"/>
            <a:ext cx="3725322" cy="2793992"/>
          </a:xfrm>
          <a:prstGeom prst="rect">
            <a:avLst/>
          </a:prstGeom>
          <a:noFill/>
          <a:effectLst>
            <a:glow rad="127000">
              <a:schemeClr val="bg1"/>
            </a:glow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96" y="1066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QI Principles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1500413"/>
            <a:ext cx="6858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All work is part of a </a:t>
            </a:r>
            <a:r>
              <a:rPr lang="en-US" sz="2800" b="1" dirty="0">
                <a:solidFill>
                  <a:schemeClr val="accent1"/>
                </a:solidFill>
              </a:rPr>
              <a:t>process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Quality is achieved through </a:t>
            </a:r>
            <a:r>
              <a:rPr lang="en-US" sz="2800" b="1" dirty="0">
                <a:solidFill>
                  <a:schemeClr val="accent1"/>
                </a:solidFill>
              </a:rPr>
              <a:t>people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Decision making is done with </a:t>
            </a:r>
            <a:r>
              <a:rPr lang="en-US" sz="2800" b="1" dirty="0">
                <a:solidFill>
                  <a:schemeClr val="accent1"/>
                </a:solidFill>
              </a:rPr>
              <a:t>facts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/>
                </a:solidFill>
              </a:rPr>
              <a:t>Patients and customers </a:t>
            </a:r>
            <a:r>
              <a:rPr lang="en-US" sz="2800" dirty="0"/>
              <a:t>are our first priority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Quality requires </a:t>
            </a:r>
            <a:r>
              <a:rPr lang="en-US" sz="2800" b="1" dirty="0">
                <a:solidFill>
                  <a:schemeClr val="accent1"/>
                </a:solidFill>
              </a:rPr>
              <a:t>continuous improvement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QI focuses on the </a:t>
            </a:r>
            <a:r>
              <a:rPr lang="en-US" sz="2800" b="1" dirty="0">
                <a:solidFill>
                  <a:schemeClr val="accent1"/>
                </a:solidFill>
              </a:rPr>
              <a:t>process not the person</a:t>
            </a:r>
          </a:p>
        </p:txBody>
      </p:sp>
    </p:spTree>
    <p:extLst>
      <p:ext uri="{BB962C8B-B14F-4D97-AF65-F5344CB8AC3E}">
        <p14:creationId xmlns:p14="http://schemas.microsoft.com/office/powerpoint/2010/main" val="3444945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779620" y="1592521"/>
            <a:ext cx="3944779" cy="4322762"/>
          </a:xfrm>
          <a:ln/>
        </p:spPr>
        <p:txBody>
          <a:bodyPr/>
          <a:lstStyle/>
          <a:p>
            <a:pPr marL="0" indent="0">
              <a:spcBef>
                <a:spcPts val="763"/>
              </a:spcBef>
              <a:buNone/>
            </a:pP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F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ind a process to improve</a:t>
            </a:r>
          </a:p>
          <a:p>
            <a:pPr marL="346075" indent="-346075" eaLnBrk="1" hangingPunct="1">
              <a:spcBef>
                <a:spcPts val="763"/>
              </a:spcBef>
              <a:buFont typeface="Arial" pitchFamily="34" charset="0"/>
              <a:buChar char="•"/>
            </a:pPr>
            <a:endParaRPr lang="en-US" sz="1800" b="1" dirty="0">
              <a:solidFill>
                <a:schemeClr val="tx2"/>
              </a:solidFill>
              <a:latin typeface="Times New Roman" pitchFamily="18" charset="0"/>
              <a:ea typeface="ＭＳ Ｐゴシック"/>
              <a:cs typeface="Times New Roman" pitchFamily="18" charset="0"/>
            </a:endParaRPr>
          </a:p>
          <a:p>
            <a:pPr marL="0" indent="0">
              <a:spcBef>
                <a:spcPts val="763"/>
              </a:spcBef>
              <a:buNone/>
            </a:pP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O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rganize a team that knows the process</a:t>
            </a:r>
          </a:p>
          <a:p>
            <a:pPr marL="346075" indent="-346075" eaLnBrk="1" hangingPunct="1">
              <a:spcBef>
                <a:spcPts val="763"/>
              </a:spcBef>
              <a:buFont typeface="Arial" pitchFamily="34" charset="0"/>
              <a:buChar char="•"/>
            </a:pPr>
            <a:endParaRPr lang="en-US" sz="1800" b="1" dirty="0">
              <a:solidFill>
                <a:srgbClr val="FF0000"/>
              </a:solidFill>
              <a:latin typeface="Times New Roman" pitchFamily="18" charset="0"/>
              <a:ea typeface="ＭＳ Ｐゴシック"/>
              <a:cs typeface="Times New Roman" pitchFamily="18" charset="0"/>
            </a:endParaRPr>
          </a:p>
          <a:p>
            <a:pPr marL="0" indent="0">
              <a:spcBef>
                <a:spcPts val="763"/>
              </a:spcBef>
              <a:buNone/>
            </a:pP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C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larify current knowledge about the process</a:t>
            </a:r>
          </a:p>
          <a:p>
            <a:pPr marL="346075" indent="-346075" eaLnBrk="1" hangingPunct="1">
              <a:spcBef>
                <a:spcPts val="763"/>
              </a:spcBef>
              <a:buFont typeface="Arial" pitchFamily="34" charset="0"/>
              <a:buChar char="•"/>
            </a:pPr>
            <a:endParaRPr lang="en-US" sz="1200" b="1" dirty="0">
              <a:solidFill>
                <a:schemeClr val="tx2"/>
              </a:solidFill>
              <a:latin typeface="Times New Roman" pitchFamily="18" charset="0"/>
              <a:ea typeface="ＭＳ Ｐゴシック"/>
              <a:cs typeface="Times New Roman" pitchFamily="18" charset="0"/>
            </a:endParaRPr>
          </a:p>
          <a:p>
            <a:pPr marL="0" indent="0">
              <a:spcBef>
                <a:spcPts val="763"/>
              </a:spcBef>
              <a:buNone/>
            </a:pP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U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nderstand causes of process variation</a:t>
            </a:r>
          </a:p>
          <a:p>
            <a:pPr marL="0" indent="0" eaLnBrk="1" hangingPunct="1">
              <a:spcBef>
                <a:spcPts val="763"/>
              </a:spcBef>
              <a:buNone/>
            </a:pPr>
            <a:endParaRPr lang="en-US" sz="1800" b="1" dirty="0">
              <a:solidFill>
                <a:schemeClr val="tx2"/>
              </a:solidFill>
              <a:latin typeface="Times New Roman" pitchFamily="18" charset="0"/>
              <a:ea typeface="ＭＳ Ｐゴシック"/>
              <a:cs typeface="Times New Roman" pitchFamily="18" charset="0"/>
            </a:endParaRPr>
          </a:p>
          <a:p>
            <a:pPr marL="0" indent="0">
              <a:spcBef>
                <a:spcPts val="763"/>
              </a:spcBef>
              <a:buNone/>
            </a:pPr>
            <a:r>
              <a:rPr lang="en-US" sz="2000" b="1" u="sng" dirty="0">
                <a:solidFill>
                  <a:srgbClr val="FF0000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S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ea typeface="ＭＳ Ｐゴシック"/>
                <a:cs typeface="Times New Roman" pitchFamily="18" charset="0"/>
              </a:rPr>
              <a:t>elect the process improvement</a:t>
            </a:r>
          </a:p>
          <a:p>
            <a:pPr marL="346075" indent="-346075" eaLnBrk="1" hangingPunct="1">
              <a:spcBef>
                <a:spcPts val="763"/>
              </a:spcBef>
              <a:buFont typeface="Arial" pitchFamily="34" charset="0"/>
              <a:buNone/>
            </a:pPr>
            <a:endParaRPr lang="en-US" dirty="0">
              <a:latin typeface="Helvetica" pitchFamily="34" charset="0"/>
              <a:ea typeface="ＭＳ Ｐゴシック"/>
              <a:cs typeface="Helvetic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570" y="1524000"/>
            <a:ext cx="381000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en-US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Arial Black"/>
              </a:rPr>
              <a:t>F</a:t>
            </a:r>
          </a:p>
          <a:p>
            <a:pPr algn="ctr" fontAlgn="auto">
              <a:defRPr/>
            </a:pPr>
            <a:endParaRPr lang="en-US" sz="20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 Black"/>
            </a:endParaRPr>
          </a:p>
          <a:p>
            <a:pPr algn="ctr" fontAlgn="auto">
              <a:defRPr/>
            </a:pPr>
            <a:r>
              <a:rPr lang="en-US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Arial Black"/>
              </a:rPr>
              <a:t>O</a:t>
            </a:r>
          </a:p>
          <a:p>
            <a:pPr algn="ctr" fontAlgn="auto">
              <a:defRPr/>
            </a:pP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 Black"/>
            </a:endParaRPr>
          </a:p>
          <a:p>
            <a:pPr algn="ctr" fontAlgn="auto">
              <a:defRPr/>
            </a:pPr>
            <a:r>
              <a:rPr lang="en-US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Arial Black"/>
              </a:rPr>
              <a:t>C</a:t>
            </a:r>
            <a:endParaRPr lang="en-US" sz="20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  <a:latin typeface="Arial Black"/>
            </a:endParaRPr>
          </a:p>
          <a:p>
            <a:pPr algn="ctr" fontAlgn="auto">
              <a:defRPr/>
            </a:pP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 Black"/>
            </a:endParaRPr>
          </a:p>
          <a:p>
            <a:pPr algn="ctr" fontAlgn="auto">
              <a:defRPr/>
            </a:pPr>
            <a:r>
              <a:rPr lang="en-US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Arial Black"/>
              </a:rPr>
              <a:t>U</a:t>
            </a:r>
          </a:p>
          <a:p>
            <a:pPr algn="ctr" fontAlgn="auto">
              <a:defRPr/>
            </a:pPr>
            <a:r>
              <a:rPr lang="en-US" sz="4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Black"/>
              </a:rPr>
              <a:t> </a:t>
            </a:r>
            <a:r>
              <a:rPr lang="en-US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Arial Black"/>
              </a:rPr>
              <a:t>S</a:t>
            </a:r>
            <a:r>
              <a:rPr lang="en-US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Black"/>
              </a:rPr>
              <a:t> </a:t>
            </a:r>
          </a:p>
        </p:txBody>
      </p:sp>
      <p:pic>
        <p:nvPicPr>
          <p:cNvPr id="16388" name="Picture 14" descr="PD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1905000"/>
            <a:ext cx="3225800" cy="340485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53000" y="1837713"/>
            <a:ext cx="408235" cy="35394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defRPr/>
            </a:pPr>
            <a:r>
              <a:rPr lang="en-US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Arial Black"/>
              </a:rPr>
              <a:t>P</a:t>
            </a:r>
          </a:p>
          <a:p>
            <a:pPr algn="ctr" fontAlgn="auto">
              <a:defRPr/>
            </a:pPr>
            <a:endParaRPr lang="en-US" sz="32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 Black"/>
            </a:endParaRPr>
          </a:p>
          <a:p>
            <a:pPr algn="ctr" fontAlgn="auto">
              <a:defRPr/>
            </a:pPr>
            <a:r>
              <a:rPr lang="en-US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Arial Black"/>
              </a:rPr>
              <a:t>D</a:t>
            </a:r>
          </a:p>
          <a:p>
            <a:pPr algn="ctr" fontAlgn="auto">
              <a:defRPr/>
            </a:pPr>
            <a:endParaRPr lang="en-US" sz="32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 Black"/>
            </a:endParaRPr>
          </a:p>
          <a:p>
            <a:pPr algn="ctr" fontAlgn="auto">
              <a:defRPr/>
            </a:pPr>
            <a:r>
              <a:rPr lang="en-US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Arial Black"/>
              </a:rPr>
              <a:t>C</a:t>
            </a:r>
          </a:p>
          <a:p>
            <a:pPr algn="ctr" fontAlgn="auto">
              <a:defRPr/>
            </a:pPr>
            <a:endParaRPr lang="en-US" sz="32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 Black"/>
            </a:endParaRPr>
          </a:p>
          <a:p>
            <a:pPr algn="ctr" fontAlgn="auto">
              <a:defRPr/>
            </a:pPr>
            <a:r>
              <a:rPr lang="en-US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16390" name="TextBox 2"/>
          <p:cNvSpPr txBox="1">
            <a:spLocks noChangeArrowheads="1"/>
          </p:cNvSpPr>
          <p:nvPr/>
        </p:nvSpPr>
        <p:spPr bwMode="auto">
          <a:xfrm>
            <a:off x="628650" y="1000125"/>
            <a:ext cx="78295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algn="ctr" eaLnBrk="1" hangingPunct="1"/>
            <a:r>
              <a:rPr lang="en-US" sz="3200" dirty="0">
                <a:latin typeface="+mj-lt"/>
                <a:cs typeface="Times New Roman" pitchFamily="18" charset="0"/>
              </a:rPr>
              <a:t>Methodology for Improving a Process</a:t>
            </a:r>
          </a:p>
        </p:txBody>
      </p:sp>
    </p:spTree>
    <p:extLst>
      <p:ext uri="{BB962C8B-B14F-4D97-AF65-F5344CB8AC3E}">
        <p14:creationId xmlns:p14="http://schemas.microsoft.com/office/powerpoint/2010/main" val="3753151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1"/>
          <p:cNvSpPr>
            <a:spLocks noGrp="1"/>
          </p:cNvSpPr>
          <p:nvPr>
            <p:ph idx="1"/>
          </p:nvPr>
        </p:nvSpPr>
        <p:spPr>
          <a:xfrm>
            <a:off x="144463" y="1447800"/>
            <a:ext cx="8770938" cy="1392237"/>
          </a:xfrm>
        </p:spPr>
        <p:txBody>
          <a:bodyPr/>
          <a:lstStyle/>
          <a:p>
            <a:pPr marL="346075" indent="-346075" eaLnBrk="1" hangingPunct="1">
              <a:lnSpc>
                <a:spcPct val="90000"/>
              </a:lnSpc>
              <a:spcBef>
                <a:spcPts val="763"/>
              </a:spcBef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/>
                <a:cs typeface="Times New Roman" pitchFamily="18" charset="0"/>
              </a:rPr>
              <a:t>A sentinel event is an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+mn-lt"/>
                <a:ea typeface="ＭＳ Ｐゴシック"/>
                <a:cs typeface="Times New Roman" pitchFamily="18" charset="0"/>
              </a:rPr>
              <a:t>unexpected occurrence 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/>
                <a:cs typeface="Times New Roman" pitchFamily="18" charset="0"/>
              </a:rPr>
              <a:t>involving death or serious physical or psychological injury, or the risk thereof.</a:t>
            </a:r>
          </a:p>
          <a:p>
            <a:pPr marL="346075" indent="-346075" eaLnBrk="1" hangingPunct="1">
              <a:lnSpc>
                <a:spcPct val="90000"/>
              </a:lnSpc>
              <a:spcBef>
                <a:spcPts val="763"/>
              </a:spcBef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ea typeface="ＭＳ Ｐゴシック"/>
                <a:cs typeface="Times New Roman" pitchFamily="18" charset="0"/>
              </a:rPr>
              <a:t>Examples include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/>
                <a:cs typeface="Times New Roman" pitchFamily="18" charset="0"/>
              </a:rPr>
              <a:t>: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/>
                <a:cs typeface="Times New Roman" pitchFamily="18" charset="0"/>
              </a:rPr>
              <a:t>Suicide - Rape - Loss of limb - Elopement -Death</a:t>
            </a: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1992313" y="1066800"/>
            <a:ext cx="49720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algn="ctr" eaLnBrk="1" hangingPunct="1"/>
            <a:r>
              <a:rPr lang="en-US" sz="2800" b="1" dirty="0">
                <a:latin typeface="+mj-lt"/>
                <a:cs typeface="Times New Roman" pitchFamily="18" charset="0"/>
              </a:rPr>
              <a:t>Sentinel Event</a:t>
            </a:r>
          </a:p>
        </p:txBody>
      </p:sp>
      <p:sp>
        <p:nvSpPr>
          <p:cNvPr id="20484" name="TextBox 2"/>
          <p:cNvSpPr txBox="1">
            <a:spLocks noChangeArrowheads="1"/>
          </p:cNvSpPr>
          <p:nvPr/>
        </p:nvSpPr>
        <p:spPr bwMode="auto">
          <a:xfrm>
            <a:off x="765969" y="2971800"/>
            <a:ext cx="74247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algn="ctr" eaLnBrk="1" hangingPunct="1"/>
            <a:r>
              <a:rPr lang="en-US" sz="2800" b="1" dirty="0">
                <a:latin typeface="+mj-lt"/>
                <a:cs typeface="Times New Roman" pitchFamily="18" charset="0"/>
              </a:rPr>
              <a:t>Root Cause Analysis</a:t>
            </a:r>
          </a:p>
        </p:txBody>
      </p:sp>
      <p:sp>
        <p:nvSpPr>
          <p:cNvPr id="2" name="Rectangle 1"/>
          <p:cNvSpPr/>
          <p:nvPr/>
        </p:nvSpPr>
        <p:spPr>
          <a:xfrm>
            <a:off x="144462" y="3352800"/>
            <a:ext cx="8999538" cy="29731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cs typeface="Times New Roman" pitchFamily="18" charset="0"/>
              </a:rPr>
              <a:t>A process for identifying the contributing factors that underlie variations in performance; includes the occurrences of the sentinel events, adverse event or close calls.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cs typeface="Times New Roman" pitchFamily="18" charset="0"/>
              </a:rPr>
              <a:t>Process that features interdisciplinary involvement of those closest to and/or most knowledgeable about the situation to find out: </a:t>
            </a:r>
            <a:endParaRPr lang="en-US" sz="2400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  <a:p>
            <a:pPr marL="2398713" indent="-225425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What happened? </a:t>
            </a:r>
          </a:p>
          <a:p>
            <a:pPr marL="2687638" indent="-233363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Why did it happen? </a:t>
            </a:r>
          </a:p>
          <a:p>
            <a:pPr marL="2911475" indent="-168275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How can we prevent it?	</a:t>
            </a:r>
          </a:p>
          <a:p>
            <a:pPr marL="3144838" indent="-168275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How do we know we made a difference?</a:t>
            </a:r>
          </a:p>
        </p:txBody>
      </p:sp>
    </p:spTree>
    <p:extLst>
      <p:ext uri="{BB962C8B-B14F-4D97-AF65-F5344CB8AC3E}">
        <p14:creationId xmlns:p14="http://schemas.microsoft.com/office/powerpoint/2010/main" val="3965336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/>
          <p:cNvSpPr>
            <a:spLocks noGrp="1"/>
          </p:cNvSpPr>
          <p:nvPr>
            <p:ph idx="1"/>
          </p:nvPr>
        </p:nvSpPr>
        <p:spPr>
          <a:xfrm>
            <a:off x="128587" y="1480450"/>
            <a:ext cx="8886825" cy="2634060"/>
          </a:xfrm>
        </p:spPr>
        <p:txBody>
          <a:bodyPr/>
          <a:lstStyle/>
          <a:p>
            <a:pPr marL="569913" indent="-225425"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Proactive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risk assessment</a:t>
            </a:r>
          </a:p>
          <a:p>
            <a:pPr marL="569913" indent="-225425"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A team based, systematic approach for identifying the ways a process or design can fail, why it might fail, and how it can be made safer.</a:t>
            </a:r>
          </a:p>
          <a:p>
            <a:pPr marL="569913" indent="-225425"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The team uses an evidence based severity scoring tool to determine points of highest risk in the process being evaluated.</a:t>
            </a:r>
          </a:p>
          <a:p>
            <a:pPr marL="569913" indent="-225425"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An action plan is then developed to mitigate the high risk points.</a:t>
            </a:r>
          </a:p>
          <a:p>
            <a:pPr marL="569913" indent="-225425" eaLnBrk="1" hangingPunct="1">
              <a:lnSpc>
                <a:spcPct val="90000"/>
              </a:lnSpc>
              <a:defRPr/>
            </a:pPr>
            <a:endParaRPr lang="en-US" sz="240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 marL="346075" indent="-346075" eaLnBrk="1" hangingPunct="1">
              <a:spcBef>
                <a:spcPts val="763"/>
              </a:spcBef>
              <a:buFont typeface="Arial" pitchFamily="34" charset="0"/>
              <a:buChar char="•"/>
              <a:defRPr/>
            </a:pPr>
            <a:endParaRPr lang="en-US" sz="1800" dirty="0">
              <a:solidFill>
                <a:schemeClr val="tx1"/>
              </a:solidFill>
              <a:latin typeface="+mn-lt"/>
              <a:ea typeface="ＭＳ Ｐゴシック"/>
              <a:cs typeface="Times New Roman" pitchFamily="18" charset="0"/>
            </a:endParaRP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498039" y="1016963"/>
            <a:ext cx="8199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algn="ctr" eaLnBrk="1" hangingPunct="1"/>
            <a:r>
              <a:rPr lang="en-US" sz="2800" b="1" u="sng" dirty="0">
                <a:latin typeface="+mj-lt"/>
                <a:cs typeface="Times New Roman" pitchFamily="18" charset="0"/>
              </a:rPr>
              <a:t>F</a:t>
            </a:r>
            <a:r>
              <a:rPr lang="en-US" sz="2800" b="1" dirty="0">
                <a:latin typeface="+mj-lt"/>
                <a:cs typeface="Times New Roman" pitchFamily="18" charset="0"/>
              </a:rPr>
              <a:t>ailure </a:t>
            </a:r>
            <a:r>
              <a:rPr lang="en-US" sz="2800" b="1" u="sng" dirty="0">
                <a:latin typeface="+mj-lt"/>
                <a:cs typeface="Times New Roman" pitchFamily="18" charset="0"/>
              </a:rPr>
              <a:t>M</a:t>
            </a:r>
            <a:r>
              <a:rPr lang="en-US" sz="2800" b="1" dirty="0">
                <a:latin typeface="+mj-lt"/>
                <a:cs typeface="Times New Roman" pitchFamily="18" charset="0"/>
              </a:rPr>
              <a:t>ode and </a:t>
            </a:r>
            <a:r>
              <a:rPr lang="en-US" sz="2800" b="1" u="sng" dirty="0">
                <a:latin typeface="+mj-lt"/>
                <a:cs typeface="Times New Roman" pitchFamily="18" charset="0"/>
              </a:rPr>
              <a:t>E</a:t>
            </a:r>
            <a:r>
              <a:rPr lang="en-US" sz="2800" b="1" dirty="0">
                <a:latin typeface="+mj-lt"/>
                <a:cs typeface="Times New Roman" pitchFamily="18" charset="0"/>
              </a:rPr>
              <a:t>ffects </a:t>
            </a:r>
            <a:r>
              <a:rPr lang="en-US" sz="2800" b="1" u="sng" dirty="0">
                <a:latin typeface="+mj-lt"/>
                <a:cs typeface="Times New Roman" pitchFamily="18" charset="0"/>
              </a:rPr>
              <a:t>A</a:t>
            </a:r>
            <a:r>
              <a:rPr lang="en-US" sz="2800" b="1" dirty="0">
                <a:latin typeface="+mj-lt"/>
                <a:cs typeface="Times New Roman" pitchFamily="18" charset="0"/>
              </a:rPr>
              <a:t>nalysis (FMEA)</a:t>
            </a:r>
          </a:p>
        </p:txBody>
      </p:sp>
      <p:sp>
        <p:nvSpPr>
          <p:cNvPr id="21508" name="TextBox 2"/>
          <p:cNvSpPr txBox="1">
            <a:spLocks noChangeArrowheads="1"/>
          </p:cNvSpPr>
          <p:nvPr/>
        </p:nvSpPr>
        <p:spPr bwMode="auto">
          <a:xfrm>
            <a:off x="472280" y="4222361"/>
            <a:ext cx="81994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algn="ctr" eaLnBrk="1" hangingPunct="1"/>
            <a:r>
              <a:rPr lang="en-US" sz="2800" b="1" i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Conducting an annual hospital wide FMEA is a        Joint Commission Requirement</a:t>
            </a:r>
          </a:p>
        </p:txBody>
      </p:sp>
      <p:sp>
        <p:nvSpPr>
          <p:cNvPr id="21509" name="Content Placeholder 1"/>
          <p:cNvSpPr txBox="1">
            <a:spLocks/>
          </p:cNvSpPr>
          <p:nvPr/>
        </p:nvSpPr>
        <p:spPr bwMode="auto">
          <a:xfrm>
            <a:off x="190499" y="5105400"/>
            <a:ext cx="8763000" cy="1355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346075" indent="-34607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marL="512763" indent="-223838" eaLnBrk="1" hangingPunct="1">
              <a:lnSpc>
                <a:spcPct val="90000"/>
              </a:lnSpc>
              <a:spcBef>
                <a:spcPts val="763"/>
              </a:spcBef>
              <a:buFont typeface="Arial" pitchFamily="34" charset="0"/>
              <a:buChar char="•"/>
            </a:pPr>
            <a:r>
              <a:rPr lang="en-US" sz="2400" dirty="0">
                <a:latin typeface="+mn-lt"/>
                <a:cs typeface="Times New Roman" pitchFamily="18" charset="0"/>
              </a:rPr>
              <a:t>What performance improvement initiative has our department implemented recently?</a:t>
            </a:r>
          </a:p>
          <a:p>
            <a:pPr marL="288925" indent="0" eaLnBrk="1" hangingPunct="1">
              <a:lnSpc>
                <a:spcPct val="90000"/>
              </a:lnSpc>
              <a:spcBef>
                <a:spcPts val="763"/>
              </a:spcBef>
            </a:pPr>
            <a:r>
              <a:rPr lang="en-US" sz="2400" dirty="0">
                <a:latin typeface="+mn-lt"/>
                <a:cs typeface="Times New Roman" pitchFamily="18" charset="0"/>
              </a:rPr>
              <a:t>		Hint:  It </a:t>
            </a:r>
            <a:r>
              <a:rPr lang="en-US" sz="24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MUST</a:t>
            </a:r>
            <a:r>
              <a:rPr lang="en-US" sz="2400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>
                <a:latin typeface="+mn-lt"/>
                <a:cs typeface="Times New Roman" pitchFamily="18" charset="0"/>
              </a:rPr>
              <a:t>be supported by data </a:t>
            </a:r>
          </a:p>
        </p:txBody>
      </p:sp>
    </p:spTree>
    <p:extLst>
      <p:ext uri="{BB962C8B-B14F-4D97-AF65-F5344CB8AC3E}">
        <p14:creationId xmlns:p14="http://schemas.microsoft.com/office/powerpoint/2010/main" val="367438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 bwMode="auto">
          <a:xfrm>
            <a:off x="4953000" y="312737"/>
            <a:ext cx="4114800" cy="6016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000" dirty="0">
                <a:solidFill>
                  <a:schemeClr val="tx1"/>
                </a:solidFill>
                <a:latin typeface="+mn-lt"/>
                <a:ea typeface="ＭＳ Ｐゴシック"/>
                <a:cs typeface="Helvetica" pitchFamily="34" charset="0"/>
              </a:rPr>
              <a:t>Core Measure of Excellence</a:t>
            </a:r>
          </a:p>
        </p:txBody>
      </p:sp>
      <p:sp>
        <p:nvSpPr>
          <p:cNvPr id="5" name="Rectangle 4"/>
          <p:cNvSpPr/>
          <p:nvPr/>
        </p:nvSpPr>
        <p:spPr>
          <a:xfrm>
            <a:off x="239767" y="1025997"/>
            <a:ext cx="866446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5288" indent="-225425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C00000"/>
                </a:solidFill>
                <a:latin typeface="+mj-lt"/>
              </a:rPr>
              <a:t>CMS</a:t>
            </a:r>
            <a:r>
              <a:rPr lang="en-US" sz="2400" dirty="0">
                <a:latin typeface="+mj-lt"/>
              </a:rPr>
              <a:t> (the Center for Medicare &amp; Medicaid Services) established the Core Measures in 2000 and began publicly reporting data in 2003</a:t>
            </a:r>
          </a:p>
          <a:p>
            <a:pPr marL="627063" lvl="2">
              <a:defRPr/>
            </a:pPr>
            <a:r>
              <a:rPr lang="en-US" sz="2200" dirty="0">
                <a:latin typeface="+mj-lt"/>
              </a:rPr>
              <a:t>	Addresses clinical care, person and caregiver-centered experiences 	and outcomes, safety, efficiency and cost reduction, care 	coordination and Community / population health.</a:t>
            </a:r>
          </a:p>
          <a:p>
            <a:pPr marL="395288" lvl="1" indent="-225425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j-lt"/>
              </a:rPr>
              <a:t>The overarching goal of CMS quality reporting programs are to support the National Quality Strategy’s goal of:</a:t>
            </a:r>
          </a:p>
          <a:p>
            <a:pPr marL="1489075" lvl="1" indent="-347663">
              <a:buFont typeface="Wingdings" panose="05000000000000000000" pitchFamily="2" charset="2"/>
              <a:buChar char="ü"/>
              <a:defRPr/>
            </a:pPr>
            <a:r>
              <a:rPr lang="en-US" sz="2200" dirty="0">
                <a:latin typeface="+mj-lt"/>
              </a:rPr>
              <a:t>Better health care for individuals</a:t>
            </a:r>
          </a:p>
          <a:p>
            <a:pPr marL="1489075" lvl="1" indent="-347663">
              <a:buFont typeface="Wingdings" panose="05000000000000000000" pitchFamily="2" charset="2"/>
              <a:buChar char="ü"/>
              <a:defRPr/>
            </a:pPr>
            <a:r>
              <a:rPr lang="en-US" sz="2200" dirty="0">
                <a:latin typeface="+mj-lt"/>
              </a:rPr>
              <a:t>Better health for populations </a:t>
            </a:r>
          </a:p>
          <a:p>
            <a:pPr marL="1489075" lvl="1" indent="-347663">
              <a:buFont typeface="Wingdings" panose="05000000000000000000" pitchFamily="2" charset="2"/>
              <a:buChar char="ü"/>
              <a:defRPr/>
            </a:pPr>
            <a:r>
              <a:rPr lang="en-US" sz="2200" dirty="0">
                <a:latin typeface="+mj-lt"/>
              </a:rPr>
              <a:t>Lower costs for health care</a:t>
            </a:r>
          </a:p>
          <a:p>
            <a:pPr marL="400050" indent="-230188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C00000"/>
                </a:solidFill>
                <a:latin typeface="+mj-lt"/>
              </a:rPr>
              <a:t>CMS</a:t>
            </a:r>
            <a:r>
              <a:rPr lang="en-US" sz="2400" dirty="0">
                <a:latin typeface="+mj-lt"/>
              </a:rPr>
              <a:t> ties some parts of reimbursement to reporting the data; in some cases reimbursement is tied to how well we deliver specific elements of care, known as  </a:t>
            </a:r>
            <a:r>
              <a:rPr lang="en-US" sz="2400" b="1" dirty="0">
                <a:latin typeface="+mj-lt"/>
              </a:rPr>
              <a:t>Value-Based Purchasing</a:t>
            </a:r>
          </a:p>
          <a:p>
            <a:pPr>
              <a:defRPr/>
            </a:pPr>
            <a:endParaRPr lang="en-US" sz="2000" dirty="0">
              <a:solidFill>
                <a:srgbClr val="0A5B9D"/>
              </a:solidFill>
              <a:latin typeface="+mj-lt"/>
            </a:endParaRPr>
          </a:p>
        </p:txBody>
      </p:sp>
      <p:sp>
        <p:nvSpPr>
          <p:cNvPr id="2" name="AutoShape 2" descr="data:image/png;base64,iVBORw0KGgoAAAANSUhEUgAAAXEAAACICAMAAAAmsyvzAAAAolBMVEX///8AUpyfr9AAS5h7k8AASJgARZYAUJsARpYAQ5UATpoAQZTw8fkBU5wASZf//v/29vvH0OMAP5T09frh5fAAOpLn6/PL0+UAOZHBy+Dp7PTY3uvU2ul/l8GTpsq5xNyvvNcqX6NyjbxTd7AAM49fgLQ3Z6dph7lGcKuPo8m0wNqottSEnMQdWaGbrM41ZqYAK4xLdK4AJ4qUqcd3k71dfbVRCorIAAAXsUlEQVR4nO1dCZuiOrMGYxISDCjggriB+4Kevt/0//9rtwJB2bSd0zOtp9v3mWm7JWulUqlUJYWmvfC3cXx0A34aevzRLfhpiLD76Cb8LHiO5T26DT8La4SDR7fhR2FkCjJ6dCN+FOZcGJ1HN+InoU+EjvePbsVPwobrwpo8uhU/CL6p6zo6PLoZPwgrLin+69HN+DnYGUBwwd8f3Y6fg5hKitPTo9vxY7A3hKS4rj+6IT8FdkwlxXVB7Ec35YfgaKQER8tHt+SHwJZ6igR+WbK+BhMrJThaP7olPwQuUSxu9R7dlB+CQ8LiQqDxo1vyQzC0RKoamq1HN+Vu2G6w20/Wm00Yhpv3w37n1XmvbDdFu9123cvv2Z/t23VkadPkuXxXM7vebt98gzatNlFj510tP0KJSBHW9vd6/Si0+9tlaDBiWYhzSjnnyMKMb5qdsmr7nmkEtUC3+zvJZU5YMgfgzoqOMZrMqYkxohKcQ5PEcgotqurbPUcVw/8DTk57NAkdYnEqaSDyJKAUkW7RENdg8hGlyU+dlilu3DJNt+eskkHVJEFKeYOxZVocRkZkQwS/UGSwcY3cWCOlGT7/0YnROGQWreG5lBQ8HuZTB1icaSRyrJqNFfGv1xTECBJlBBS5+pLfUNH+NF0RaJY4P84qhRJYWOHxgGUs/sTbTdk09xiaqJ7vVAfCIj+dSjKlPEzmsL4ywI5cr0iSH+VF9PRk0nISqsiOwqrgeOfpcNycY49HEGHJRnXMrXpZ7twYV0hV+JPSq1J0bF6ld0JxknNOBhtGy806yxZrblfkeJ+lk4HGT8ziWrAkSMhpfp0QaFXkcN+pJi58Q1dXKnM35bEqlYJzWnSDcFHhA7XICFK3o5xzZcLa/THy/HEMoy5PpOp1Igi0KepiQ35LAEnwKzakPuXXJ5L8zy8mbXuZyeRUwU6ILzIpbtYpQx2lqNDwD1Loz8KeWEic+eYK0Ko0Rd+uky3LUr/faxB6dWjTB8ZZMWyfUHE0qAV6FDfgB/zNauX0RnECu7FuPxb9EOtnvjl3jiPMmOmYJmMGRtx6K+02Gkz/CLh2VkfsxlKRkupMyPYKFRqlk/g46g2HXr8xNy1nV6eLT5VFhT8ni8Oys3XKegBMawNvmtO+N9R6w6Dvz5pvZQERsI84HCjXr1Y4DK3rGVJRkbP2vaHi87ySPoxqigfEaVJRV/szoLXCorxeWng+/cAcYYcf0lvXnWohHX5LhCePKD3PpiMpNeyOpXBGUoHPN79Niy9BB/GcOEk+Md9eV6MzRNYtrSYtjBqVbEeT3licUx6XvJnKiqFZlD/0HiKGSlE3n/O44b640ZbyxJp8YH6SmJbV6Ro1XlQI1F4b+Rz1dMcX9SNC6fKiNrKCzz9uWSNlcf1Jz0xMyhq1YPN7DPjDiv2qTvsoH4YanqxCjlqC84sO30LlcfnYgWZTNVWMpzzDvDXLW5Y7T0WuyhRHy6oNUeBGIZOP88OCVmEtxclFos2w0ljP2fi1LdUZEyXtntDXBpJyQgp9BYVQ3Cf7JkZxrRV426xZEEmBzY5pbUpCGNG4bgkVbHbJ8QuVUwgrut2yNlICyHhGd/LMKXWnbKe6hpEpaEG/gS1iSCsrqUC5BdheM2VhTJKZxz6ukyoF1nyrmTfk9rHNQ2L3hKqb/4IgfxsdUqQREPw+6307zmRlBuwNq6pL4fRZC0T42ZCrczy1eZ0cpyK/alclFWRhjUqDLhgiVQt7Ql+bezHLpqYKyj/WCROsS7sS6TvoEL2CnFVlRPP05TzQlqVC0jYUNy2Tur2SMG/s3cfZiYlndCeXpqzQ772gtHNKagkCnW1bQxzrvArvzbzMsVau1OH0nCKivBJkUti0ezXDCCBXRfRQqV43rMSPQ3oKMkdx49ZszaFXnupUuHUCAPSzzMR9YHmpz2Dx80xlByxQvLJLjGqZnMfX2hZlvrYnvBXhltmHv92Zs6gYAiUdKQnq7LZmymj227kuSWFnL00ENUJcUFwWa66oVdpx3eoJk8NjauLQO/ZwX42Il/bP7E4hXhIfIu3+sKT2JEWmC6cX5s2tnMrxadaYCIRg04ohcFRrnxSsXq68pwZ78YxXrYAbihS/d6npl+aG8h34NRI3VdD6KMemwgrljtY36lx7qE7VrjcJ15+WDUhWatUP93CsUUG9E/ce63DpRXyk3UOJUaBRI3DxDB7sc8wPXLyWs79V63G74pMcGzWuQGrUzchMFyCzf0mVv4ieVezF3RuGnE6nfAez9HueEfVSqtxxjnPWVkGVKj2v22xS48p2d4lrnK91cqNvKkWlepji8TgWTeJCmPdphrOyF8JSBrpV3cqp2e95hYjjVJE+kqoQh6G7dpTHnqMqxeuEYOZrI9N/QZG/jbjMYFf1rQK8kjg4n05oVVUKwdft3JopBDqlkiCoWWT1W3ZYe8UrUr+S3Nb87MTEM/raeiVDv84/sA8plG0nwlRbxF5lfYOVoRnmTxUyZTCxw7rpQK0bu3K3ahDgVctg5oggz3gLf4qLFBforh3DoZRNNzLfwY5UeVznufGhTra/qt/U3Nq5S02ozOTVa8iz1Jz5pL62Ayr12LrnPGQnYeTc2ngxVh8rZtU0aUp6IIPI7CXTqrYHJeIPFu4NLeUwyrL6PHWe09dW3pKLe26ut5XT5rIxv1z3iMpDWKQ4Pp/latVy+Ieid1u2naGyMpsZLe7xyz0ABYpLo93V02o5zMt87Fz4LK7TPrJzUzq7KBabutPm4kMb2rE0opXNkp1JsOf0teUoLjKifNjQffEsWtF3YF7z68vy2eXEw8SoS0du29BsqcGfBzH5qJzlP6ZalLh27O7RWJc5Deb1B7af4Lw2Korn9xnD6+dkBYov1BnVKYblg+I16JDsXGeawypr421lSrhmcHk4jhdpqk5Pwip425IV02IOepkVttY3rp2EEGx5Gcp2fPYs55LTioGhPN+G54MCSlZX7AFbK13Qa00zz4A+q0oBzo/lnufYfpwbo+Snkdcn6+xYKTWdvBK0RnWHWpyyYjjppkpnRtYgLmnwrKyOuNmcrTkD9iSoWb9A9XDmx47XG7Z6njfdT2ClPKfPHxRPj98UrOl1DiCZkvM8bfak5rS0qNi614wamwubt8blU5EwRCUeb6qFtSJtngcNQy9DUoNbhCDOLYMZlsUvh5rcy30n9VF0iV5RDvEmP2uGmAq9MrfKiqG7kvcwuTHfjTS7PZrNkVU25FeOHrYyNyB/WhaH/cLV45ZCz26sXZT0nEs0XTad4gZEqRIFmSGoWeTeWsWwfMjKi5UOyjFzHIfh/AY/2Uvh6iY+Upd+nvrqZkBuXYdIcd7XHUszQpQWqLbc7wm9eHOEo+KoVK4MJSiZsn3r1iUAKN8Kq8qIl17hgpnxhL62C/xbZ1wVNdTOPCjTqqxKJucwShRPnT0XjMza80DvhRP3DefmPSSYNpGsuSTF31PTonj2q5sdxDMZcQWOcgwLXrpHW1Z6M3U8R3EzKpLFrV6uTe4HFlJFrNSckmpjxHX2rrMrVDyhI6KA4YbdpjhN05WNfaJ8l/h8Okhk21EqhUWh/0tU1VLKlxgO3ZK2XiS4hY61JM2uqVea9YTYxYRXTwtmUApg6aB43RnuGS6mQHFQIvisYm7Vq4qhHTmlzfw5E+UMNeoVkVF2KOgZHRFVTN8xSe7fn7mLJr9SbrH0lI08T5hCkSA5D1SEdCtfhLgw3su86Jl66h4WF+g15rPRG7No7qCWSA0ziFnLq/bzTXZ18xl9bXUY7taCEGwhTrmM54AQaONYLBv9lLArExfRrWpn60Ias2KXskNmqYdWPmWNDcQ7htjAKAl4kbQGExw3b9xJ8pUU/4+wuMKwPzv8iuar1WYVReOjH6gOSlYdtsqo5ncLz6vHMOxKGVcSpqWNoDXrDTRmE0WH2ej2riZ8+qub3wyZS+muK1kvfB6prw3+O096dfPb4cl9bd8QmR339aaIL0JD3eV60qub3w/tTG9/Vl/bt8NE7XWf8Orm90SLK1PAjWBcL/xJqDCp+keXal/4Q3CzQzL3Xoq8ime38j4LojRMwp2nVG9iOG6+8CEinSrPZ/Q72dY1VvQGQy/cgbOZnd+fhyR3k4oINldO23zoCP4EqtEbP1XZR5n/Remf7700tJN1xV5pb51rzuz/DMVvxqjMkvx2mZ+GEFivmvY7AosaF+xnK/2YAiUS/2Ue/+2+/Alu46UwIUmY3qgcDTcLEPCZClOX2oc0/JtT6PEQwjhVz2tPWXIQsnCuKSW5qETH+73qqkyca8rZi/vvK3h+8BpHv7cZFJ2Alvpp5f2DVu6xlf/OUj8tq1BI8tQ6F2Ql/61c5jTTuRxVTFpSVmKuknz5Vto2S5V4/jL37PxrsWdWruBLdy4NOfcszWrl25b8fj5PR8+lWzjXp3OHVLPZsrpJcifHxgt3Yr9WBw3paX9Xhv+Km/95kd2QNj/la3tt7u/GlF3CpL7I9gWwRXpJ5fVW9q/CXkVnefnavgh2rHTaO+NlvPBZTHB6gvfla/siuOlldSHM1ysJvwYH9Ya8p726+d3gZrYn6+VO/hqMlSfigWFS2z9qD9BTR1Qo+ey9Ntu20x/pZ/KN/Nu2z5/JczuXXGL4Lmh1H6AenzOl5dqVZ5qqq/g0K/vyi6ra1s5FqVad09l1RV6Kre1k9te5s8lvbftcW66fGdboD1zdhDI7b6xrzjVBpKlLa5pdkFFvi86KWBYmXQ9hwyBUWzOMaVMGaqfdbpz6j2IjroZGOZEkRlKTsbX2DpmMQTBzMI7X8nqO0+1r2mjJBo58odLe6UqtNoaa4wlkkbcdBqm1on9aDN5Uh/tdTFryTA7uBj0oCrOVFmMDneSFvn03hnKPodNNLlyFTLZoNDDdKaQUy0xr3sfdLvZkVQbB7Qg+aKQdHJl416V+V1YwWzmOM3YdbGAWasMl63YLC6SXBY3/ZJjUyDHDTbfRYXoYQr85dVqaZ4YBDXUah+8dxuH7re3QMObOVNuY4k2kyujOrAlFExAhX+LSN3XWbxMKed+0FYpjbHFX2zEgz9Zx4o0JktAzqAx03Gc0FNTx2jrUFKb3O3zntAu7ilwRSqLFLRFfych9YSimAbSKc3kvecX2mhebZBUuPBkgNdkL/jIibS4rRSoY7dpEb1B0n8jOjDX4iKm5+yU9M67udA5krdlz0zytutNZ0uiZx9lpU7wdvVQ+SXxnVOMrWBPcb2sje22MtXZbmxpS1TwCQezAsHq2tjYO8vs9WWkeZp2GGbqaK1ncHr7hLXBGeyQ7NfTkPy2JSyAvv4YcqDQzYpD0tudYnj2xmK+9G1vtYOJdWwtAn11ZMYaPiESaT6yhz2LXVgtDDMpAiNOZ1EZU3rPxTd1qaMKY2dCcMZBoGFKuQdlDNyYbT7N9mK5mbAER29TsuyYO7IZlzJIBNDkk6GkRjISddFJrYWM6lzEsIpiLsdnXNiSGdne0FWlIcXICemi9vFgJ1GsvPvlKwr3DE0K1nTSu9juKgWCxA38cjCVwAE6/X5G9fKelfbIyh91+Qelg0o4W3UFTsy1n+U/i6eBxyIbagYXWBDqRfHWw5jAkjHRaxBl2zCxcxnaw12lLs00ygrretHkawyPpzoCONgPlOdmRkM81V8TCdEdmMqNtGHsZ4ownjdxY6lZIG4sj28oXfSGtYcgvnTT85jpNYZM0dOfcOMIYczuE9vUd3Z7C1NuSNMB+QJJlET7KK9Tmj1zdbGeBv/cknu72bssMm85oBGJMs2N5n2hvxLPdzPUI9neY+bZOs8htjQ1f/fJiJzogx+0QbiXCveNs3rEbmOuQeD0TNXazAGQrTM4RIb0G0DXM3sQ4cja2o4OkIXEwMWnPxWgCqdOHMUV4b6c8/o6bRlNrOmPrHaTGCpqpTU0ZQyjC71rI/I6ZvSdj7fgNE4btHeallDaax9LQN0ueBGrdGQI60xoyazqlIDEQDH4In3Nj6xJ1e2prhdPdTBuZelwkeV/diLgzHuY1ADekU2QDy9KgqzXM8d7xxzKoaMdgmjS/G90Bh3ZwQlYj+QofStRyAp2F9RQEoMPctYxcn3Sa7U+xvdGnxgkyIWfwj9c35QtdJziElXbWZ2rzYIdOD5YLGToCEWM51PYYUv9f8sKp9hrrxqj9D5Ftaznh1JmNBtulOYUBJ93FRpsnrnGLQHEcRkQ1aOosQWY1tBYjnsdk/PGGkUqAaZfijQ1VJZ08WtwwTlCTSYYTZ52knxhyTYLEnEMN8PsKU7MgxTNHRDXex2/hXcX680w+m05H2skJ9s4sCX4uBTssbsZUfo/48pQGgZ5xaiQ2hZHJtcDhLc1nYStjs5ZlDdHbfuH/cmYgjLf+1Afh+UvGTCJ7mKl2hNWlmYg1XTksPcKj2Pqf7OLYnyZ9tFdOFOJGBEVo8s1gh6mzD8OhSbUpC6E53tCSUm9mcHtNxm3C0pMgQ2wErSWwthQo4+RdpWEWbGgUw9I8NAh0sq+FaLmS0RJdR4eltK01yOmcssNiqEFOjCbKhYu0YSlQLH5H4LpbiNW6u2WJuTcApvPZXMpd6Aiw9NZICNRnSJuxlFYznL4moUnGWtOAfi2N7Y6oxs3MtWaexNK2LLdPEh5tY7mSHmCxkjJ3pdaBjoOMrgHNb5A37RebwOCh7O7kBHTVLdLV2AATbK1Vd7RnzURcaPI+CFQH6+URuDToGyqa/hwhp8uNabLmYPlW66NxjkwIM7a3J8nV8xFx7CkoArK3iTayIrMWUuFP18Y53OTGytsHVypaBqvEEPo9pIHRbdBTEyk2BinoEyrvPM+YDKauXscdQTv2bJnErnpPpUqbSyEI/YMOtN6yNxetWMdjFNs7oHxkJBIb5DT0nTl9jQMzhknsNdvV8a9f4w2aazFkXYMUGxtZ/2wBlXomPSU9GwETRByE/8oJWkYaix+kk9ZaAdlnJATBmAYG2Zur8a8mZSOPmG2fCKkVpFGwJNUPQGJhJAJB1jRjmyRglyRqYFqtoZWwnt1CyR0T0Gc018rfi1VXNz8fJnVDUXM/b4xgajejiSYVkz6hUrZviJTljML3jTYyRwk/i/FubqQnpqdyRGI09oW57zEj0RdhpeLATWSnbZyOTfh7M5J68fskNGFoQPq0QRdCy/16u05C/Izx0pOqwYY0tJjPIXVSDEFrf4lUEKGxeQRNPLYD56Q1LDqOIh9E4GSNzE1be4N133Oo/r9jOEVMCjti9g6wtqzR5ngyU9VQm693a+wEAaHrtJMd7YA3Mth+Ep1TTr22oHy830x3ht5sRrOANvYxyUcvzO61GZ+9ujlixOwuvMgxHGex8xdAxc7Cka8TGSyAsEuHyO9nC1AN5oM1PHK6SRwdW9ssjjJEhjPoNrTDQvHnYTHWZos55GbabECYM1gPF4bZ7S4h09vgIENaw7fd927yJvnloDkeLDWbDvb+gplON5WRUOvAWTrdhMcX3Z62WvS15mKiwcA5zj/eGFo1kC+f8RaDntQyidONVwvJpK1F1zMHfqvLzMHgPV1bgn/MroOgBAeqWDT8hQ67jAGIrN1gAJO5bS18ubYCIbrt0IQO/zOCXWF3kA/SMvtzVzdb0yOsEx0J3w586IDrd4DWPV9qDf3kgR10YCkZdQLbb+yVymR3fMmPfd+HCdjvKPv8yG9BThf+jyC9xHDodzr9xErR6UhB3faP05HKAEX2ZWXww0tSq2I6R99VyV1oh92XWxMo1k8SabJVCTE9P+G4YNboBH4ih2XjocFJpeeteH+/l+mSzvjtoANdSH4kfZRZkhAA04nvqRog/8TP22Pt7FDQy9f2RWjgNPzOH/K1fQOD61/ugqsi71Qj1r7wd/C6uvnFcLOYzvjlTv4aZGFznzhM6vfCMAtHx57wlYTfEpF6la/0tX0DLeM/AKyuiDzjKwm/J9SbfqwnfOvmN0VqUvmkr+2F30D6OqBPupNf+A0k73ah9NHN+EH4nwzlSj7na3vhdyAD46p3CL/wJZiBesheVwS/EFPjrvegvfDHMGI6e8a3bn5fDM1XmNSvxRA/51s3vy9c9KSvJPy2aNOXO/mL8SdNWP8PyKbNO1UpMVk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AutoShape 4" descr="data:image/png;base64,iVBORw0KGgoAAAANSUhEUgAAAXEAAACICAMAAAAmsyvzAAAAolBMVEX///8AUpyfr9AAS5h7k8AASJgARZYAUJsARpYAQ5UATpoAQZTw8fkBU5wASZf//v/29vvH0OMAP5T09frh5fAAOpLn6/PL0+UAOZHBy+Dp7PTY3uvU2ul/l8GTpsq5xNyvvNcqX6NyjbxTd7AAM49fgLQ3Z6dph7lGcKuPo8m0wNqottSEnMQdWaGbrM41ZqYAK4xLdK4AJ4qUqcd3k71dfbVRCorIAAAXsUlEQVR4nO1dCZuiOrMGYxISDCjggriB+4Kevt/0//9rtwJB2bSd0zOtp9v3mWm7JWulUqlUJYWmvfC3cXx0A34aevzRLfhpiLD76Cb8LHiO5T26DT8La4SDR7fhR2FkCjJ6dCN+FOZcGJ1HN+InoU+EjvePbsVPwobrwpo8uhU/CL6p6zo6PLoZPwgrLin+69HN+DnYGUBwwd8f3Y6fg5hKitPTo9vxY7A3hKS4rj+6IT8FdkwlxXVB7Ec35YfgaKQER8tHt+SHwJZ6igR+WbK+BhMrJThaP7olPwQuUSxu9R7dlB+CQ8LiQqDxo1vyQzC0RKoamq1HN+Vu2G6w20/Wm00Yhpv3w37n1XmvbDdFu9123cvv2Z/t23VkadPkuXxXM7vebt98gzatNlFj510tP0KJSBHW9vd6/Si0+9tlaDBiWYhzSjnnyMKMb5qdsmr7nmkEtUC3+zvJZU5YMgfgzoqOMZrMqYkxohKcQ5PEcgotqurbPUcVw/8DTk57NAkdYnEqaSDyJKAUkW7RENdg8hGlyU+dlilu3DJNt+eskkHVJEFKeYOxZVocRkZkQwS/UGSwcY3cWCOlGT7/0YnROGQWreG5lBQ8HuZTB1icaSRyrJqNFfGv1xTECBJlBBS5+pLfUNH+NF0RaJY4P84qhRJYWOHxgGUs/sTbTdk09xiaqJ7vVAfCIj+dSjKlPEzmsL4ywI5cr0iSH+VF9PRk0nISqsiOwqrgeOfpcNycY49HEGHJRnXMrXpZ7twYV0hV+JPSq1J0bF6ld0JxknNOBhtGy806yxZrblfkeJ+lk4HGT8ziWrAkSMhpfp0QaFXkcN+pJi58Q1dXKnM35bEqlYJzWnSDcFHhA7XICFK3o5xzZcLa/THy/HEMoy5PpOp1Igi0KepiQ35LAEnwKzakPuXXJ5L8zy8mbXuZyeRUwU6ILzIpbtYpQx2lqNDwD1Loz8KeWEic+eYK0Ko0Rd+uky3LUr/faxB6dWjTB8ZZMWyfUHE0qAV6FDfgB/zNauX0RnECu7FuPxb9EOtnvjl3jiPMmOmYJmMGRtx6K+02Gkz/CLh2VkfsxlKRkupMyPYKFRqlk/g46g2HXr8xNy1nV6eLT5VFhT8ni8Oys3XKegBMawNvmtO+N9R6w6Dvz5pvZQERsI84HCjXr1Y4DK3rGVJRkbP2vaHi87ySPoxqigfEaVJRV/szoLXCorxeWng+/cAcYYcf0lvXnWohHX5LhCePKD3PpiMpNeyOpXBGUoHPN79Niy9BB/GcOEk+Md9eV6MzRNYtrSYtjBqVbEeT3licUx6XvJnKiqFZlD/0HiKGSlE3n/O44b640ZbyxJp8YH6SmJbV6Ro1XlQI1F4b+Rz1dMcX9SNC6fKiNrKCzz9uWSNlcf1Jz0xMyhq1YPN7DPjDiv2qTvsoH4YanqxCjlqC84sO30LlcfnYgWZTNVWMpzzDvDXLW5Y7T0WuyhRHy6oNUeBGIZOP88OCVmEtxclFos2w0ljP2fi1LdUZEyXtntDXBpJyQgp9BYVQ3Cf7JkZxrRV426xZEEmBzY5pbUpCGNG4bgkVbHbJ8QuVUwgrut2yNlICyHhGd/LMKXWnbKe6hpEpaEG/gS1iSCsrqUC5BdheM2VhTJKZxz6ukyoF1nyrmTfk9rHNQ2L3hKqb/4IgfxsdUqQREPw+6307zmRlBuwNq6pL4fRZC0T42ZCrczy1eZ0cpyK/alclFWRhjUqDLhgiVQt7Ql+bezHLpqYKyj/WCROsS7sS6TvoEL2CnFVlRPP05TzQlqVC0jYUNy2Tur2SMG/s3cfZiYlndCeXpqzQ772gtHNKagkCnW1bQxzrvArvzbzMsVau1OH0nCKivBJkUti0ezXDCCBXRfRQqV43rMSPQ3oKMkdx49ZszaFXnupUuHUCAPSzzMR9YHmpz2Dx80xlByxQvLJLjGqZnMfX2hZlvrYnvBXhltmHv92Zs6gYAiUdKQnq7LZmymj227kuSWFnL00ENUJcUFwWa66oVdpx3eoJk8NjauLQO/ZwX42Il/bP7E4hXhIfIu3+sKT2JEWmC6cX5s2tnMrxadaYCIRg04ohcFRrnxSsXq68pwZ78YxXrYAbihS/d6npl+aG8h34NRI3VdD6KMemwgrljtY36lx7qE7VrjcJ15+WDUhWatUP93CsUUG9E/ce63DpRXyk3UOJUaBRI3DxDB7sc8wPXLyWs79V63G74pMcGzWuQGrUzchMFyCzf0mVv4ieVezF3RuGnE6nfAez9HueEfVSqtxxjnPWVkGVKj2v22xS48p2d4lrnK91cqNvKkWlepji8TgWTeJCmPdphrOyF8JSBrpV3cqp2e95hYjjVJE+kqoQh6G7dpTHnqMqxeuEYOZrI9N/QZG/jbjMYFf1rQK8kjg4n05oVVUKwdft3JopBDqlkiCoWWT1W3ZYe8UrUr+S3Nb87MTEM/raeiVDv84/sA8plG0nwlRbxF5lfYOVoRnmTxUyZTCxw7rpQK0bu3K3ahDgVctg5oggz3gLf4qLFBforh3DoZRNNzLfwY5UeVznufGhTra/qt/U3Nq5S02ozOTVa8iz1Jz5pL62Ayr12LrnPGQnYeTc2ngxVh8rZtU0aUp6IIPI7CXTqrYHJeIPFu4NLeUwyrL6PHWe09dW3pKLe26ut5XT5rIxv1z3iMpDWKQ4Pp/latVy+Ieid1u2naGyMpsZLe7xyz0ABYpLo93V02o5zMt87Fz4LK7TPrJzUzq7KBabutPm4kMb2rE0opXNkp1JsOf0teUoLjKifNjQffEsWtF3YF7z68vy2eXEw8SoS0du29BsqcGfBzH5qJzlP6ZalLh27O7RWJc5Deb1B7af4Lw2Korn9xnD6+dkBYov1BnVKYblg+I16JDsXGeawypr421lSrhmcHk4jhdpqk5Pwip425IV02IOepkVttY3rp2EEGx5Gcp2fPYs55LTioGhPN+G54MCSlZX7AFbK13Qa00zz4A+q0oBzo/lnufYfpwbo+Snkdcn6+xYKTWdvBK0RnWHWpyyYjjppkpnRtYgLmnwrKyOuNmcrTkD9iSoWb9A9XDmx47XG7Z6njfdT2ClPKfPHxRPj98UrOl1DiCZkvM8bfak5rS0qNi614wamwubt8blU5EwRCUeb6qFtSJtngcNQy9DUoNbhCDOLYMZlsUvh5rcy30n9VF0iV5RDvEmP2uGmAq9MrfKiqG7kvcwuTHfjTS7PZrNkVU25FeOHrYyNyB/WhaH/cLV45ZCz26sXZT0nEs0XTad4gZEqRIFmSGoWeTeWsWwfMjKi5UOyjFzHIfh/AY/2Uvh6iY+Upd+nvrqZkBuXYdIcd7XHUszQpQWqLbc7wm9eHOEo+KoVK4MJSiZsn3r1iUAKN8Kq8qIl17hgpnxhL62C/xbZ1wVNdTOPCjTqqxKJucwShRPnT0XjMza80DvhRP3DefmPSSYNpGsuSTF31PTonj2q5sdxDMZcQWOcgwLXrpHW1Z6M3U8R3EzKpLFrV6uTe4HFlJFrNSckmpjxHX2rrMrVDyhI6KA4YbdpjhN05WNfaJ8l/h8Okhk21EqhUWh/0tU1VLKlxgO3ZK2XiS4hY61JM2uqVea9YTYxYRXTwtmUApg6aB43RnuGS6mQHFQIvisYm7Vq4qhHTmlzfw5E+UMNeoVkVF2KOgZHRFVTN8xSe7fn7mLJr9SbrH0lI08T5hCkSA5D1SEdCtfhLgw3su86Jl66h4WF+g15rPRG7No7qCWSA0ziFnLq/bzTXZ18xl9bXUY7taCEGwhTrmM54AQaONYLBv9lLArExfRrWpn60Ias2KXskNmqYdWPmWNDcQ7htjAKAl4kbQGExw3b9xJ8pUU/4+wuMKwPzv8iuar1WYVReOjH6gOSlYdtsqo5ncLz6vHMOxKGVcSpqWNoDXrDTRmE0WH2ej2riZ8+qub3wyZS+muK1kvfB6prw3+O096dfPb4cl9bd8QmR339aaIL0JD3eV60qub3w/tTG9/Vl/bt8NE7XWf8Orm90SLK1PAjWBcL/xJqDCp+keXal/4Q3CzQzL3Xoq8ime38j4LojRMwp2nVG9iOG6+8CEinSrPZ/Q72dY1VvQGQy/cgbOZnd+fhyR3k4oINldO23zoCP4EqtEbP1XZR5n/Remf7700tJN1xV5pb51rzuz/DMVvxqjMkvx2mZ+GEFivmvY7AosaF+xnK/2YAiUS/2Ue/+2+/Alu46UwIUmY3qgcDTcLEPCZClOX2oc0/JtT6PEQwjhVz2tPWXIQsnCuKSW5qETH+73qqkyca8rZi/vvK3h+8BpHv7cZFJ2Alvpp5f2DVu6xlf/OUj8tq1BI8tQ6F2Ql/61c5jTTuRxVTFpSVmKuknz5Vto2S5V4/jL37PxrsWdWruBLdy4NOfcszWrl25b8fj5PR8+lWzjXp3OHVLPZsrpJcifHxgt3Yr9WBw3paX9Xhv+Km/95kd2QNj/la3tt7u/GlF3CpL7I9gWwRXpJ5fVW9q/CXkVnefnavgh2rHTaO+NlvPBZTHB6gvfla/siuOlldSHM1ysJvwYH9Ya8p726+d3gZrYn6+VO/hqMlSfigWFS2z9qD9BTR1Qo+ey9Ntu20x/pZ/KN/Nu2z5/JczuXXGL4Lmh1H6AenzOl5dqVZ5qqq/g0K/vyi6ra1s5FqVad09l1RV6Kre1k9te5s8lvbftcW66fGdboD1zdhDI7b6xrzjVBpKlLa5pdkFFvi86KWBYmXQ9hwyBUWzOMaVMGaqfdbpz6j2IjroZGOZEkRlKTsbX2DpmMQTBzMI7X8nqO0+1r2mjJBo58odLe6UqtNoaa4wlkkbcdBqm1on9aDN5Uh/tdTFryTA7uBj0oCrOVFmMDneSFvn03hnKPodNNLlyFTLZoNDDdKaQUy0xr3sfdLvZkVQbB7Qg+aKQdHJl416V+V1YwWzmOM3YdbGAWasMl63YLC6SXBY3/ZJjUyDHDTbfRYXoYQr85dVqaZ4YBDXUah+8dxuH7re3QMObOVNuY4k2kyujOrAlFExAhX+LSN3XWbxMKed+0FYpjbHFX2zEgz9Zx4o0JktAzqAx03Gc0FNTx2jrUFKb3O3zntAu7ilwRSqLFLRFfych9YSimAbSKc3kvecX2mhebZBUuPBkgNdkL/jIibS4rRSoY7dpEb1B0n8jOjDX4iKm5+yU9M67udA5krdlz0zytutNZ0uiZx9lpU7wdvVQ+SXxnVOMrWBPcb2sje22MtXZbmxpS1TwCQezAsHq2tjYO8vs9WWkeZp2GGbqaK1ncHr7hLXBGeyQ7NfTkPy2JSyAvv4YcqDQzYpD0tudYnj2xmK+9G1vtYOJdWwtAn11ZMYaPiESaT6yhz2LXVgtDDMpAiNOZ1EZU3rPxTd1qaMKY2dCcMZBoGFKuQdlDNyYbT7N9mK5mbAER29TsuyYO7IZlzJIBNDkk6GkRjISddFJrYWM6lzEsIpiLsdnXNiSGdne0FWlIcXICemi9vFgJ1GsvPvlKwr3DE0K1nTSu9juKgWCxA38cjCVwAE6/X5G9fKelfbIyh91+Qelg0o4W3UFTsy1n+U/i6eBxyIbagYXWBDqRfHWw5jAkjHRaxBl2zCxcxnaw12lLs00ygrretHkawyPpzoCONgPlOdmRkM81V8TCdEdmMqNtGHsZ4ownjdxY6lZIG4sj28oXfSGtYcgvnTT85jpNYZM0dOfcOMIYczuE9vUd3Z7C1NuSNMB+QJJlET7KK9Tmj1zdbGeBv/cknu72bssMm85oBGJMs2N5n2hvxLPdzPUI9neY+bZOs8htjQ1f/fJiJzogx+0QbiXCveNs3rEbmOuQeD0TNXazAGQrTM4RIb0G0DXM3sQ4cja2o4OkIXEwMWnPxWgCqdOHMUV4b6c8/o6bRlNrOmPrHaTGCpqpTU0ZQyjC71rI/I6ZvSdj7fgNE4btHeallDaax9LQN0ueBGrdGQI60xoyazqlIDEQDH4In3Nj6xJ1e2prhdPdTBuZelwkeV/diLgzHuY1ADekU2QDy9KgqzXM8d7xxzKoaMdgmjS/G90Bh3ZwQlYj+QofStRyAp2F9RQEoMPctYxcn3Sa7U+xvdGnxgkyIWfwj9c35QtdJziElXbWZ2rzYIdOD5YLGToCEWM51PYYUv9f8sKp9hrrxqj9D5Ftaznh1JmNBtulOYUBJ93FRpsnrnGLQHEcRkQ1aOosQWY1tBYjnsdk/PGGkUqAaZfijQ1VJZ08WtwwTlCTSYYTZ52knxhyTYLEnEMN8PsKU7MgxTNHRDXex2/hXcX680w+m05H2skJ9s4sCX4uBTssbsZUfo/48pQGgZ5xaiQ2hZHJtcDhLc1nYStjs5ZlDdHbfuH/cmYgjLf+1Afh+UvGTCJ7mKl2hNWlmYg1XTksPcKj2Pqf7OLYnyZ9tFdOFOJGBEVo8s1gh6mzD8OhSbUpC6E53tCSUm9mcHtNxm3C0pMgQ2wErSWwthQo4+RdpWEWbGgUw9I8NAh0sq+FaLmS0RJdR4eltK01yOmcssNiqEFOjCbKhYu0YSlQLH5H4LpbiNW6u2WJuTcApvPZXMpd6Aiw9NZICNRnSJuxlFYznL4moUnGWtOAfi2N7Y6oxs3MtWaexNK2LLdPEh5tY7mSHmCxkjJ3pdaBjoOMrgHNb5A37RebwOCh7O7kBHTVLdLV2AATbK1Vd7RnzURcaPI+CFQH6+URuDToGyqa/hwhp8uNabLmYPlW66NxjkwIM7a3J8nV8xFx7CkoArK3iTayIrMWUuFP18Y53OTGytsHVypaBqvEEPo9pIHRbdBTEyk2BinoEyrvPM+YDKauXscdQTv2bJnErnpPpUqbSyEI/YMOtN6yNxetWMdjFNs7oHxkJBIb5DT0nTl9jQMzhknsNdvV8a9f4w2aazFkXYMUGxtZ/2wBlXomPSU9GwETRByE/8oJWkYaix+kk9ZaAdlnJATBmAYG2Zur8a8mZSOPmG2fCKkVpFGwJNUPQGJhJAJB1jRjmyRglyRqYFqtoZWwnt1CyR0T0Gc018rfi1VXNz8fJnVDUXM/b4xgajejiSYVkz6hUrZviJTljML3jTYyRwk/i/FubqQnpqdyRGI09oW57zEj0RdhpeLATWSnbZyOTfh7M5J68fskNGFoQPq0QRdCy/16u05C/Izx0pOqwYY0tJjPIXVSDEFrf4lUEKGxeQRNPLYD56Q1LDqOIh9E4GSNzE1be4N133Oo/r9jOEVMCjti9g6wtqzR5ngyU9VQm693a+wEAaHrtJMd7YA3Mth+Ep1TTr22oHy830x3ht5sRrOANvYxyUcvzO61GZ+9ujlixOwuvMgxHGex8xdAxc7Cka8TGSyAsEuHyO9nC1AN5oM1PHK6SRwdW9ssjjJEhjPoNrTDQvHnYTHWZos55GbabECYM1gPF4bZ7S4h09vgIENaw7fd927yJvnloDkeLDWbDvb+gplON5WRUOvAWTrdhMcX3Z62WvS15mKiwcA5zj/eGFo1kC+f8RaDntQyidONVwvJpK1F1zMHfqvLzMHgPV1bgn/MroOgBAeqWDT8hQ67jAGIrN1gAJO5bS18ubYCIbrt0IQO/zOCXWF3kA/SMvtzVzdb0yOsEx0J3w586IDrd4DWPV9qDf3kgR10YCkZdQLbb+yVymR3fMmPfd+HCdjvKPv8yG9BThf+jyC9xHDodzr9xErR6UhB3faP05HKAEX2ZWXww0tSq2I6R99VyV1oh92XWxMo1k8SabJVCTE9P+G4YNboBH4ih2XjocFJpeeteH+/l+mSzvjtoANdSH4kfZRZkhAA04nvqRog/8TP22Pt7FDQy9f2RWjgNPzOH/K1fQOD61/ugqsi71Qj1r7wd/C6uvnFcLOYzvjlTv4aZGFznzhM6vfCMAtHx57wlYTfEpF6la/0tX0DLeM/AKyuiDzjKwm/J9SbfqwnfOvmN0VqUvmkr+2F30D6OqBPupNf+A0k73ah9NHN+EH4nwzlSj7na3vhdyAD46p3CL/wJZiBesheVwS/EFPjrvegvfDHMGI6e8a3bn5fDM1XmNSvxRA/51s3vy9c9KSvJPy2aNOXO/mL8SdNWP8PyKbNO1UpMVk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6" descr="data:image/png;base64,iVBORw0KGgoAAAANSUhEUgAAAXEAAACICAMAAAAmsyvzAAAAolBMVEX///8AUpyfr9AAS5h7k8AASJgARZYAUJsARpYAQ5UATpoAQZTw8fkBU5wASZf//v/29vvH0OMAP5T09frh5fAAOpLn6/PL0+UAOZHBy+Dp7PTY3uvU2ul/l8GTpsq5xNyvvNcqX6NyjbxTd7AAM49fgLQ3Z6dph7lGcKuPo8m0wNqottSEnMQdWaGbrM41ZqYAK4xLdK4AJ4qUqcd3k71dfbVRCorIAAAXsUlEQVR4nO1dCZuiOrMGYxISDCjggriB+4Kevt/0//9rtwJB2bSd0zOtp9v3mWm7JWulUqlUJYWmvfC3cXx0A34aevzRLfhpiLD76Cb8LHiO5T26DT8La4SDR7fhR2FkCjJ6dCN+FOZcGJ1HN+InoU+EjvePbsVPwobrwpo8uhU/CL6p6zo6PLoZPwgrLin+69HN+DnYGUBwwd8f3Y6fg5hKitPTo9vxY7A3hKS4rj+6IT8FdkwlxXVB7Ec35YfgaKQER8tHt+SHwJZ6igR+WbK+BhMrJThaP7olPwQuUSxu9R7dlB+CQ8LiQqDxo1vyQzC0RKoamq1HN+Vu2G6w20/Wm00Yhpv3w37n1XmvbDdFu9123cvv2Z/t23VkadPkuXxXM7vebt98gzatNlFj510tP0KJSBHW9vd6/Si0+9tlaDBiWYhzSjnnyMKMb5qdsmr7nmkEtUC3+zvJZU5YMgfgzoqOMZrMqYkxohKcQ5PEcgotqurbPUcVw/8DTk57NAkdYnEqaSDyJKAUkW7RENdg8hGlyU+dlilu3DJNt+eskkHVJEFKeYOxZVocRkZkQwS/UGSwcY3cWCOlGT7/0YnROGQWreG5lBQ8HuZTB1icaSRyrJqNFfGv1xTECBJlBBS5+pLfUNH+NF0RaJY4P84qhRJYWOHxgGUs/sTbTdk09xiaqJ7vVAfCIj+dSjKlPEzmsL4ywI5cr0iSH+VF9PRk0nISqsiOwqrgeOfpcNycY49HEGHJRnXMrXpZ7twYV0hV+JPSq1J0bF6ld0JxknNOBhtGy806yxZrblfkeJ+lk4HGT8ziWrAkSMhpfp0QaFXkcN+pJi58Q1dXKnM35bEqlYJzWnSDcFHhA7XICFK3o5xzZcLa/THy/HEMoy5PpOp1Igi0KepiQ35LAEnwKzakPuXXJ5L8zy8mbXuZyeRUwU6ILzIpbtYpQx2lqNDwD1Loz8KeWEic+eYK0Ko0Rd+uky3LUr/faxB6dWjTB8ZZMWyfUHE0qAV6FDfgB/zNauX0RnECu7FuPxb9EOtnvjl3jiPMmOmYJmMGRtx6K+02Gkz/CLh2VkfsxlKRkupMyPYKFRqlk/g46g2HXr8xNy1nV6eLT5VFhT8ni8Oys3XKegBMawNvmtO+N9R6w6Dvz5pvZQERsI84HCjXr1Y4DK3rGVJRkbP2vaHi87ySPoxqigfEaVJRV/szoLXCorxeWng+/cAcYYcf0lvXnWohHX5LhCePKD3PpiMpNeyOpXBGUoHPN79Niy9BB/GcOEk+Md9eV6MzRNYtrSYtjBqVbEeT3licUx6XvJnKiqFZlD/0HiKGSlE3n/O44b640ZbyxJp8YH6SmJbV6Ro1XlQI1F4b+Rz1dMcX9SNC6fKiNrKCzz9uWSNlcf1Jz0xMyhq1YPN7DPjDiv2qTvsoH4YanqxCjlqC84sO30LlcfnYgWZTNVWMpzzDvDXLW5Y7T0WuyhRHy6oNUeBGIZOP88OCVmEtxclFos2w0ljP2fi1LdUZEyXtntDXBpJyQgp9BYVQ3Cf7JkZxrRV426xZEEmBzY5pbUpCGNG4bgkVbHbJ8QuVUwgrut2yNlICyHhGd/LMKXWnbKe6hpEpaEG/gS1iSCsrqUC5BdheM2VhTJKZxz6ukyoF1nyrmTfk9rHNQ2L3hKqb/4IgfxsdUqQREPw+6307zmRlBuwNq6pL4fRZC0T42ZCrczy1eZ0cpyK/alclFWRhjUqDLhgiVQt7Ql+bezHLpqYKyj/WCROsS7sS6TvoEL2CnFVlRPP05TzQlqVC0jYUNy2Tur2SMG/s3cfZiYlndCeXpqzQ772gtHNKagkCnW1bQxzrvArvzbzMsVau1OH0nCKivBJkUti0ezXDCCBXRfRQqV43rMSPQ3oKMkdx49ZszaFXnupUuHUCAPSzzMR9YHmpz2Dx80xlByxQvLJLjGqZnMfX2hZlvrYnvBXhltmHv92Zs6gYAiUdKQnq7LZmymj227kuSWFnL00ENUJcUFwWa66oVdpx3eoJk8NjauLQO/ZwX42Il/bP7E4hXhIfIu3+sKT2JEWmC6cX5s2tnMrxadaYCIRg04ohcFRrnxSsXq68pwZ78YxXrYAbihS/d6npl+aG8h34NRI3VdD6KMemwgrljtY36lx7qE7VrjcJ15+WDUhWatUP93CsUUG9E/ce63DpRXyk3UOJUaBRI3DxDB7sc8wPXLyWs79V63G74pMcGzWuQGrUzchMFyCzf0mVv4ieVezF3RuGnE6nfAez9HueEfVSqtxxjnPWVkGVKj2v22xS48p2d4lrnK91cqNvKkWlepji8TgWTeJCmPdphrOyF8JSBrpV3cqp2e95hYjjVJE+kqoQh6G7dpTHnqMqxeuEYOZrI9N/QZG/jbjMYFf1rQK8kjg4n05oVVUKwdft3JopBDqlkiCoWWT1W3ZYe8UrUr+S3Nb87MTEM/raeiVDv84/sA8plG0nwlRbxF5lfYOVoRnmTxUyZTCxw7rpQK0bu3K3ahDgVctg5oggz3gLf4qLFBforh3DoZRNNzLfwY5UeVznufGhTra/qt/U3Nq5S02ozOTVa8iz1Jz5pL62Ayr12LrnPGQnYeTc2ngxVh8rZtU0aUp6IIPI7CXTqrYHJeIPFu4NLeUwyrL6PHWe09dW3pKLe26ut5XT5rIxv1z3iMpDWKQ4Pp/latVy+Ieid1u2naGyMpsZLe7xyz0ABYpLo93V02o5zMt87Fz4LK7TPrJzUzq7KBabutPm4kMb2rE0opXNkp1JsOf0teUoLjKifNjQffEsWtF3YF7z68vy2eXEw8SoS0du29BsqcGfBzH5qJzlP6ZalLh27O7RWJc5Deb1B7af4Lw2Korn9xnD6+dkBYov1BnVKYblg+I16JDsXGeawypr421lSrhmcHk4jhdpqk5Pwip425IV02IOepkVttY3rp2EEGx5Gcp2fPYs55LTioGhPN+G54MCSlZX7AFbK13Qa00zz4A+q0oBzo/lnufYfpwbo+Snkdcn6+xYKTWdvBK0RnWHWpyyYjjppkpnRtYgLmnwrKyOuNmcrTkD9iSoWb9A9XDmx47XG7Z6njfdT2ClPKfPHxRPj98UrOl1DiCZkvM8bfak5rS0qNi614wamwubt8blU5EwRCUeb6qFtSJtngcNQy9DUoNbhCDOLYMZlsUvh5rcy30n9VF0iV5RDvEmP2uGmAq9MrfKiqG7kvcwuTHfjTS7PZrNkVU25FeOHrYyNyB/WhaH/cLV45ZCz26sXZT0nEs0XTad4gZEqRIFmSGoWeTeWsWwfMjKi5UOyjFzHIfh/AY/2Uvh6iY+Upd+nvrqZkBuXYdIcd7XHUszQpQWqLbc7wm9eHOEo+KoVK4MJSiZsn3r1iUAKN8Kq8qIl17hgpnxhL62C/xbZ1wVNdTOPCjTqqxKJucwShRPnT0XjMza80DvhRP3DefmPSSYNpGsuSTF31PTonj2q5sdxDMZcQWOcgwLXrpHW1Z6M3U8R3EzKpLFrV6uTe4HFlJFrNSckmpjxHX2rrMrVDyhI6KA4YbdpjhN05WNfaJ8l/h8Okhk21EqhUWh/0tU1VLKlxgO3ZK2XiS4hY61JM2uqVea9YTYxYRXTwtmUApg6aB43RnuGS6mQHFQIvisYm7Vq4qhHTmlzfw5E+UMNeoVkVF2KOgZHRFVTN8xSe7fn7mLJr9SbrH0lI08T5hCkSA5D1SEdCtfhLgw3su86Jl66h4WF+g15rPRG7No7qCWSA0ziFnLq/bzTXZ18xl9bXUY7taCEGwhTrmM54AQaONYLBv9lLArExfRrWpn60Ias2KXskNmqYdWPmWNDcQ7htjAKAl4kbQGExw3b9xJ8pUU/4+wuMKwPzv8iuar1WYVReOjH6gOSlYdtsqo5ncLz6vHMOxKGVcSpqWNoDXrDTRmE0WH2ej2riZ8+qub3wyZS+muK1kvfB6prw3+O096dfPb4cl9bd8QmR339aaIL0JD3eV60qub3w/tTG9/Vl/bt8NE7XWf8Orm90SLK1PAjWBcL/xJqDCp+keXal/4Q3CzQzL3Xoq8ime38j4LojRMwp2nVG9iOG6+8CEinSrPZ/Q72dY1VvQGQy/cgbOZnd+fhyR3k4oINldO23zoCP4EqtEbP1XZR5n/Remf7700tJN1xV5pb51rzuz/DMVvxqjMkvx2mZ+GEFivmvY7AosaF+xnK/2YAiUS/2Ue/+2+/Alu46UwIUmY3qgcDTcLEPCZClOX2oc0/JtT6PEQwjhVz2tPWXIQsnCuKSW5qETH+73qqkyca8rZi/vvK3h+8BpHv7cZFJ2Alvpp5f2DVu6xlf/OUj8tq1BI8tQ6F2Ql/61c5jTTuRxVTFpSVmKuknz5Vto2S5V4/jL37PxrsWdWruBLdy4NOfcszWrl25b8fj5PR8+lWzjXp3OHVLPZsrpJcifHxgt3Yr9WBw3paX9Xhv+Km/95kd2QNj/la3tt7u/GlF3CpL7I9gWwRXpJ5fVW9q/CXkVnefnavgh2rHTaO+NlvPBZTHB6gvfla/siuOlldSHM1ysJvwYH9Ya8p726+d3gZrYn6+VO/hqMlSfigWFS2z9qD9BTR1Qo+ey9Ntu20x/pZ/KN/Nu2z5/JczuXXGL4Lmh1H6AenzOl5dqVZ5qqq/g0K/vyi6ra1s5FqVad09l1RV6Kre1k9te5s8lvbftcW66fGdboD1zdhDI7b6xrzjVBpKlLa5pdkFFvi86KWBYmXQ9hwyBUWzOMaVMGaqfdbpz6j2IjroZGOZEkRlKTsbX2DpmMQTBzMI7X8nqO0+1r2mjJBo58odLe6UqtNoaa4wlkkbcdBqm1on9aDN5Uh/tdTFryTA7uBj0oCrOVFmMDneSFvn03hnKPodNNLlyFTLZoNDDdKaQUy0xr3sfdLvZkVQbB7Qg+aKQdHJl416V+V1YwWzmOM3YdbGAWasMl63YLC6SXBY3/ZJjUyDHDTbfRYXoYQr85dVqaZ4YBDXUah+8dxuH7re3QMObOVNuY4k2kyujOrAlFExAhX+LSN3XWbxMKed+0FYpjbHFX2zEgz9Zx4o0JktAzqAx03Gc0FNTx2jrUFKb3O3zntAu7ilwRSqLFLRFfych9YSimAbSKc3kvecX2mhebZBUuPBkgNdkL/jIibS4rRSoY7dpEb1B0n8jOjDX4iKm5+yU9M67udA5krdlz0zytutNZ0uiZx9lpU7wdvVQ+SXxnVOMrWBPcb2sje22MtXZbmxpS1TwCQezAsHq2tjYO8vs9WWkeZp2GGbqaK1ncHr7hLXBGeyQ7NfTkPy2JSyAvv4YcqDQzYpD0tudYnj2xmK+9G1vtYOJdWwtAn11ZMYaPiESaT6yhz2LXVgtDDMpAiNOZ1EZU3rPxTd1qaMKY2dCcMZBoGFKuQdlDNyYbT7N9mK5mbAER29TsuyYO7IZlzJIBNDkk6GkRjISddFJrYWM6lzEsIpiLsdnXNiSGdne0FWlIcXICemi9vFgJ1GsvPvlKwr3DE0K1nTSu9juKgWCxA38cjCVwAE6/X5G9fKelfbIyh91+Qelg0o4W3UFTsy1n+U/i6eBxyIbagYXWBDqRfHWw5jAkjHRaxBl2zCxcxnaw12lLs00ygrretHkawyPpzoCONgPlOdmRkM81V8TCdEdmMqNtGHsZ4ownjdxY6lZIG4sj28oXfSGtYcgvnTT85jpNYZM0dOfcOMIYczuE9vUd3Z7C1NuSNMB+QJJlET7KK9Tmj1zdbGeBv/cknu72bssMm85oBGJMs2N5n2hvxLPdzPUI9neY+bZOs8htjQ1f/fJiJzogx+0QbiXCveNs3rEbmOuQeD0TNXazAGQrTM4RIb0G0DXM3sQ4cja2o4OkIXEwMWnPxWgCqdOHMUV4b6c8/o6bRlNrOmPrHaTGCpqpTU0ZQyjC71rI/I6ZvSdj7fgNE4btHeallDaax9LQN0ueBGrdGQI60xoyazqlIDEQDH4In3Nj6xJ1e2prhdPdTBuZelwkeV/diLgzHuY1ADekU2QDy9KgqzXM8d7xxzKoaMdgmjS/G90Bh3ZwQlYj+QofStRyAp2F9RQEoMPctYxcn3Sa7U+xvdGnxgkyIWfwj9c35QtdJziElXbWZ2rzYIdOD5YLGToCEWM51PYYUv9f8sKp9hrrxqj9D5Ftaznh1JmNBtulOYUBJ93FRpsnrnGLQHEcRkQ1aOosQWY1tBYjnsdk/PGGkUqAaZfijQ1VJZ08WtwwTlCTSYYTZ52knxhyTYLEnEMN8PsKU7MgxTNHRDXex2/hXcX680w+m05H2skJ9s4sCX4uBTssbsZUfo/48pQGgZ5xaiQ2hZHJtcDhLc1nYStjs5ZlDdHbfuH/cmYgjLf+1Afh+UvGTCJ7mKl2hNWlmYg1XTksPcKj2Pqf7OLYnyZ9tFdOFOJGBEVo8s1gh6mzD8OhSbUpC6E53tCSUm9mcHtNxm3C0pMgQ2wErSWwthQo4+RdpWEWbGgUw9I8NAh0sq+FaLmS0RJdR4eltK01yOmcssNiqEFOjCbKhYu0YSlQLH5H4LpbiNW6u2WJuTcApvPZXMpd6Aiw9NZICNRnSJuxlFYznL4moUnGWtOAfi2N7Y6oxs3MtWaexNK2LLdPEh5tY7mSHmCxkjJ3pdaBjoOMrgHNb5A37RebwOCh7O7kBHTVLdLV2AATbK1Vd7RnzURcaPI+CFQH6+URuDToGyqa/hwhp8uNabLmYPlW66NxjkwIM7a3J8nV8xFx7CkoArK3iTayIrMWUuFP18Y53OTGytsHVypaBqvEEPo9pIHRbdBTEyk2BinoEyrvPM+YDKauXscdQTv2bJnErnpPpUqbSyEI/YMOtN6yNxetWMdjFNs7oHxkJBIb5DT0nTl9jQMzhknsNdvV8a9f4w2aazFkXYMUGxtZ/2wBlXomPSU9GwETRByE/8oJWkYaix+kk9ZaAdlnJATBmAYG2Zur8a8mZSOPmG2fCKkVpFGwJNUPQGJhJAJB1jRjmyRglyRqYFqtoZWwnt1CyR0T0Gc018rfi1VXNz8fJnVDUXM/b4xgajejiSYVkz6hUrZviJTljML3jTYyRwk/i/FubqQnpqdyRGI09oW57zEj0RdhpeLATWSnbZyOTfh7M5J68fskNGFoQPq0QRdCy/16u05C/Izx0pOqwYY0tJjPIXVSDEFrf4lUEKGxeQRNPLYD56Q1LDqOIh9E4GSNzE1be4N133Oo/r9jOEVMCjti9g6wtqzR5ngyU9VQm693a+wEAaHrtJMd7YA3Mth+Ep1TTr22oHy830x3ht5sRrOANvYxyUcvzO61GZ+9ujlixOwuvMgxHGex8xdAxc7Cka8TGSyAsEuHyO9nC1AN5oM1PHK6SRwdW9ssjjJEhjPoNrTDQvHnYTHWZos55GbabECYM1gPF4bZ7S4h09vgIENaw7fd927yJvnloDkeLDWbDvb+gplON5WRUOvAWTrdhMcX3Z62WvS15mKiwcA5zj/eGFo1kC+f8RaDntQyidONVwvJpK1F1zMHfqvLzMHgPV1bgn/MroOgBAeqWDT8hQ67jAGIrN1gAJO5bS18ubYCIbrt0IQO/zOCXWF3kA/SMvtzVzdb0yOsEx0J3w586IDrd4DWPV9qDf3kgR10YCkZdQLbb+yVymR3fMmPfd+HCdjvKPv8yG9BThf+jyC9xHDodzr9xErR6UhB3faP05HKAEX2ZWXww0tSq2I6R99VyV1oh92XWxMo1k8SabJVCTE9P+G4YNboBH4ih2XjocFJpeeteH+/l+mSzvjtoANdSH4kfZRZkhAA04nvqRog/8TP22Pt7FDQy9f2RWjgNPzOH/K1fQOD61/ugqsi71Qj1r7wd/C6uvnFcLOYzvjlTv4aZGFznzhM6vfCMAtHx57wlYTfEpF6la/0tX0DLeM/AKyuiDzjKwm/J9SbfqwnfOvmN0VqUvmkr+2F30D6OqBPupNf+A0k73ah9NHN+EH4nwzlSj7na3vhdyAD46p3CL/wJZiBesheVwS/EFPjrvegvfDHMGI6e8a3bn5fDM1XmNSvxRA/51s3vy9c9KSvJPy2aNOXO/mL8SdNWP8PyKbNO1UpMVkAAAAASUVORK5CYII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26833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81600" y="4047565"/>
            <a:ext cx="3931777" cy="22017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97110" y="4093162"/>
            <a:ext cx="914400" cy="457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0" y="3895165"/>
            <a:ext cx="914400" cy="304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209176" y="1084446"/>
            <a:ext cx="8769448" cy="54599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347472" indent="-347472" algn="l" defTabSz="457200" rtl="0" eaLnBrk="0" fontAlgn="base" hangingPunct="0">
              <a:spcBef>
                <a:spcPts val="768"/>
              </a:spcBef>
              <a:spcAft>
                <a:spcPct val="0"/>
              </a:spcAft>
              <a:buFont typeface="Arial"/>
              <a:buChar char="•"/>
              <a:defRPr sz="3200" kern="1200" baseline="0">
                <a:solidFill>
                  <a:srgbClr val="000000"/>
                </a:solidFill>
                <a:latin typeface="Helvetica"/>
                <a:ea typeface="ＭＳ Ｐゴシック" pitchFamily="-112" charset="-128"/>
                <a:cs typeface="Helvetic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–"/>
              <a:defRPr sz="2800" kern="1200">
                <a:solidFill>
                  <a:schemeClr val="tx1"/>
                </a:solidFill>
                <a:latin typeface="Helvetica"/>
                <a:ea typeface="ＭＳ Ｐゴシック" pitchFamily="-112" charset="-128"/>
                <a:cs typeface="Helvetic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 baseline="0">
                <a:solidFill>
                  <a:srgbClr val="000000"/>
                </a:solidFill>
                <a:latin typeface="Helvetica"/>
                <a:ea typeface="ＭＳ Ｐゴシック" pitchFamily="-112" charset="-128"/>
                <a:cs typeface="Helvetic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 baseline="0">
                <a:solidFill>
                  <a:srgbClr val="000000"/>
                </a:solidFill>
                <a:latin typeface="Helvetica"/>
                <a:ea typeface="ＭＳ Ｐゴシック" pitchFamily="-112" charset="-128"/>
                <a:cs typeface="Helvetic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 baseline="0">
                <a:solidFill>
                  <a:srgbClr val="000000"/>
                </a:solidFill>
                <a:latin typeface="Helvetica"/>
                <a:ea typeface="ＭＳ Ｐゴシック" pitchFamily="-112" charset="-128"/>
                <a:cs typeface="Helvetica"/>
              </a:defRPr>
            </a:lvl5pPr>
            <a:lvl6pPr marL="740664" indent="-283464" algn="l" defTabSz="457200" rtl="0" eaLnBrk="1" latinLnBrk="0" hangingPunct="1">
              <a:spcBef>
                <a:spcPts val="672"/>
              </a:spcBef>
              <a:buFont typeface="Lucida Grande"/>
              <a:buChar char="–"/>
              <a:defRPr sz="2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1143000" indent="-228600" algn="l" defTabSz="457200" rtl="0" eaLnBrk="1" latinLnBrk="0" hangingPunct="1">
              <a:spcBef>
                <a:spcPts val="576"/>
              </a:spcBef>
              <a:buFont typeface="Arial"/>
              <a:buChar char="•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1600200" indent="-228600" algn="l" defTabSz="457200" rtl="0" eaLnBrk="1" latinLnBrk="0" hangingPunct="1">
              <a:spcBef>
                <a:spcPts val="480"/>
              </a:spcBef>
              <a:buFont typeface="Lucida Grande"/>
              <a:buChar char="-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457200" rtl="0" eaLnBrk="1" latinLnBrk="0" hangingPunct="1">
              <a:spcBef>
                <a:spcPts val="24"/>
              </a:spcBef>
              <a:buFont typeface="Lucida Grande"/>
              <a:buChar char="»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  <a:latin typeface="+mn-lt"/>
              </a:rPr>
              <a:t>Any untoward event noted throughout the day: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Hand off 	     </a:t>
            </a:r>
            <a:r>
              <a:rPr lang="en-US" sz="800" dirty="0">
                <a:latin typeface="+mn-lt"/>
              </a:rPr>
              <a:t>●  </a:t>
            </a:r>
            <a:r>
              <a:rPr lang="en-US" sz="2000" dirty="0">
                <a:latin typeface="+mn-lt"/>
              </a:rPr>
              <a:t>Code Blue             </a:t>
            </a:r>
            <a:r>
              <a:rPr lang="en-US" sz="800" dirty="0">
                <a:latin typeface="+mn-lt"/>
              </a:rPr>
              <a:t>●  </a:t>
            </a:r>
            <a:r>
              <a:rPr lang="en-US" sz="2000" dirty="0">
                <a:latin typeface="+mn-lt"/>
              </a:rPr>
              <a:t>Medication errors        </a:t>
            </a:r>
            <a:r>
              <a:rPr lang="en-US" sz="800" dirty="0">
                <a:latin typeface="+mn-lt"/>
              </a:rPr>
              <a:t>●</a:t>
            </a:r>
            <a:r>
              <a:rPr lang="en-US" sz="2000" dirty="0">
                <a:latin typeface="+mn-lt"/>
              </a:rPr>
              <a:t> Equipment</a:t>
            </a:r>
            <a:endParaRPr lang="en-US" sz="800" dirty="0"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Unexpected OR occurrences	       </a:t>
            </a:r>
            <a:r>
              <a:rPr lang="en-US" sz="800" dirty="0">
                <a:latin typeface="+mn-lt"/>
              </a:rPr>
              <a:t>●</a:t>
            </a:r>
            <a:r>
              <a:rPr lang="en-US" sz="2000" dirty="0">
                <a:latin typeface="+mn-lt"/>
              </a:rPr>
              <a:t> Patient Care Transfer   </a:t>
            </a:r>
            <a:r>
              <a:rPr lang="en-US" sz="800" dirty="0">
                <a:latin typeface="+mn-lt"/>
              </a:rPr>
              <a:t>●  </a:t>
            </a:r>
            <a:r>
              <a:rPr lang="en-US" sz="2000" dirty="0">
                <a:latin typeface="+mn-lt"/>
              </a:rPr>
              <a:t>Lab / Specimen</a:t>
            </a:r>
            <a:endParaRPr lang="en-US" sz="800" dirty="0"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Mortalities    </a:t>
            </a:r>
            <a:r>
              <a:rPr lang="en-US" sz="800" dirty="0">
                <a:latin typeface="+mn-lt"/>
              </a:rPr>
              <a:t>●</a:t>
            </a:r>
            <a:r>
              <a:rPr lang="en-US" sz="2000" dirty="0">
                <a:latin typeface="+mn-lt"/>
              </a:rPr>
              <a:t> Safety / Security  </a:t>
            </a:r>
            <a:r>
              <a:rPr lang="en-US" sz="800" dirty="0">
                <a:latin typeface="+mn-lt"/>
              </a:rPr>
              <a:t>●</a:t>
            </a:r>
            <a:r>
              <a:rPr lang="en-US" sz="2000" dirty="0">
                <a:latin typeface="+mn-lt"/>
              </a:rPr>
              <a:t> Provision of care         </a:t>
            </a:r>
            <a:r>
              <a:rPr lang="en-US" sz="800" dirty="0">
                <a:latin typeface="+mn-lt"/>
              </a:rPr>
              <a:t>●</a:t>
            </a:r>
            <a:r>
              <a:rPr lang="en-US" sz="2000" dirty="0">
                <a:latin typeface="+mn-lt"/>
              </a:rPr>
              <a:t> ID/ Documentation</a:t>
            </a: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Use of system taught at the unit level</a:t>
            </a: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“See Something – Say Something”</a:t>
            </a: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Collaborative analysis among Nursing Leadership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+mn-lt"/>
              </a:rPr>
              <a:t>Cases identified for peer review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+mn-lt"/>
              </a:rPr>
              <a:t>Issues identified presented </a:t>
            </a:r>
          </a:p>
          <a:p>
            <a:pPr marL="457200" lvl="1" indent="0">
              <a:buNone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monthly with proposed solutions </a:t>
            </a:r>
          </a:p>
          <a:p>
            <a:pPr marL="457200" lvl="1" indent="0">
              <a:buNone/>
            </a:pPr>
            <a:r>
              <a:rPr lang="en-US" sz="2400" dirty="0">
                <a:latin typeface="+mn-lt"/>
              </a:rPr>
              <a:t> &amp;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actions.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+mn-lt"/>
              </a:rPr>
              <a:t>Reported to Nursing Quality Council</a:t>
            </a:r>
            <a:endParaRPr lang="en-US" sz="2400" dirty="0"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4846" y="4321763"/>
            <a:ext cx="668154" cy="228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293779"/>
            <a:ext cx="2057400" cy="71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99475"/>
      </p:ext>
    </p:extLst>
  </p:cSld>
  <p:clrMapOvr>
    <a:masterClrMapping/>
  </p:clrMapOvr>
</p:sld>
</file>

<file path=ppt/theme/theme1.xml><?xml version="1.0" encoding="utf-8"?>
<a:theme xmlns:a="http://schemas.openxmlformats.org/drawingml/2006/main" name="Stony Brook Medic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6_Stony Brook Medic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7_Stony Brook Medic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010891H-Launch-PTTforToolkit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Stony Brook Univers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Stony Brook Children'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Stony Brook Medic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Stony Brook Medic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3_Stony Brook Medic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4_Stony Brook Medic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5_Stony Brook Medic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NEO - Diversity Final March 2012</Template>
  <TotalTime>4146</TotalTime>
  <Words>842</Words>
  <Application>Microsoft Office PowerPoint</Application>
  <PresentationFormat>On-screen Show (4:3)</PresentationFormat>
  <Paragraphs>142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10</vt:i4>
      </vt:variant>
    </vt:vector>
  </HeadingPairs>
  <TitlesOfParts>
    <vt:vector size="30" baseType="lpstr">
      <vt:lpstr>ＭＳ Ｐゴシック</vt:lpstr>
      <vt:lpstr>Arial</vt:lpstr>
      <vt:lpstr>Arial Black</vt:lpstr>
      <vt:lpstr>Calibri</vt:lpstr>
      <vt:lpstr>Helvetica</vt:lpstr>
      <vt:lpstr>Lucida Grande</vt:lpstr>
      <vt:lpstr>Times New Roman</vt:lpstr>
      <vt:lpstr>Wingdings</vt:lpstr>
      <vt:lpstr>ヒラギノ角ゴ Pro W3</vt:lpstr>
      <vt:lpstr>Stony Brook Medicine</vt:lpstr>
      <vt:lpstr>12010891H-Launch-PTTforToolkit_Blank</vt:lpstr>
      <vt:lpstr>Stony Brook University</vt:lpstr>
      <vt:lpstr>Stony Brook Children's</vt:lpstr>
      <vt:lpstr>1_Stony Brook Medicine</vt:lpstr>
      <vt:lpstr>2_Stony Brook Medicine</vt:lpstr>
      <vt:lpstr>3_Stony Brook Medicine</vt:lpstr>
      <vt:lpstr>4_Stony Brook Medicine</vt:lpstr>
      <vt:lpstr>5_Stony Brook Medicine</vt:lpstr>
      <vt:lpstr>6_Stony Brook Medicine</vt:lpstr>
      <vt:lpstr>7_Stony Brook Medicine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Core Measure of Excellence</vt:lpstr>
      <vt:lpstr>PowerPoint Presentation</vt:lpstr>
      <vt:lpstr>High Reliability Unit (HRU) –  Multidisciplinary Unit Based Quality Teams</vt:lpstr>
    </vt:vector>
  </TitlesOfParts>
  <Company>Stony Brook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EH&amp;S 2012 Recertification - Annotations</dc:title>
  <dc:creator>kterwilliger</dc:creator>
  <cp:lastModifiedBy>Coppola, Laura</cp:lastModifiedBy>
  <cp:revision>288</cp:revision>
  <cp:lastPrinted>2019-05-24T12:37:42Z</cp:lastPrinted>
  <dcterms:created xsi:type="dcterms:W3CDTF">2012-01-10T18:43:46Z</dcterms:created>
  <dcterms:modified xsi:type="dcterms:W3CDTF">2024-05-07T17:46:37Z</dcterms:modified>
</cp:coreProperties>
</file>