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ppola, Laura" initials="CL" lastIdx="0" clrIdx="0">
    <p:extLst>
      <p:ext uri="{19B8F6BF-5375-455C-9EA6-DF929625EA0E}">
        <p15:presenceInfo xmlns:p15="http://schemas.microsoft.com/office/powerpoint/2012/main" userId="S-1-5-21-2019896198-308760431-1726288727-2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81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-2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77C12-ECD9-4049-A3F4-46B0E85B5A9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509F6-2FBA-4B97-9DFC-1FF773EF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92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Reviewed May 2024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509F6-2FBA-4B97-9DFC-1FF773EF81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2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92679" y="1519554"/>
            <a:ext cx="4358640" cy="871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39BEC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28383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28383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4400" y="4619625"/>
            <a:ext cx="206692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666749" cy="66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4400" y="1485900"/>
            <a:ext cx="8229600" cy="2990850"/>
          </a:xfrm>
          <a:custGeom>
            <a:avLst/>
            <a:gdLst/>
            <a:ahLst/>
            <a:cxnLst/>
            <a:rect l="l" t="t" r="r" b="b"/>
            <a:pathLst>
              <a:path w="8229600" h="2990850">
                <a:moveTo>
                  <a:pt x="0" y="2990850"/>
                </a:moveTo>
                <a:lnTo>
                  <a:pt x="8229600" y="2990850"/>
                </a:lnTo>
                <a:lnTo>
                  <a:pt x="8229600" y="0"/>
                </a:lnTo>
                <a:lnTo>
                  <a:pt x="0" y="0"/>
                </a:lnTo>
                <a:lnTo>
                  <a:pt x="0" y="2990850"/>
                </a:lnTo>
                <a:close/>
              </a:path>
            </a:pathLst>
          </a:custGeom>
          <a:solidFill>
            <a:srgbClr val="A71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28383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28383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4400" y="4619625"/>
            <a:ext cx="206692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666749" cy="66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85800" y="0"/>
            <a:ext cx="8458200" cy="4476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85800" y="0"/>
            <a:ext cx="8458200" cy="4476750"/>
          </a:xfrm>
          <a:custGeom>
            <a:avLst/>
            <a:gdLst/>
            <a:ahLst/>
            <a:cxnLst/>
            <a:rect l="l" t="t" r="r" b="b"/>
            <a:pathLst>
              <a:path w="8458200" h="4476750">
                <a:moveTo>
                  <a:pt x="0" y="4476750"/>
                </a:moveTo>
                <a:lnTo>
                  <a:pt x="8458200" y="4476750"/>
                </a:lnTo>
                <a:lnTo>
                  <a:pt x="8458200" y="0"/>
                </a:lnTo>
                <a:lnTo>
                  <a:pt x="0" y="0"/>
                </a:lnTo>
                <a:lnTo>
                  <a:pt x="0" y="447675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971800" y="838200"/>
            <a:ext cx="1165225" cy="1398270"/>
          </a:xfrm>
          <a:custGeom>
            <a:avLst/>
            <a:gdLst/>
            <a:ahLst/>
            <a:cxnLst/>
            <a:rect l="l" t="t" r="r" b="b"/>
            <a:pathLst>
              <a:path w="1165225" h="1398270">
                <a:moveTo>
                  <a:pt x="0" y="1398016"/>
                </a:moveTo>
                <a:lnTo>
                  <a:pt x="1165098" y="0"/>
                </a:lnTo>
              </a:path>
            </a:pathLst>
          </a:custGeom>
          <a:ln w="762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752725" y="2184400"/>
            <a:ext cx="1205230" cy="0"/>
          </a:xfrm>
          <a:custGeom>
            <a:avLst/>
            <a:gdLst/>
            <a:ahLst/>
            <a:cxnLst/>
            <a:rect l="l" t="t" r="r" b="b"/>
            <a:pathLst>
              <a:path w="1205229">
                <a:moveTo>
                  <a:pt x="0" y="0"/>
                </a:moveTo>
                <a:lnTo>
                  <a:pt x="1204976" y="0"/>
                </a:lnTo>
              </a:path>
            </a:pathLst>
          </a:custGeom>
          <a:ln w="1016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790825" y="1905000"/>
            <a:ext cx="1247140" cy="1504315"/>
          </a:xfrm>
          <a:custGeom>
            <a:avLst/>
            <a:gdLst/>
            <a:ahLst/>
            <a:cxnLst/>
            <a:rect l="l" t="t" r="r" b="b"/>
            <a:pathLst>
              <a:path w="1247139" h="1504314">
                <a:moveTo>
                  <a:pt x="0" y="0"/>
                </a:moveTo>
                <a:lnTo>
                  <a:pt x="1247013" y="1504314"/>
                </a:lnTo>
              </a:path>
            </a:pathLst>
          </a:custGeom>
          <a:ln w="762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28383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4400" y="4619625"/>
            <a:ext cx="2066925" cy="3619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19162" y="446246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666749" cy="6667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922" y="239077"/>
            <a:ext cx="8860154" cy="938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4729" y="1004887"/>
            <a:ext cx="8654541" cy="266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10243" y="4736801"/>
            <a:ext cx="228600" cy="175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28383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tonybrookmedicine.sharepoint.com/sites/Operations/EmergencyServices/ER-Management/default.aspx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xtranet.stonybrookmedicine.edu/sites/default/files/My-EOP-App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49.jpg"/><Relationship Id="rId7" Type="http://schemas.openxmlformats.org/officeDocument/2006/relationships/image" Target="../media/image53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66750"/>
            <a:ext cx="8458200" cy="4362450"/>
          </a:xfrm>
          <a:custGeom>
            <a:avLst/>
            <a:gdLst/>
            <a:ahLst/>
            <a:cxnLst/>
            <a:rect l="l" t="t" r="r" b="b"/>
            <a:pathLst>
              <a:path w="8458200" h="4362450">
                <a:moveTo>
                  <a:pt x="0" y="4362450"/>
                </a:moveTo>
                <a:lnTo>
                  <a:pt x="8458200" y="4362450"/>
                </a:lnTo>
                <a:lnTo>
                  <a:pt x="8458200" y="0"/>
                </a:lnTo>
                <a:lnTo>
                  <a:pt x="0" y="0"/>
                </a:lnTo>
                <a:lnTo>
                  <a:pt x="0" y="436245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219200" y="2914650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>
                <a:moveTo>
                  <a:pt x="0" y="0"/>
                </a:moveTo>
                <a:lnTo>
                  <a:pt x="6096000" y="0"/>
                </a:lnTo>
              </a:path>
            </a:pathLst>
          </a:custGeom>
          <a:ln w="38100">
            <a:solidFill>
              <a:srgbClr val="A71E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49" cy="66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029200"/>
            <a:ext cx="9144000" cy="114300"/>
          </a:xfrm>
          <a:custGeom>
            <a:avLst/>
            <a:gdLst/>
            <a:ahLst/>
            <a:cxnLst/>
            <a:rect l="l" t="t" r="r" b="b"/>
            <a:pathLst>
              <a:path w="9144000" h="114300">
                <a:moveTo>
                  <a:pt x="0" y="114300"/>
                </a:moveTo>
                <a:lnTo>
                  <a:pt x="9144000" y="1143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A71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9200" y="4400550"/>
            <a:ext cx="2581275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07769" y="985519"/>
            <a:ext cx="3351529" cy="105219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3760"/>
              </a:lnSpc>
              <a:spcBef>
                <a:spcPts val="695"/>
              </a:spcBef>
            </a:pPr>
            <a:r>
              <a:rPr sz="3600" b="1" spc="5" dirty="0">
                <a:solidFill>
                  <a:srgbClr val="A71E22"/>
                </a:solidFill>
                <a:latin typeface="Verdana"/>
                <a:cs typeface="Verdana"/>
              </a:rPr>
              <a:t>Emergency  </a:t>
            </a:r>
            <a:r>
              <a:rPr sz="3600" b="1" spc="30" dirty="0">
                <a:solidFill>
                  <a:srgbClr val="A71E22"/>
                </a:solidFill>
                <a:latin typeface="Verdana"/>
                <a:cs typeface="Verdana"/>
              </a:rPr>
              <a:t>M</a:t>
            </a:r>
            <a:r>
              <a:rPr sz="3600" b="1" dirty="0">
                <a:solidFill>
                  <a:srgbClr val="A71E22"/>
                </a:solidFill>
                <a:latin typeface="Verdana"/>
                <a:cs typeface="Verdana"/>
              </a:rPr>
              <a:t>a</a:t>
            </a:r>
            <a:r>
              <a:rPr sz="3600" b="1" spc="-25" dirty="0">
                <a:solidFill>
                  <a:srgbClr val="A71E22"/>
                </a:solidFill>
                <a:latin typeface="Verdana"/>
                <a:cs typeface="Verdana"/>
              </a:rPr>
              <a:t>n</a:t>
            </a:r>
            <a:r>
              <a:rPr sz="3600" b="1" dirty="0">
                <a:solidFill>
                  <a:srgbClr val="A71E22"/>
                </a:solidFill>
                <a:latin typeface="Verdana"/>
                <a:cs typeface="Verdana"/>
              </a:rPr>
              <a:t>a</a:t>
            </a:r>
            <a:r>
              <a:rPr sz="3600" b="1" spc="20" dirty="0">
                <a:solidFill>
                  <a:srgbClr val="A71E22"/>
                </a:solidFill>
                <a:latin typeface="Verdana"/>
                <a:cs typeface="Verdana"/>
              </a:rPr>
              <a:t>g</a:t>
            </a:r>
            <a:r>
              <a:rPr sz="3600" b="1" spc="-5" dirty="0">
                <a:solidFill>
                  <a:srgbClr val="A71E22"/>
                </a:solidFill>
                <a:latin typeface="Verdana"/>
                <a:cs typeface="Verdana"/>
              </a:rPr>
              <a:t>e</a:t>
            </a:r>
            <a:r>
              <a:rPr sz="3600" b="1" spc="25" dirty="0">
                <a:solidFill>
                  <a:srgbClr val="A71E22"/>
                </a:solidFill>
                <a:latin typeface="Verdana"/>
                <a:cs typeface="Verdana"/>
              </a:rPr>
              <a:t>m</a:t>
            </a:r>
            <a:r>
              <a:rPr sz="3600" b="1" spc="-5" dirty="0">
                <a:solidFill>
                  <a:srgbClr val="A71E22"/>
                </a:solidFill>
                <a:latin typeface="Verdana"/>
                <a:cs typeface="Verdana"/>
              </a:rPr>
              <a:t>ent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07769" y="3065462"/>
            <a:ext cx="305371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20" dirty="0">
                <a:solidFill>
                  <a:srgbClr val="404040"/>
                </a:solidFill>
                <a:latin typeface="Verdana"/>
                <a:cs typeface="Verdana"/>
              </a:rPr>
              <a:t>New </a:t>
            </a:r>
            <a:r>
              <a:rPr sz="1550" b="1" spc="10" dirty="0">
                <a:solidFill>
                  <a:srgbClr val="404040"/>
                </a:solidFill>
                <a:latin typeface="Verdana"/>
                <a:cs typeface="Verdana"/>
              </a:rPr>
              <a:t>Employee</a:t>
            </a:r>
            <a:r>
              <a:rPr sz="1550" b="1" spc="1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550" b="1" spc="10" dirty="0">
                <a:solidFill>
                  <a:srgbClr val="404040"/>
                </a:solidFill>
                <a:latin typeface="Verdana"/>
                <a:cs typeface="Verdana"/>
              </a:rPr>
              <a:t>Orientation</a:t>
            </a:r>
            <a:endParaRPr sz="15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7701" y="576326"/>
            <a:ext cx="2647950" cy="742950"/>
          </a:xfrm>
          <a:prstGeom prst="rect">
            <a:avLst/>
          </a:prstGeom>
          <a:solidFill>
            <a:srgbClr val="990000"/>
          </a:solidFill>
          <a:ln w="12700">
            <a:solidFill>
              <a:srgbClr val="D0CEC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344170">
              <a:lnSpc>
                <a:spcPct val="100000"/>
              </a:lnSpc>
              <a:spcBef>
                <a:spcPts val="770"/>
              </a:spcBef>
            </a:pP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Emergency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r>
              <a:rPr sz="11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Guide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57701" y="1738376"/>
            <a:ext cx="2647950" cy="752475"/>
          </a:xfrm>
          <a:custGeom>
            <a:avLst/>
            <a:gdLst/>
            <a:ahLst/>
            <a:cxnLst/>
            <a:rect l="l" t="t" r="r" b="b"/>
            <a:pathLst>
              <a:path w="2647950" h="752475">
                <a:moveTo>
                  <a:pt x="0" y="752475"/>
                </a:moveTo>
                <a:lnTo>
                  <a:pt x="2647950" y="752475"/>
                </a:lnTo>
                <a:lnTo>
                  <a:pt x="2647950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57701" y="1738376"/>
            <a:ext cx="2647950" cy="752475"/>
          </a:xfrm>
          <a:prstGeom prst="rect">
            <a:avLst/>
          </a:prstGeom>
          <a:ln w="12700">
            <a:solidFill>
              <a:srgbClr val="D0CEC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344170">
              <a:lnSpc>
                <a:spcPct val="100000"/>
              </a:lnSpc>
              <a:spcBef>
                <a:spcPts val="830"/>
              </a:spcBef>
            </a:pP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Emergency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r>
              <a:rPr sz="11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Guide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8651" y="2909951"/>
            <a:ext cx="2657475" cy="752475"/>
          </a:xfrm>
          <a:prstGeom prst="rect">
            <a:avLst/>
          </a:prstGeom>
          <a:solidFill>
            <a:srgbClr val="990000"/>
          </a:solidFill>
          <a:ln w="12700">
            <a:solidFill>
              <a:srgbClr val="D0CEC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350520">
              <a:lnSpc>
                <a:spcPct val="100000"/>
              </a:lnSpc>
              <a:spcBef>
                <a:spcPts val="819"/>
              </a:spcBef>
            </a:pP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Emergency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r>
              <a:rPr sz="11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Verdana"/>
                <a:cs typeface="Verdana"/>
              </a:rPr>
              <a:t>Guide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4862" y="1081150"/>
            <a:ext cx="2248535" cy="1952625"/>
          </a:xfrm>
          <a:custGeom>
            <a:avLst/>
            <a:gdLst/>
            <a:ahLst/>
            <a:cxnLst/>
            <a:rect l="l" t="t" r="r" b="b"/>
            <a:pathLst>
              <a:path w="2248535" h="1952625">
                <a:moveTo>
                  <a:pt x="1124013" y="0"/>
                </a:moveTo>
                <a:lnTo>
                  <a:pt x="1072562" y="1004"/>
                </a:lnTo>
                <a:lnTo>
                  <a:pt x="1021705" y="3988"/>
                </a:lnTo>
                <a:lnTo>
                  <a:pt x="971491" y="8910"/>
                </a:lnTo>
                <a:lnTo>
                  <a:pt x="921970" y="15726"/>
                </a:lnTo>
                <a:lnTo>
                  <a:pt x="873192" y="24392"/>
                </a:lnTo>
                <a:lnTo>
                  <a:pt x="825206" y="34867"/>
                </a:lnTo>
                <a:lnTo>
                  <a:pt x="778061" y="47106"/>
                </a:lnTo>
                <a:lnTo>
                  <a:pt x="731808" y="61068"/>
                </a:lnTo>
                <a:lnTo>
                  <a:pt x="686496" y="76708"/>
                </a:lnTo>
                <a:lnTo>
                  <a:pt x="642175" y="93983"/>
                </a:lnTo>
                <a:lnTo>
                  <a:pt x="598893" y="112852"/>
                </a:lnTo>
                <a:lnTo>
                  <a:pt x="556702" y="133270"/>
                </a:lnTo>
                <a:lnTo>
                  <a:pt x="515649" y="155194"/>
                </a:lnTo>
                <a:lnTo>
                  <a:pt x="475786" y="178582"/>
                </a:lnTo>
                <a:lnTo>
                  <a:pt x="437162" y="203391"/>
                </a:lnTo>
                <a:lnTo>
                  <a:pt x="399825" y="229576"/>
                </a:lnTo>
                <a:lnTo>
                  <a:pt x="363827" y="257097"/>
                </a:lnTo>
                <a:lnTo>
                  <a:pt x="329215" y="285908"/>
                </a:lnTo>
                <a:lnTo>
                  <a:pt x="296041" y="315968"/>
                </a:lnTo>
                <a:lnTo>
                  <a:pt x="264353" y="347233"/>
                </a:lnTo>
                <a:lnTo>
                  <a:pt x="234202" y="379660"/>
                </a:lnTo>
                <a:lnTo>
                  <a:pt x="205636" y="413206"/>
                </a:lnTo>
                <a:lnTo>
                  <a:pt x="178706" y="447829"/>
                </a:lnTo>
                <a:lnTo>
                  <a:pt x="153460" y="483484"/>
                </a:lnTo>
                <a:lnTo>
                  <a:pt x="129949" y="520129"/>
                </a:lnTo>
                <a:lnTo>
                  <a:pt x="108223" y="557721"/>
                </a:lnTo>
                <a:lnTo>
                  <a:pt x="88330" y="596217"/>
                </a:lnTo>
                <a:lnTo>
                  <a:pt x="70321" y="635574"/>
                </a:lnTo>
                <a:lnTo>
                  <a:pt x="54244" y="675748"/>
                </a:lnTo>
                <a:lnTo>
                  <a:pt x="40150" y="716697"/>
                </a:lnTo>
                <a:lnTo>
                  <a:pt x="28089" y="758378"/>
                </a:lnTo>
                <a:lnTo>
                  <a:pt x="18109" y="800747"/>
                </a:lnTo>
                <a:lnTo>
                  <a:pt x="10260" y="843762"/>
                </a:lnTo>
                <a:lnTo>
                  <a:pt x="4593" y="887379"/>
                </a:lnTo>
                <a:lnTo>
                  <a:pt x="1156" y="931555"/>
                </a:lnTo>
                <a:lnTo>
                  <a:pt x="0" y="976249"/>
                </a:lnTo>
                <a:lnTo>
                  <a:pt x="1156" y="1020942"/>
                </a:lnTo>
                <a:lnTo>
                  <a:pt x="4593" y="1065119"/>
                </a:lnTo>
                <a:lnTo>
                  <a:pt x="10260" y="1108738"/>
                </a:lnTo>
                <a:lnTo>
                  <a:pt x="18109" y="1151754"/>
                </a:lnTo>
                <a:lnTo>
                  <a:pt x="28089" y="1194126"/>
                </a:lnTo>
                <a:lnTo>
                  <a:pt x="40150" y="1235809"/>
                </a:lnTo>
                <a:lnTo>
                  <a:pt x="54244" y="1276762"/>
                </a:lnTo>
                <a:lnTo>
                  <a:pt x="70321" y="1316940"/>
                </a:lnTo>
                <a:lnTo>
                  <a:pt x="88330" y="1356300"/>
                </a:lnTo>
                <a:lnTo>
                  <a:pt x="108223" y="1394800"/>
                </a:lnTo>
                <a:lnTo>
                  <a:pt x="129949" y="1432396"/>
                </a:lnTo>
                <a:lnTo>
                  <a:pt x="153460" y="1469046"/>
                </a:lnTo>
                <a:lnTo>
                  <a:pt x="178706" y="1504706"/>
                </a:lnTo>
                <a:lnTo>
                  <a:pt x="205636" y="1539333"/>
                </a:lnTo>
                <a:lnTo>
                  <a:pt x="234202" y="1572885"/>
                </a:lnTo>
                <a:lnTo>
                  <a:pt x="264353" y="1605317"/>
                </a:lnTo>
                <a:lnTo>
                  <a:pt x="296041" y="1636587"/>
                </a:lnTo>
                <a:lnTo>
                  <a:pt x="329215" y="1666652"/>
                </a:lnTo>
                <a:lnTo>
                  <a:pt x="363827" y="1695469"/>
                </a:lnTo>
                <a:lnTo>
                  <a:pt x="399825" y="1722995"/>
                </a:lnTo>
                <a:lnTo>
                  <a:pt x="437162" y="1749186"/>
                </a:lnTo>
                <a:lnTo>
                  <a:pt x="475786" y="1773999"/>
                </a:lnTo>
                <a:lnTo>
                  <a:pt x="515649" y="1797392"/>
                </a:lnTo>
                <a:lnTo>
                  <a:pt x="556702" y="1819322"/>
                </a:lnTo>
                <a:lnTo>
                  <a:pt x="598893" y="1839744"/>
                </a:lnTo>
                <a:lnTo>
                  <a:pt x="642175" y="1858617"/>
                </a:lnTo>
                <a:lnTo>
                  <a:pt x="686496" y="1875897"/>
                </a:lnTo>
                <a:lnTo>
                  <a:pt x="731808" y="1891540"/>
                </a:lnTo>
                <a:lnTo>
                  <a:pt x="778061" y="1905505"/>
                </a:lnTo>
                <a:lnTo>
                  <a:pt x="825206" y="1917748"/>
                </a:lnTo>
                <a:lnTo>
                  <a:pt x="873192" y="1928225"/>
                </a:lnTo>
                <a:lnTo>
                  <a:pt x="921970" y="1936894"/>
                </a:lnTo>
                <a:lnTo>
                  <a:pt x="971491" y="1943711"/>
                </a:lnTo>
                <a:lnTo>
                  <a:pt x="1021705" y="1948634"/>
                </a:lnTo>
                <a:lnTo>
                  <a:pt x="1072562" y="1951620"/>
                </a:lnTo>
                <a:lnTo>
                  <a:pt x="1124013" y="1952625"/>
                </a:lnTo>
                <a:lnTo>
                  <a:pt x="1175454" y="1951620"/>
                </a:lnTo>
                <a:lnTo>
                  <a:pt x="1226302" y="1948634"/>
                </a:lnTo>
                <a:lnTo>
                  <a:pt x="1276507" y="1943711"/>
                </a:lnTo>
                <a:lnTo>
                  <a:pt x="1326020" y="1936894"/>
                </a:lnTo>
                <a:lnTo>
                  <a:pt x="1374792" y="1928225"/>
                </a:lnTo>
                <a:lnTo>
                  <a:pt x="1422772" y="1917748"/>
                </a:lnTo>
                <a:lnTo>
                  <a:pt x="1469911" y="1905505"/>
                </a:lnTo>
                <a:lnTo>
                  <a:pt x="1516159" y="1891540"/>
                </a:lnTo>
                <a:lnTo>
                  <a:pt x="1561466" y="1875897"/>
                </a:lnTo>
                <a:lnTo>
                  <a:pt x="1605784" y="1858617"/>
                </a:lnTo>
                <a:lnTo>
                  <a:pt x="1649062" y="1839744"/>
                </a:lnTo>
                <a:lnTo>
                  <a:pt x="1691251" y="1819322"/>
                </a:lnTo>
                <a:lnTo>
                  <a:pt x="1732302" y="1797392"/>
                </a:lnTo>
                <a:lnTo>
                  <a:pt x="1772163" y="1773999"/>
                </a:lnTo>
                <a:lnTo>
                  <a:pt x="1810786" y="1749186"/>
                </a:lnTo>
                <a:lnTo>
                  <a:pt x="1848122" y="1722995"/>
                </a:lnTo>
                <a:lnTo>
                  <a:pt x="1884120" y="1695469"/>
                </a:lnTo>
                <a:lnTo>
                  <a:pt x="1918731" y="1666652"/>
                </a:lnTo>
                <a:lnTo>
                  <a:pt x="1951906" y="1636587"/>
                </a:lnTo>
                <a:lnTo>
                  <a:pt x="1983594" y="1605317"/>
                </a:lnTo>
                <a:lnTo>
                  <a:pt x="2013746" y="1572885"/>
                </a:lnTo>
                <a:lnTo>
                  <a:pt x="2042313" y="1539333"/>
                </a:lnTo>
                <a:lnTo>
                  <a:pt x="2069244" y="1504706"/>
                </a:lnTo>
                <a:lnTo>
                  <a:pt x="2094491" y="1469046"/>
                </a:lnTo>
                <a:lnTo>
                  <a:pt x="2118003" y="1432396"/>
                </a:lnTo>
                <a:lnTo>
                  <a:pt x="2139730" y="1394800"/>
                </a:lnTo>
                <a:lnTo>
                  <a:pt x="2159625" y="1356300"/>
                </a:lnTo>
                <a:lnTo>
                  <a:pt x="2177635" y="1316940"/>
                </a:lnTo>
                <a:lnTo>
                  <a:pt x="2193713" y="1276762"/>
                </a:lnTo>
                <a:lnTo>
                  <a:pt x="2207808" y="1235809"/>
                </a:lnTo>
                <a:lnTo>
                  <a:pt x="2219871" y="1194126"/>
                </a:lnTo>
                <a:lnTo>
                  <a:pt x="2229852" y="1151754"/>
                </a:lnTo>
                <a:lnTo>
                  <a:pt x="2237701" y="1108738"/>
                </a:lnTo>
                <a:lnTo>
                  <a:pt x="2243369" y="1065119"/>
                </a:lnTo>
                <a:lnTo>
                  <a:pt x="2246806" y="1020942"/>
                </a:lnTo>
                <a:lnTo>
                  <a:pt x="2247963" y="976249"/>
                </a:lnTo>
                <a:lnTo>
                  <a:pt x="2246806" y="931555"/>
                </a:lnTo>
                <a:lnTo>
                  <a:pt x="2243369" y="887379"/>
                </a:lnTo>
                <a:lnTo>
                  <a:pt x="2237701" y="843762"/>
                </a:lnTo>
                <a:lnTo>
                  <a:pt x="2229852" y="800747"/>
                </a:lnTo>
                <a:lnTo>
                  <a:pt x="2219871" y="758378"/>
                </a:lnTo>
                <a:lnTo>
                  <a:pt x="2207808" y="716697"/>
                </a:lnTo>
                <a:lnTo>
                  <a:pt x="2193713" y="675748"/>
                </a:lnTo>
                <a:lnTo>
                  <a:pt x="2177635" y="635574"/>
                </a:lnTo>
                <a:lnTo>
                  <a:pt x="2159625" y="596217"/>
                </a:lnTo>
                <a:lnTo>
                  <a:pt x="2139730" y="557721"/>
                </a:lnTo>
                <a:lnTo>
                  <a:pt x="2118003" y="520129"/>
                </a:lnTo>
                <a:lnTo>
                  <a:pt x="2094491" y="483484"/>
                </a:lnTo>
                <a:lnTo>
                  <a:pt x="2069244" y="447829"/>
                </a:lnTo>
                <a:lnTo>
                  <a:pt x="2042313" y="413206"/>
                </a:lnTo>
                <a:lnTo>
                  <a:pt x="2013746" y="379660"/>
                </a:lnTo>
                <a:lnTo>
                  <a:pt x="1983594" y="347233"/>
                </a:lnTo>
                <a:lnTo>
                  <a:pt x="1951906" y="315968"/>
                </a:lnTo>
                <a:lnTo>
                  <a:pt x="1918731" y="285908"/>
                </a:lnTo>
                <a:lnTo>
                  <a:pt x="1884120" y="257097"/>
                </a:lnTo>
                <a:lnTo>
                  <a:pt x="1848122" y="229576"/>
                </a:lnTo>
                <a:lnTo>
                  <a:pt x="1810786" y="203391"/>
                </a:lnTo>
                <a:lnTo>
                  <a:pt x="1772163" y="178582"/>
                </a:lnTo>
                <a:lnTo>
                  <a:pt x="1732302" y="155194"/>
                </a:lnTo>
                <a:lnTo>
                  <a:pt x="1691251" y="133270"/>
                </a:lnTo>
                <a:lnTo>
                  <a:pt x="1649062" y="112852"/>
                </a:lnTo>
                <a:lnTo>
                  <a:pt x="1605784" y="93983"/>
                </a:lnTo>
                <a:lnTo>
                  <a:pt x="1561466" y="76708"/>
                </a:lnTo>
                <a:lnTo>
                  <a:pt x="1516159" y="61068"/>
                </a:lnTo>
                <a:lnTo>
                  <a:pt x="1469911" y="47106"/>
                </a:lnTo>
                <a:lnTo>
                  <a:pt x="1422772" y="34867"/>
                </a:lnTo>
                <a:lnTo>
                  <a:pt x="1374792" y="24392"/>
                </a:lnTo>
                <a:lnTo>
                  <a:pt x="1326020" y="15726"/>
                </a:lnTo>
                <a:lnTo>
                  <a:pt x="1276507" y="8910"/>
                </a:lnTo>
                <a:lnTo>
                  <a:pt x="1226302" y="3988"/>
                </a:lnTo>
                <a:lnTo>
                  <a:pt x="1175454" y="1004"/>
                </a:lnTo>
                <a:lnTo>
                  <a:pt x="1124013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4862" y="1081150"/>
            <a:ext cx="2248535" cy="1952625"/>
          </a:xfrm>
          <a:custGeom>
            <a:avLst/>
            <a:gdLst/>
            <a:ahLst/>
            <a:cxnLst/>
            <a:rect l="l" t="t" r="r" b="b"/>
            <a:pathLst>
              <a:path w="2248535" h="1952625">
                <a:moveTo>
                  <a:pt x="0" y="976249"/>
                </a:moveTo>
                <a:lnTo>
                  <a:pt x="1156" y="931555"/>
                </a:lnTo>
                <a:lnTo>
                  <a:pt x="4593" y="887379"/>
                </a:lnTo>
                <a:lnTo>
                  <a:pt x="10260" y="843762"/>
                </a:lnTo>
                <a:lnTo>
                  <a:pt x="18109" y="800747"/>
                </a:lnTo>
                <a:lnTo>
                  <a:pt x="28089" y="758378"/>
                </a:lnTo>
                <a:lnTo>
                  <a:pt x="40150" y="716697"/>
                </a:lnTo>
                <a:lnTo>
                  <a:pt x="54244" y="675748"/>
                </a:lnTo>
                <a:lnTo>
                  <a:pt x="70321" y="635574"/>
                </a:lnTo>
                <a:lnTo>
                  <a:pt x="88330" y="596217"/>
                </a:lnTo>
                <a:lnTo>
                  <a:pt x="108223" y="557721"/>
                </a:lnTo>
                <a:lnTo>
                  <a:pt x="129949" y="520129"/>
                </a:lnTo>
                <a:lnTo>
                  <a:pt x="153460" y="483484"/>
                </a:lnTo>
                <a:lnTo>
                  <a:pt x="178706" y="447829"/>
                </a:lnTo>
                <a:lnTo>
                  <a:pt x="205636" y="413206"/>
                </a:lnTo>
                <a:lnTo>
                  <a:pt x="234202" y="379660"/>
                </a:lnTo>
                <a:lnTo>
                  <a:pt x="264353" y="347233"/>
                </a:lnTo>
                <a:lnTo>
                  <a:pt x="296041" y="315968"/>
                </a:lnTo>
                <a:lnTo>
                  <a:pt x="329215" y="285908"/>
                </a:lnTo>
                <a:lnTo>
                  <a:pt x="363827" y="257097"/>
                </a:lnTo>
                <a:lnTo>
                  <a:pt x="399825" y="229576"/>
                </a:lnTo>
                <a:lnTo>
                  <a:pt x="437162" y="203391"/>
                </a:lnTo>
                <a:lnTo>
                  <a:pt x="475786" y="178582"/>
                </a:lnTo>
                <a:lnTo>
                  <a:pt x="515649" y="155194"/>
                </a:lnTo>
                <a:lnTo>
                  <a:pt x="556702" y="133270"/>
                </a:lnTo>
                <a:lnTo>
                  <a:pt x="598893" y="112852"/>
                </a:lnTo>
                <a:lnTo>
                  <a:pt x="642175" y="93983"/>
                </a:lnTo>
                <a:lnTo>
                  <a:pt x="686496" y="76708"/>
                </a:lnTo>
                <a:lnTo>
                  <a:pt x="731808" y="61068"/>
                </a:lnTo>
                <a:lnTo>
                  <a:pt x="778061" y="47106"/>
                </a:lnTo>
                <a:lnTo>
                  <a:pt x="825206" y="34867"/>
                </a:lnTo>
                <a:lnTo>
                  <a:pt x="873192" y="24392"/>
                </a:lnTo>
                <a:lnTo>
                  <a:pt x="921970" y="15726"/>
                </a:lnTo>
                <a:lnTo>
                  <a:pt x="971491" y="8910"/>
                </a:lnTo>
                <a:lnTo>
                  <a:pt x="1021705" y="3988"/>
                </a:lnTo>
                <a:lnTo>
                  <a:pt x="1072562" y="1004"/>
                </a:lnTo>
                <a:lnTo>
                  <a:pt x="1124013" y="0"/>
                </a:lnTo>
                <a:lnTo>
                  <a:pt x="1175454" y="1004"/>
                </a:lnTo>
                <a:lnTo>
                  <a:pt x="1226302" y="3988"/>
                </a:lnTo>
                <a:lnTo>
                  <a:pt x="1276507" y="8910"/>
                </a:lnTo>
                <a:lnTo>
                  <a:pt x="1326020" y="15726"/>
                </a:lnTo>
                <a:lnTo>
                  <a:pt x="1374792" y="24392"/>
                </a:lnTo>
                <a:lnTo>
                  <a:pt x="1422772" y="34867"/>
                </a:lnTo>
                <a:lnTo>
                  <a:pt x="1469911" y="47106"/>
                </a:lnTo>
                <a:lnTo>
                  <a:pt x="1516159" y="61068"/>
                </a:lnTo>
                <a:lnTo>
                  <a:pt x="1561466" y="76708"/>
                </a:lnTo>
                <a:lnTo>
                  <a:pt x="1605784" y="93983"/>
                </a:lnTo>
                <a:lnTo>
                  <a:pt x="1649062" y="112852"/>
                </a:lnTo>
                <a:lnTo>
                  <a:pt x="1691251" y="133270"/>
                </a:lnTo>
                <a:lnTo>
                  <a:pt x="1732302" y="155194"/>
                </a:lnTo>
                <a:lnTo>
                  <a:pt x="1772163" y="178582"/>
                </a:lnTo>
                <a:lnTo>
                  <a:pt x="1810786" y="203391"/>
                </a:lnTo>
                <a:lnTo>
                  <a:pt x="1848122" y="229576"/>
                </a:lnTo>
                <a:lnTo>
                  <a:pt x="1884120" y="257097"/>
                </a:lnTo>
                <a:lnTo>
                  <a:pt x="1918731" y="285908"/>
                </a:lnTo>
                <a:lnTo>
                  <a:pt x="1951906" y="315968"/>
                </a:lnTo>
                <a:lnTo>
                  <a:pt x="1983594" y="347233"/>
                </a:lnTo>
                <a:lnTo>
                  <a:pt x="2013746" y="379660"/>
                </a:lnTo>
                <a:lnTo>
                  <a:pt x="2042313" y="413206"/>
                </a:lnTo>
                <a:lnTo>
                  <a:pt x="2069244" y="447829"/>
                </a:lnTo>
                <a:lnTo>
                  <a:pt x="2094491" y="483484"/>
                </a:lnTo>
                <a:lnTo>
                  <a:pt x="2118003" y="520129"/>
                </a:lnTo>
                <a:lnTo>
                  <a:pt x="2139730" y="557721"/>
                </a:lnTo>
                <a:lnTo>
                  <a:pt x="2159625" y="596217"/>
                </a:lnTo>
                <a:lnTo>
                  <a:pt x="2177635" y="635574"/>
                </a:lnTo>
                <a:lnTo>
                  <a:pt x="2193713" y="675748"/>
                </a:lnTo>
                <a:lnTo>
                  <a:pt x="2207808" y="716697"/>
                </a:lnTo>
                <a:lnTo>
                  <a:pt x="2219871" y="758378"/>
                </a:lnTo>
                <a:lnTo>
                  <a:pt x="2229852" y="800747"/>
                </a:lnTo>
                <a:lnTo>
                  <a:pt x="2237701" y="843762"/>
                </a:lnTo>
                <a:lnTo>
                  <a:pt x="2243369" y="887379"/>
                </a:lnTo>
                <a:lnTo>
                  <a:pt x="2246806" y="931555"/>
                </a:lnTo>
                <a:lnTo>
                  <a:pt x="2247963" y="976249"/>
                </a:lnTo>
                <a:lnTo>
                  <a:pt x="2246806" y="1020942"/>
                </a:lnTo>
                <a:lnTo>
                  <a:pt x="2243369" y="1065119"/>
                </a:lnTo>
                <a:lnTo>
                  <a:pt x="2237701" y="1108738"/>
                </a:lnTo>
                <a:lnTo>
                  <a:pt x="2229852" y="1151754"/>
                </a:lnTo>
                <a:lnTo>
                  <a:pt x="2219871" y="1194126"/>
                </a:lnTo>
                <a:lnTo>
                  <a:pt x="2207808" y="1235809"/>
                </a:lnTo>
                <a:lnTo>
                  <a:pt x="2193713" y="1276762"/>
                </a:lnTo>
                <a:lnTo>
                  <a:pt x="2177635" y="1316940"/>
                </a:lnTo>
                <a:lnTo>
                  <a:pt x="2159625" y="1356300"/>
                </a:lnTo>
                <a:lnTo>
                  <a:pt x="2139730" y="1394800"/>
                </a:lnTo>
                <a:lnTo>
                  <a:pt x="2118003" y="1432396"/>
                </a:lnTo>
                <a:lnTo>
                  <a:pt x="2094491" y="1469046"/>
                </a:lnTo>
                <a:lnTo>
                  <a:pt x="2069244" y="1504706"/>
                </a:lnTo>
                <a:lnTo>
                  <a:pt x="2042313" y="1539333"/>
                </a:lnTo>
                <a:lnTo>
                  <a:pt x="2013746" y="1572885"/>
                </a:lnTo>
                <a:lnTo>
                  <a:pt x="1983594" y="1605317"/>
                </a:lnTo>
                <a:lnTo>
                  <a:pt x="1951906" y="1636587"/>
                </a:lnTo>
                <a:lnTo>
                  <a:pt x="1918731" y="1666652"/>
                </a:lnTo>
                <a:lnTo>
                  <a:pt x="1884120" y="1695469"/>
                </a:lnTo>
                <a:lnTo>
                  <a:pt x="1848122" y="1722995"/>
                </a:lnTo>
                <a:lnTo>
                  <a:pt x="1810786" y="1749186"/>
                </a:lnTo>
                <a:lnTo>
                  <a:pt x="1772163" y="1773999"/>
                </a:lnTo>
                <a:lnTo>
                  <a:pt x="1732302" y="1797392"/>
                </a:lnTo>
                <a:lnTo>
                  <a:pt x="1691251" y="1819322"/>
                </a:lnTo>
                <a:lnTo>
                  <a:pt x="1649062" y="1839744"/>
                </a:lnTo>
                <a:lnTo>
                  <a:pt x="1605784" y="1858617"/>
                </a:lnTo>
                <a:lnTo>
                  <a:pt x="1561466" y="1875897"/>
                </a:lnTo>
                <a:lnTo>
                  <a:pt x="1516159" y="1891540"/>
                </a:lnTo>
                <a:lnTo>
                  <a:pt x="1469911" y="1905505"/>
                </a:lnTo>
                <a:lnTo>
                  <a:pt x="1422772" y="1917748"/>
                </a:lnTo>
                <a:lnTo>
                  <a:pt x="1374792" y="1928225"/>
                </a:lnTo>
                <a:lnTo>
                  <a:pt x="1326020" y="1936894"/>
                </a:lnTo>
                <a:lnTo>
                  <a:pt x="1276507" y="1943711"/>
                </a:lnTo>
                <a:lnTo>
                  <a:pt x="1226302" y="1948634"/>
                </a:lnTo>
                <a:lnTo>
                  <a:pt x="1175454" y="1951620"/>
                </a:lnTo>
                <a:lnTo>
                  <a:pt x="1124013" y="1952625"/>
                </a:lnTo>
                <a:lnTo>
                  <a:pt x="1072562" y="1951620"/>
                </a:lnTo>
                <a:lnTo>
                  <a:pt x="1021705" y="1948634"/>
                </a:lnTo>
                <a:lnTo>
                  <a:pt x="971491" y="1943711"/>
                </a:lnTo>
                <a:lnTo>
                  <a:pt x="921970" y="1936894"/>
                </a:lnTo>
                <a:lnTo>
                  <a:pt x="873192" y="1928225"/>
                </a:lnTo>
                <a:lnTo>
                  <a:pt x="825206" y="1917748"/>
                </a:lnTo>
                <a:lnTo>
                  <a:pt x="778061" y="1905505"/>
                </a:lnTo>
                <a:lnTo>
                  <a:pt x="731808" y="1891540"/>
                </a:lnTo>
                <a:lnTo>
                  <a:pt x="686496" y="1875897"/>
                </a:lnTo>
                <a:lnTo>
                  <a:pt x="642175" y="1858617"/>
                </a:lnTo>
                <a:lnTo>
                  <a:pt x="598893" y="1839744"/>
                </a:lnTo>
                <a:lnTo>
                  <a:pt x="556702" y="1819322"/>
                </a:lnTo>
                <a:lnTo>
                  <a:pt x="515649" y="1797392"/>
                </a:lnTo>
                <a:lnTo>
                  <a:pt x="475786" y="1773999"/>
                </a:lnTo>
                <a:lnTo>
                  <a:pt x="437162" y="1749186"/>
                </a:lnTo>
                <a:lnTo>
                  <a:pt x="399825" y="1722995"/>
                </a:lnTo>
                <a:lnTo>
                  <a:pt x="363827" y="1695469"/>
                </a:lnTo>
                <a:lnTo>
                  <a:pt x="329215" y="1666652"/>
                </a:lnTo>
                <a:lnTo>
                  <a:pt x="296041" y="1636587"/>
                </a:lnTo>
                <a:lnTo>
                  <a:pt x="264353" y="1605317"/>
                </a:lnTo>
                <a:lnTo>
                  <a:pt x="234202" y="1572885"/>
                </a:lnTo>
                <a:lnTo>
                  <a:pt x="205636" y="1539333"/>
                </a:lnTo>
                <a:lnTo>
                  <a:pt x="178706" y="1504706"/>
                </a:lnTo>
                <a:lnTo>
                  <a:pt x="153460" y="1469046"/>
                </a:lnTo>
                <a:lnTo>
                  <a:pt x="129949" y="1432396"/>
                </a:lnTo>
                <a:lnTo>
                  <a:pt x="108223" y="1394800"/>
                </a:lnTo>
                <a:lnTo>
                  <a:pt x="88330" y="1356300"/>
                </a:lnTo>
                <a:lnTo>
                  <a:pt x="70321" y="1316940"/>
                </a:lnTo>
                <a:lnTo>
                  <a:pt x="54244" y="1276762"/>
                </a:lnTo>
                <a:lnTo>
                  <a:pt x="40150" y="1235809"/>
                </a:lnTo>
                <a:lnTo>
                  <a:pt x="28089" y="1194126"/>
                </a:lnTo>
                <a:lnTo>
                  <a:pt x="18109" y="1151754"/>
                </a:lnTo>
                <a:lnTo>
                  <a:pt x="10260" y="1108738"/>
                </a:lnTo>
                <a:lnTo>
                  <a:pt x="4593" y="1065119"/>
                </a:lnTo>
                <a:lnTo>
                  <a:pt x="1156" y="1020942"/>
                </a:lnTo>
                <a:lnTo>
                  <a:pt x="0" y="976249"/>
                </a:lnTo>
                <a:close/>
              </a:path>
            </a:pathLst>
          </a:custGeom>
          <a:ln w="127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53477" y="1306512"/>
            <a:ext cx="1543050" cy="148717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-16510" algn="ctr">
              <a:lnSpc>
                <a:spcPts val="1430"/>
              </a:lnSpc>
              <a:spcBef>
                <a:spcPts val="155"/>
              </a:spcBef>
            </a:pPr>
            <a:r>
              <a:rPr sz="1200" b="1" spc="-25" dirty="0">
                <a:solidFill>
                  <a:srgbClr val="A71E22"/>
                </a:solidFill>
                <a:latin typeface="Verdana"/>
                <a:cs typeface="Verdana"/>
                <a:hlinkClick r:id="rId2"/>
              </a:rPr>
              <a:t>Comprehensive  </a:t>
            </a:r>
            <a:r>
              <a:rPr sz="1200" b="1" spc="-10" dirty="0">
                <a:solidFill>
                  <a:srgbClr val="A71E22"/>
                </a:solidFill>
                <a:latin typeface="Verdana"/>
                <a:cs typeface="Verdana"/>
                <a:hlinkClick r:id="rId2"/>
              </a:rPr>
              <a:t>Emergency  Management</a:t>
            </a:r>
            <a:r>
              <a:rPr sz="1200" b="1" spc="-50" dirty="0">
                <a:solidFill>
                  <a:srgbClr val="A71E22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1200" b="1" spc="-20" dirty="0">
                <a:solidFill>
                  <a:srgbClr val="A71E22"/>
                </a:solidFill>
                <a:latin typeface="Verdana"/>
                <a:cs typeface="Verdana"/>
                <a:hlinkClick r:id="rId2"/>
              </a:rPr>
              <a:t>Plan </a:t>
            </a:r>
            <a:r>
              <a:rPr sz="1200" b="1" spc="-20" dirty="0">
                <a:solidFill>
                  <a:srgbClr val="A71E22"/>
                </a:solidFill>
                <a:latin typeface="Verdana"/>
                <a:cs typeface="Verdana"/>
              </a:rPr>
              <a:t> </a:t>
            </a:r>
            <a:r>
              <a:rPr sz="1200" b="1" spc="10" dirty="0">
                <a:solidFill>
                  <a:srgbClr val="A71E22"/>
                </a:solidFill>
                <a:latin typeface="Verdana"/>
                <a:cs typeface="Verdana"/>
              </a:rPr>
              <a:t>(CEMP):</a:t>
            </a:r>
            <a:r>
              <a:rPr sz="1200" b="1" spc="-85" dirty="0">
                <a:solidFill>
                  <a:srgbClr val="A71E22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A71E22"/>
                </a:solidFill>
                <a:latin typeface="Verdana"/>
                <a:cs typeface="Verdana"/>
              </a:rPr>
              <a:t>“all</a:t>
            </a:r>
            <a:endParaRPr sz="1200">
              <a:latin typeface="Verdana"/>
              <a:cs typeface="Verdana"/>
            </a:endParaRPr>
          </a:p>
          <a:p>
            <a:pPr marL="69215" marR="68580" indent="6350" algn="ctr">
              <a:lnSpc>
                <a:spcPts val="1430"/>
              </a:lnSpc>
              <a:spcBef>
                <a:spcPts val="65"/>
              </a:spcBef>
            </a:pPr>
            <a:r>
              <a:rPr sz="1200" spc="5" dirty="0">
                <a:solidFill>
                  <a:srgbClr val="A71E22"/>
                </a:solidFill>
                <a:latin typeface="Verdana"/>
                <a:cs typeface="Verdana"/>
              </a:rPr>
              <a:t>hazards” </a:t>
            </a:r>
            <a:r>
              <a:rPr sz="1200" spc="15" dirty="0">
                <a:solidFill>
                  <a:srgbClr val="A71E22"/>
                </a:solidFill>
                <a:latin typeface="Verdana"/>
                <a:cs typeface="Verdana"/>
              </a:rPr>
              <a:t>plan  </a:t>
            </a:r>
            <a:r>
              <a:rPr sz="1200" spc="10" dirty="0">
                <a:solidFill>
                  <a:srgbClr val="A71E22"/>
                </a:solidFill>
                <a:latin typeface="Verdana"/>
                <a:cs typeface="Verdana"/>
              </a:rPr>
              <a:t>addresses </a:t>
            </a:r>
            <a:r>
              <a:rPr sz="1200" spc="-10" dirty="0">
                <a:solidFill>
                  <a:srgbClr val="A71E22"/>
                </a:solidFill>
                <a:latin typeface="Verdana"/>
                <a:cs typeface="Verdana"/>
              </a:rPr>
              <a:t>many  </a:t>
            </a:r>
            <a:r>
              <a:rPr sz="1200" spc="20" dirty="0">
                <a:solidFill>
                  <a:srgbClr val="A71E22"/>
                </a:solidFill>
                <a:latin typeface="Verdana"/>
                <a:cs typeface="Verdana"/>
              </a:rPr>
              <a:t>potential </a:t>
            </a:r>
            <a:r>
              <a:rPr sz="1200" spc="10" dirty="0">
                <a:solidFill>
                  <a:srgbClr val="A71E22"/>
                </a:solidFill>
                <a:latin typeface="Verdana"/>
                <a:cs typeface="Verdana"/>
              </a:rPr>
              <a:t>events  </a:t>
            </a:r>
            <a:r>
              <a:rPr sz="1200" spc="15" dirty="0">
                <a:solidFill>
                  <a:srgbClr val="A71E22"/>
                </a:solidFill>
                <a:latin typeface="Verdana"/>
                <a:cs typeface="Verdana"/>
              </a:rPr>
              <a:t>o</a:t>
            </a:r>
            <a:r>
              <a:rPr sz="1200" spc="-65" dirty="0">
                <a:solidFill>
                  <a:srgbClr val="A71E22"/>
                </a:solidFill>
                <a:latin typeface="Verdana"/>
                <a:cs typeface="Verdana"/>
              </a:rPr>
              <a:t>r</a:t>
            </a:r>
            <a:r>
              <a:rPr sz="1200" spc="-5" dirty="0">
                <a:solidFill>
                  <a:srgbClr val="A71E22"/>
                </a:solidFill>
                <a:latin typeface="Verdana"/>
                <a:cs typeface="Verdana"/>
              </a:rPr>
              <a:t>g</a:t>
            </a:r>
            <a:r>
              <a:rPr sz="1200" spc="25" dirty="0">
                <a:solidFill>
                  <a:srgbClr val="A71E22"/>
                </a:solidFill>
                <a:latin typeface="Verdana"/>
                <a:cs typeface="Verdana"/>
              </a:rPr>
              <a:t>a</a:t>
            </a:r>
            <a:r>
              <a:rPr sz="1200" spc="-15" dirty="0">
                <a:solidFill>
                  <a:srgbClr val="A71E22"/>
                </a:solidFill>
                <a:latin typeface="Verdana"/>
                <a:cs typeface="Verdana"/>
              </a:rPr>
              <a:t>n</a:t>
            </a:r>
            <a:r>
              <a:rPr sz="1200" spc="40" dirty="0">
                <a:solidFill>
                  <a:srgbClr val="A71E22"/>
                </a:solidFill>
                <a:latin typeface="Verdana"/>
                <a:cs typeface="Verdana"/>
              </a:rPr>
              <a:t>iz</a:t>
            </a:r>
            <a:r>
              <a:rPr sz="1200" spc="25" dirty="0">
                <a:solidFill>
                  <a:srgbClr val="A71E22"/>
                </a:solidFill>
                <a:latin typeface="Verdana"/>
                <a:cs typeface="Verdana"/>
              </a:rPr>
              <a:t>a</a:t>
            </a:r>
            <a:r>
              <a:rPr sz="1200" spc="50" dirty="0">
                <a:solidFill>
                  <a:srgbClr val="A71E22"/>
                </a:solidFill>
                <a:latin typeface="Verdana"/>
                <a:cs typeface="Verdana"/>
              </a:rPr>
              <a:t>t</a:t>
            </a:r>
            <a:r>
              <a:rPr sz="1200" spc="40" dirty="0">
                <a:solidFill>
                  <a:srgbClr val="A71E22"/>
                </a:solidFill>
                <a:latin typeface="Verdana"/>
                <a:cs typeface="Verdana"/>
              </a:rPr>
              <a:t>i</a:t>
            </a:r>
            <a:r>
              <a:rPr sz="1200" spc="15" dirty="0">
                <a:solidFill>
                  <a:srgbClr val="A71E22"/>
                </a:solidFill>
                <a:latin typeface="Verdana"/>
                <a:cs typeface="Verdana"/>
              </a:rPr>
              <a:t>o</a:t>
            </a:r>
            <a:r>
              <a:rPr sz="1200" spc="5" dirty="0">
                <a:solidFill>
                  <a:srgbClr val="A71E22"/>
                </a:solidFill>
                <a:latin typeface="Verdana"/>
                <a:cs typeface="Verdana"/>
              </a:rPr>
              <a:t>n</a:t>
            </a:r>
            <a:r>
              <a:rPr sz="1200" spc="-25" dirty="0">
                <a:solidFill>
                  <a:srgbClr val="A71E22"/>
                </a:solidFill>
                <a:latin typeface="Verdana"/>
                <a:cs typeface="Verdana"/>
              </a:rPr>
              <a:t>-</a:t>
            </a:r>
            <a:r>
              <a:rPr sz="1200" spc="-10" dirty="0">
                <a:solidFill>
                  <a:srgbClr val="A71E22"/>
                </a:solidFill>
                <a:latin typeface="Verdana"/>
                <a:cs typeface="Verdana"/>
              </a:rPr>
              <a:t>w</a:t>
            </a:r>
            <a:r>
              <a:rPr sz="1200" spc="40" dirty="0">
                <a:solidFill>
                  <a:srgbClr val="A71E22"/>
                </a:solidFill>
                <a:latin typeface="Verdana"/>
                <a:cs typeface="Verdana"/>
              </a:rPr>
              <a:t>i</a:t>
            </a:r>
            <a:r>
              <a:rPr sz="1200" spc="-5" dirty="0">
                <a:solidFill>
                  <a:srgbClr val="A71E22"/>
                </a:solidFill>
                <a:latin typeface="Verdana"/>
                <a:cs typeface="Verdana"/>
              </a:rPr>
              <a:t>de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4472" y="393954"/>
            <a:ext cx="3326765" cy="3086735"/>
          </a:xfrm>
          <a:custGeom>
            <a:avLst/>
            <a:gdLst/>
            <a:ahLst/>
            <a:cxnLst/>
            <a:rect l="l" t="t" r="r" b="b"/>
            <a:pathLst>
              <a:path w="3326765" h="3086735">
                <a:moveTo>
                  <a:pt x="2911614" y="0"/>
                </a:moveTo>
                <a:lnTo>
                  <a:pt x="0" y="577596"/>
                </a:lnTo>
                <a:lnTo>
                  <a:pt x="497725" y="3086481"/>
                </a:lnTo>
                <a:lnTo>
                  <a:pt x="2991116" y="2591816"/>
                </a:lnTo>
                <a:lnTo>
                  <a:pt x="3326396" y="2090674"/>
                </a:lnTo>
                <a:lnTo>
                  <a:pt x="2911614" y="0"/>
                </a:lnTo>
                <a:close/>
              </a:path>
            </a:pathLst>
          </a:custGeom>
          <a:solidFill>
            <a:srgbClr val="39BE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15589" y="2484627"/>
            <a:ext cx="335280" cy="501650"/>
          </a:xfrm>
          <a:custGeom>
            <a:avLst/>
            <a:gdLst/>
            <a:ahLst/>
            <a:cxnLst/>
            <a:rect l="l" t="t" r="r" b="b"/>
            <a:pathLst>
              <a:path w="335279" h="501650">
                <a:moveTo>
                  <a:pt x="335280" y="0"/>
                </a:moveTo>
                <a:lnTo>
                  <a:pt x="17272" y="149987"/>
                </a:lnTo>
                <a:lnTo>
                  <a:pt x="0" y="501142"/>
                </a:lnTo>
                <a:lnTo>
                  <a:pt x="335280" y="0"/>
                </a:lnTo>
                <a:close/>
              </a:path>
            </a:pathLst>
          </a:custGeom>
          <a:solidFill>
            <a:srgbClr val="2D9A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4472" y="393954"/>
            <a:ext cx="3326765" cy="3086735"/>
          </a:xfrm>
          <a:custGeom>
            <a:avLst/>
            <a:gdLst/>
            <a:ahLst/>
            <a:cxnLst/>
            <a:rect l="l" t="t" r="r" b="b"/>
            <a:pathLst>
              <a:path w="3326765" h="3086735">
                <a:moveTo>
                  <a:pt x="2991116" y="2591816"/>
                </a:moveTo>
                <a:lnTo>
                  <a:pt x="3008388" y="2240661"/>
                </a:lnTo>
                <a:lnTo>
                  <a:pt x="3326396" y="2090674"/>
                </a:lnTo>
                <a:lnTo>
                  <a:pt x="2991116" y="2591816"/>
                </a:lnTo>
                <a:lnTo>
                  <a:pt x="497725" y="3086481"/>
                </a:lnTo>
                <a:lnTo>
                  <a:pt x="0" y="577596"/>
                </a:lnTo>
                <a:lnTo>
                  <a:pt x="2911614" y="0"/>
                </a:lnTo>
                <a:lnTo>
                  <a:pt x="3326396" y="2090674"/>
                </a:lnTo>
              </a:path>
            </a:pathLst>
          </a:custGeom>
          <a:ln w="12700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8245" y="1169669"/>
            <a:ext cx="2246630" cy="463550"/>
          </a:xfrm>
          <a:custGeom>
            <a:avLst/>
            <a:gdLst/>
            <a:ahLst/>
            <a:cxnLst/>
            <a:rect l="l" t="t" r="r" b="b"/>
            <a:pathLst>
              <a:path w="2246630" h="463550">
                <a:moveTo>
                  <a:pt x="2242261" y="0"/>
                </a:moveTo>
                <a:lnTo>
                  <a:pt x="0" y="444753"/>
                </a:lnTo>
                <a:lnTo>
                  <a:pt x="3708" y="463422"/>
                </a:lnTo>
                <a:lnTo>
                  <a:pt x="2246071" y="18668"/>
                </a:lnTo>
                <a:lnTo>
                  <a:pt x="22422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7893" y="964183"/>
            <a:ext cx="2438541" cy="17818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652" y="239077"/>
            <a:ext cx="794893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0" dirty="0"/>
              <a:t>Emergency </a:t>
            </a:r>
            <a:r>
              <a:rPr sz="3200" spc="30" dirty="0"/>
              <a:t>Response </a:t>
            </a:r>
            <a:r>
              <a:rPr sz="3200" spc="25" dirty="0"/>
              <a:t>Guide</a:t>
            </a:r>
            <a:r>
              <a:rPr sz="3200" spc="-730" dirty="0"/>
              <a:t> </a:t>
            </a:r>
            <a:r>
              <a:rPr sz="3200" spc="15" dirty="0"/>
              <a:t>Topics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648200" y="1657350"/>
            <a:ext cx="4343400" cy="2514600"/>
          </a:xfrm>
          <a:custGeom>
            <a:avLst/>
            <a:gdLst/>
            <a:ahLst/>
            <a:cxnLst/>
            <a:rect l="l" t="t" r="r" b="b"/>
            <a:pathLst>
              <a:path w="4343400" h="2514600">
                <a:moveTo>
                  <a:pt x="0" y="2514600"/>
                </a:moveTo>
                <a:lnTo>
                  <a:pt x="4343400" y="2514600"/>
                </a:lnTo>
                <a:lnTo>
                  <a:pt x="4343400" y="0"/>
                </a:lnTo>
                <a:lnTo>
                  <a:pt x="0" y="0"/>
                </a:lnTo>
                <a:lnTo>
                  <a:pt x="0" y="2514600"/>
                </a:lnTo>
                <a:close/>
              </a:path>
            </a:pathLst>
          </a:custGeom>
          <a:solidFill>
            <a:srgbClr val="A71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31765" y="1693481"/>
            <a:ext cx="3392804" cy="23812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9875" indent="-257810">
              <a:lnSpc>
                <a:spcPts val="1664"/>
              </a:lnSpc>
              <a:spcBef>
                <a:spcPts val="125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Communications</a:t>
            </a:r>
            <a:r>
              <a:rPr sz="1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Failure</a:t>
            </a:r>
            <a:r>
              <a:rPr sz="14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55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Weather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Emergencies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Central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Station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Medical</a:t>
            </a:r>
            <a:r>
              <a:rPr sz="140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Monitoring</a:t>
            </a:r>
            <a:endParaRPr sz="1400">
              <a:latin typeface="Verdana"/>
              <a:cs typeface="Verdana"/>
            </a:endParaRPr>
          </a:p>
          <a:p>
            <a:pPr marL="269875">
              <a:lnSpc>
                <a:spcPts val="1664"/>
              </a:lnSpc>
              <a:spcBef>
                <a:spcPts val="50"/>
              </a:spcBef>
            </a:pP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Equipment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Failure</a:t>
            </a:r>
            <a:r>
              <a:rPr sz="1400" spc="-3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Fire</a:t>
            </a:r>
            <a:r>
              <a:rPr sz="14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Emergency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Evacuation</a:t>
            </a:r>
            <a:r>
              <a:rPr sz="14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spcBef>
                <a:spcPts val="5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Total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Facility</a:t>
            </a:r>
            <a:r>
              <a:rPr sz="1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Evacuation</a:t>
            </a:r>
            <a:r>
              <a:rPr sz="1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55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Disaster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Mental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Health</a:t>
            </a:r>
            <a:r>
              <a:rPr sz="14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Department 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Specific</a:t>
            </a:r>
            <a:r>
              <a:rPr sz="1400" spc="-2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Plans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spcBef>
                <a:spcPts val="5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Offsite</a:t>
            </a:r>
            <a:r>
              <a:rPr sz="14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Facilities</a:t>
            </a:r>
            <a:r>
              <a:rPr sz="14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Emergency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Active Shooter</a:t>
            </a:r>
            <a:r>
              <a:rPr sz="14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Stop-the-Bleed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994092" y="1693481"/>
            <a:ext cx="3577590" cy="23812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9875" indent="-257810">
              <a:lnSpc>
                <a:spcPts val="1664"/>
              </a:lnSpc>
              <a:spcBef>
                <a:spcPts val="125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General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Emergency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Guidelines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55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b="1" spc="15" dirty="0">
                <a:solidFill>
                  <a:srgbClr val="FFFFFF"/>
                </a:solidFill>
                <a:latin typeface="Verdana"/>
                <a:cs typeface="Verdana"/>
              </a:rPr>
              <a:t>Hospital </a:t>
            </a:r>
            <a:r>
              <a:rPr sz="1400" b="1" spc="20" dirty="0">
                <a:solidFill>
                  <a:srgbClr val="FFFFFF"/>
                </a:solidFill>
                <a:latin typeface="Verdana"/>
                <a:cs typeface="Verdana"/>
              </a:rPr>
              <a:t>Incident</a:t>
            </a:r>
            <a:r>
              <a:rPr sz="1400" b="1" spc="-3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25" dirty="0">
                <a:solidFill>
                  <a:srgbClr val="FFFFFF"/>
                </a:solidFill>
                <a:latin typeface="Verdana"/>
                <a:cs typeface="Verdana"/>
              </a:rPr>
              <a:t>Command</a:t>
            </a:r>
            <a:endParaRPr sz="1400">
              <a:latin typeface="Verdana"/>
              <a:cs typeface="Verdana"/>
            </a:endParaRPr>
          </a:p>
          <a:p>
            <a:pPr marL="269875">
              <a:lnSpc>
                <a:spcPts val="1664"/>
              </a:lnSpc>
            </a:pPr>
            <a:r>
              <a:rPr sz="1400" b="1" spc="20" dirty="0">
                <a:solidFill>
                  <a:srgbClr val="FFFFFF"/>
                </a:solidFill>
                <a:latin typeface="Verdana"/>
                <a:cs typeface="Verdana"/>
              </a:rPr>
              <a:t>System</a:t>
            </a:r>
            <a:r>
              <a:rPr sz="1400" b="1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15" dirty="0">
                <a:solidFill>
                  <a:srgbClr val="FFFFFF"/>
                </a:solidFill>
                <a:latin typeface="Verdana"/>
                <a:cs typeface="Verdana"/>
              </a:rPr>
              <a:t>(HICS)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spcBef>
                <a:spcPts val="5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HICS 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Job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Action</a:t>
            </a:r>
            <a:r>
              <a:rPr sz="1400" spc="-3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Sheets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External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Disaster</a:t>
            </a:r>
            <a:r>
              <a:rPr sz="14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spcBef>
                <a:spcPts val="5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Bomb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Threat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Policy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55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Bioterrorism</a:t>
            </a:r>
            <a:r>
              <a:rPr sz="14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Policy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b="1" spc="15" dirty="0">
                <a:solidFill>
                  <a:srgbClr val="FFFFFF"/>
                </a:solidFill>
                <a:latin typeface="Verdana"/>
                <a:cs typeface="Verdana"/>
              </a:rPr>
              <a:t>Decontamination</a:t>
            </a:r>
            <a:r>
              <a:rPr sz="1400" b="1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30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spcBef>
                <a:spcPts val="5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Utilities</a:t>
            </a:r>
            <a:r>
              <a:rPr sz="14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14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Physical</a:t>
            </a:r>
            <a:r>
              <a:rPr sz="14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Plant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Failure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ts val="1664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Pandemic 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Flu</a:t>
            </a:r>
            <a:r>
              <a:rPr sz="1400" spc="-3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Plans</a:t>
            </a:r>
            <a:endParaRPr sz="1400">
              <a:latin typeface="Verdana"/>
              <a:cs typeface="Verdana"/>
            </a:endParaRPr>
          </a:p>
          <a:p>
            <a:pPr marL="269875" indent="-257810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400" b="1" spc="25" dirty="0">
                <a:solidFill>
                  <a:srgbClr val="FFFFFF"/>
                </a:solidFill>
                <a:latin typeface="Verdana"/>
                <a:cs typeface="Verdana"/>
              </a:rPr>
              <a:t>CHEMPACK</a:t>
            </a:r>
            <a:r>
              <a:rPr sz="1400" b="1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30" dirty="0">
                <a:solidFill>
                  <a:srgbClr val="FFFFFF"/>
                </a:solidFill>
                <a:latin typeface="Verdana"/>
                <a:cs typeface="Verdana"/>
              </a:rPr>
              <a:t>Plans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772795" marR="5080">
              <a:lnSpc>
                <a:spcPts val="3310"/>
              </a:lnSpc>
              <a:spcBef>
                <a:spcPts val="685"/>
              </a:spcBef>
            </a:pPr>
            <a:r>
              <a:rPr sz="3200" spc="30" dirty="0">
                <a:solidFill>
                  <a:srgbClr val="404040"/>
                </a:solidFill>
              </a:rPr>
              <a:t>Use of </a:t>
            </a:r>
            <a:r>
              <a:rPr sz="3200" spc="20" dirty="0">
                <a:solidFill>
                  <a:srgbClr val="404040"/>
                </a:solidFill>
              </a:rPr>
              <a:t>Emergency </a:t>
            </a:r>
            <a:r>
              <a:rPr sz="3200" spc="30" dirty="0">
                <a:solidFill>
                  <a:srgbClr val="404040"/>
                </a:solidFill>
              </a:rPr>
              <a:t>Response</a:t>
            </a:r>
            <a:r>
              <a:rPr sz="3200" spc="-720" dirty="0">
                <a:solidFill>
                  <a:srgbClr val="404040"/>
                </a:solidFill>
              </a:rPr>
              <a:t> </a:t>
            </a:r>
            <a:r>
              <a:rPr sz="3200" spc="25" dirty="0">
                <a:solidFill>
                  <a:srgbClr val="404040"/>
                </a:solidFill>
              </a:rPr>
              <a:t>Guide:  </a:t>
            </a:r>
            <a:r>
              <a:rPr sz="3200" spc="40" dirty="0">
                <a:solidFill>
                  <a:srgbClr val="404040"/>
                </a:solidFill>
              </a:rPr>
              <a:t>Bomb </a:t>
            </a:r>
            <a:r>
              <a:rPr sz="3200" spc="15" dirty="0">
                <a:solidFill>
                  <a:srgbClr val="404040"/>
                </a:solidFill>
              </a:rPr>
              <a:t>Threat</a:t>
            </a:r>
            <a:r>
              <a:rPr sz="3200" spc="-345" dirty="0">
                <a:solidFill>
                  <a:srgbClr val="404040"/>
                </a:solidFill>
              </a:rPr>
              <a:t> </a:t>
            </a:r>
            <a:r>
              <a:rPr sz="3200" spc="25" dirty="0">
                <a:solidFill>
                  <a:srgbClr val="404040"/>
                </a:solidFill>
              </a:rPr>
              <a:t>Policy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914400" y="1447800"/>
            <a:ext cx="1828800" cy="2266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29325" y="1409700"/>
            <a:ext cx="2781300" cy="2381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14675" y="1409700"/>
            <a:ext cx="2543175" cy="2381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4092" y="4026534"/>
            <a:ext cx="1725930" cy="3905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sz="1200" spc="15" dirty="0">
                <a:latin typeface="Verdana"/>
                <a:cs typeface="Verdana"/>
              </a:rPr>
              <a:t>Open </a:t>
            </a:r>
            <a:r>
              <a:rPr sz="1200" spc="10" dirty="0">
                <a:latin typeface="Verdana"/>
                <a:cs typeface="Verdana"/>
              </a:rPr>
              <a:t>the</a:t>
            </a:r>
            <a:r>
              <a:rPr sz="1200" spc="-140" dirty="0">
                <a:latin typeface="Verdana"/>
                <a:cs typeface="Verdana"/>
              </a:rPr>
              <a:t> </a:t>
            </a:r>
            <a:r>
              <a:rPr sz="1200" b="1" spc="-15" dirty="0">
                <a:latin typeface="Verdana"/>
                <a:cs typeface="Verdana"/>
              </a:rPr>
              <a:t>Emergency  </a:t>
            </a:r>
            <a:r>
              <a:rPr sz="1200" b="1" spc="-10" dirty="0">
                <a:latin typeface="Verdana"/>
                <a:cs typeface="Verdana"/>
              </a:rPr>
              <a:t>Response</a:t>
            </a:r>
            <a:r>
              <a:rPr sz="1200" b="1" spc="55" dirty="0">
                <a:latin typeface="Verdana"/>
                <a:cs typeface="Verdana"/>
              </a:rPr>
              <a:t> </a:t>
            </a:r>
            <a:r>
              <a:rPr sz="1200" b="1" spc="-35" dirty="0">
                <a:latin typeface="Verdana"/>
                <a:cs typeface="Verdana"/>
              </a:rPr>
              <a:t>Guide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95421" y="4031932"/>
            <a:ext cx="1960880" cy="3905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sz="1200" spc="10" dirty="0">
                <a:latin typeface="Verdana"/>
                <a:cs typeface="Verdana"/>
              </a:rPr>
              <a:t>Open the </a:t>
            </a:r>
            <a:r>
              <a:rPr sz="1200" spc="25" dirty="0">
                <a:latin typeface="Verdana"/>
                <a:cs typeface="Verdana"/>
              </a:rPr>
              <a:t>tab </a:t>
            </a:r>
            <a:r>
              <a:rPr sz="1200" spc="10" dirty="0">
                <a:latin typeface="Verdana"/>
                <a:cs typeface="Verdana"/>
              </a:rPr>
              <a:t>for </a:t>
            </a:r>
            <a:r>
              <a:rPr sz="1200" b="1" spc="-25" dirty="0">
                <a:latin typeface="Verdana"/>
                <a:cs typeface="Verdana"/>
              </a:rPr>
              <a:t>Bomb  </a:t>
            </a:r>
            <a:r>
              <a:rPr sz="1200" b="1" spc="10" dirty="0">
                <a:latin typeface="Verdana"/>
                <a:cs typeface="Verdana"/>
              </a:rPr>
              <a:t>Threat </a:t>
            </a:r>
            <a:r>
              <a:rPr sz="1200" dirty="0">
                <a:latin typeface="Verdana"/>
                <a:cs typeface="Verdana"/>
              </a:rPr>
              <a:t>&amp; </a:t>
            </a:r>
            <a:r>
              <a:rPr sz="1200" spc="20" dirty="0">
                <a:latin typeface="Verdana"/>
                <a:cs typeface="Verdana"/>
              </a:rPr>
              <a:t>follow</a:t>
            </a:r>
            <a:r>
              <a:rPr sz="1200" spc="-340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all steps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20790" y="3835082"/>
            <a:ext cx="2129155" cy="5715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99200"/>
              </a:lnSpc>
              <a:spcBef>
                <a:spcPts val="115"/>
              </a:spcBef>
            </a:pPr>
            <a:r>
              <a:rPr sz="1200" dirty="0">
                <a:latin typeface="Verdana"/>
                <a:cs typeface="Verdana"/>
              </a:rPr>
              <a:t>As </a:t>
            </a:r>
            <a:r>
              <a:rPr sz="1200" spc="10" dirty="0">
                <a:latin typeface="Verdana"/>
                <a:cs typeface="Verdana"/>
              </a:rPr>
              <a:t>instructed </a:t>
            </a:r>
            <a:r>
              <a:rPr sz="1200" spc="20" dirty="0">
                <a:latin typeface="Verdana"/>
                <a:cs typeface="Verdana"/>
              </a:rPr>
              <a:t>in </a:t>
            </a:r>
            <a:r>
              <a:rPr sz="1200" dirty="0">
                <a:latin typeface="Verdana"/>
                <a:cs typeface="Verdana"/>
              </a:rPr>
              <a:t>Step </a:t>
            </a:r>
            <a:r>
              <a:rPr sz="1200" spc="-10" dirty="0">
                <a:latin typeface="Verdana"/>
                <a:cs typeface="Verdana"/>
              </a:rPr>
              <a:t>1,</a:t>
            </a:r>
            <a:r>
              <a:rPr sz="1200" spc="-295" dirty="0">
                <a:latin typeface="Verdana"/>
                <a:cs typeface="Verdana"/>
              </a:rPr>
              <a:t> </a:t>
            </a:r>
            <a:r>
              <a:rPr sz="1200" spc="25" dirty="0">
                <a:latin typeface="Verdana"/>
                <a:cs typeface="Verdana"/>
              </a:rPr>
              <a:t>flip  tab </a:t>
            </a:r>
            <a:r>
              <a:rPr sz="1200" dirty="0">
                <a:latin typeface="Verdana"/>
                <a:cs typeface="Verdana"/>
              </a:rPr>
              <a:t>over &amp; </a:t>
            </a:r>
            <a:r>
              <a:rPr sz="1200" spc="5" dirty="0">
                <a:latin typeface="Verdana"/>
                <a:cs typeface="Verdana"/>
              </a:rPr>
              <a:t>complete </a:t>
            </a:r>
            <a:r>
              <a:rPr sz="1200" spc="10" dirty="0">
                <a:latin typeface="Verdana"/>
                <a:cs typeface="Verdana"/>
              </a:rPr>
              <a:t>the  </a:t>
            </a:r>
            <a:r>
              <a:rPr sz="1200" b="1" spc="-25" dirty="0">
                <a:latin typeface="Verdana"/>
                <a:cs typeface="Verdana"/>
              </a:rPr>
              <a:t>Bomb </a:t>
            </a:r>
            <a:r>
              <a:rPr sz="1200" b="1" spc="10" dirty="0">
                <a:latin typeface="Verdana"/>
                <a:cs typeface="Verdana"/>
              </a:rPr>
              <a:t>Threat</a:t>
            </a:r>
            <a:r>
              <a:rPr sz="1200" b="1" spc="-30" dirty="0">
                <a:latin typeface="Verdana"/>
                <a:cs typeface="Verdana"/>
              </a:rPr>
              <a:t> </a:t>
            </a:r>
            <a:r>
              <a:rPr sz="1200" b="1" spc="-40" dirty="0">
                <a:latin typeface="Verdana"/>
                <a:cs typeface="Verdana"/>
              </a:rPr>
              <a:t>Checklist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9600" y="4038600"/>
            <a:ext cx="361950" cy="361950"/>
          </a:xfrm>
          <a:custGeom>
            <a:avLst/>
            <a:gdLst/>
            <a:ahLst/>
            <a:cxnLst/>
            <a:rect l="l" t="t" r="r" b="b"/>
            <a:pathLst>
              <a:path w="361950" h="361950">
                <a:moveTo>
                  <a:pt x="180975" y="0"/>
                </a:moveTo>
                <a:lnTo>
                  <a:pt x="132864" y="6464"/>
                </a:lnTo>
                <a:lnTo>
                  <a:pt x="89633" y="24708"/>
                </a:lnTo>
                <a:lnTo>
                  <a:pt x="53006" y="53006"/>
                </a:lnTo>
                <a:lnTo>
                  <a:pt x="24708" y="89633"/>
                </a:lnTo>
                <a:lnTo>
                  <a:pt x="6464" y="132864"/>
                </a:lnTo>
                <a:lnTo>
                  <a:pt x="0" y="180975"/>
                </a:lnTo>
                <a:lnTo>
                  <a:pt x="6464" y="229085"/>
                </a:lnTo>
                <a:lnTo>
                  <a:pt x="24708" y="272316"/>
                </a:lnTo>
                <a:lnTo>
                  <a:pt x="53006" y="308943"/>
                </a:lnTo>
                <a:lnTo>
                  <a:pt x="89633" y="337241"/>
                </a:lnTo>
                <a:lnTo>
                  <a:pt x="132864" y="355485"/>
                </a:lnTo>
                <a:lnTo>
                  <a:pt x="180975" y="361950"/>
                </a:lnTo>
                <a:lnTo>
                  <a:pt x="229085" y="355485"/>
                </a:lnTo>
                <a:lnTo>
                  <a:pt x="272316" y="337241"/>
                </a:lnTo>
                <a:lnTo>
                  <a:pt x="308943" y="308943"/>
                </a:lnTo>
                <a:lnTo>
                  <a:pt x="337241" y="272316"/>
                </a:lnTo>
                <a:lnTo>
                  <a:pt x="355485" y="229085"/>
                </a:lnTo>
                <a:lnTo>
                  <a:pt x="361950" y="180975"/>
                </a:lnTo>
                <a:lnTo>
                  <a:pt x="355485" y="132864"/>
                </a:lnTo>
                <a:lnTo>
                  <a:pt x="337241" y="89633"/>
                </a:lnTo>
                <a:lnTo>
                  <a:pt x="308943" y="53006"/>
                </a:lnTo>
                <a:lnTo>
                  <a:pt x="272316" y="24708"/>
                </a:lnTo>
                <a:lnTo>
                  <a:pt x="229085" y="6464"/>
                </a:lnTo>
                <a:lnTo>
                  <a:pt x="180975" y="0"/>
                </a:lnTo>
                <a:close/>
              </a:path>
            </a:pathLst>
          </a:custGeom>
          <a:solidFill>
            <a:srgbClr val="39BE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43600" y="4029075"/>
            <a:ext cx="361950" cy="371475"/>
          </a:xfrm>
          <a:custGeom>
            <a:avLst/>
            <a:gdLst/>
            <a:ahLst/>
            <a:cxnLst/>
            <a:rect l="l" t="t" r="r" b="b"/>
            <a:pathLst>
              <a:path w="361950" h="371475">
                <a:moveTo>
                  <a:pt x="180975" y="0"/>
                </a:moveTo>
                <a:lnTo>
                  <a:pt x="132864" y="6634"/>
                </a:lnTo>
                <a:lnTo>
                  <a:pt x="89633" y="25359"/>
                </a:lnTo>
                <a:lnTo>
                  <a:pt x="53006" y="54402"/>
                </a:lnTo>
                <a:lnTo>
                  <a:pt x="24708" y="91993"/>
                </a:lnTo>
                <a:lnTo>
                  <a:pt x="6464" y="136361"/>
                </a:lnTo>
                <a:lnTo>
                  <a:pt x="0" y="185737"/>
                </a:lnTo>
                <a:lnTo>
                  <a:pt x="6464" y="235113"/>
                </a:lnTo>
                <a:lnTo>
                  <a:pt x="24708" y="279481"/>
                </a:lnTo>
                <a:lnTo>
                  <a:pt x="53006" y="317072"/>
                </a:lnTo>
                <a:lnTo>
                  <a:pt x="89633" y="346115"/>
                </a:lnTo>
                <a:lnTo>
                  <a:pt x="132864" y="364840"/>
                </a:lnTo>
                <a:lnTo>
                  <a:pt x="180975" y="371475"/>
                </a:lnTo>
                <a:lnTo>
                  <a:pt x="229085" y="364840"/>
                </a:lnTo>
                <a:lnTo>
                  <a:pt x="272316" y="346115"/>
                </a:lnTo>
                <a:lnTo>
                  <a:pt x="308943" y="317072"/>
                </a:lnTo>
                <a:lnTo>
                  <a:pt x="337241" y="279481"/>
                </a:lnTo>
                <a:lnTo>
                  <a:pt x="355485" y="235113"/>
                </a:lnTo>
                <a:lnTo>
                  <a:pt x="361950" y="185737"/>
                </a:lnTo>
                <a:lnTo>
                  <a:pt x="355485" y="136361"/>
                </a:lnTo>
                <a:lnTo>
                  <a:pt x="337241" y="91993"/>
                </a:lnTo>
                <a:lnTo>
                  <a:pt x="308943" y="54402"/>
                </a:lnTo>
                <a:lnTo>
                  <a:pt x="272316" y="25359"/>
                </a:lnTo>
                <a:lnTo>
                  <a:pt x="229085" y="6634"/>
                </a:lnTo>
                <a:lnTo>
                  <a:pt x="180975" y="0"/>
                </a:lnTo>
                <a:close/>
              </a:path>
            </a:pathLst>
          </a:custGeom>
          <a:solidFill>
            <a:srgbClr val="39BE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14675" y="4048125"/>
            <a:ext cx="361950" cy="371475"/>
          </a:xfrm>
          <a:custGeom>
            <a:avLst/>
            <a:gdLst/>
            <a:ahLst/>
            <a:cxnLst/>
            <a:rect l="l" t="t" r="r" b="b"/>
            <a:pathLst>
              <a:path w="361950" h="371475">
                <a:moveTo>
                  <a:pt x="180975" y="0"/>
                </a:moveTo>
                <a:lnTo>
                  <a:pt x="132864" y="6634"/>
                </a:lnTo>
                <a:lnTo>
                  <a:pt x="89633" y="25359"/>
                </a:lnTo>
                <a:lnTo>
                  <a:pt x="53006" y="54402"/>
                </a:lnTo>
                <a:lnTo>
                  <a:pt x="24708" y="91993"/>
                </a:lnTo>
                <a:lnTo>
                  <a:pt x="6464" y="136361"/>
                </a:lnTo>
                <a:lnTo>
                  <a:pt x="0" y="185737"/>
                </a:lnTo>
                <a:lnTo>
                  <a:pt x="6464" y="235113"/>
                </a:lnTo>
                <a:lnTo>
                  <a:pt x="24708" y="279481"/>
                </a:lnTo>
                <a:lnTo>
                  <a:pt x="53006" y="317072"/>
                </a:lnTo>
                <a:lnTo>
                  <a:pt x="89633" y="346115"/>
                </a:lnTo>
                <a:lnTo>
                  <a:pt x="132864" y="364840"/>
                </a:lnTo>
                <a:lnTo>
                  <a:pt x="180975" y="371475"/>
                </a:lnTo>
                <a:lnTo>
                  <a:pt x="229085" y="364840"/>
                </a:lnTo>
                <a:lnTo>
                  <a:pt x="272316" y="346115"/>
                </a:lnTo>
                <a:lnTo>
                  <a:pt x="308943" y="317072"/>
                </a:lnTo>
                <a:lnTo>
                  <a:pt x="337241" y="279481"/>
                </a:lnTo>
                <a:lnTo>
                  <a:pt x="355485" y="235113"/>
                </a:lnTo>
                <a:lnTo>
                  <a:pt x="361950" y="185737"/>
                </a:lnTo>
                <a:lnTo>
                  <a:pt x="355485" y="136361"/>
                </a:lnTo>
                <a:lnTo>
                  <a:pt x="337241" y="91993"/>
                </a:lnTo>
                <a:lnTo>
                  <a:pt x="308943" y="54402"/>
                </a:lnTo>
                <a:lnTo>
                  <a:pt x="272316" y="25359"/>
                </a:lnTo>
                <a:lnTo>
                  <a:pt x="229085" y="6634"/>
                </a:lnTo>
                <a:lnTo>
                  <a:pt x="180975" y="0"/>
                </a:lnTo>
                <a:close/>
              </a:path>
            </a:pathLst>
          </a:custGeom>
          <a:solidFill>
            <a:srgbClr val="39BE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07390" y="4068762"/>
            <a:ext cx="1714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19069" y="4070667"/>
            <a:ext cx="17145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54725" y="4059237"/>
            <a:ext cx="1714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3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038600" y="3257550"/>
            <a:ext cx="533400" cy="152400"/>
          </a:xfrm>
          <a:custGeom>
            <a:avLst/>
            <a:gdLst/>
            <a:ahLst/>
            <a:cxnLst/>
            <a:rect l="l" t="t" r="r" b="b"/>
            <a:pathLst>
              <a:path w="533400" h="152400">
                <a:moveTo>
                  <a:pt x="0" y="152400"/>
                </a:moveTo>
                <a:lnTo>
                  <a:pt x="533400" y="152400"/>
                </a:lnTo>
                <a:lnTo>
                  <a:pt x="533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57150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81825" y="1476375"/>
            <a:ext cx="876300" cy="161925"/>
          </a:xfrm>
          <a:custGeom>
            <a:avLst/>
            <a:gdLst/>
            <a:ahLst/>
            <a:cxnLst/>
            <a:rect l="l" t="t" r="r" b="b"/>
            <a:pathLst>
              <a:path w="876300" h="161925">
                <a:moveTo>
                  <a:pt x="0" y="161925"/>
                </a:moveTo>
                <a:lnTo>
                  <a:pt x="876300" y="161925"/>
                </a:lnTo>
                <a:lnTo>
                  <a:pt x="876300" y="0"/>
                </a:lnTo>
                <a:lnTo>
                  <a:pt x="0" y="0"/>
                </a:lnTo>
                <a:lnTo>
                  <a:pt x="0" y="161925"/>
                </a:lnTo>
                <a:close/>
              </a:path>
            </a:pathLst>
          </a:custGeom>
          <a:ln w="57150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52575" y="2600325"/>
            <a:ext cx="457200" cy="161925"/>
          </a:xfrm>
          <a:custGeom>
            <a:avLst/>
            <a:gdLst/>
            <a:ahLst/>
            <a:cxnLst/>
            <a:rect l="l" t="t" r="r" b="b"/>
            <a:pathLst>
              <a:path w="457200" h="161925">
                <a:moveTo>
                  <a:pt x="0" y="161925"/>
                </a:moveTo>
                <a:lnTo>
                  <a:pt x="457200" y="161925"/>
                </a:lnTo>
                <a:lnTo>
                  <a:pt x="457200" y="0"/>
                </a:lnTo>
                <a:lnTo>
                  <a:pt x="0" y="0"/>
                </a:lnTo>
                <a:lnTo>
                  <a:pt x="0" y="161925"/>
                </a:lnTo>
                <a:close/>
              </a:path>
            </a:pathLst>
          </a:custGeom>
          <a:ln w="57150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04950"/>
            <a:ext cx="9144000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9162" y="1852676"/>
            <a:ext cx="6400800" cy="1905000"/>
          </a:xfrm>
          <a:custGeom>
            <a:avLst/>
            <a:gdLst/>
            <a:ahLst/>
            <a:cxnLst/>
            <a:rect l="l" t="t" r="r" b="b"/>
            <a:pathLst>
              <a:path w="6400800" h="1905000">
                <a:moveTo>
                  <a:pt x="0" y="1905000"/>
                </a:moveTo>
                <a:lnTo>
                  <a:pt x="6400800" y="1905000"/>
                </a:lnTo>
                <a:lnTo>
                  <a:pt x="6400800" y="0"/>
                </a:lnTo>
                <a:lnTo>
                  <a:pt x="0" y="0"/>
                </a:lnTo>
                <a:lnTo>
                  <a:pt x="0" y="190500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9162" y="1852676"/>
            <a:ext cx="6400800" cy="1905000"/>
          </a:xfrm>
          <a:custGeom>
            <a:avLst/>
            <a:gdLst/>
            <a:ahLst/>
            <a:cxnLst/>
            <a:rect l="l" t="t" r="r" b="b"/>
            <a:pathLst>
              <a:path w="6400800" h="1905000">
                <a:moveTo>
                  <a:pt x="0" y="1905000"/>
                </a:moveTo>
                <a:lnTo>
                  <a:pt x="6400800" y="1905000"/>
                </a:lnTo>
                <a:lnTo>
                  <a:pt x="6400800" y="0"/>
                </a:lnTo>
                <a:lnTo>
                  <a:pt x="0" y="0"/>
                </a:lnTo>
                <a:lnTo>
                  <a:pt x="0" y="1905000"/>
                </a:lnTo>
                <a:close/>
              </a:path>
            </a:pathLst>
          </a:custGeom>
          <a:ln w="12700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2652" y="239077"/>
            <a:ext cx="694563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5" dirty="0">
                <a:solidFill>
                  <a:srgbClr val="404040"/>
                </a:solidFill>
              </a:rPr>
              <a:t>My-EOP </a:t>
            </a:r>
            <a:r>
              <a:rPr sz="3200" spc="20" dirty="0">
                <a:solidFill>
                  <a:srgbClr val="404040"/>
                </a:solidFill>
              </a:rPr>
              <a:t>Emergency </a:t>
            </a:r>
            <a:r>
              <a:rPr sz="3200" spc="25" dirty="0">
                <a:solidFill>
                  <a:srgbClr val="404040"/>
                </a:solidFill>
              </a:rPr>
              <a:t>Guide</a:t>
            </a:r>
            <a:r>
              <a:rPr sz="3200" spc="-560" dirty="0">
                <a:solidFill>
                  <a:srgbClr val="404040"/>
                </a:solidFill>
              </a:rPr>
              <a:t> </a:t>
            </a:r>
            <a:r>
              <a:rPr sz="3200" spc="5" dirty="0">
                <a:solidFill>
                  <a:srgbClr val="404040"/>
                </a:solidFill>
              </a:rPr>
              <a:t>App</a:t>
            </a:r>
            <a:endParaRPr sz="3200"/>
          </a:p>
        </p:txBody>
      </p:sp>
      <p:sp>
        <p:nvSpPr>
          <p:cNvPr id="6" name="object 6"/>
          <p:cNvSpPr/>
          <p:nvPr/>
        </p:nvSpPr>
        <p:spPr>
          <a:xfrm>
            <a:off x="5772150" y="1924050"/>
            <a:ext cx="1466850" cy="314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80438" y="2052637"/>
            <a:ext cx="3371215" cy="42037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69875" marR="5080" indent="-257810">
              <a:lnSpc>
                <a:spcPct val="105100"/>
              </a:lnSpc>
              <a:spcBef>
                <a:spcPts val="50"/>
              </a:spcBef>
            </a:pPr>
            <a:r>
              <a:rPr sz="1250" spc="5" dirty="0">
                <a:latin typeface="Verdana"/>
                <a:cs typeface="Verdana"/>
              </a:rPr>
              <a:t>The </a:t>
            </a:r>
            <a:r>
              <a:rPr sz="1250" b="1" spc="10" dirty="0">
                <a:latin typeface="Verdana"/>
                <a:cs typeface="Verdana"/>
              </a:rPr>
              <a:t>Emergency </a:t>
            </a:r>
            <a:r>
              <a:rPr sz="1250" b="1" spc="20" dirty="0">
                <a:latin typeface="Verdana"/>
                <a:cs typeface="Verdana"/>
              </a:rPr>
              <a:t>Guide </a:t>
            </a:r>
            <a:r>
              <a:rPr sz="1250" spc="20" dirty="0">
                <a:latin typeface="Verdana"/>
                <a:cs typeface="Verdana"/>
              </a:rPr>
              <a:t>is </a:t>
            </a:r>
            <a:r>
              <a:rPr sz="1250" spc="15" dirty="0">
                <a:latin typeface="Verdana"/>
                <a:cs typeface="Verdana"/>
              </a:rPr>
              <a:t>also available  </a:t>
            </a:r>
            <a:r>
              <a:rPr sz="1250" spc="20" dirty="0">
                <a:latin typeface="Verdana"/>
                <a:cs typeface="Verdana"/>
              </a:rPr>
              <a:t>on-the-go </a:t>
            </a:r>
            <a:r>
              <a:rPr sz="1250" spc="15" dirty="0">
                <a:latin typeface="Verdana"/>
                <a:cs typeface="Verdana"/>
              </a:rPr>
              <a:t>via </a:t>
            </a:r>
            <a:r>
              <a:rPr sz="1250" spc="5" dirty="0">
                <a:latin typeface="Verdana"/>
                <a:cs typeface="Verdana"/>
              </a:rPr>
              <a:t>your </a:t>
            </a:r>
            <a:r>
              <a:rPr sz="1250" spc="25" dirty="0">
                <a:latin typeface="Verdana"/>
                <a:cs typeface="Verdana"/>
              </a:rPr>
              <a:t>mobile</a:t>
            </a:r>
            <a:r>
              <a:rPr sz="1250" spc="114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device: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80845" y="2653982"/>
            <a:ext cx="3413760" cy="8026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250" spc="20" dirty="0">
                <a:latin typeface="Verdana"/>
                <a:cs typeface="Verdana"/>
              </a:rPr>
              <a:t>Emergency </a:t>
            </a:r>
            <a:r>
              <a:rPr sz="1250" spc="15" dirty="0">
                <a:latin typeface="Verdana"/>
                <a:cs typeface="Verdana"/>
              </a:rPr>
              <a:t>contact </a:t>
            </a:r>
            <a:r>
              <a:rPr sz="1250" spc="20" dirty="0">
                <a:latin typeface="Verdana"/>
                <a:cs typeface="Verdana"/>
              </a:rPr>
              <a:t>phone</a:t>
            </a:r>
            <a:r>
              <a:rPr sz="1250" spc="204" dirty="0">
                <a:latin typeface="Verdana"/>
                <a:cs typeface="Verdana"/>
              </a:rPr>
              <a:t> </a:t>
            </a:r>
            <a:r>
              <a:rPr sz="1250" spc="25" dirty="0">
                <a:latin typeface="Verdana"/>
                <a:cs typeface="Verdana"/>
              </a:rPr>
              <a:t>numbers</a:t>
            </a:r>
            <a:endParaRPr sz="125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250" spc="30" dirty="0">
                <a:latin typeface="Verdana"/>
                <a:cs typeface="Verdana"/>
              </a:rPr>
              <a:t>Info </a:t>
            </a:r>
            <a:r>
              <a:rPr sz="1250" spc="15" dirty="0">
                <a:latin typeface="Verdana"/>
                <a:cs typeface="Verdana"/>
              </a:rPr>
              <a:t>about codes </a:t>
            </a:r>
            <a:r>
              <a:rPr sz="1250" spc="20" dirty="0">
                <a:latin typeface="Verdana"/>
                <a:cs typeface="Verdana"/>
              </a:rPr>
              <a:t>used </a:t>
            </a:r>
            <a:r>
              <a:rPr sz="1250" spc="25" dirty="0">
                <a:latin typeface="Verdana"/>
                <a:cs typeface="Verdana"/>
              </a:rPr>
              <a:t>in the</a:t>
            </a:r>
            <a:r>
              <a:rPr sz="1250" spc="100" dirty="0">
                <a:latin typeface="Verdana"/>
                <a:cs typeface="Verdana"/>
              </a:rPr>
              <a:t> </a:t>
            </a:r>
            <a:r>
              <a:rPr sz="1250" spc="20" dirty="0">
                <a:latin typeface="Verdana"/>
                <a:cs typeface="Verdana"/>
              </a:rPr>
              <a:t>hospital</a:t>
            </a:r>
            <a:endParaRPr sz="125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250" spc="30" dirty="0">
                <a:latin typeface="Verdana"/>
                <a:cs typeface="Verdana"/>
              </a:rPr>
              <a:t>Info </a:t>
            </a:r>
            <a:r>
              <a:rPr sz="1250" spc="15" dirty="0">
                <a:latin typeface="Verdana"/>
                <a:cs typeface="Verdana"/>
              </a:rPr>
              <a:t>about </a:t>
            </a:r>
            <a:r>
              <a:rPr sz="1250" spc="5" dirty="0">
                <a:latin typeface="Verdana"/>
                <a:cs typeface="Verdana"/>
              </a:rPr>
              <a:t>severe </a:t>
            </a:r>
            <a:r>
              <a:rPr sz="1250" spc="15" dirty="0">
                <a:latin typeface="Verdana"/>
                <a:cs typeface="Verdana"/>
              </a:rPr>
              <a:t>weather</a:t>
            </a:r>
            <a:r>
              <a:rPr sz="1250" spc="-200" dirty="0">
                <a:latin typeface="Verdana"/>
                <a:cs typeface="Verdana"/>
              </a:rPr>
              <a:t> </a:t>
            </a:r>
            <a:r>
              <a:rPr sz="1250" spc="20" dirty="0">
                <a:latin typeface="Verdana"/>
                <a:cs typeface="Verdana"/>
              </a:rPr>
              <a:t>conditions</a:t>
            </a:r>
            <a:endParaRPr sz="125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250" spc="30" dirty="0">
                <a:latin typeface="Verdana"/>
                <a:cs typeface="Verdana"/>
              </a:rPr>
              <a:t>And</a:t>
            </a:r>
            <a:r>
              <a:rPr sz="1250" spc="35" dirty="0">
                <a:latin typeface="Verdana"/>
                <a:cs typeface="Verdana"/>
              </a:rPr>
              <a:t> </a:t>
            </a:r>
            <a:r>
              <a:rPr sz="1250" spc="10" dirty="0">
                <a:latin typeface="Verdana"/>
                <a:cs typeface="Verdana"/>
              </a:rPr>
              <a:t>more!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89856" y="1692453"/>
            <a:ext cx="1633220" cy="2056130"/>
          </a:xfrm>
          <a:custGeom>
            <a:avLst/>
            <a:gdLst/>
            <a:ahLst/>
            <a:cxnLst/>
            <a:rect l="l" t="t" r="r" b="b"/>
            <a:pathLst>
              <a:path w="1633220" h="2056129">
                <a:moveTo>
                  <a:pt x="1605853" y="0"/>
                </a:moveTo>
                <a:lnTo>
                  <a:pt x="27112" y="0"/>
                </a:lnTo>
                <a:lnTo>
                  <a:pt x="16548" y="1597"/>
                </a:lnTo>
                <a:lnTo>
                  <a:pt x="7931" y="5952"/>
                </a:lnTo>
                <a:lnTo>
                  <a:pt x="2126" y="12405"/>
                </a:lnTo>
                <a:lnTo>
                  <a:pt x="0" y="20299"/>
                </a:lnTo>
                <a:lnTo>
                  <a:pt x="0" y="2035359"/>
                </a:lnTo>
                <a:lnTo>
                  <a:pt x="2127" y="2043246"/>
                </a:lnTo>
                <a:lnTo>
                  <a:pt x="7931" y="2049686"/>
                </a:lnTo>
                <a:lnTo>
                  <a:pt x="16548" y="2054028"/>
                </a:lnTo>
                <a:lnTo>
                  <a:pt x="27112" y="2055619"/>
                </a:lnTo>
                <a:lnTo>
                  <a:pt x="1605853" y="2055619"/>
                </a:lnTo>
                <a:lnTo>
                  <a:pt x="1632914" y="2015060"/>
                </a:lnTo>
                <a:lnTo>
                  <a:pt x="54172" y="2015060"/>
                </a:lnTo>
                <a:lnTo>
                  <a:pt x="54172" y="40598"/>
                </a:lnTo>
                <a:lnTo>
                  <a:pt x="1632914" y="40598"/>
                </a:lnTo>
                <a:lnTo>
                  <a:pt x="1632914" y="20299"/>
                </a:lnTo>
                <a:lnTo>
                  <a:pt x="1630795" y="12389"/>
                </a:lnTo>
                <a:lnTo>
                  <a:pt x="1625008" y="5938"/>
                </a:lnTo>
                <a:lnTo>
                  <a:pt x="1616409" y="1592"/>
                </a:lnTo>
                <a:lnTo>
                  <a:pt x="1605853" y="0"/>
                </a:lnTo>
                <a:close/>
              </a:path>
              <a:path w="1633220" h="2056129">
                <a:moveTo>
                  <a:pt x="1632914" y="40598"/>
                </a:moveTo>
                <a:lnTo>
                  <a:pt x="1578793" y="40598"/>
                </a:lnTo>
                <a:lnTo>
                  <a:pt x="1578793" y="2015060"/>
                </a:lnTo>
                <a:lnTo>
                  <a:pt x="1632914" y="2015060"/>
                </a:lnTo>
                <a:lnTo>
                  <a:pt x="1632914" y="405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2439" y="1493551"/>
            <a:ext cx="1927860" cy="2605405"/>
          </a:xfrm>
          <a:custGeom>
            <a:avLst/>
            <a:gdLst/>
            <a:ahLst/>
            <a:cxnLst/>
            <a:rect l="l" t="t" r="r" b="b"/>
            <a:pathLst>
              <a:path w="1927859" h="2605404">
                <a:moveTo>
                  <a:pt x="1597555" y="0"/>
                </a:moveTo>
                <a:lnTo>
                  <a:pt x="330242" y="0"/>
                </a:lnTo>
                <a:lnTo>
                  <a:pt x="276744" y="3241"/>
                </a:lnTo>
                <a:lnTo>
                  <a:pt x="225968" y="12625"/>
                </a:lnTo>
                <a:lnTo>
                  <a:pt x="178601" y="27638"/>
                </a:lnTo>
                <a:lnTo>
                  <a:pt x="135327" y="47767"/>
                </a:lnTo>
                <a:lnTo>
                  <a:pt x="96831" y="72499"/>
                </a:lnTo>
                <a:lnTo>
                  <a:pt x="63799" y="101321"/>
                </a:lnTo>
                <a:lnTo>
                  <a:pt x="36914" y="133721"/>
                </a:lnTo>
                <a:lnTo>
                  <a:pt x="16863" y="169185"/>
                </a:lnTo>
                <a:lnTo>
                  <a:pt x="4329" y="207201"/>
                </a:lnTo>
                <a:lnTo>
                  <a:pt x="0" y="247256"/>
                </a:lnTo>
                <a:lnTo>
                  <a:pt x="0" y="2357714"/>
                </a:lnTo>
                <a:lnTo>
                  <a:pt x="4330" y="2397763"/>
                </a:lnTo>
                <a:lnTo>
                  <a:pt x="16863" y="2435774"/>
                </a:lnTo>
                <a:lnTo>
                  <a:pt x="36914" y="2471234"/>
                </a:lnTo>
                <a:lnTo>
                  <a:pt x="63799" y="2503631"/>
                </a:lnTo>
                <a:lnTo>
                  <a:pt x="96832" y="2532451"/>
                </a:lnTo>
                <a:lnTo>
                  <a:pt x="135328" y="2557182"/>
                </a:lnTo>
                <a:lnTo>
                  <a:pt x="178602" y="2577310"/>
                </a:lnTo>
                <a:lnTo>
                  <a:pt x="225969" y="2592322"/>
                </a:lnTo>
                <a:lnTo>
                  <a:pt x="276744" y="2601706"/>
                </a:lnTo>
                <a:lnTo>
                  <a:pt x="330242" y="2604948"/>
                </a:lnTo>
                <a:lnTo>
                  <a:pt x="1597555" y="2604948"/>
                </a:lnTo>
                <a:lnTo>
                  <a:pt x="1651039" y="2601706"/>
                </a:lnTo>
                <a:lnTo>
                  <a:pt x="1701803" y="2592322"/>
                </a:lnTo>
                <a:lnTo>
                  <a:pt x="1749162" y="2577310"/>
                </a:lnTo>
                <a:lnTo>
                  <a:pt x="1776923" y="2564396"/>
                </a:lnTo>
                <a:lnTo>
                  <a:pt x="330242" y="2564396"/>
                </a:lnTo>
                <a:lnTo>
                  <a:pt x="274679" y="2560188"/>
                </a:lnTo>
                <a:lnTo>
                  <a:pt x="222893" y="2548125"/>
                </a:lnTo>
                <a:lnTo>
                  <a:pt x="176003" y="2529045"/>
                </a:lnTo>
                <a:lnTo>
                  <a:pt x="135129" y="2503785"/>
                </a:lnTo>
                <a:lnTo>
                  <a:pt x="101389" y="2473183"/>
                </a:lnTo>
                <a:lnTo>
                  <a:pt x="75904" y="2438079"/>
                </a:lnTo>
                <a:lnTo>
                  <a:pt x="59792" y="2399310"/>
                </a:lnTo>
                <a:lnTo>
                  <a:pt x="54173" y="2357714"/>
                </a:lnTo>
                <a:lnTo>
                  <a:pt x="54172" y="247256"/>
                </a:lnTo>
                <a:lnTo>
                  <a:pt x="59792" y="205655"/>
                </a:lnTo>
                <a:lnTo>
                  <a:pt x="75904" y="166882"/>
                </a:lnTo>
                <a:lnTo>
                  <a:pt x="101389" y="131775"/>
                </a:lnTo>
                <a:lnTo>
                  <a:pt x="135129" y="101172"/>
                </a:lnTo>
                <a:lnTo>
                  <a:pt x="176003" y="75911"/>
                </a:lnTo>
                <a:lnTo>
                  <a:pt x="222893" y="56830"/>
                </a:lnTo>
                <a:lnTo>
                  <a:pt x="274679" y="44767"/>
                </a:lnTo>
                <a:lnTo>
                  <a:pt x="330242" y="40559"/>
                </a:lnTo>
                <a:lnTo>
                  <a:pt x="1776936" y="40559"/>
                </a:lnTo>
                <a:lnTo>
                  <a:pt x="1749161" y="27638"/>
                </a:lnTo>
                <a:lnTo>
                  <a:pt x="1701803" y="12625"/>
                </a:lnTo>
                <a:lnTo>
                  <a:pt x="1651039" y="3241"/>
                </a:lnTo>
                <a:lnTo>
                  <a:pt x="1597555" y="0"/>
                </a:lnTo>
                <a:close/>
              </a:path>
              <a:path w="1927859" h="2605404">
                <a:moveTo>
                  <a:pt x="1776936" y="40559"/>
                </a:moveTo>
                <a:lnTo>
                  <a:pt x="1597555" y="40559"/>
                </a:lnTo>
                <a:lnTo>
                  <a:pt x="1653130" y="44767"/>
                </a:lnTo>
                <a:lnTo>
                  <a:pt x="1704918" y="56830"/>
                </a:lnTo>
                <a:lnTo>
                  <a:pt x="1751800" y="75911"/>
                </a:lnTo>
                <a:lnTo>
                  <a:pt x="1792662" y="101172"/>
                </a:lnTo>
                <a:lnTo>
                  <a:pt x="1826386" y="131775"/>
                </a:lnTo>
                <a:lnTo>
                  <a:pt x="1851857" y="166882"/>
                </a:lnTo>
                <a:lnTo>
                  <a:pt x="1867958" y="205655"/>
                </a:lnTo>
                <a:lnTo>
                  <a:pt x="1873573" y="247256"/>
                </a:lnTo>
                <a:lnTo>
                  <a:pt x="1873573" y="2357714"/>
                </a:lnTo>
                <a:lnTo>
                  <a:pt x="1867958" y="2399310"/>
                </a:lnTo>
                <a:lnTo>
                  <a:pt x="1851857" y="2438079"/>
                </a:lnTo>
                <a:lnTo>
                  <a:pt x="1826386" y="2473183"/>
                </a:lnTo>
                <a:lnTo>
                  <a:pt x="1792662" y="2503785"/>
                </a:lnTo>
                <a:lnTo>
                  <a:pt x="1751800" y="2529045"/>
                </a:lnTo>
                <a:lnTo>
                  <a:pt x="1704918" y="2548125"/>
                </a:lnTo>
                <a:lnTo>
                  <a:pt x="1653131" y="2560188"/>
                </a:lnTo>
                <a:lnTo>
                  <a:pt x="1597555" y="2564396"/>
                </a:lnTo>
                <a:lnTo>
                  <a:pt x="1776923" y="2564396"/>
                </a:lnTo>
                <a:lnTo>
                  <a:pt x="1830920" y="2532451"/>
                </a:lnTo>
                <a:lnTo>
                  <a:pt x="1863950" y="2503631"/>
                </a:lnTo>
                <a:lnTo>
                  <a:pt x="1890833" y="2471234"/>
                </a:lnTo>
                <a:lnTo>
                  <a:pt x="1910883" y="2435774"/>
                </a:lnTo>
                <a:lnTo>
                  <a:pt x="1923416" y="2397763"/>
                </a:lnTo>
                <a:lnTo>
                  <a:pt x="1927746" y="2357714"/>
                </a:lnTo>
                <a:lnTo>
                  <a:pt x="1927746" y="247256"/>
                </a:lnTo>
                <a:lnTo>
                  <a:pt x="1923416" y="207201"/>
                </a:lnTo>
                <a:lnTo>
                  <a:pt x="1910883" y="169185"/>
                </a:lnTo>
                <a:lnTo>
                  <a:pt x="1890832" y="133721"/>
                </a:lnTo>
                <a:lnTo>
                  <a:pt x="1863950" y="101321"/>
                </a:lnTo>
                <a:lnTo>
                  <a:pt x="1830920" y="72499"/>
                </a:lnTo>
                <a:lnTo>
                  <a:pt x="1792429" y="47767"/>
                </a:lnTo>
                <a:lnTo>
                  <a:pt x="1776936" y="40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47660" y="3778946"/>
            <a:ext cx="317500" cy="238125"/>
          </a:xfrm>
          <a:custGeom>
            <a:avLst/>
            <a:gdLst/>
            <a:ahLst/>
            <a:cxnLst/>
            <a:rect l="l" t="t" r="r" b="b"/>
            <a:pathLst>
              <a:path w="317500" h="238125">
                <a:moveTo>
                  <a:pt x="158652" y="0"/>
                </a:moveTo>
                <a:lnTo>
                  <a:pt x="108544" y="6062"/>
                </a:lnTo>
                <a:lnTo>
                  <a:pt x="64997" y="22939"/>
                </a:lnTo>
                <a:lnTo>
                  <a:pt x="30639" y="48660"/>
                </a:lnTo>
                <a:lnTo>
                  <a:pt x="8097" y="81260"/>
                </a:lnTo>
                <a:lnTo>
                  <a:pt x="0" y="118769"/>
                </a:lnTo>
                <a:lnTo>
                  <a:pt x="8097" y="156275"/>
                </a:lnTo>
                <a:lnTo>
                  <a:pt x="30639" y="188878"/>
                </a:lnTo>
                <a:lnTo>
                  <a:pt x="64997" y="214606"/>
                </a:lnTo>
                <a:lnTo>
                  <a:pt x="108544" y="231488"/>
                </a:lnTo>
                <a:lnTo>
                  <a:pt x="158652" y="237554"/>
                </a:lnTo>
                <a:lnTo>
                  <a:pt x="208760" y="231488"/>
                </a:lnTo>
                <a:lnTo>
                  <a:pt x="252307" y="214606"/>
                </a:lnTo>
                <a:lnTo>
                  <a:pt x="275852" y="196975"/>
                </a:lnTo>
                <a:lnTo>
                  <a:pt x="158652" y="196975"/>
                </a:lnTo>
                <a:lnTo>
                  <a:pt x="118016" y="190820"/>
                </a:lnTo>
                <a:lnTo>
                  <a:pt x="84802" y="174044"/>
                </a:lnTo>
                <a:lnTo>
                  <a:pt x="62394" y="149182"/>
                </a:lnTo>
                <a:lnTo>
                  <a:pt x="54172" y="118769"/>
                </a:lnTo>
                <a:lnTo>
                  <a:pt x="62394" y="88331"/>
                </a:lnTo>
                <a:lnTo>
                  <a:pt x="84802" y="63457"/>
                </a:lnTo>
                <a:lnTo>
                  <a:pt x="118016" y="46676"/>
                </a:lnTo>
                <a:lnTo>
                  <a:pt x="158652" y="40521"/>
                </a:lnTo>
                <a:lnTo>
                  <a:pt x="275792" y="40521"/>
                </a:lnTo>
                <a:lnTo>
                  <a:pt x="252307" y="22939"/>
                </a:lnTo>
                <a:lnTo>
                  <a:pt x="208760" y="6062"/>
                </a:lnTo>
                <a:lnTo>
                  <a:pt x="158652" y="0"/>
                </a:lnTo>
                <a:close/>
              </a:path>
              <a:path w="317500" h="238125">
                <a:moveTo>
                  <a:pt x="275792" y="40521"/>
                </a:moveTo>
                <a:lnTo>
                  <a:pt x="158652" y="40521"/>
                </a:lnTo>
                <a:lnTo>
                  <a:pt x="199288" y="46676"/>
                </a:lnTo>
                <a:lnTo>
                  <a:pt x="232502" y="63457"/>
                </a:lnTo>
                <a:lnTo>
                  <a:pt x="254910" y="88331"/>
                </a:lnTo>
                <a:lnTo>
                  <a:pt x="263132" y="118769"/>
                </a:lnTo>
                <a:lnTo>
                  <a:pt x="254910" y="149182"/>
                </a:lnTo>
                <a:lnTo>
                  <a:pt x="232502" y="174044"/>
                </a:lnTo>
                <a:lnTo>
                  <a:pt x="199288" y="190820"/>
                </a:lnTo>
                <a:lnTo>
                  <a:pt x="158652" y="196975"/>
                </a:lnTo>
                <a:lnTo>
                  <a:pt x="275852" y="196975"/>
                </a:lnTo>
                <a:lnTo>
                  <a:pt x="286665" y="188878"/>
                </a:lnTo>
                <a:lnTo>
                  <a:pt x="309207" y="156275"/>
                </a:lnTo>
                <a:lnTo>
                  <a:pt x="317304" y="118769"/>
                </a:lnTo>
                <a:lnTo>
                  <a:pt x="309207" y="81260"/>
                </a:lnTo>
                <a:lnTo>
                  <a:pt x="286665" y="48660"/>
                </a:lnTo>
                <a:lnTo>
                  <a:pt x="275792" y="405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71464" y="2753169"/>
            <a:ext cx="1200150" cy="0"/>
          </a:xfrm>
          <a:custGeom>
            <a:avLst/>
            <a:gdLst/>
            <a:ahLst/>
            <a:cxnLst/>
            <a:rect l="l" t="t" r="r" b="b"/>
            <a:pathLst>
              <a:path w="1200150">
                <a:moveTo>
                  <a:pt x="0" y="0"/>
                </a:moveTo>
                <a:lnTo>
                  <a:pt x="1200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64859" y="2540317"/>
            <a:ext cx="122555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30" dirty="0">
                <a:latin typeface="Verdana"/>
                <a:cs typeface="Verdana"/>
                <a:hlinkClick r:id="rId4"/>
              </a:rPr>
              <a:t>Click </a:t>
            </a:r>
            <a:r>
              <a:rPr sz="1400" spc="5" dirty="0">
                <a:latin typeface="Verdana"/>
                <a:cs typeface="Verdana"/>
                <a:hlinkClick r:id="rId4"/>
              </a:rPr>
              <a:t>here</a:t>
            </a:r>
            <a:r>
              <a:rPr sz="1400" spc="-315" dirty="0">
                <a:latin typeface="Verdana"/>
                <a:cs typeface="Verdana"/>
                <a:hlinkClick r:id="rId4"/>
              </a:rPr>
              <a:t> </a:t>
            </a:r>
            <a:r>
              <a:rPr sz="1400" spc="25" dirty="0">
                <a:latin typeface="Verdana"/>
                <a:cs typeface="Verdana"/>
                <a:hlinkClick r:id="rId4"/>
              </a:rPr>
              <a:t>for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07709" y="2750502"/>
            <a:ext cx="135318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25" dirty="0">
                <a:latin typeface="Verdana"/>
                <a:cs typeface="Verdana"/>
                <a:hlinkClick r:id="rId4"/>
              </a:rPr>
              <a:t>how </a:t>
            </a:r>
            <a:r>
              <a:rPr sz="1400" spc="-10" dirty="0">
                <a:latin typeface="Verdana"/>
                <a:cs typeface="Verdana"/>
                <a:hlinkClick r:id="rId4"/>
              </a:rPr>
              <a:t>to </a:t>
            </a:r>
            <a:r>
              <a:rPr sz="1400" spc="15" dirty="0">
                <a:latin typeface="Verdana"/>
                <a:cs typeface="Verdana"/>
                <a:hlinkClick r:id="rId4"/>
              </a:rPr>
              <a:t>use</a:t>
            </a:r>
            <a:r>
              <a:rPr sz="1400" spc="-265" dirty="0">
                <a:latin typeface="Verdana"/>
                <a:cs typeface="Verdana"/>
                <a:hlinkClick r:id="rId4"/>
              </a:rPr>
              <a:t> </a:t>
            </a:r>
            <a:r>
              <a:rPr sz="1400" dirty="0">
                <a:latin typeface="Verdana"/>
                <a:cs typeface="Verdana"/>
                <a:hlinkClick r:id="rId4"/>
              </a:rPr>
              <a:t>the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14314" y="2962719"/>
            <a:ext cx="1323975" cy="0"/>
          </a:xfrm>
          <a:custGeom>
            <a:avLst/>
            <a:gdLst/>
            <a:ahLst/>
            <a:cxnLst/>
            <a:rect l="l" t="t" r="r" b="b"/>
            <a:pathLst>
              <a:path w="1323975">
                <a:moveTo>
                  <a:pt x="0" y="0"/>
                </a:moveTo>
                <a:lnTo>
                  <a:pt x="132397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19089" y="3172269"/>
            <a:ext cx="1104900" cy="0"/>
          </a:xfrm>
          <a:custGeom>
            <a:avLst/>
            <a:gdLst/>
            <a:ahLst/>
            <a:cxnLst/>
            <a:rect l="l" t="t" r="r" b="b"/>
            <a:pathLst>
              <a:path w="1104900">
                <a:moveTo>
                  <a:pt x="0" y="0"/>
                </a:moveTo>
                <a:lnTo>
                  <a:pt x="11049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912484" y="2960306"/>
            <a:ext cx="113093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5" dirty="0">
                <a:latin typeface="Verdana"/>
                <a:cs typeface="Verdana"/>
                <a:hlinkClick r:id="rId4"/>
              </a:rPr>
              <a:t>My-EOP</a:t>
            </a:r>
            <a:r>
              <a:rPr sz="1400" spc="-215" dirty="0">
                <a:latin typeface="Verdana"/>
                <a:cs typeface="Verdana"/>
                <a:hlinkClick r:id="rId4"/>
              </a:rPr>
              <a:t> </a:t>
            </a:r>
            <a:r>
              <a:rPr sz="1400" spc="20" dirty="0">
                <a:latin typeface="Verdana"/>
                <a:cs typeface="Verdana"/>
                <a:hlinkClick r:id="rId4"/>
              </a:rPr>
              <a:t>App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28750"/>
            <a:ext cx="9144000" cy="2333625"/>
          </a:xfrm>
          <a:custGeom>
            <a:avLst/>
            <a:gdLst/>
            <a:ahLst/>
            <a:cxnLst/>
            <a:rect l="l" t="t" r="r" b="b"/>
            <a:pathLst>
              <a:path w="9144000" h="2333625">
                <a:moveTo>
                  <a:pt x="0" y="2333625"/>
                </a:moveTo>
                <a:lnTo>
                  <a:pt x="9143999" y="2333625"/>
                </a:lnTo>
                <a:lnTo>
                  <a:pt x="9144000" y="0"/>
                </a:lnTo>
                <a:lnTo>
                  <a:pt x="0" y="0"/>
                </a:lnTo>
                <a:lnTo>
                  <a:pt x="0" y="23336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05600" y="1562100"/>
            <a:ext cx="2266950" cy="1704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2200" y="1552575"/>
            <a:ext cx="2171700" cy="171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1562100"/>
            <a:ext cx="1905000" cy="171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975" y="1552575"/>
            <a:ext cx="2028825" cy="171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9678" y="3796194"/>
            <a:ext cx="673100" cy="673100"/>
          </a:xfrm>
          <a:custGeom>
            <a:avLst/>
            <a:gdLst/>
            <a:ahLst/>
            <a:cxnLst/>
            <a:rect l="l" t="t" r="r" b="b"/>
            <a:pathLst>
              <a:path w="673100" h="673100">
                <a:moveTo>
                  <a:pt x="342255" y="0"/>
                </a:moveTo>
                <a:lnTo>
                  <a:pt x="330642" y="0"/>
                </a:lnTo>
                <a:lnTo>
                  <a:pt x="324850" y="2122"/>
                </a:lnTo>
                <a:lnTo>
                  <a:pt x="247633" y="74251"/>
                </a:lnTo>
                <a:lnTo>
                  <a:pt x="89843" y="74251"/>
                </a:lnTo>
                <a:lnTo>
                  <a:pt x="89813" y="221674"/>
                </a:lnTo>
                <a:lnTo>
                  <a:pt x="6188" y="299797"/>
                </a:lnTo>
                <a:lnTo>
                  <a:pt x="5063" y="301192"/>
                </a:lnTo>
                <a:lnTo>
                  <a:pt x="3850" y="302989"/>
                </a:lnTo>
                <a:lnTo>
                  <a:pt x="3695" y="303352"/>
                </a:lnTo>
                <a:lnTo>
                  <a:pt x="2632" y="305111"/>
                </a:lnTo>
                <a:lnTo>
                  <a:pt x="1938" y="306612"/>
                </a:lnTo>
                <a:lnTo>
                  <a:pt x="1039" y="309221"/>
                </a:lnTo>
                <a:lnTo>
                  <a:pt x="366" y="311735"/>
                </a:lnTo>
                <a:lnTo>
                  <a:pt x="0" y="313762"/>
                </a:lnTo>
                <a:lnTo>
                  <a:pt x="88" y="650014"/>
                </a:lnTo>
                <a:lnTo>
                  <a:pt x="209" y="651404"/>
                </a:lnTo>
                <a:lnTo>
                  <a:pt x="484" y="653835"/>
                </a:lnTo>
                <a:lnTo>
                  <a:pt x="893" y="655689"/>
                </a:lnTo>
                <a:lnTo>
                  <a:pt x="1577" y="657565"/>
                </a:lnTo>
                <a:lnTo>
                  <a:pt x="1639" y="657975"/>
                </a:lnTo>
                <a:lnTo>
                  <a:pt x="2549" y="660107"/>
                </a:lnTo>
                <a:lnTo>
                  <a:pt x="3632" y="661885"/>
                </a:lnTo>
                <a:lnTo>
                  <a:pt x="21446" y="672957"/>
                </a:lnTo>
                <a:lnTo>
                  <a:pt x="651448" y="672957"/>
                </a:lnTo>
                <a:lnTo>
                  <a:pt x="662650" y="668741"/>
                </a:lnTo>
                <a:lnTo>
                  <a:pt x="664323" y="667588"/>
                </a:lnTo>
                <a:lnTo>
                  <a:pt x="671157" y="658093"/>
                </a:lnTo>
                <a:lnTo>
                  <a:pt x="671318" y="657565"/>
                </a:lnTo>
                <a:lnTo>
                  <a:pt x="672018" y="655641"/>
                </a:lnTo>
                <a:lnTo>
                  <a:pt x="672420" y="653814"/>
                </a:lnTo>
                <a:lnTo>
                  <a:pt x="672686" y="651404"/>
                </a:lnTo>
                <a:lnTo>
                  <a:pt x="672800" y="650014"/>
                </a:lnTo>
                <a:lnTo>
                  <a:pt x="672896" y="643403"/>
                </a:lnTo>
                <a:lnTo>
                  <a:pt x="38629" y="643403"/>
                </a:lnTo>
                <a:lnTo>
                  <a:pt x="46883" y="635693"/>
                </a:lnTo>
                <a:lnTo>
                  <a:pt x="29551" y="635693"/>
                </a:lnTo>
                <a:lnTo>
                  <a:pt x="29551" y="329476"/>
                </a:lnTo>
                <a:lnTo>
                  <a:pt x="46892" y="329476"/>
                </a:lnTo>
                <a:lnTo>
                  <a:pt x="32302" y="315846"/>
                </a:lnTo>
                <a:lnTo>
                  <a:pt x="89843" y="262116"/>
                </a:lnTo>
                <a:lnTo>
                  <a:pt x="177774" y="262116"/>
                </a:lnTo>
                <a:lnTo>
                  <a:pt x="180937" y="230885"/>
                </a:lnTo>
                <a:lnTo>
                  <a:pt x="196336" y="189531"/>
                </a:lnTo>
                <a:lnTo>
                  <a:pt x="220643" y="158998"/>
                </a:lnTo>
                <a:lnTo>
                  <a:pt x="252746" y="138348"/>
                </a:lnTo>
                <a:lnTo>
                  <a:pt x="291535" y="126645"/>
                </a:lnTo>
                <a:lnTo>
                  <a:pt x="335899" y="122952"/>
                </a:lnTo>
                <a:lnTo>
                  <a:pt x="583062" y="122952"/>
                </a:lnTo>
                <a:lnTo>
                  <a:pt x="583062" y="74261"/>
                </a:lnTo>
                <a:lnTo>
                  <a:pt x="290939" y="74261"/>
                </a:lnTo>
                <a:lnTo>
                  <a:pt x="336463" y="31744"/>
                </a:lnTo>
                <a:lnTo>
                  <a:pt x="379750" y="31744"/>
                </a:lnTo>
                <a:lnTo>
                  <a:pt x="348047" y="2122"/>
                </a:lnTo>
                <a:lnTo>
                  <a:pt x="342255" y="0"/>
                </a:lnTo>
                <a:close/>
              </a:path>
              <a:path w="673100" h="673100">
                <a:moveTo>
                  <a:pt x="353769" y="365197"/>
                </a:moveTo>
                <a:lnTo>
                  <a:pt x="336463" y="365197"/>
                </a:lnTo>
                <a:lnTo>
                  <a:pt x="634254" y="643403"/>
                </a:lnTo>
                <a:lnTo>
                  <a:pt x="672896" y="643403"/>
                </a:lnTo>
                <a:lnTo>
                  <a:pt x="672895" y="635685"/>
                </a:lnTo>
                <a:lnTo>
                  <a:pt x="643334" y="635685"/>
                </a:lnTo>
                <a:lnTo>
                  <a:pt x="479428" y="482577"/>
                </a:lnTo>
                <a:lnTo>
                  <a:pt x="535884" y="429842"/>
                </a:lnTo>
                <a:lnTo>
                  <a:pt x="422979" y="429842"/>
                </a:lnTo>
                <a:lnTo>
                  <a:pt x="398598" y="407064"/>
                </a:lnTo>
                <a:lnTo>
                  <a:pt x="408099" y="404509"/>
                </a:lnTo>
                <a:lnTo>
                  <a:pt x="417118" y="401630"/>
                </a:lnTo>
                <a:lnTo>
                  <a:pt x="425546" y="398442"/>
                </a:lnTo>
                <a:lnTo>
                  <a:pt x="433273" y="394962"/>
                </a:lnTo>
                <a:lnTo>
                  <a:pt x="573226" y="394962"/>
                </a:lnTo>
                <a:lnTo>
                  <a:pt x="594449" y="375138"/>
                </a:lnTo>
                <a:lnTo>
                  <a:pt x="429804" y="375138"/>
                </a:lnTo>
                <a:lnTo>
                  <a:pt x="405709" y="372867"/>
                </a:lnTo>
                <a:lnTo>
                  <a:pt x="390415" y="366880"/>
                </a:lnTo>
                <a:lnTo>
                  <a:pt x="390267" y="366736"/>
                </a:lnTo>
                <a:lnTo>
                  <a:pt x="355416" y="366736"/>
                </a:lnTo>
                <a:lnTo>
                  <a:pt x="353769" y="365197"/>
                </a:lnTo>
                <a:close/>
              </a:path>
              <a:path w="673100" h="673100">
                <a:moveTo>
                  <a:pt x="46892" y="329476"/>
                </a:moveTo>
                <a:lnTo>
                  <a:pt x="29551" y="329476"/>
                </a:lnTo>
                <a:lnTo>
                  <a:pt x="193469" y="482577"/>
                </a:lnTo>
                <a:lnTo>
                  <a:pt x="29551" y="635693"/>
                </a:lnTo>
                <a:lnTo>
                  <a:pt x="46891" y="635685"/>
                </a:lnTo>
                <a:lnTo>
                  <a:pt x="269641" y="427615"/>
                </a:lnTo>
                <a:lnTo>
                  <a:pt x="252306" y="427615"/>
                </a:lnTo>
                <a:lnTo>
                  <a:pt x="219262" y="407317"/>
                </a:lnTo>
                <a:lnTo>
                  <a:pt x="195219" y="377241"/>
                </a:lnTo>
                <a:lnTo>
                  <a:pt x="192469" y="369603"/>
                </a:lnTo>
                <a:lnTo>
                  <a:pt x="89843" y="369603"/>
                </a:lnTo>
                <a:lnTo>
                  <a:pt x="46892" y="329476"/>
                </a:lnTo>
                <a:close/>
              </a:path>
              <a:path w="673100" h="673100">
                <a:moveTo>
                  <a:pt x="672887" y="329476"/>
                </a:moveTo>
                <a:lnTo>
                  <a:pt x="643334" y="329476"/>
                </a:lnTo>
                <a:lnTo>
                  <a:pt x="643334" y="635685"/>
                </a:lnTo>
                <a:lnTo>
                  <a:pt x="672895" y="635685"/>
                </a:lnTo>
                <a:lnTo>
                  <a:pt x="672887" y="329476"/>
                </a:lnTo>
                <a:close/>
              </a:path>
              <a:path w="673100" h="673100">
                <a:moveTo>
                  <a:pt x="573226" y="394962"/>
                </a:moveTo>
                <a:lnTo>
                  <a:pt x="433273" y="394962"/>
                </a:lnTo>
                <a:lnTo>
                  <a:pt x="445803" y="420350"/>
                </a:lnTo>
                <a:lnTo>
                  <a:pt x="438711" y="423896"/>
                </a:lnTo>
                <a:lnTo>
                  <a:pt x="431075" y="427079"/>
                </a:lnTo>
                <a:lnTo>
                  <a:pt x="422979" y="429842"/>
                </a:lnTo>
                <a:lnTo>
                  <a:pt x="535884" y="429842"/>
                </a:lnTo>
                <a:lnTo>
                  <a:pt x="573226" y="394962"/>
                </a:lnTo>
                <a:close/>
              </a:path>
              <a:path w="673100" h="673100">
                <a:moveTo>
                  <a:pt x="335899" y="151466"/>
                </a:moveTo>
                <a:lnTo>
                  <a:pt x="292415" y="155764"/>
                </a:lnTo>
                <a:lnTo>
                  <a:pt x="256330" y="169663"/>
                </a:lnTo>
                <a:lnTo>
                  <a:pt x="211558" y="232275"/>
                </a:lnTo>
                <a:lnTo>
                  <a:pt x="205474" y="284006"/>
                </a:lnTo>
                <a:lnTo>
                  <a:pt x="210194" y="329368"/>
                </a:lnTo>
                <a:lnTo>
                  <a:pt x="224006" y="364001"/>
                </a:lnTo>
                <a:lnTo>
                  <a:pt x="246384" y="388817"/>
                </a:lnTo>
                <a:lnTo>
                  <a:pt x="276803" y="404741"/>
                </a:lnTo>
                <a:lnTo>
                  <a:pt x="252306" y="427615"/>
                </a:lnTo>
                <a:lnTo>
                  <a:pt x="269641" y="427615"/>
                </a:lnTo>
                <a:lnTo>
                  <a:pt x="328634" y="372509"/>
                </a:lnTo>
                <a:lnTo>
                  <a:pt x="311297" y="372509"/>
                </a:lnTo>
                <a:lnTo>
                  <a:pt x="277071" y="364397"/>
                </a:lnTo>
                <a:lnTo>
                  <a:pt x="255468" y="344862"/>
                </a:lnTo>
                <a:lnTo>
                  <a:pt x="244191" y="316504"/>
                </a:lnTo>
                <a:lnTo>
                  <a:pt x="240942" y="281922"/>
                </a:lnTo>
                <a:lnTo>
                  <a:pt x="244649" y="246713"/>
                </a:lnTo>
                <a:lnTo>
                  <a:pt x="257288" y="218089"/>
                </a:lnTo>
                <a:lnTo>
                  <a:pt x="281143" y="198857"/>
                </a:lnTo>
                <a:lnTo>
                  <a:pt x="318494" y="191822"/>
                </a:lnTo>
                <a:lnTo>
                  <a:pt x="441866" y="191822"/>
                </a:lnTo>
                <a:lnTo>
                  <a:pt x="417759" y="169663"/>
                </a:lnTo>
                <a:lnTo>
                  <a:pt x="381127" y="155764"/>
                </a:lnTo>
                <a:lnTo>
                  <a:pt x="335899" y="151466"/>
                </a:lnTo>
                <a:close/>
              </a:path>
              <a:path w="673100" h="673100">
                <a:moveTo>
                  <a:pt x="583062" y="122952"/>
                </a:moveTo>
                <a:lnTo>
                  <a:pt x="335899" y="122952"/>
                </a:lnTo>
                <a:lnTo>
                  <a:pt x="381211" y="126646"/>
                </a:lnTo>
                <a:lnTo>
                  <a:pt x="420494" y="138350"/>
                </a:lnTo>
                <a:lnTo>
                  <a:pt x="452761" y="159003"/>
                </a:lnTo>
                <a:lnTo>
                  <a:pt x="477029" y="189538"/>
                </a:lnTo>
                <a:lnTo>
                  <a:pt x="492312" y="230894"/>
                </a:lnTo>
                <a:lnTo>
                  <a:pt x="497626" y="284006"/>
                </a:lnTo>
                <a:lnTo>
                  <a:pt x="494464" y="328038"/>
                </a:lnTo>
                <a:lnTo>
                  <a:pt x="483542" y="356054"/>
                </a:lnTo>
                <a:lnTo>
                  <a:pt x="462707" y="370829"/>
                </a:lnTo>
                <a:lnTo>
                  <a:pt x="429804" y="375138"/>
                </a:lnTo>
                <a:lnTo>
                  <a:pt x="594449" y="375138"/>
                </a:lnTo>
                <a:lnTo>
                  <a:pt x="600395" y="369584"/>
                </a:lnTo>
                <a:lnTo>
                  <a:pt x="583062" y="369584"/>
                </a:lnTo>
                <a:lnTo>
                  <a:pt x="583062" y="262116"/>
                </a:lnTo>
                <a:lnTo>
                  <a:pt x="626356" y="262116"/>
                </a:lnTo>
                <a:lnTo>
                  <a:pt x="583062" y="221674"/>
                </a:lnTo>
                <a:lnTo>
                  <a:pt x="583062" y="122952"/>
                </a:lnTo>
                <a:close/>
              </a:path>
              <a:path w="673100" h="673100">
                <a:moveTo>
                  <a:pt x="338212" y="350658"/>
                </a:moveTo>
                <a:lnTo>
                  <a:pt x="334694" y="350658"/>
                </a:lnTo>
                <a:lnTo>
                  <a:pt x="311297" y="372509"/>
                </a:lnTo>
                <a:lnTo>
                  <a:pt x="328634" y="372509"/>
                </a:lnTo>
                <a:lnTo>
                  <a:pt x="336463" y="365197"/>
                </a:lnTo>
                <a:lnTo>
                  <a:pt x="353769" y="365197"/>
                </a:lnTo>
                <a:lnTo>
                  <a:pt x="338212" y="350658"/>
                </a:lnTo>
                <a:close/>
              </a:path>
              <a:path w="673100" h="673100">
                <a:moveTo>
                  <a:pt x="177774" y="262116"/>
                </a:moveTo>
                <a:lnTo>
                  <a:pt x="89843" y="262116"/>
                </a:lnTo>
                <a:lnTo>
                  <a:pt x="89843" y="369603"/>
                </a:lnTo>
                <a:lnTo>
                  <a:pt x="192469" y="369603"/>
                </a:lnTo>
                <a:lnTo>
                  <a:pt x="180532" y="336447"/>
                </a:lnTo>
                <a:lnTo>
                  <a:pt x="175558" y="283996"/>
                </a:lnTo>
                <a:lnTo>
                  <a:pt x="177774" y="262116"/>
                </a:lnTo>
                <a:close/>
              </a:path>
              <a:path w="673100" h="673100">
                <a:moveTo>
                  <a:pt x="626356" y="262116"/>
                </a:moveTo>
                <a:lnTo>
                  <a:pt x="583062" y="262116"/>
                </a:lnTo>
                <a:lnTo>
                  <a:pt x="640581" y="315846"/>
                </a:lnTo>
                <a:lnTo>
                  <a:pt x="583062" y="369584"/>
                </a:lnTo>
                <a:lnTo>
                  <a:pt x="600395" y="369584"/>
                </a:lnTo>
                <a:lnTo>
                  <a:pt x="643334" y="329476"/>
                </a:lnTo>
                <a:lnTo>
                  <a:pt x="672887" y="329476"/>
                </a:lnTo>
                <a:lnTo>
                  <a:pt x="669178" y="303352"/>
                </a:lnTo>
                <a:lnTo>
                  <a:pt x="669019" y="302980"/>
                </a:lnTo>
                <a:lnTo>
                  <a:pt x="668815" y="302655"/>
                </a:lnTo>
                <a:lnTo>
                  <a:pt x="667803" y="301183"/>
                </a:lnTo>
                <a:lnTo>
                  <a:pt x="666693" y="299797"/>
                </a:lnTo>
                <a:lnTo>
                  <a:pt x="626356" y="262116"/>
                </a:lnTo>
                <a:close/>
              </a:path>
              <a:path w="673100" h="673100">
                <a:moveTo>
                  <a:pt x="377628" y="348708"/>
                </a:moveTo>
                <a:lnTo>
                  <a:pt x="373382" y="354169"/>
                </a:lnTo>
                <a:lnTo>
                  <a:pt x="368425" y="359023"/>
                </a:lnTo>
                <a:lnTo>
                  <a:pt x="362517" y="363227"/>
                </a:lnTo>
                <a:lnTo>
                  <a:pt x="355416" y="366736"/>
                </a:lnTo>
                <a:lnTo>
                  <a:pt x="390267" y="366736"/>
                </a:lnTo>
                <a:lnTo>
                  <a:pt x="381771" y="358415"/>
                </a:lnTo>
                <a:lnTo>
                  <a:pt x="377628" y="348708"/>
                </a:lnTo>
                <a:close/>
              </a:path>
              <a:path w="673100" h="673100">
                <a:moveTo>
                  <a:pt x="444892" y="194604"/>
                </a:moveTo>
                <a:lnTo>
                  <a:pt x="386669" y="194604"/>
                </a:lnTo>
                <a:lnTo>
                  <a:pt x="418669" y="197385"/>
                </a:lnTo>
                <a:lnTo>
                  <a:pt x="418669" y="322613"/>
                </a:lnTo>
                <a:lnTo>
                  <a:pt x="419607" y="332742"/>
                </a:lnTo>
                <a:lnTo>
                  <a:pt x="422795" y="340784"/>
                </a:lnTo>
                <a:lnTo>
                  <a:pt x="429572" y="346088"/>
                </a:lnTo>
                <a:lnTo>
                  <a:pt x="441273" y="348001"/>
                </a:lnTo>
                <a:lnTo>
                  <a:pt x="455824" y="344800"/>
                </a:lnTo>
                <a:lnTo>
                  <a:pt x="463758" y="334132"/>
                </a:lnTo>
                <a:lnTo>
                  <a:pt x="467060" y="314398"/>
                </a:lnTo>
                <a:lnTo>
                  <a:pt x="467719" y="283996"/>
                </a:lnTo>
                <a:lnTo>
                  <a:pt x="461890" y="232275"/>
                </a:lnTo>
                <a:lnTo>
                  <a:pt x="444958" y="194665"/>
                </a:lnTo>
                <a:close/>
              </a:path>
              <a:path w="673100" h="673100">
                <a:moveTo>
                  <a:pt x="441866" y="191822"/>
                </a:moveTo>
                <a:lnTo>
                  <a:pt x="318494" y="191822"/>
                </a:lnTo>
                <a:lnTo>
                  <a:pt x="340848" y="193132"/>
                </a:lnTo>
                <a:lnTo>
                  <a:pt x="356414" y="197083"/>
                </a:lnTo>
                <a:lnTo>
                  <a:pt x="367020" y="203706"/>
                </a:lnTo>
                <a:lnTo>
                  <a:pt x="374493" y="213033"/>
                </a:lnTo>
                <a:lnTo>
                  <a:pt x="386669" y="194604"/>
                </a:lnTo>
                <a:lnTo>
                  <a:pt x="444892" y="194604"/>
                </a:lnTo>
                <a:lnTo>
                  <a:pt x="441866" y="191822"/>
                </a:lnTo>
                <a:close/>
              </a:path>
              <a:path w="673100" h="673100">
                <a:moveTo>
                  <a:pt x="379750" y="31744"/>
                </a:moveTo>
                <a:lnTo>
                  <a:pt x="336463" y="31744"/>
                </a:lnTo>
                <a:lnTo>
                  <a:pt x="381967" y="74261"/>
                </a:lnTo>
                <a:lnTo>
                  <a:pt x="425254" y="74261"/>
                </a:lnTo>
                <a:lnTo>
                  <a:pt x="379750" y="31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9318" y="4031489"/>
            <a:ext cx="81049" cy="967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29005" y="3432492"/>
            <a:ext cx="7526020" cy="983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5" dirty="0">
                <a:solidFill>
                  <a:srgbClr val="828383"/>
                </a:solidFill>
                <a:latin typeface="Verdana"/>
                <a:cs typeface="Verdana"/>
              </a:rPr>
              <a:t>Exercises</a:t>
            </a:r>
            <a:r>
              <a:rPr sz="1400" b="1" spc="-204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15" dirty="0">
                <a:solidFill>
                  <a:srgbClr val="828383"/>
                </a:solidFill>
                <a:latin typeface="Verdana"/>
                <a:cs typeface="Verdana"/>
              </a:rPr>
              <a:t>test</a:t>
            </a:r>
            <a:r>
              <a:rPr sz="1400" b="1" spc="-80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25" dirty="0">
                <a:solidFill>
                  <a:srgbClr val="828383"/>
                </a:solidFill>
                <a:latin typeface="Verdana"/>
                <a:cs typeface="Verdana"/>
              </a:rPr>
              <a:t>our</a:t>
            </a:r>
            <a:r>
              <a:rPr sz="1400" b="1" spc="-135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30" dirty="0">
                <a:solidFill>
                  <a:srgbClr val="828383"/>
                </a:solidFill>
                <a:latin typeface="Verdana"/>
                <a:cs typeface="Verdana"/>
              </a:rPr>
              <a:t>ability</a:t>
            </a:r>
            <a:r>
              <a:rPr sz="1400" b="1" spc="-210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25" dirty="0">
                <a:solidFill>
                  <a:srgbClr val="828383"/>
                </a:solidFill>
                <a:latin typeface="Verdana"/>
                <a:cs typeface="Verdana"/>
              </a:rPr>
              <a:t>to</a:t>
            </a:r>
            <a:r>
              <a:rPr sz="1400" b="1" spc="-30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5" dirty="0">
                <a:solidFill>
                  <a:srgbClr val="828383"/>
                </a:solidFill>
                <a:latin typeface="Verdana"/>
                <a:cs typeface="Verdana"/>
              </a:rPr>
              <a:t>surge</a:t>
            </a:r>
            <a:r>
              <a:rPr sz="1400" b="1" spc="-80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35" dirty="0">
                <a:solidFill>
                  <a:srgbClr val="828383"/>
                </a:solidFill>
                <a:latin typeface="Verdana"/>
                <a:cs typeface="Verdana"/>
              </a:rPr>
              <a:t>and</a:t>
            </a:r>
            <a:r>
              <a:rPr sz="1400" b="1" spc="-125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25" dirty="0">
                <a:solidFill>
                  <a:srgbClr val="828383"/>
                </a:solidFill>
                <a:latin typeface="Verdana"/>
                <a:cs typeface="Verdana"/>
              </a:rPr>
              <a:t>to</a:t>
            </a:r>
            <a:r>
              <a:rPr sz="1400" b="1" spc="-35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10" dirty="0">
                <a:solidFill>
                  <a:srgbClr val="828383"/>
                </a:solidFill>
                <a:latin typeface="Verdana"/>
                <a:cs typeface="Verdana"/>
              </a:rPr>
              <a:t>respond</a:t>
            </a:r>
            <a:r>
              <a:rPr sz="1400" b="1" spc="-125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25" dirty="0">
                <a:solidFill>
                  <a:srgbClr val="828383"/>
                </a:solidFill>
                <a:latin typeface="Verdana"/>
                <a:cs typeface="Verdana"/>
              </a:rPr>
              <a:t>to</a:t>
            </a:r>
            <a:r>
              <a:rPr sz="1400" b="1" spc="-35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20" dirty="0">
                <a:solidFill>
                  <a:srgbClr val="828383"/>
                </a:solidFill>
                <a:latin typeface="Verdana"/>
                <a:cs typeface="Verdana"/>
              </a:rPr>
              <a:t>changing</a:t>
            </a:r>
            <a:r>
              <a:rPr sz="1400" b="1" spc="-200" dirty="0">
                <a:solidFill>
                  <a:srgbClr val="828383"/>
                </a:solidFill>
                <a:latin typeface="Verdana"/>
                <a:cs typeface="Verdana"/>
              </a:rPr>
              <a:t> </a:t>
            </a:r>
            <a:r>
              <a:rPr sz="1400" b="1" spc="15" dirty="0">
                <a:solidFill>
                  <a:srgbClr val="828383"/>
                </a:solidFill>
                <a:latin typeface="Verdana"/>
                <a:cs typeface="Verdana"/>
              </a:rPr>
              <a:t>conditions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Verdana"/>
              <a:cs typeface="Verdana"/>
            </a:endParaRPr>
          </a:p>
          <a:p>
            <a:pPr marL="459105">
              <a:lnSpc>
                <a:spcPts val="1600"/>
              </a:lnSpc>
              <a:spcBef>
                <a:spcPts val="5"/>
              </a:spcBef>
            </a:pPr>
            <a:r>
              <a:rPr sz="1350" spc="-10" dirty="0">
                <a:latin typeface="Verdana"/>
                <a:cs typeface="Verdana"/>
              </a:rPr>
              <a:t>Opportunities </a:t>
            </a:r>
            <a:r>
              <a:rPr sz="1350" spc="-5" dirty="0">
                <a:latin typeface="Verdana"/>
                <a:cs typeface="Verdana"/>
              </a:rPr>
              <a:t>to participate </a:t>
            </a:r>
            <a:r>
              <a:rPr sz="1350" dirty="0">
                <a:latin typeface="Verdana"/>
                <a:cs typeface="Verdana"/>
              </a:rPr>
              <a:t>in </a:t>
            </a:r>
            <a:r>
              <a:rPr sz="1350" spc="-5" dirty="0">
                <a:latin typeface="Verdana"/>
                <a:cs typeface="Verdana"/>
              </a:rPr>
              <a:t>training </a:t>
            </a:r>
            <a:r>
              <a:rPr sz="1350" dirty="0">
                <a:latin typeface="Verdana"/>
                <a:cs typeface="Verdana"/>
              </a:rPr>
              <a:t>exercises </a:t>
            </a:r>
            <a:r>
              <a:rPr sz="1350" spc="10" dirty="0">
                <a:latin typeface="Verdana"/>
                <a:cs typeface="Verdana"/>
              </a:rPr>
              <a:t>are emailed </a:t>
            </a:r>
            <a:r>
              <a:rPr sz="1350" spc="-10" dirty="0">
                <a:latin typeface="Verdana"/>
                <a:cs typeface="Verdana"/>
              </a:rPr>
              <a:t>out </a:t>
            </a:r>
            <a:r>
              <a:rPr sz="1350" spc="-5" dirty="0">
                <a:latin typeface="Verdana"/>
                <a:cs typeface="Verdana"/>
              </a:rPr>
              <a:t>to </a:t>
            </a:r>
            <a:r>
              <a:rPr sz="1350" dirty="0">
                <a:latin typeface="Verdana"/>
                <a:cs typeface="Verdana"/>
              </a:rPr>
              <a:t>all</a:t>
            </a:r>
            <a:r>
              <a:rPr sz="1350" spc="-114" dirty="0">
                <a:latin typeface="Verdana"/>
                <a:cs typeface="Verdana"/>
              </a:rPr>
              <a:t> </a:t>
            </a:r>
            <a:r>
              <a:rPr sz="1350" spc="10" dirty="0">
                <a:latin typeface="Verdana"/>
                <a:cs typeface="Verdana"/>
              </a:rPr>
              <a:t>employees</a:t>
            </a:r>
            <a:endParaRPr sz="1350">
              <a:latin typeface="Verdana"/>
              <a:cs typeface="Verdana"/>
            </a:endParaRPr>
          </a:p>
          <a:p>
            <a:pPr marL="459105">
              <a:lnSpc>
                <a:spcPts val="1600"/>
              </a:lnSpc>
            </a:pPr>
            <a:r>
              <a:rPr sz="1350" dirty="0">
                <a:latin typeface="Verdana"/>
                <a:cs typeface="Verdana"/>
              </a:rPr>
              <a:t>– </a:t>
            </a:r>
            <a:r>
              <a:rPr sz="1350" spc="-15" dirty="0">
                <a:latin typeface="Verdana"/>
                <a:cs typeface="Verdana"/>
              </a:rPr>
              <a:t>check </a:t>
            </a:r>
            <a:r>
              <a:rPr sz="1350" spc="-5" dirty="0">
                <a:latin typeface="Verdana"/>
                <a:cs typeface="Verdana"/>
              </a:rPr>
              <a:t>your </a:t>
            </a:r>
            <a:r>
              <a:rPr sz="1350" spc="-10" dirty="0">
                <a:latin typeface="Verdana"/>
                <a:cs typeface="Verdana"/>
              </a:rPr>
              <a:t>inbox and </a:t>
            </a:r>
            <a:r>
              <a:rPr sz="1350" spc="-15" dirty="0">
                <a:latin typeface="Verdana"/>
                <a:cs typeface="Verdana"/>
              </a:rPr>
              <a:t>sign</a:t>
            </a:r>
            <a:r>
              <a:rPr sz="1350" spc="85" dirty="0">
                <a:latin typeface="Verdana"/>
                <a:cs typeface="Verdana"/>
              </a:rPr>
              <a:t> </a:t>
            </a:r>
            <a:r>
              <a:rPr sz="1350" spc="-20" dirty="0">
                <a:latin typeface="Verdana"/>
                <a:cs typeface="Verdana"/>
              </a:rPr>
              <a:t>up!</a:t>
            </a:r>
            <a:endParaRPr sz="135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864235" marR="5080">
              <a:lnSpc>
                <a:spcPts val="3160"/>
              </a:lnSpc>
              <a:spcBef>
                <a:spcPts val="800"/>
              </a:spcBef>
            </a:pPr>
            <a:r>
              <a:rPr sz="3200" spc="30" dirty="0"/>
              <a:t>Testing</a:t>
            </a:r>
            <a:r>
              <a:rPr sz="3200" spc="-215" dirty="0"/>
              <a:t> </a:t>
            </a:r>
            <a:r>
              <a:rPr sz="3200" spc="35" dirty="0"/>
              <a:t>Our</a:t>
            </a:r>
            <a:r>
              <a:rPr sz="3200" spc="-155" dirty="0"/>
              <a:t> </a:t>
            </a:r>
            <a:r>
              <a:rPr sz="3200" spc="35" dirty="0"/>
              <a:t>Plans</a:t>
            </a:r>
            <a:r>
              <a:rPr sz="3200" spc="-175" dirty="0"/>
              <a:t> </a:t>
            </a:r>
            <a:r>
              <a:rPr sz="3200" spc="25" dirty="0"/>
              <a:t>with</a:t>
            </a:r>
            <a:r>
              <a:rPr sz="3200" spc="-105" dirty="0"/>
              <a:t> </a:t>
            </a:r>
            <a:r>
              <a:rPr sz="3200" spc="20" dirty="0"/>
              <a:t>Drills</a:t>
            </a:r>
            <a:r>
              <a:rPr sz="3200" spc="-100" dirty="0"/>
              <a:t> </a:t>
            </a:r>
            <a:r>
              <a:rPr sz="3200" spc="30" dirty="0"/>
              <a:t>and  </a:t>
            </a:r>
            <a:r>
              <a:rPr sz="3200" spc="20" dirty="0"/>
              <a:t>Exercises</a:t>
            </a:r>
            <a:endParaRPr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6576" y="3881437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1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38651" y="3881437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1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53126" y="3881437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1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48526" y="3881437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81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48526" y="3271901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28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43601" y="3271901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28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38651" y="3271901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28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76576" y="3271901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28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05326" y="1309750"/>
            <a:ext cx="1371600" cy="514350"/>
          </a:xfrm>
          <a:custGeom>
            <a:avLst/>
            <a:gdLst/>
            <a:ahLst/>
            <a:cxnLst/>
            <a:rect l="l" t="t" r="r" b="b"/>
            <a:pathLst>
              <a:path w="1371600" h="514350">
                <a:moveTo>
                  <a:pt x="0" y="514350"/>
                </a:moveTo>
                <a:lnTo>
                  <a:pt x="1371600" y="514350"/>
                </a:lnTo>
                <a:lnTo>
                  <a:pt x="1371600" y="0"/>
                </a:lnTo>
                <a:lnTo>
                  <a:pt x="0" y="0"/>
                </a:lnTo>
                <a:lnTo>
                  <a:pt x="0" y="514350"/>
                </a:lnTo>
                <a:close/>
              </a:path>
            </a:pathLst>
          </a:custGeom>
          <a:ln w="635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74820" y="1390650"/>
            <a:ext cx="834390" cy="3479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33350">
              <a:lnSpc>
                <a:spcPct val="101299"/>
              </a:lnSpc>
              <a:spcBef>
                <a:spcPts val="80"/>
              </a:spcBef>
            </a:pPr>
            <a:r>
              <a:rPr sz="1050" spc="-25" dirty="0">
                <a:solidFill>
                  <a:srgbClr val="990000"/>
                </a:solidFill>
                <a:latin typeface="Verdana"/>
                <a:cs typeface="Verdana"/>
              </a:rPr>
              <a:t>Incident  </a:t>
            </a:r>
            <a:r>
              <a:rPr sz="1050" spc="15" dirty="0">
                <a:solidFill>
                  <a:srgbClr val="990000"/>
                </a:solidFill>
                <a:latin typeface="Verdana"/>
                <a:cs typeface="Verdana"/>
              </a:rPr>
              <a:t>C</a:t>
            </a:r>
            <a:r>
              <a:rPr sz="1050" spc="35" dirty="0">
                <a:solidFill>
                  <a:srgbClr val="990000"/>
                </a:solidFill>
                <a:latin typeface="Verdana"/>
                <a:cs typeface="Verdana"/>
              </a:rPr>
              <a:t>o</a:t>
            </a:r>
            <a:r>
              <a:rPr sz="1050" spc="-50" dirty="0">
                <a:solidFill>
                  <a:srgbClr val="990000"/>
                </a:solidFill>
                <a:latin typeface="Verdana"/>
                <a:cs typeface="Verdana"/>
              </a:rPr>
              <a:t>mm</a:t>
            </a:r>
            <a:r>
              <a:rPr sz="1050" spc="-35" dirty="0">
                <a:solidFill>
                  <a:srgbClr val="990000"/>
                </a:solidFill>
                <a:latin typeface="Verdana"/>
                <a:cs typeface="Verdana"/>
              </a:rPr>
              <a:t>a</a:t>
            </a:r>
            <a:r>
              <a:rPr sz="1050" spc="5" dirty="0">
                <a:solidFill>
                  <a:srgbClr val="990000"/>
                </a:solidFill>
                <a:latin typeface="Verdana"/>
                <a:cs typeface="Verdana"/>
              </a:rPr>
              <a:t>n</a:t>
            </a:r>
            <a:r>
              <a:rPr sz="1050" spc="15" dirty="0">
                <a:solidFill>
                  <a:srgbClr val="990000"/>
                </a:solidFill>
                <a:latin typeface="Verdana"/>
                <a:cs typeface="Verdana"/>
              </a:rPr>
              <a:t>d</a:t>
            </a:r>
            <a:r>
              <a:rPr sz="1050" spc="-30" dirty="0">
                <a:solidFill>
                  <a:srgbClr val="990000"/>
                </a:solidFill>
                <a:latin typeface="Verdana"/>
                <a:cs typeface="Verdana"/>
              </a:rPr>
              <a:t>e</a:t>
            </a:r>
            <a:r>
              <a:rPr sz="1050" dirty="0">
                <a:solidFill>
                  <a:srgbClr val="990000"/>
                </a:solidFill>
                <a:latin typeface="Verdana"/>
                <a:cs typeface="Verdana"/>
              </a:rPr>
              <a:t>r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62376" y="1976501"/>
            <a:ext cx="1228725" cy="476250"/>
          </a:xfrm>
          <a:custGeom>
            <a:avLst/>
            <a:gdLst/>
            <a:ahLst/>
            <a:cxnLst/>
            <a:rect l="l" t="t" r="r" b="b"/>
            <a:pathLst>
              <a:path w="1228725" h="476250">
                <a:moveTo>
                  <a:pt x="0" y="476250"/>
                </a:moveTo>
                <a:lnTo>
                  <a:pt x="1228725" y="476250"/>
                </a:lnTo>
                <a:lnTo>
                  <a:pt x="1228725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ln w="635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73703" y="1961197"/>
            <a:ext cx="808355" cy="5105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-8255" algn="ctr">
              <a:lnSpc>
                <a:spcPct val="101400"/>
              </a:lnSpc>
              <a:spcBef>
                <a:spcPts val="85"/>
              </a:spcBef>
            </a:pPr>
            <a:r>
              <a:rPr sz="1050" spc="-25" dirty="0">
                <a:solidFill>
                  <a:srgbClr val="990000"/>
                </a:solidFill>
                <a:latin typeface="Verdana"/>
                <a:cs typeface="Verdana"/>
              </a:rPr>
              <a:t>Public  </a:t>
            </a:r>
            <a:r>
              <a:rPr sz="1050" spc="-70" dirty="0">
                <a:solidFill>
                  <a:srgbClr val="990000"/>
                </a:solidFill>
                <a:latin typeface="Verdana"/>
                <a:cs typeface="Verdana"/>
              </a:rPr>
              <a:t>I</a:t>
            </a:r>
            <a:r>
              <a:rPr sz="1050" spc="10" dirty="0">
                <a:solidFill>
                  <a:srgbClr val="990000"/>
                </a:solidFill>
                <a:latin typeface="Verdana"/>
                <a:cs typeface="Verdana"/>
              </a:rPr>
              <a:t>n</a:t>
            </a:r>
            <a:r>
              <a:rPr sz="1050" spc="5" dirty="0">
                <a:solidFill>
                  <a:srgbClr val="990000"/>
                </a:solidFill>
                <a:latin typeface="Verdana"/>
                <a:cs typeface="Verdana"/>
              </a:rPr>
              <a:t>f</a:t>
            </a:r>
            <a:r>
              <a:rPr sz="1050" spc="35" dirty="0">
                <a:solidFill>
                  <a:srgbClr val="990000"/>
                </a:solidFill>
                <a:latin typeface="Verdana"/>
                <a:cs typeface="Verdana"/>
              </a:rPr>
              <a:t>o</a:t>
            </a:r>
            <a:r>
              <a:rPr sz="1050" dirty="0">
                <a:solidFill>
                  <a:srgbClr val="990000"/>
                </a:solidFill>
                <a:latin typeface="Verdana"/>
                <a:cs typeface="Verdana"/>
              </a:rPr>
              <a:t>r</a:t>
            </a:r>
            <a:r>
              <a:rPr sz="1050" spc="-45" dirty="0">
                <a:solidFill>
                  <a:srgbClr val="990000"/>
                </a:solidFill>
                <a:latin typeface="Verdana"/>
                <a:cs typeface="Verdana"/>
              </a:rPr>
              <a:t>m</a:t>
            </a:r>
            <a:r>
              <a:rPr sz="1050" spc="-35" dirty="0">
                <a:solidFill>
                  <a:srgbClr val="990000"/>
                </a:solidFill>
                <a:latin typeface="Verdana"/>
                <a:cs typeface="Verdana"/>
              </a:rPr>
              <a:t>a</a:t>
            </a:r>
            <a:r>
              <a:rPr sz="1050" spc="35" dirty="0">
                <a:solidFill>
                  <a:srgbClr val="990000"/>
                </a:solidFill>
                <a:latin typeface="Verdana"/>
                <a:cs typeface="Verdana"/>
              </a:rPr>
              <a:t>t</a:t>
            </a:r>
            <a:r>
              <a:rPr sz="1050" spc="-65" dirty="0">
                <a:solidFill>
                  <a:srgbClr val="990000"/>
                </a:solidFill>
                <a:latin typeface="Verdana"/>
                <a:cs typeface="Verdana"/>
              </a:rPr>
              <a:t>i</a:t>
            </a:r>
            <a:r>
              <a:rPr sz="1050" spc="35" dirty="0">
                <a:solidFill>
                  <a:srgbClr val="990000"/>
                </a:solidFill>
                <a:latin typeface="Verdana"/>
                <a:cs typeface="Verdana"/>
              </a:rPr>
              <a:t>o</a:t>
            </a:r>
            <a:r>
              <a:rPr sz="1050" dirty="0">
                <a:solidFill>
                  <a:srgbClr val="990000"/>
                </a:solidFill>
                <a:latin typeface="Verdana"/>
                <a:cs typeface="Verdana"/>
              </a:rPr>
              <a:t>n  </a:t>
            </a:r>
            <a:r>
              <a:rPr sz="1050" spc="-20" dirty="0">
                <a:solidFill>
                  <a:srgbClr val="990000"/>
                </a:solidFill>
                <a:latin typeface="Verdana"/>
                <a:cs typeface="Verdana"/>
              </a:rPr>
              <a:t>Officer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62376" y="2586101"/>
            <a:ext cx="1228725" cy="495300"/>
          </a:xfrm>
          <a:custGeom>
            <a:avLst/>
            <a:gdLst/>
            <a:ahLst/>
            <a:cxnLst/>
            <a:rect l="l" t="t" r="r" b="b"/>
            <a:pathLst>
              <a:path w="1228725" h="495300">
                <a:moveTo>
                  <a:pt x="0" y="495300"/>
                </a:moveTo>
                <a:lnTo>
                  <a:pt x="1228725" y="495300"/>
                </a:lnTo>
                <a:lnTo>
                  <a:pt x="1228725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ln w="635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397503" y="2742501"/>
            <a:ext cx="95821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solidFill>
                  <a:srgbClr val="990000"/>
                </a:solidFill>
                <a:latin typeface="Verdana"/>
                <a:cs typeface="Verdana"/>
              </a:rPr>
              <a:t>Liaison</a:t>
            </a:r>
            <a:r>
              <a:rPr sz="1050" spc="-45" dirty="0">
                <a:solidFill>
                  <a:srgbClr val="990000"/>
                </a:solidFill>
                <a:latin typeface="Verdana"/>
                <a:cs typeface="Verdana"/>
              </a:rPr>
              <a:t> </a:t>
            </a:r>
            <a:r>
              <a:rPr sz="1050" spc="-20" dirty="0">
                <a:solidFill>
                  <a:srgbClr val="990000"/>
                </a:solidFill>
                <a:latin typeface="Verdana"/>
                <a:cs typeface="Verdana"/>
              </a:rPr>
              <a:t>Officer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19726" y="1976501"/>
            <a:ext cx="1257300" cy="476250"/>
          </a:xfrm>
          <a:custGeom>
            <a:avLst/>
            <a:gdLst/>
            <a:ahLst/>
            <a:cxnLst/>
            <a:rect l="l" t="t" r="r" b="b"/>
            <a:pathLst>
              <a:path w="1257300" h="476250">
                <a:moveTo>
                  <a:pt x="0" y="476250"/>
                </a:moveTo>
                <a:lnTo>
                  <a:pt x="1257300" y="476250"/>
                </a:lnTo>
                <a:lnTo>
                  <a:pt x="12573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ln w="635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085460" y="2121598"/>
            <a:ext cx="92964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solidFill>
                  <a:srgbClr val="990000"/>
                </a:solidFill>
                <a:latin typeface="Verdana"/>
                <a:cs typeface="Verdana"/>
              </a:rPr>
              <a:t>Safety</a:t>
            </a:r>
            <a:r>
              <a:rPr sz="1050" spc="-55" dirty="0">
                <a:solidFill>
                  <a:srgbClr val="990000"/>
                </a:solidFill>
                <a:latin typeface="Verdana"/>
                <a:cs typeface="Verdana"/>
              </a:rPr>
              <a:t> </a:t>
            </a:r>
            <a:r>
              <a:rPr sz="1050" spc="-20" dirty="0">
                <a:solidFill>
                  <a:srgbClr val="990000"/>
                </a:solidFill>
                <a:latin typeface="Verdana"/>
                <a:cs typeface="Verdana"/>
              </a:rPr>
              <a:t>Officer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919726" y="2605151"/>
            <a:ext cx="1257300" cy="476250"/>
          </a:xfrm>
          <a:custGeom>
            <a:avLst/>
            <a:gdLst/>
            <a:ahLst/>
            <a:cxnLst/>
            <a:rect l="l" t="t" r="r" b="b"/>
            <a:pathLst>
              <a:path w="1257300" h="476250">
                <a:moveTo>
                  <a:pt x="0" y="476250"/>
                </a:moveTo>
                <a:lnTo>
                  <a:pt x="1257300" y="476250"/>
                </a:lnTo>
                <a:lnTo>
                  <a:pt x="12573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ln w="635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027929" y="2668587"/>
            <a:ext cx="1050925" cy="3479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0" marR="5080" indent="-114935">
              <a:lnSpc>
                <a:spcPct val="101299"/>
              </a:lnSpc>
              <a:spcBef>
                <a:spcPts val="85"/>
              </a:spcBef>
            </a:pPr>
            <a:r>
              <a:rPr sz="1050" spc="-60" dirty="0">
                <a:solidFill>
                  <a:srgbClr val="990000"/>
                </a:solidFill>
                <a:latin typeface="Verdana"/>
                <a:cs typeface="Verdana"/>
              </a:rPr>
              <a:t>M</a:t>
            </a:r>
            <a:r>
              <a:rPr sz="1050" spc="-25" dirty="0">
                <a:solidFill>
                  <a:srgbClr val="990000"/>
                </a:solidFill>
                <a:latin typeface="Verdana"/>
                <a:cs typeface="Verdana"/>
              </a:rPr>
              <a:t>e</a:t>
            </a:r>
            <a:r>
              <a:rPr sz="1050" spc="20" dirty="0">
                <a:solidFill>
                  <a:srgbClr val="990000"/>
                </a:solidFill>
                <a:latin typeface="Verdana"/>
                <a:cs typeface="Verdana"/>
              </a:rPr>
              <a:t>d</a:t>
            </a:r>
            <a:r>
              <a:rPr sz="1050" spc="-65" dirty="0">
                <a:solidFill>
                  <a:srgbClr val="990000"/>
                </a:solidFill>
                <a:latin typeface="Verdana"/>
                <a:cs typeface="Verdana"/>
              </a:rPr>
              <a:t>i</a:t>
            </a:r>
            <a:r>
              <a:rPr sz="1050" spc="-25" dirty="0">
                <a:solidFill>
                  <a:srgbClr val="990000"/>
                </a:solidFill>
                <a:latin typeface="Verdana"/>
                <a:cs typeface="Verdana"/>
              </a:rPr>
              <a:t>c</a:t>
            </a:r>
            <a:r>
              <a:rPr sz="1050" spc="-35" dirty="0">
                <a:solidFill>
                  <a:srgbClr val="990000"/>
                </a:solidFill>
                <a:latin typeface="Verdana"/>
                <a:cs typeface="Verdana"/>
              </a:rPr>
              <a:t>a</a:t>
            </a:r>
            <a:r>
              <a:rPr sz="1050" spc="-65" dirty="0">
                <a:solidFill>
                  <a:srgbClr val="990000"/>
                </a:solidFill>
                <a:latin typeface="Verdana"/>
                <a:cs typeface="Verdana"/>
              </a:rPr>
              <a:t>l</a:t>
            </a:r>
            <a:r>
              <a:rPr sz="1050" spc="-30" dirty="0">
                <a:solidFill>
                  <a:srgbClr val="990000"/>
                </a:solidFill>
                <a:latin typeface="Verdana"/>
                <a:cs typeface="Verdana"/>
              </a:rPr>
              <a:t>/</a:t>
            </a:r>
            <a:r>
              <a:rPr sz="1050" spc="25" dirty="0">
                <a:solidFill>
                  <a:srgbClr val="990000"/>
                </a:solidFill>
                <a:latin typeface="Verdana"/>
                <a:cs typeface="Verdana"/>
              </a:rPr>
              <a:t>T</a:t>
            </a:r>
            <a:r>
              <a:rPr sz="1050" spc="-25" dirty="0">
                <a:solidFill>
                  <a:srgbClr val="990000"/>
                </a:solidFill>
                <a:latin typeface="Verdana"/>
                <a:cs typeface="Verdana"/>
              </a:rPr>
              <a:t>ec</a:t>
            </a:r>
            <a:r>
              <a:rPr sz="1050" spc="10" dirty="0">
                <a:solidFill>
                  <a:srgbClr val="990000"/>
                </a:solidFill>
                <a:latin typeface="Verdana"/>
                <a:cs typeface="Verdana"/>
              </a:rPr>
              <a:t>hn</a:t>
            </a:r>
            <a:r>
              <a:rPr sz="1050" spc="-65" dirty="0">
                <a:solidFill>
                  <a:srgbClr val="990000"/>
                </a:solidFill>
                <a:latin typeface="Verdana"/>
                <a:cs typeface="Verdana"/>
              </a:rPr>
              <a:t>i</a:t>
            </a:r>
            <a:r>
              <a:rPr sz="1050" dirty="0">
                <a:solidFill>
                  <a:srgbClr val="990000"/>
                </a:solidFill>
                <a:latin typeface="Verdana"/>
                <a:cs typeface="Verdana"/>
              </a:rPr>
              <a:t>c  </a:t>
            </a:r>
            <a:r>
              <a:rPr sz="1050" spc="-20" dirty="0">
                <a:solidFill>
                  <a:srgbClr val="990000"/>
                </a:solidFill>
                <a:latin typeface="Verdana"/>
                <a:cs typeface="Verdana"/>
              </a:rPr>
              <a:t>al</a:t>
            </a:r>
            <a:r>
              <a:rPr sz="1050" spc="-5" dirty="0">
                <a:solidFill>
                  <a:srgbClr val="990000"/>
                </a:solidFill>
                <a:latin typeface="Verdana"/>
                <a:cs typeface="Verdana"/>
              </a:rPr>
              <a:t> </a:t>
            </a:r>
            <a:r>
              <a:rPr sz="1050" spc="-20" dirty="0">
                <a:solidFill>
                  <a:srgbClr val="990000"/>
                </a:solidFill>
                <a:latin typeface="Verdana"/>
                <a:cs typeface="Verdana"/>
              </a:rPr>
              <a:t>Specialist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90776" y="3405187"/>
            <a:ext cx="1228725" cy="476250"/>
          </a:xfrm>
          <a:custGeom>
            <a:avLst/>
            <a:gdLst/>
            <a:ahLst/>
            <a:cxnLst/>
            <a:rect l="l" t="t" r="r" b="b"/>
            <a:pathLst>
              <a:path w="1228725" h="476250">
                <a:moveTo>
                  <a:pt x="0" y="476250"/>
                </a:moveTo>
                <a:lnTo>
                  <a:pt x="1228725" y="476250"/>
                </a:lnTo>
                <a:lnTo>
                  <a:pt x="1228725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ln w="6350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053335" y="3470211"/>
            <a:ext cx="900430" cy="3486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66040">
              <a:lnSpc>
                <a:spcPct val="101400"/>
              </a:lnSpc>
              <a:spcBef>
                <a:spcPts val="85"/>
              </a:spcBef>
            </a:pPr>
            <a:r>
              <a:rPr sz="1050" spc="-5" dirty="0">
                <a:solidFill>
                  <a:srgbClr val="39BEC8"/>
                </a:solidFill>
                <a:latin typeface="Verdana"/>
                <a:cs typeface="Verdana"/>
              </a:rPr>
              <a:t>Operations  Section</a:t>
            </a:r>
            <a:r>
              <a:rPr sz="1050" spc="-70" dirty="0">
                <a:solidFill>
                  <a:srgbClr val="39BEC8"/>
                </a:solidFill>
                <a:latin typeface="Verdana"/>
                <a:cs typeface="Verdana"/>
              </a:rPr>
              <a:t> </a:t>
            </a:r>
            <a:r>
              <a:rPr sz="1050" spc="-15" dirty="0">
                <a:solidFill>
                  <a:srgbClr val="39BEC8"/>
                </a:solidFill>
                <a:latin typeface="Verdana"/>
                <a:cs typeface="Verdana"/>
              </a:rPr>
              <a:t>Chief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19526" y="3405187"/>
            <a:ext cx="1228725" cy="476250"/>
          </a:xfrm>
          <a:custGeom>
            <a:avLst/>
            <a:gdLst/>
            <a:ahLst/>
            <a:cxnLst/>
            <a:rect l="l" t="t" r="r" b="b"/>
            <a:pathLst>
              <a:path w="1228725" h="476250">
                <a:moveTo>
                  <a:pt x="0" y="476250"/>
                </a:moveTo>
                <a:lnTo>
                  <a:pt x="1228725" y="476250"/>
                </a:lnTo>
                <a:lnTo>
                  <a:pt x="1228725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ln w="6350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483228" y="3470211"/>
            <a:ext cx="903605" cy="3486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161925">
              <a:lnSpc>
                <a:spcPct val="101400"/>
              </a:lnSpc>
              <a:spcBef>
                <a:spcPts val="85"/>
              </a:spcBef>
            </a:pPr>
            <a:r>
              <a:rPr sz="1050" spc="-25" dirty="0">
                <a:solidFill>
                  <a:srgbClr val="39BEC8"/>
                </a:solidFill>
                <a:latin typeface="Verdana"/>
                <a:cs typeface="Verdana"/>
              </a:rPr>
              <a:t>Planning  </a:t>
            </a:r>
            <a:r>
              <a:rPr sz="1050" spc="-5" dirty="0">
                <a:solidFill>
                  <a:srgbClr val="39BEC8"/>
                </a:solidFill>
                <a:latin typeface="Verdana"/>
                <a:cs typeface="Verdana"/>
              </a:rPr>
              <a:t>Section</a:t>
            </a:r>
            <a:r>
              <a:rPr sz="1050" spc="-40" dirty="0">
                <a:solidFill>
                  <a:srgbClr val="39BEC8"/>
                </a:solidFill>
                <a:latin typeface="Verdana"/>
                <a:cs typeface="Verdana"/>
              </a:rPr>
              <a:t> </a:t>
            </a:r>
            <a:r>
              <a:rPr sz="1050" spc="-15" dirty="0">
                <a:solidFill>
                  <a:srgbClr val="39BEC8"/>
                </a:solidFill>
                <a:latin typeface="Verdana"/>
                <a:cs typeface="Verdana"/>
              </a:rPr>
              <a:t>Chief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05426" y="3405187"/>
            <a:ext cx="1228725" cy="476250"/>
          </a:xfrm>
          <a:custGeom>
            <a:avLst/>
            <a:gdLst/>
            <a:ahLst/>
            <a:cxnLst/>
            <a:rect l="l" t="t" r="r" b="b"/>
            <a:pathLst>
              <a:path w="1228725" h="476250">
                <a:moveTo>
                  <a:pt x="0" y="476250"/>
                </a:moveTo>
                <a:lnTo>
                  <a:pt x="1228725" y="476250"/>
                </a:lnTo>
                <a:lnTo>
                  <a:pt x="1228725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ln w="6350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970779" y="3470211"/>
            <a:ext cx="901065" cy="3486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142875">
              <a:lnSpc>
                <a:spcPct val="101400"/>
              </a:lnSpc>
              <a:spcBef>
                <a:spcPts val="85"/>
              </a:spcBef>
            </a:pPr>
            <a:r>
              <a:rPr sz="1050" spc="-5" dirty="0">
                <a:solidFill>
                  <a:srgbClr val="39BEC8"/>
                </a:solidFill>
                <a:latin typeface="Verdana"/>
                <a:cs typeface="Verdana"/>
              </a:rPr>
              <a:t>Logistics  Section</a:t>
            </a:r>
            <a:r>
              <a:rPr sz="1050" spc="-65" dirty="0">
                <a:solidFill>
                  <a:srgbClr val="39BEC8"/>
                </a:solidFill>
                <a:latin typeface="Verdana"/>
                <a:cs typeface="Verdana"/>
              </a:rPr>
              <a:t> </a:t>
            </a:r>
            <a:r>
              <a:rPr sz="1050" spc="-15" dirty="0">
                <a:solidFill>
                  <a:srgbClr val="39BEC8"/>
                </a:solidFill>
                <a:latin typeface="Verdana"/>
                <a:cs typeface="Verdana"/>
              </a:rPr>
              <a:t>Chief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234176" y="3405187"/>
            <a:ext cx="1228725" cy="476250"/>
          </a:xfrm>
          <a:custGeom>
            <a:avLst/>
            <a:gdLst/>
            <a:ahLst/>
            <a:cxnLst/>
            <a:rect l="l" t="t" r="r" b="b"/>
            <a:pathLst>
              <a:path w="1228725" h="476250">
                <a:moveTo>
                  <a:pt x="0" y="476250"/>
                </a:moveTo>
                <a:lnTo>
                  <a:pt x="1228725" y="476250"/>
                </a:lnTo>
                <a:lnTo>
                  <a:pt x="1228725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ln w="6350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353555" y="3470211"/>
            <a:ext cx="995680" cy="3486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59690" marR="5080" indent="-47625">
              <a:lnSpc>
                <a:spcPct val="101400"/>
              </a:lnSpc>
              <a:spcBef>
                <a:spcPts val="85"/>
              </a:spcBef>
            </a:pPr>
            <a:r>
              <a:rPr sz="1050" spc="-5" dirty="0">
                <a:solidFill>
                  <a:srgbClr val="39BEC8"/>
                </a:solidFill>
                <a:latin typeface="Verdana"/>
                <a:cs typeface="Verdana"/>
              </a:rPr>
              <a:t>F</a:t>
            </a:r>
            <a:r>
              <a:rPr sz="1050" spc="-65" dirty="0">
                <a:solidFill>
                  <a:srgbClr val="39BEC8"/>
                </a:solidFill>
                <a:latin typeface="Verdana"/>
                <a:cs typeface="Verdana"/>
              </a:rPr>
              <a:t>i</a:t>
            </a:r>
            <a:r>
              <a:rPr sz="1050" spc="5" dirty="0">
                <a:solidFill>
                  <a:srgbClr val="39BEC8"/>
                </a:solidFill>
                <a:latin typeface="Verdana"/>
                <a:cs typeface="Verdana"/>
              </a:rPr>
              <a:t>n</a:t>
            </a:r>
            <a:r>
              <a:rPr sz="1050" spc="-35" dirty="0">
                <a:solidFill>
                  <a:srgbClr val="39BEC8"/>
                </a:solidFill>
                <a:latin typeface="Verdana"/>
                <a:cs typeface="Verdana"/>
              </a:rPr>
              <a:t>a</a:t>
            </a:r>
            <a:r>
              <a:rPr sz="1050" spc="5" dirty="0">
                <a:solidFill>
                  <a:srgbClr val="39BEC8"/>
                </a:solidFill>
                <a:latin typeface="Verdana"/>
                <a:cs typeface="Verdana"/>
              </a:rPr>
              <a:t>n</a:t>
            </a:r>
            <a:r>
              <a:rPr sz="1050" spc="-25" dirty="0">
                <a:solidFill>
                  <a:srgbClr val="39BEC8"/>
                </a:solidFill>
                <a:latin typeface="Verdana"/>
                <a:cs typeface="Verdana"/>
              </a:rPr>
              <a:t>c</a:t>
            </a:r>
            <a:r>
              <a:rPr sz="1050" spc="-30" dirty="0">
                <a:solidFill>
                  <a:srgbClr val="39BEC8"/>
                </a:solidFill>
                <a:latin typeface="Verdana"/>
                <a:cs typeface="Verdana"/>
              </a:rPr>
              <a:t>e/</a:t>
            </a:r>
            <a:r>
              <a:rPr sz="1050" spc="25" dirty="0">
                <a:solidFill>
                  <a:srgbClr val="39BEC8"/>
                </a:solidFill>
                <a:latin typeface="Verdana"/>
                <a:cs typeface="Verdana"/>
              </a:rPr>
              <a:t>A</a:t>
            </a:r>
            <a:r>
              <a:rPr sz="1050" spc="15" dirty="0">
                <a:solidFill>
                  <a:srgbClr val="39BEC8"/>
                </a:solidFill>
                <a:latin typeface="Verdana"/>
                <a:cs typeface="Verdana"/>
              </a:rPr>
              <a:t>d</a:t>
            </a:r>
            <a:r>
              <a:rPr sz="1050" spc="-50" dirty="0">
                <a:solidFill>
                  <a:srgbClr val="39BEC8"/>
                </a:solidFill>
                <a:latin typeface="Verdana"/>
                <a:cs typeface="Verdana"/>
              </a:rPr>
              <a:t>m</a:t>
            </a:r>
            <a:r>
              <a:rPr sz="1050" spc="-65" dirty="0">
                <a:solidFill>
                  <a:srgbClr val="39BEC8"/>
                </a:solidFill>
                <a:latin typeface="Verdana"/>
                <a:cs typeface="Verdana"/>
              </a:rPr>
              <a:t>i</a:t>
            </a:r>
            <a:r>
              <a:rPr sz="1050" dirty="0">
                <a:solidFill>
                  <a:srgbClr val="39BEC8"/>
                </a:solidFill>
                <a:latin typeface="Verdana"/>
                <a:cs typeface="Verdana"/>
              </a:rPr>
              <a:t>n  </a:t>
            </a:r>
            <a:r>
              <a:rPr sz="1050" spc="-5" dirty="0">
                <a:solidFill>
                  <a:srgbClr val="39BEC8"/>
                </a:solidFill>
                <a:latin typeface="Verdana"/>
                <a:cs typeface="Verdana"/>
              </a:rPr>
              <a:t>Section</a:t>
            </a:r>
            <a:r>
              <a:rPr sz="1050" spc="-35" dirty="0">
                <a:solidFill>
                  <a:srgbClr val="39BEC8"/>
                </a:solidFill>
                <a:latin typeface="Verdana"/>
                <a:cs typeface="Verdana"/>
              </a:rPr>
              <a:t> </a:t>
            </a:r>
            <a:r>
              <a:rPr sz="1050" spc="-15" dirty="0">
                <a:solidFill>
                  <a:srgbClr val="39BEC8"/>
                </a:solidFill>
                <a:latin typeface="Verdana"/>
                <a:cs typeface="Verdana"/>
              </a:rPr>
              <a:t>Chief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691126" y="1843151"/>
            <a:ext cx="0" cy="1410970"/>
          </a:xfrm>
          <a:custGeom>
            <a:avLst/>
            <a:gdLst/>
            <a:ahLst/>
            <a:cxnLst/>
            <a:rect l="l" t="t" r="r" b="b"/>
            <a:pathLst>
              <a:path h="1410970">
                <a:moveTo>
                  <a:pt x="0" y="0"/>
                </a:moveTo>
                <a:lnTo>
                  <a:pt x="0" y="141058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33701" y="3252723"/>
            <a:ext cx="4429125" cy="1270"/>
          </a:xfrm>
          <a:custGeom>
            <a:avLst/>
            <a:gdLst/>
            <a:ahLst/>
            <a:cxnLst/>
            <a:rect l="l" t="t" r="r" b="b"/>
            <a:pathLst>
              <a:path w="4429125" h="1270">
                <a:moveTo>
                  <a:pt x="4429125" y="1269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91101" y="2843276"/>
            <a:ext cx="429259" cy="0"/>
          </a:xfrm>
          <a:custGeom>
            <a:avLst/>
            <a:gdLst/>
            <a:ahLst/>
            <a:cxnLst/>
            <a:rect l="l" t="t" r="r" b="b"/>
            <a:pathLst>
              <a:path w="429260">
                <a:moveTo>
                  <a:pt x="42900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91101" y="2224151"/>
            <a:ext cx="429259" cy="0"/>
          </a:xfrm>
          <a:custGeom>
            <a:avLst/>
            <a:gdLst/>
            <a:ahLst/>
            <a:cxnLst/>
            <a:rect l="l" t="t" r="r" b="b"/>
            <a:pathLst>
              <a:path w="429260">
                <a:moveTo>
                  <a:pt x="42900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29530" y="1237732"/>
            <a:ext cx="1088662" cy="1238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64731" y="1339088"/>
            <a:ext cx="1062215" cy="1118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6275" y="4019550"/>
            <a:ext cx="8020050" cy="371475"/>
          </a:xfrm>
          <a:custGeom>
            <a:avLst/>
            <a:gdLst/>
            <a:ahLst/>
            <a:cxnLst/>
            <a:rect l="l" t="t" r="r" b="b"/>
            <a:pathLst>
              <a:path w="8020050" h="371475">
                <a:moveTo>
                  <a:pt x="0" y="371475"/>
                </a:moveTo>
                <a:lnTo>
                  <a:pt x="8020050" y="371475"/>
                </a:lnTo>
                <a:lnTo>
                  <a:pt x="8020050" y="0"/>
                </a:lnTo>
                <a:lnTo>
                  <a:pt x="0" y="0"/>
                </a:lnTo>
                <a:lnTo>
                  <a:pt x="0" y="371475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92162" y="4062095"/>
            <a:ext cx="24542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Verdana"/>
                <a:cs typeface="Verdana"/>
              </a:rPr>
              <a:t>HICS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=</a:t>
            </a:r>
            <a:r>
              <a:rPr sz="1800" b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Teamwork.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3385820" y="4062095"/>
            <a:ext cx="51269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Everyone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 has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an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important </a:t>
            </a:r>
            <a:r>
              <a:rPr sz="1800" b="1" spc="-15" dirty="0">
                <a:solidFill>
                  <a:srgbClr val="FFFFFF"/>
                </a:solidFill>
                <a:latin typeface="Verdana"/>
                <a:cs typeface="Verdana"/>
              </a:rPr>
              <a:t>role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00" b="1" spc="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play!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864235" marR="5080">
              <a:lnSpc>
                <a:spcPts val="3160"/>
              </a:lnSpc>
              <a:spcBef>
                <a:spcPts val="800"/>
              </a:spcBef>
            </a:pPr>
            <a:r>
              <a:rPr sz="3200" spc="25" dirty="0"/>
              <a:t>Hospital </a:t>
            </a:r>
            <a:r>
              <a:rPr sz="3200" spc="15" dirty="0"/>
              <a:t>Incident</a:t>
            </a:r>
            <a:r>
              <a:rPr sz="3200" spc="-459" dirty="0"/>
              <a:t> </a:t>
            </a:r>
            <a:r>
              <a:rPr sz="3200" spc="40" dirty="0"/>
              <a:t>Command  </a:t>
            </a:r>
            <a:r>
              <a:rPr sz="3200" spc="35" dirty="0"/>
              <a:t>System</a:t>
            </a:r>
            <a:r>
              <a:rPr sz="3200" spc="-240" dirty="0"/>
              <a:t> </a:t>
            </a:r>
            <a:r>
              <a:rPr sz="3200" spc="10" dirty="0"/>
              <a:t>(HICS)</a:t>
            </a:r>
            <a:endParaRPr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652" y="239077"/>
            <a:ext cx="600265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5" dirty="0"/>
              <a:t>Hospital </a:t>
            </a:r>
            <a:r>
              <a:rPr sz="3200" spc="30" dirty="0"/>
              <a:t>Command</a:t>
            </a:r>
            <a:r>
              <a:rPr sz="3200" spc="-520" dirty="0"/>
              <a:t> </a:t>
            </a:r>
            <a:r>
              <a:rPr sz="3200" spc="30" dirty="0"/>
              <a:t>Center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098160" y="1964372"/>
            <a:ext cx="3690620" cy="23196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31140" marR="5080" indent="-219075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231140" algn="l"/>
                <a:tab pos="231775" algn="l"/>
              </a:tabLst>
            </a:pPr>
            <a:r>
              <a:rPr sz="1250" spc="30" dirty="0">
                <a:latin typeface="Verdana"/>
                <a:cs typeface="Verdana"/>
              </a:rPr>
              <a:t>Incident </a:t>
            </a:r>
            <a:r>
              <a:rPr sz="1250" spc="15" dirty="0">
                <a:latin typeface="Verdana"/>
                <a:cs typeface="Verdana"/>
              </a:rPr>
              <a:t>Management </a:t>
            </a:r>
            <a:r>
              <a:rPr sz="1250" spc="-35" dirty="0">
                <a:latin typeface="Verdana"/>
                <a:cs typeface="Verdana"/>
              </a:rPr>
              <a:t>Team </a:t>
            </a:r>
            <a:r>
              <a:rPr sz="1250" spc="15" dirty="0">
                <a:latin typeface="Verdana"/>
                <a:cs typeface="Verdana"/>
              </a:rPr>
              <a:t>gathers </a:t>
            </a:r>
            <a:r>
              <a:rPr sz="1250" spc="10" dirty="0">
                <a:latin typeface="Verdana"/>
                <a:cs typeface="Verdana"/>
              </a:rPr>
              <a:t>here  </a:t>
            </a:r>
            <a:r>
              <a:rPr sz="1250" spc="20" dirty="0">
                <a:latin typeface="Verdana"/>
                <a:cs typeface="Verdana"/>
              </a:rPr>
              <a:t>to establish </a:t>
            </a:r>
            <a:r>
              <a:rPr sz="1250" spc="15" dirty="0">
                <a:latin typeface="Verdana"/>
                <a:cs typeface="Verdana"/>
              </a:rPr>
              <a:t>objectives, strategies,</a:t>
            </a:r>
            <a:r>
              <a:rPr sz="1250" spc="215" dirty="0">
                <a:latin typeface="Verdana"/>
                <a:cs typeface="Verdana"/>
              </a:rPr>
              <a:t> </a:t>
            </a:r>
            <a:r>
              <a:rPr sz="1250" spc="20" dirty="0">
                <a:latin typeface="Verdana"/>
                <a:cs typeface="Verdana"/>
              </a:rPr>
              <a:t>tactics</a:t>
            </a:r>
            <a:endParaRPr sz="1250">
              <a:latin typeface="Verdana"/>
              <a:cs typeface="Verdana"/>
            </a:endParaRPr>
          </a:p>
          <a:p>
            <a:pPr marL="231140" indent="-21907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231140" algn="l"/>
                <a:tab pos="231775" algn="l"/>
              </a:tabLst>
            </a:pPr>
            <a:r>
              <a:rPr sz="1250" spc="25" dirty="0">
                <a:latin typeface="Verdana"/>
                <a:cs typeface="Verdana"/>
              </a:rPr>
              <a:t>Computer </a:t>
            </a:r>
            <a:r>
              <a:rPr sz="1250" spc="15" dirty="0">
                <a:latin typeface="Verdana"/>
                <a:cs typeface="Verdana"/>
              </a:rPr>
              <a:t>Connections,</a:t>
            </a:r>
            <a:r>
              <a:rPr sz="1250" spc="175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Laptops,</a:t>
            </a:r>
            <a:endParaRPr sz="1250">
              <a:latin typeface="Verdana"/>
              <a:cs typeface="Verdana"/>
            </a:endParaRPr>
          </a:p>
          <a:p>
            <a:pPr marL="231140">
              <a:lnSpc>
                <a:spcPct val="100000"/>
              </a:lnSpc>
              <a:spcBef>
                <a:spcPts val="80"/>
              </a:spcBef>
            </a:pPr>
            <a:r>
              <a:rPr sz="1250" spc="20" dirty="0">
                <a:latin typeface="Verdana"/>
                <a:cs typeface="Verdana"/>
              </a:rPr>
              <a:t>Internet, </a:t>
            </a:r>
            <a:r>
              <a:rPr sz="1250" spc="15" dirty="0">
                <a:latin typeface="Verdana"/>
                <a:cs typeface="Verdana"/>
              </a:rPr>
              <a:t>&amp; </a:t>
            </a:r>
            <a:r>
              <a:rPr sz="1250" spc="25" dirty="0">
                <a:latin typeface="Verdana"/>
                <a:cs typeface="Verdana"/>
              </a:rPr>
              <a:t>Video</a:t>
            </a:r>
            <a:r>
              <a:rPr sz="1250" spc="90" dirty="0">
                <a:latin typeface="Verdana"/>
                <a:cs typeface="Verdana"/>
              </a:rPr>
              <a:t> </a:t>
            </a:r>
            <a:r>
              <a:rPr sz="1250" dirty="0">
                <a:latin typeface="Verdana"/>
                <a:cs typeface="Verdana"/>
              </a:rPr>
              <a:t>Teleconferencing</a:t>
            </a:r>
            <a:endParaRPr sz="1250">
              <a:latin typeface="Verdana"/>
              <a:cs typeface="Verdana"/>
            </a:endParaRPr>
          </a:p>
          <a:p>
            <a:pPr marL="231140" marR="49530" indent="-219075">
              <a:lnSpc>
                <a:spcPct val="105100"/>
              </a:lnSpc>
              <a:spcBef>
                <a:spcPts val="455"/>
              </a:spcBef>
              <a:buFont typeface="Arial"/>
              <a:buChar char="•"/>
              <a:tabLst>
                <a:tab pos="231140" algn="l"/>
                <a:tab pos="231775" algn="l"/>
              </a:tabLst>
            </a:pPr>
            <a:r>
              <a:rPr sz="1250" spc="10" dirty="0">
                <a:latin typeface="Verdana"/>
                <a:cs typeface="Verdana"/>
              </a:rPr>
              <a:t>Phones, </a:t>
            </a:r>
            <a:r>
              <a:rPr sz="1250" spc="-5" dirty="0">
                <a:latin typeface="Verdana"/>
                <a:cs typeface="Verdana"/>
              </a:rPr>
              <a:t>Fax, </a:t>
            </a:r>
            <a:r>
              <a:rPr sz="1250" spc="15" dirty="0">
                <a:latin typeface="Verdana"/>
                <a:cs typeface="Verdana"/>
              </a:rPr>
              <a:t>Fixed and </a:t>
            </a:r>
            <a:r>
              <a:rPr sz="1250" spc="10" dirty="0">
                <a:latin typeface="Verdana"/>
                <a:cs typeface="Verdana"/>
              </a:rPr>
              <a:t>Portable </a:t>
            </a:r>
            <a:r>
              <a:rPr sz="1250" spc="25" dirty="0">
                <a:latin typeface="Verdana"/>
                <a:cs typeface="Verdana"/>
              </a:rPr>
              <a:t>Satellite  </a:t>
            </a:r>
            <a:r>
              <a:rPr sz="1250" spc="10" dirty="0">
                <a:latin typeface="Verdana"/>
                <a:cs typeface="Verdana"/>
              </a:rPr>
              <a:t>Phones</a:t>
            </a:r>
            <a:endParaRPr sz="1250">
              <a:latin typeface="Verdana"/>
              <a:cs typeface="Verdana"/>
            </a:endParaRPr>
          </a:p>
          <a:p>
            <a:pPr marL="231140" indent="-219075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231140" algn="l"/>
                <a:tab pos="231775" algn="l"/>
              </a:tabLst>
            </a:pPr>
            <a:r>
              <a:rPr sz="1250" spc="15" dirty="0">
                <a:latin typeface="Verdana"/>
                <a:cs typeface="Verdana"/>
              </a:rPr>
              <a:t>Nextel Radios, </a:t>
            </a:r>
            <a:r>
              <a:rPr sz="1250" spc="25" dirty="0">
                <a:latin typeface="Verdana"/>
                <a:cs typeface="Verdana"/>
              </a:rPr>
              <a:t>800 </a:t>
            </a:r>
            <a:r>
              <a:rPr sz="1250" spc="15" dirty="0">
                <a:latin typeface="Verdana"/>
                <a:cs typeface="Verdana"/>
              </a:rPr>
              <a:t>MHZ</a:t>
            </a:r>
            <a:r>
              <a:rPr sz="1250" spc="140" dirty="0">
                <a:latin typeface="Verdana"/>
                <a:cs typeface="Verdana"/>
              </a:rPr>
              <a:t> </a:t>
            </a:r>
            <a:r>
              <a:rPr sz="1250" spc="20" dirty="0">
                <a:latin typeface="Verdana"/>
                <a:cs typeface="Verdana"/>
              </a:rPr>
              <a:t>Radios</a:t>
            </a:r>
            <a:endParaRPr sz="1250">
              <a:latin typeface="Verdana"/>
              <a:cs typeface="Verdana"/>
            </a:endParaRPr>
          </a:p>
          <a:p>
            <a:pPr marL="231140" marR="64135" indent="-219075">
              <a:lnSpc>
                <a:spcPct val="105100"/>
              </a:lnSpc>
              <a:spcBef>
                <a:spcPts val="530"/>
              </a:spcBef>
              <a:buFont typeface="Arial"/>
              <a:buChar char="•"/>
              <a:tabLst>
                <a:tab pos="231140" algn="l"/>
                <a:tab pos="231775" algn="l"/>
              </a:tabLst>
            </a:pPr>
            <a:r>
              <a:rPr sz="1250" spc="20" dirty="0">
                <a:latin typeface="Verdana"/>
                <a:cs typeface="Verdana"/>
              </a:rPr>
              <a:t>Comprehensive Emergency </a:t>
            </a:r>
            <a:r>
              <a:rPr sz="1250" spc="15" dirty="0">
                <a:latin typeface="Verdana"/>
                <a:cs typeface="Verdana"/>
              </a:rPr>
              <a:t>Management  </a:t>
            </a:r>
            <a:r>
              <a:rPr sz="1250" spc="10" dirty="0">
                <a:latin typeface="Verdana"/>
                <a:cs typeface="Verdana"/>
              </a:rPr>
              <a:t>Plan </a:t>
            </a:r>
            <a:r>
              <a:rPr sz="1250" spc="15" dirty="0">
                <a:latin typeface="Verdana"/>
                <a:cs typeface="Verdana"/>
              </a:rPr>
              <a:t>(CEMP)</a:t>
            </a:r>
            <a:r>
              <a:rPr sz="1250" spc="190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Manuals</a:t>
            </a:r>
            <a:endParaRPr sz="1250">
              <a:latin typeface="Verdana"/>
              <a:cs typeface="Verdana"/>
            </a:endParaRPr>
          </a:p>
          <a:p>
            <a:pPr marL="231140" indent="-21907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231140" algn="l"/>
                <a:tab pos="231775" algn="l"/>
              </a:tabLst>
            </a:pPr>
            <a:r>
              <a:rPr sz="1250" spc="30" dirty="0">
                <a:latin typeface="Verdana"/>
                <a:cs typeface="Verdana"/>
              </a:rPr>
              <a:t>And </a:t>
            </a:r>
            <a:r>
              <a:rPr sz="1250" spc="10" dirty="0">
                <a:latin typeface="Verdana"/>
                <a:cs typeface="Verdana"/>
              </a:rPr>
              <a:t>our</a:t>
            </a:r>
            <a:r>
              <a:rPr sz="1250" spc="70" dirty="0">
                <a:latin typeface="Verdana"/>
                <a:cs typeface="Verdana"/>
              </a:rPr>
              <a:t> </a:t>
            </a:r>
            <a:r>
              <a:rPr sz="1250" spc="15" dirty="0">
                <a:latin typeface="Verdana"/>
                <a:cs typeface="Verdana"/>
              </a:rPr>
              <a:t>resilience!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19200" y="1809750"/>
            <a:ext cx="3543300" cy="2486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57250"/>
            <a:ext cx="9144000" cy="828675"/>
          </a:xfrm>
          <a:custGeom>
            <a:avLst/>
            <a:gdLst/>
            <a:ahLst/>
            <a:cxnLst/>
            <a:rect l="l" t="t" r="r" b="b"/>
            <a:pathLst>
              <a:path w="9144000" h="828675">
                <a:moveTo>
                  <a:pt x="0" y="828675"/>
                </a:moveTo>
                <a:lnTo>
                  <a:pt x="9144000" y="828675"/>
                </a:lnTo>
                <a:lnTo>
                  <a:pt x="9144000" y="0"/>
                </a:lnTo>
                <a:lnTo>
                  <a:pt x="0" y="0"/>
                </a:lnTo>
                <a:lnTo>
                  <a:pt x="0" y="82867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40150" y="888428"/>
            <a:ext cx="4081779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00"/>
              </a:lnSpc>
              <a:spcBef>
                <a:spcPts val="100"/>
              </a:spcBef>
            </a:pPr>
            <a:r>
              <a:rPr sz="2100" spc="-15" dirty="0">
                <a:solidFill>
                  <a:srgbClr val="FFFFFF"/>
                </a:solidFill>
                <a:latin typeface="Verdana"/>
                <a:cs typeface="Verdana"/>
              </a:rPr>
              <a:t>HOSPITAL </a:t>
            </a:r>
            <a:r>
              <a:rPr sz="2100" spc="10" dirty="0">
                <a:solidFill>
                  <a:srgbClr val="FFFFFF"/>
                </a:solidFill>
                <a:latin typeface="Verdana"/>
                <a:cs typeface="Verdana"/>
              </a:rPr>
              <a:t>COMMAND</a:t>
            </a:r>
            <a:r>
              <a:rPr sz="21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Verdana"/>
                <a:cs typeface="Verdana"/>
              </a:rPr>
              <a:t>CENTER</a:t>
            </a:r>
            <a:endParaRPr sz="2100">
              <a:latin typeface="Verdana"/>
              <a:cs typeface="Verdana"/>
            </a:endParaRPr>
          </a:p>
          <a:p>
            <a:pPr marL="12700" marR="956944">
              <a:lnSpc>
                <a:spcPts val="1650"/>
              </a:lnSpc>
              <a:spcBef>
                <a:spcPts val="10"/>
              </a:spcBef>
            </a:pPr>
            <a:r>
              <a:rPr sz="1350" spc="-15" dirty="0">
                <a:solidFill>
                  <a:srgbClr val="FFFFFF"/>
                </a:solidFill>
                <a:latin typeface="Verdana"/>
                <a:cs typeface="Verdana"/>
              </a:rPr>
              <a:t>OVP </a:t>
            </a:r>
            <a:r>
              <a:rPr sz="1350" spc="-5" dirty="0">
                <a:solidFill>
                  <a:srgbClr val="FFFFFF"/>
                </a:solidFill>
                <a:latin typeface="Verdana"/>
                <a:cs typeface="Verdana"/>
              </a:rPr>
              <a:t>Conference </a:t>
            </a:r>
            <a:r>
              <a:rPr sz="1350" spc="15" dirty="0">
                <a:solidFill>
                  <a:srgbClr val="FFFFFF"/>
                </a:solidFill>
                <a:latin typeface="Verdana"/>
                <a:cs typeface="Verdana"/>
              </a:rPr>
              <a:t>Room, </a:t>
            </a:r>
            <a:r>
              <a:rPr sz="1350" dirty="0">
                <a:solidFill>
                  <a:srgbClr val="FFFFFF"/>
                </a:solidFill>
                <a:latin typeface="Verdana"/>
                <a:cs typeface="Verdana"/>
              </a:rPr>
              <a:t>HSC </a:t>
            </a:r>
            <a:r>
              <a:rPr sz="1350" spc="10" dirty="0">
                <a:solidFill>
                  <a:srgbClr val="FFFFFF"/>
                </a:solidFill>
                <a:latin typeface="Verdana"/>
                <a:cs typeface="Verdana"/>
              </a:rPr>
              <a:t>Level</a:t>
            </a:r>
            <a:r>
              <a:rPr sz="135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FFFFFF"/>
                </a:solidFill>
                <a:latin typeface="Verdana"/>
                <a:cs typeface="Verdana"/>
              </a:rPr>
              <a:t>4  </a:t>
            </a:r>
            <a:r>
              <a:rPr sz="1350" spc="-15" dirty="0">
                <a:solidFill>
                  <a:srgbClr val="FFFFFF"/>
                </a:solidFill>
                <a:latin typeface="Verdana"/>
                <a:cs typeface="Verdana"/>
              </a:rPr>
              <a:t>Back </a:t>
            </a:r>
            <a:r>
              <a:rPr sz="1350" spc="-10" dirty="0">
                <a:solidFill>
                  <a:srgbClr val="FFFFFF"/>
                </a:solidFill>
                <a:latin typeface="Verdana"/>
                <a:cs typeface="Verdana"/>
              </a:rPr>
              <a:t>Up: </a:t>
            </a:r>
            <a:r>
              <a:rPr sz="1350" spc="10" dirty="0">
                <a:solidFill>
                  <a:srgbClr val="FFFFFF"/>
                </a:solidFill>
                <a:latin typeface="Verdana"/>
                <a:cs typeface="Verdana"/>
              </a:rPr>
              <a:t>Level </a:t>
            </a:r>
            <a:r>
              <a:rPr sz="1350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sz="135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spc="-20" dirty="0">
                <a:solidFill>
                  <a:srgbClr val="FFFFFF"/>
                </a:solidFill>
                <a:latin typeface="Verdana"/>
                <a:cs typeface="Verdana"/>
              </a:rPr>
              <a:t>MART</a:t>
            </a:r>
            <a:endParaRPr sz="135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524000"/>
            <a:ext cx="2686050" cy="1657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9637" y="1519174"/>
            <a:ext cx="2695575" cy="1666875"/>
          </a:xfrm>
          <a:custGeom>
            <a:avLst/>
            <a:gdLst/>
            <a:ahLst/>
            <a:cxnLst/>
            <a:rect l="l" t="t" r="r" b="b"/>
            <a:pathLst>
              <a:path w="2695575" h="1666875">
                <a:moveTo>
                  <a:pt x="0" y="1666875"/>
                </a:moveTo>
                <a:lnTo>
                  <a:pt x="2695575" y="1666875"/>
                </a:lnTo>
                <a:lnTo>
                  <a:pt x="2695575" y="0"/>
                </a:lnTo>
                <a:lnTo>
                  <a:pt x="0" y="0"/>
                </a:lnTo>
                <a:lnTo>
                  <a:pt x="0" y="1666875"/>
                </a:lnTo>
                <a:close/>
              </a:path>
            </a:pathLst>
          </a:custGeom>
          <a:ln w="9525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7800" y="2705100"/>
            <a:ext cx="2686050" cy="1695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43100" y="2700337"/>
            <a:ext cx="2695575" cy="1704975"/>
          </a:xfrm>
          <a:custGeom>
            <a:avLst/>
            <a:gdLst/>
            <a:ahLst/>
            <a:cxnLst/>
            <a:rect l="l" t="t" r="r" b="b"/>
            <a:pathLst>
              <a:path w="2695575" h="1704975">
                <a:moveTo>
                  <a:pt x="0" y="1704975"/>
                </a:moveTo>
                <a:lnTo>
                  <a:pt x="2695575" y="1704975"/>
                </a:lnTo>
                <a:lnTo>
                  <a:pt x="2695575" y="0"/>
                </a:lnTo>
                <a:lnTo>
                  <a:pt x="0" y="0"/>
                </a:lnTo>
                <a:lnTo>
                  <a:pt x="0" y="1704975"/>
                </a:lnTo>
                <a:close/>
              </a:path>
            </a:pathLst>
          </a:custGeom>
          <a:ln w="9525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43600" y="205740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514350" y="0"/>
                </a:moveTo>
                <a:lnTo>
                  <a:pt x="467529" y="2101"/>
                </a:lnTo>
                <a:lnTo>
                  <a:pt x="421886" y="8285"/>
                </a:lnTo>
                <a:lnTo>
                  <a:pt x="377604" y="18370"/>
                </a:lnTo>
                <a:lnTo>
                  <a:pt x="334863" y="32175"/>
                </a:lnTo>
                <a:lnTo>
                  <a:pt x="293846" y="49517"/>
                </a:lnTo>
                <a:lnTo>
                  <a:pt x="254733" y="70216"/>
                </a:lnTo>
                <a:lnTo>
                  <a:pt x="217707" y="94090"/>
                </a:lnTo>
                <a:lnTo>
                  <a:pt x="182947" y="120958"/>
                </a:lnTo>
                <a:lnTo>
                  <a:pt x="150637" y="150637"/>
                </a:lnTo>
                <a:lnTo>
                  <a:pt x="120958" y="182947"/>
                </a:lnTo>
                <a:lnTo>
                  <a:pt x="94090" y="217707"/>
                </a:lnTo>
                <a:lnTo>
                  <a:pt x="70216" y="254733"/>
                </a:lnTo>
                <a:lnTo>
                  <a:pt x="49517" y="293846"/>
                </a:lnTo>
                <a:lnTo>
                  <a:pt x="32175" y="334863"/>
                </a:lnTo>
                <a:lnTo>
                  <a:pt x="18370" y="377604"/>
                </a:lnTo>
                <a:lnTo>
                  <a:pt x="8285" y="421886"/>
                </a:lnTo>
                <a:lnTo>
                  <a:pt x="2101" y="467529"/>
                </a:lnTo>
                <a:lnTo>
                  <a:pt x="0" y="514350"/>
                </a:lnTo>
                <a:lnTo>
                  <a:pt x="2101" y="561170"/>
                </a:lnTo>
                <a:lnTo>
                  <a:pt x="8285" y="606813"/>
                </a:lnTo>
                <a:lnTo>
                  <a:pt x="18370" y="651095"/>
                </a:lnTo>
                <a:lnTo>
                  <a:pt x="32175" y="693836"/>
                </a:lnTo>
                <a:lnTo>
                  <a:pt x="49517" y="734853"/>
                </a:lnTo>
                <a:lnTo>
                  <a:pt x="70216" y="773966"/>
                </a:lnTo>
                <a:lnTo>
                  <a:pt x="94090" y="810992"/>
                </a:lnTo>
                <a:lnTo>
                  <a:pt x="120958" y="845752"/>
                </a:lnTo>
                <a:lnTo>
                  <a:pt x="150637" y="878062"/>
                </a:lnTo>
                <a:lnTo>
                  <a:pt x="182947" y="907741"/>
                </a:lnTo>
                <a:lnTo>
                  <a:pt x="217707" y="934609"/>
                </a:lnTo>
                <a:lnTo>
                  <a:pt x="254733" y="958483"/>
                </a:lnTo>
                <a:lnTo>
                  <a:pt x="293846" y="979182"/>
                </a:lnTo>
                <a:lnTo>
                  <a:pt x="334863" y="996524"/>
                </a:lnTo>
                <a:lnTo>
                  <a:pt x="377604" y="1010329"/>
                </a:lnTo>
                <a:lnTo>
                  <a:pt x="421886" y="1020414"/>
                </a:lnTo>
                <a:lnTo>
                  <a:pt x="467529" y="1026598"/>
                </a:lnTo>
                <a:lnTo>
                  <a:pt x="514350" y="1028700"/>
                </a:lnTo>
                <a:lnTo>
                  <a:pt x="561170" y="1026598"/>
                </a:lnTo>
                <a:lnTo>
                  <a:pt x="606813" y="1020414"/>
                </a:lnTo>
                <a:lnTo>
                  <a:pt x="651095" y="1010329"/>
                </a:lnTo>
                <a:lnTo>
                  <a:pt x="693836" y="996524"/>
                </a:lnTo>
                <a:lnTo>
                  <a:pt x="734853" y="979182"/>
                </a:lnTo>
                <a:lnTo>
                  <a:pt x="773966" y="958483"/>
                </a:lnTo>
                <a:lnTo>
                  <a:pt x="810992" y="934609"/>
                </a:lnTo>
                <a:lnTo>
                  <a:pt x="845752" y="907741"/>
                </a:lnTo>
                <a:lnTo>
                  <a:pt x="878062" y="878062"/>
                </a:lnTo>
                <a:lnTo>
                  <a:pt x="907741" y="845752"/>
                </a:lnTo>
                <a:lnTo>
                  <a:pt x="934609" y="810992"/>
                </a:lnTo>
                <a:lnTo>
                  <a:pt x="958483" y="773966"/>
                </a:lnTo>
                <a:lnTo>
                  <a:pt x="979182" y="734853"/>
                </a:lnTo>
                <a:lnTo>
                  <a:pt x="996524" y="693836"/>
                </a:lnTo>
                <a:lnTo>
                  <a:pt x="1010329" y="651095"/>
                </a:lnTo>
                <a:lnTo>
                  <a:pt x="1020414" y="606813"/>
                </a:lnTo>
                <a:lnTo>
                  <a:pt x="1026598" y="561170"/>
                </a:lnTo>
                <a:lnTo>
                  <a:pt x="1028700" y="514350"/>
                </a:lnTo>
                <a:lnTo>
                  <a:pt x="1026598" y="467529"/>
                </a:lnTo>
                <a:lnTo>
                  <a:pt x="1020414" y="421886"/>
                </a:lnTo>
                <a:lnTo>
                  <a:pt x="1010329" y="377604"/>
                </a:lnTo>
                <a:lnTo>
                  <a:pt x="996524" y="334863"/>
                </a:lnTo>
                <a:lnTo>
                  <a:pt x="979182" y="293846"/>
                </a:lnTo>
                <a:lnTo>
                  <a:pt x="958483" y="254733"/>
                </a:lnTo>
                <a:lnTo>
                  <a:pt x="934609" y="217707"/>
                </a:lnTo>
                <a:lnTo>
                  <a:pt x="907741" y="182947"/>
                </a:lnTo>
                <a:lnTo>
                  <a:pt x="878062" y="150637"/>
                </a:lnTo>
                <a:lnTo>
                  <a:pt x="845752" y="120958"/>
                </a:lnTo>
                <a:lnTo>
                  <a:pt x="810992" y="94090"/>
                </a:lnTo>
                <a:lnTo>
                  <a:pt x="773966" y="70216"/>
                </a:lnTo>
                <a:lnTo>
                  <a:pt x="734853" y="49517"/>
                </a:lnTo>
                <a:lnTo>
                  <a:pt x="693836" y="32175"/>
                </a:lnTo>
                <a:lnTo>
                  <a:pt x="651095" y="18370"/>
                </a:lnTo>
                <a:lnTo>
                  <a:pt x="606813" y="8285"/>
                </a:lnTo>
                <a:lnTo>
                  <a:pt x="561170" y="2101"/>
                </a:lnTo>
                <a:lnTo>
                  <a:pt x="51435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15050" y="2366073"/>
            <a:ext cx="694055" cy="40132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07950" marR="5080" indent="-95250">
              <a:lnSpc>
                <a:spcPts val="1430"/>
              </a:lnSpc>
              <a:spcBef>
                <a:spcPts val="229"/>
              </a:spcBef>
            </a:pPr>
            <a:r>
              <a:rPr sz="1250" spc="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250" spc="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50" spc="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5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50" spc="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50" spc="10" dirty="0">
                <a:solidFill>
                  <a:srgbClr val="FFFFFF"/>
                </a:solidFill>
                <a:latin typeface="Verdana"/>
                <a:cs typeface="Verdana"/>
              </a:rPr>
              <a:t>r  </a:t>
            </a:r>
            <a:r>
              <a:rPr sz="1250" spc="5" dirty="0">
                <a:solidFill>
                  <a:srgbClr val="FFFFFF"/>
                </a:solidFill>
                <a:latin typeface="Verdana"/>
                <a:cs typeface="Verdana"/>
              </a:rPr>
              <a:t>Boxes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43475" y="2428875"/>
            <a:ext cx="942975" cy="295275"/>
          </a:xfrm>
          <a:custGeom>
            <a:avLst/>
            <a:gdLst/>
            <a:ahLst/>
            <a:cxnLst/>
            <a:rect l="l" t="t" r="r" b="b"/>
            <a:pathLst>
              <a:path w="942975" h="295275">
                <a:moveTo>
                  <a:pt x="795274" y="0"/>
                </a:moveTo>
                <a:lnTo>
                  <a:pt x="795274" y="59055"/>
                </a:lnTo>
                <a:lnTo>
                  <a:pt x="0" y="59055"/>
                </a:lnTo>
                <a:lnTo>
                  <a:pt x="0" y="236219"/>
                </a:lnTo>
                <a:lnTo>
                  <a:pt x="795274" y="236219"/>
                </a:lnTo>
                <a:lnTo>
                  <a:pt x="795274" y="295275"/>
                </a:lnTo>
                <a:lnTo>
                  <a:pt x="942975" y="147574"/>
                </a:lnTo>
                <a:lnTo>
                  <a:pt x="79527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57700" y="2181225"/>
            <a:ext cx="981075" cy="781050"/>
          </a:xfrm>
          <a:custGeom>
            <a:avLst/>
            <a:gdLst/>
            <a:ahLst/>
            <a:cxnLst/>
            <a:rect l="l" t="t" r="r" b="b"/>
            <a:pathLst>
              <a:path w="981075" h="781050">
                <a:moveTo>
                  <a:pt x="902970" y="0"/>
                </a:moveTo>
                <a:lnTo>
                  <a:pt x="78104" y="0"/>
                </a:lnTo>
                <a:lnTo>
                  <a:pt x="47684" y="6131"/>
                </a:lnTo>
                <a:lnTo>
                  <a:pt x="22860" y="22859"/>
                </a:lnTo>
                <a:lnTo>
                  <a:pt x="6131" y="47684"/>
                </a:lnTo>
                <a:lnTo>
                  <a:pt x="0" y="78105"/>
                </a:lnTo>
                <a:lnTo>
                  <a:pt x="0" y="702944"/>
                </a:lnTo>
                <a:lnTo>
                  <a:pt x="6131" y="733365"/>
                </a:lnTo>
                <a:lnTo>
                  <a:pt x="22860" y="758190"/>
                </a:lnTo>
                <a:lnTo>
                  <a:pt x="47684" y="774918"/>
                </a:lnTo>
                <a:lnTo>
                  <a:pt x="78104" y="781050"/>
                </a:lnTo>
                <a:lnTo>
                  <a:pt x="902970" y="781050"/>
                </a:lnTo>
                <a:lnTo>
                  <a:pt x="933390" y="774918"/>
                </a:lnTo>
                <a:lnTo>
                  <a:pt x="958214" y="758190"/>
                </a:lnTo>
                <a:lnTo>
                  <a:pt x="974943" y="733365"/>
                </a:lnTo>
                <a:lnTo>
                  <a:pt x="981075" y="702944"/>
                </a:lnTo>
                <a:lnTo>
                  <a:pt x="981075" y="78105"/>
                </a:lnTo>
                <a:lnTo>
                  <a:pt x="974943" y="47684"/>
                </a:lnTo>
                <a:lnTo>
                  <a:pt x="958214" y="22859"/>
                </a:lnTo>
                <a:lnTo>
                  <a:pt x="933390" y="6131"/>
                </a:lnTo>
                <a:lnTo>
                  <a:pt x="90297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57700" y="2181225"/>
            <a:ext cx="981075" cy="781050"/>
          </a:xfrm>
          <a:custGeom>
            <a:avLst/>
            <a:gdLst/>
            <a:ahLst/>
            <a:cxnLst/>
            <a:rect l="l" t="t" r="r" b="b"/>
            <a:pathLst>
              <a:path w="981075" h="781050">
                <a:moveTo>
                  <a:pt x="0" y="78105"/>
                </a:moveTo>
                <a:lnTo>
                  <a:pt x="6131" y="47684"/>
                </a:lnTo>
                <a:lnTo>
                  <a:pt x="22860" y="22859"/>
                </a:lnTo>
                <a:lnTo>
                  <a:pt x="47684" y="6131"/>
                </a:lnTo>
                <a:lnTo>
                  <a:pt x="78104" y="0"/>
                </a:lnTo>
                <a:lnTo>
                  <a:pt x="902970" y="0"/>
                </a:lnTo>
                <a:lnTo>
                  <a:pt x="933390" y="6131"/>
                </a:lnTo>
                <a:lnTo>
                  <a:pt x="958214" y="22859"/>
                </a:lnTo>
                <a:lnTo>
                  <a:pt x="974943" y="47684"/>
                </a:lnTo>
                <a:lnTo>
                  <a:pt x="981075" y="78105"/>
                </a:lnTo>
                <a:lnTo>
                  <a:pt x="981075" y="702944"/>
                </a:lnTo>
                <a:lnTo>
                  <a:pt x="974943" y="733365"/>
                </a:lnTo>
                <a:lnTo>
                  <a:pt x="958214" y="758190"/>
                </a:lnTo>
                <a:lnTo>
                  <a:pt x="933390" y="774918"/>
                </a:lnTo>
                <a:lnTo>
                  <a:pt x="902970" y="781050"/>
                </a:lnTo>
                <a:lnTo>
                  <a:pt x="78104" y="781050"/>
                </a:lnTo>
                <a:lnTo>
                  <a:pt x="47684" y="774918"/>
                </a:lnTo>
                <a:lnTo>
                  <a:pt x="22860" y="758190"/>
                </a:lnTo>
                <a:lnTo>
                  <a:pt x="6131" y="733365"/>
                </a:lnTo>
                <a:lnTo>
                  <a:pt x="0" y="702944"/>
                </a:lnTo>
                <a:lnTo>
                  <a:pt x="0" y="7810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97704" y="2456497"/>
            <a:ext cx="909319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25" dirty="0">
                <a:solidFill>
                  <a:srgbClr val="FFFFFF"/>
                </a:solidFill>
                <a:latin typeface="Verdana"/>
                <a:cs typeface="Verdana"/>
              </a:rPr>
              <a:t>Fl</a:t>
            </a:r>
            <a:r>
              <a:rPr sz="125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50" spc="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50" spc="3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250" spc="25" dirty="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sz="1250" spc="4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250" spc="30" dirty="0">
                <a:solidFill>
                  <a:srgbClr val="FFFFFF"/>
                </a:solidFill>
                <a:latin typeface="Verdana"/>
                <a:cs typeface="Verdana"/>
              </a:rPr>
              <a:t>ht</a:t>
            </a:r>
            <a:r>
              <a:rPr sz="1250" spc="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27269" y="1443355"/>
            <a:ext cx="728345" cy="728345"/>
          </a:xfrm>
          <a:custGeom>
            <a:avLst/>
            <a:gdLst/>
            <a:ahLst/>
            <a:cxnLst/>
            <a:rect l="l" t="t" r="r" b="b"/>
            <a:pathLst>
              <a:path w="728345" h="728344">
                <a:moveTo>
                  <a:pt x="124586" y="0"/>
                </a:moveTo>
                <a:lnTo>
                  <a:pt x="0" y="124460"/>
                </a:lnTo>
                <a:lnTo>
                  <a:pt x="561975" y="686435"/>
                </a:lnTo>
                <a:lnTo>
                  <a:pt x="520445" y="727837"/>
                </a:lnTo>
                <a:lnTo>
                  <a:pt x="727963" y="727837"/>
                </a:lnTo>
                <a:lnTo>
                  <a:pt x="727963" y="561848"/>
                </a:lnTo>
                <a:lnTo>
                  <a:pt x="686434" y="561848"/>
                </a:lnTo>
                <a:lnTo>
                  <a:pt x="124586" y="0"/>
                </a:lnTo>
                <a:close/>
              </a:path>
              <a:path w="728345" h="728344">
                <a:moveTo>
                  <a:pt x="727963" y="520446"/>
                </a:moveTo>
                <a:lnTo>
                  <a:pt x="686434" y="561848"/>
                </a:lnTo>
                <a:lnTo>
                  <a:pt x="727963" y="561848"/>
                </a:lnTo>
                <a:lnTo>
                  <a:pt x="727963" y="520446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95850" y="1114425"/>
            <a:ext cx="981075" cy="781050"/>
          </a:xfrm>
          <a:custGeom>
            <a:avLst/>
            <a:gdLst/>
            <a:ahLst/>
            <a:cxnLst/>
            <a:rect l="l" t="t" r="r" b="b"/>
            <a:pathLst>
              <a:path w="981075" h="781050">
                <a:moveTo>
                  <a:pt x="902970" y="0"/>
                </a:moveTo>
                <a:lnTo>
                  <a:pt x="78104" y="0"/>
                </a:lnTo>
                <a:lnTo>
                  <a:pt x="47684" y="6131"/>
                </a:lnTo>
                <a:lnTo>
                  <a:pt x="22860" y="22860"/>
                </a:lnTo>
                <a:lnTo>
                  <a:pt x="6131" y="47684"/>
                </a:lnTo>
                <a:lnTo>
                  <a:pt x="0" y="78104"/>
                </a:lnTo>
                <a:lnTo>
                  <a:pt x="0" y="702945"/>
                </a:lnTo>
                <a:lnTo>
                  <a:pt x="6131" y="733365"/>
                </a:lnTo>
                <a:lnTo>
                  <a:pt x="22860" y="758189"/>
                </a:lnTo>
                <a:lnTo>
                  <a:pt x="47684" y="774918"/>
                </a:lnTo>
                <a:lnTo>
                  <a:pt x="78104" y="781050"/>
                </a:lnTo>
                <a:lnTo>
                  <a:pt x="902970" y="781050"/>
                </a:lnTo>
                <a:lnTo>
                  <a:pt x="933390" y="774918"/>
                </a:lnTo>
                <a:lnTo>
                  <a:pt x="958214" y="758189"/>
                </a:lnTo>
                <a:lnTo>
                  <a:pt x="974943" y="733365"/>
                </a:lnTo>
                <a:lnTo>
                  <a:pt x="981075" y="702945"/>
                </a:lnTo>
                <a:lnTo>
                  <a:pt x="981075" y="78104"/>
                </a:lnTo>
                <a:lnTo>
                  <a:pt x="974943" y="47684"/>
                </a:lnTo>
                <a:lnTo>
                  <a:pt x="958214" y="22860"/>
                </a:lnTo>
                <a:lnTo>
                  <a:pt x="933390" y="6131"/>
                </a:lnTo>
                <a:lnTo>
                  <a:pt x="90297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95850" y="1114425"/>
            <a:ext cx="981075" cy="781050"/>
          </a:xfrm>
          <a:custGeom>
            <a:avLst/>
            <a:gdLst/>
            <a:ahLst/>
            <a:cxnLst/>
            <a:rect l="l" t="t" r="r" b="b"/>
            <a:pathLst>
              <a:path w="981075" h="781050">
                <a:moveTo>
                  <a:pt x="0" y="78104"/>
                </a:moveTo>
                <a:lnTo>
                  <a:pt x="6131" y="47684"/>
                </a:lnTo>
                <a:lnTo>
                  <a:pt x="22860" y="22860"/>
                </a:lnTo>
                <a:lnTo>
                  <a:pt x="47684" y="6131"/>
                </a:lnTo>
                <a:lnTo>
                  <a:pt x="78104" y="0"/>
                </a:lnTo>
                <a:lnTo>
                  <a:pt x="902970" y="0"/>
                </a:lnTo>
                <a:lnTo>
                  <a:pt x="933390" y="6131"/>
                </a:lnTo>
                <a:lnTo>
                  <a:pt x="958214" y="22860"/>
                </a:lnTo>
                <a:lnTo>
                  <a:pt x="974943" y="47684"/>
                </a:lnTo>
                <a:lnTo>
                  <a:pt x="981075" y="78104"/>
                </a:lnTo>
                <a:lnTo>
                  <a:pt x="981075" y="702945"/>
                </a:lnTo>
                <a:lnTo>
                  <a:pt x="974943" y="733365"/>
                </a:lnTo>
                <a:lnTo>
                  <a:pt x="958214" y="758189"/>
                </a:lnTo>
                <a:lnTo>
                  <a:pt x="933390" y="774918"/>
                </a:lnTo>
                <a:lnTo>
                  <a:pt x="902970" y="781050"/>
                </a:lnTo>
                <a:lnTo>
                  <a:pt x="78104" y="781050"/>
                </a:lnTo>
                <a:lnTo>
                  <a:pt x="47684" y="774918"/>
                </a:lnTo>
                <a:lnTo>
                  <a:pt x="22860" y="758189"/>
                </a:lnTo>
                <a:lnTo>
                  <a:pt x="6131" y="733365"/>
                </a:lnTo>
                <a:lnTo>
                  <a:pt x="0" y="702945"/>
                </a:lnTo>
                <a:lnTo>
                  <a:pt x="0" y="7810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131434" y="1295717"/>
            <a:ext cx="519430" cy="40195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47625">
              <a:lnSpc>
                <a:spcPts val="1430"/>
              </a:lnSpc>
              <a:spcBef>
                <a:spcPts val="229"/>
              </a:spcBef>
            </a:pPr>
            <a:r>
              <a:rPr sz="1250" spc="15" dirty="0">
                <a:solidFill>
                  <a:srgbClr val="FFFFFF"/>
                </a:solidFill>
                <a:latin typeface="Verdana"/>
                <a:cs typeface="Verdana"/>
              </a:rPr>
              <a:t>Light  </a:t>
            </a:r>
            <a:r>
              <a:rPr sz="1250" spc="4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50" spc="25" dirty="0">
                <a:solidFill>
                  <a:srgbClr val="FFFFFF"/>
                </a:solidFill>
                <a:latin typeface="Verdana"/>
                <a:cs typeface="Verdana"/>
              </a:rPr>
              <a:t>ti</a:t>
            </a:r>
            <a:r>
              <a:rPr sz="1250" spc="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250" spc="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250" spc="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315075" y="1066800"/>
            <a:ext cx="285750" cy="933450"/>
          </a:xfrm>
          <a:custGeom>
            <a:avLst/>
            <a:gdLst/>
            <a:ahLst/>
            <a:cxnLst/>
            <a:rect l="l" t="t" r="r" b="b"/>
            <a:pathLst>
              <a:path w="285750" h="933450">
                <a:moveTo>
                  <a:pt x="285750" y="790575"/>
                </a:moveTo>
                <a:lnTo>
                  <a:pt x="0" y="790575"/>
                </a:lnTo>
                <a:lnTo>
                  <a:pt x="142875" y="933450"/>
                </a:lnTo>
                <a:lnTo>
                  <a:pt x="285750" y="790575"/>
                </a:lnTo>
                <a:close/>
              </a:path>
              <a:path w="285750" h="933450">
                <a:moveTo>
                  <a:pt x="228600" y="0"/>
                </a:moveTo>
                <a:lnTo>
                  <a:pt x="57150" y="0"/>
                </a:lnTo>
                <a:lnTo>
                  <a:pt x="57150" y="790575"/>
                </a:lnTo>
                <a:lnTo>
                  <a:pt x="228600" y="790575"/>
                </a:lnTo>
                <a:lnTo>
                  <a:pt x="228600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72175" y="676275"/>
            <a:ext cx="971550" cy="781050"/>
          </a:xfrm>
          <a:custGeom>
            <a:avLst/>
            <a:gdLst/>
            <a:ahLst/>
            <a:cxnLst/>
            <a:rect l="l" t="t" r="r" b="b"/>
            <a:pathLst>
              <a:path w="971550" h="781050">
                <a:moveTo>
                  <a:pt x="893445" y="0"/>
                </a:moveTo>
                <a:lnTo>
                  <a:pt x="78104" y="0"/>
                </a:lnTo>
                <a:lnTo>
                  <a:pt x="47684" y="6131"/>
                </a:lnTo>
                <a:lnTo>
                  <a:pt x="22860" y="22860"/>
                </a:lnTo>
                <a:lnTo>
                  <a:pt x="6131" y="47684"/>
                </a:lnTo>
                <a:lnTo>
                  <a:pt x="0" y="78104"/>
                </a:lnTo>
                <a:lnTo>
                  <a:pt x="0" y="702945"/>
                </a:lnTo>
                <a:lnTo>
                  <a:pt x="6131" y="733365"/>
                </a:lnTo>
                <a:lnTo>
                  <a:pt x="22860" y="758189"/>
                </a:lnTo>
                <a:lnTo>
                  <a:pt x="47684" y="774918"/>
                </a:lnTo>
                <a:lnTo>
                  <a:pt x="78104" y="781050"/>
                </a:lnTo>
                <a:lnTo>
                  <a:pt x="893445" y="781050"/>
                </a:lnTo>
                <a:lnTo>
                  <a:pt x="923865" y="774918"/>
                </a:lnTo>
                <a:lnTo>
                  <a:pt x="948689" y="758189"/>
                </a:lnTo>
                <a:lnTo>
                  <a:pt x="965418" y="733365"/>
                </a:lnTo>
                <a:lnTo>
                  <a:pt x="971550" y="702945"/>
                </a:lnTo>
                <a:lnTo>
                  <a:pt x="971550" y="78104"/>
                </a:lnTo>
                <a:lnTo>
                  <a:pt x="965418" y="47684"/>
                </a:lnTo>
                <a:lnTo>
                  <a:pt x="948689" y="22860"/>
                </a:lnTo>
                <a:lnTo>
                  <a:pt x="923865" y="6131"/>
                </a:lnTo>
                <a:lnTo>
                  <a:pt x="89344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72175" y="676275"/>
            <a:ext cx="971550" cy="781050"/>
          </a:xfrm>
          <a:custGeom>
            <a:avLst/>
            <a:gdLst/>
            <a:ahLst/>
            <a:cxnLst/>
            <a:rect l="l" t="t" r="r" b="b"/>
            <a:pathLst>
              <a:path w="971550" h="781050">
                <a:moveTo>
                  <a:pt x="0" y="78104"/>
                </a:moveTo>
                <a:lnTo>
                  <a:pt x="6131" y="47684"/>
                </a:lnTo>
                <a:lnTo>
                  <a:pt x="22860" y="22860"/>
                </a:lnTo>
                <a:lnTo>
                  <a:pt x="47684" y="6131"/>
                </a:lnTo>
                <a:lnTo>
                  <a:pt x="78104" y="0"/>
                </a:lnTo>
                <a:lnTo>
                  <a:pt x="893445" y="0"/>
                </a:lnTo>
                <a:lnTo>
                  <a:pt x="923865" y="6131"/>
                </a:lnTo>
                <a:lnTo>
                  <a:pt x="948689" y="22860"/>
                </a:lnTo>
                <a:lnTo>
                  <a:pt x="965418" y="47684"/>
                </a:lnTo>
                <a:lnTo>
                  <a:pt x="971550" y="78104"/>
                </a:lnTo>
                <a:lnTo>
                  <a:pt x="971550" y="702945"/>
                </a:lnTo>
                <a:lnTo>
                  <a:pt x="965418" y="733365"/>
                </a:lnTo>
                <a:lnTo>
                  <a:pt x="948689" y="758189"/>
                </a:lnTo>
                <a:lnTo>
                  <a:pt x="923865" y="774918"/>
                </a:lnTo>
                <a:lnTo>
                  <a:pt x="893445" y="781050"/>
                </a:lnTo>
                <a:lnTo>
                  <a:pt x="78104" y="781050"/>
                </a:lnTo>
                <a:lnTo>
                  <a:pt x="47684" y="774918"/>
                </a:lnTo>
                <a:lnTo>
                  <a:pt x="22860" y="758189"/>
                </a:lnTo>
                <a:lnTo>
                  <a:pt x="6131" y="733365"/>
                </a:lnTo>
                <a:lnTo>
                  <a:pt x="0" y="702945"/>
                </a:lnTo>
                <a:lnTo>
                  <a:pt x="0" y="7810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048375" y="852106"/>
            <a:ext cx="822960" cy="40195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84150" marR="5080" indent="-171450">
              <a:lnSpc>
                <a:spcPts val="1430"/>
              </a:lnSpc>
              <a:spcBef>
                <a:spcPts val="229"/>
              </a:spcBef>
            </a:pPr>
            <a:r>
              <a:rPr sz="1250" spc="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50" spc="5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12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50" spc="3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250" spc="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250" spc="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50" spc="-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250" spc="10" dirty="0">
                <a:solidFill>
                  <a:srgbClr val="FFFFFF"/>
                </a:solidFill>
                <a:latin typeface="Verdana"/>
                <a:cs typeface="Verdana"/>
              </a:rPr>
              <a:t>n  Cords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860667" y="1443355"/>
            <a:ext cx="728345" cy="728345"/>
          </a:xfrm>
          <a:custGeom>
            <a:avLst/>
            <a:gdLst/>
            <a:ahLst/>
            <a:cxnLst/>
            <a:rect l="l" t="t" r="r" b="b"/>
            <a:pathLst>
              <a:path w="728345" h="728344">
                <a:moveTo>
                  <a:pt x="0" y="520446"/>
                </a:moveTo>
                <a:lnTo>
                  <a:pt x="0" y="727837"/>
                </a:lnTo>
                <a:lnTo>
                  <a:pt x="207517" y="727837"/>
                </a:lnTo>
                <a:lnTo>
                  <a:pt x="165988" y="686435"/>
                </a:lnTo>
                <a:lnTo>
                  <a:pt x="290575" y="561848"/>
                </a:lnTo>
                <a:lnTo>
                  <a:pt x="41528" y="561848"/>
                </a:lnTo>
                <a:lnTo>
                  <a:pt x="0" y="520446"/>
                </a:lnTo>
                <a:close/>
              </a:path>
              <a:path w="728345" h="728344">
                <a:moveTo>
                  <a:pt x="603376" y="0"/>
                </a:moveTo>
                <a:lnTo>
                  <a:pt x="41528" y="561848"/>
                </a:lnTo>
                <a:lnTo>
                  <a:pt x="290575" y="561848"/>
                </a:lnTo>
                <a:lnTo>
                  <a:pt x="727963" y="124460"/>
                </a:lnTo>
                <a:lnTo>
                  <a:pt x="603376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38975" y="1114425"/>
            <a:ext cx="981075" cy="781050"/>
          </a:xfrm>
          <a:custGeom>
            <a:avLst/>
            <a:gdLst/>
            <a:ahLst/>
            <a:cxnLst/>
            <a:rect l="l" t="t" r="r" b="b"/>
            <a:pathLst>
              <a:path w="981075" h="781050">
                <a:moveTo>
                  <a:pt x="902970" y="0"/>
                </a:moveTo>
                <a:lnTo>
                  <a:pt x="78104" y="0"/>
                </a:lnTo>
                <a:lnTo>
                  <a:pt x="47684" y="6131"/>
                </a:lnTo>
                <a:lnTo>
                  <a:pt x="22860" y="22860"/>
                </a:lnTo>
                <a:lnTo>
                  <a:pt x="6131" y="47684"/>
                </a:lnTo>
                <a:lnTo>
                  <a:pt x="0" y="78104"/>
                </a:lnTo>
                <a:lnTo>
                  <a:pt x="0" y="702945"/>
                </a:lnTo>
                <a:lnTo>
                  <a:pt x="6131" y="733365"/>
                </a:lnTo>
                <a:lnTo>
                  <a:pt x="22860" y="758189"/>
                </a:lnTo>
                <a:lnTo>
                  <a:pt x="47684" y="774918"/>
                </a:lnTo>
                <a:lnTo>
                  <a:pt x="78104" y="781050"/>
                </a:lnTo>
                <a:lnTo>
                  <a:pt x="902970" y="781050"/>
                </a:lnTo>
                <a:lnTo>
                  <a:pt x="933390" y="774918"/>
                </a:lnTo>
                <a:lnTo>
                  <a:pt x="958214" y="758189"/>
                </a:lnTo>
                <a:lnTo>
                  <a:pt x="974943" y="733365"/>
                </a:lnTo>
                <a:lnTo>
                  <a:pt x="981075" y="702945"/>
                </a:lnTo>
                <a:lnTo>
                  <a:pt x="981075" y="78104"/>
                </a:lnTo>
                <a:lnTo>
                  <a:pt x="974943" y="47684"/>
                </a:lnTo>
                <a:lnTo>
                  <a:pt x="958214" y="22860"/>
                </a:lnTo>
                <a:lnTo>
                  <a:pt x="933390" y="6131"/>
                </a:lnTo>
                <a:lnTo>
                  <a:pt x="90297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38975" y="1114425"/>
            <a:ext cx="981075" cy="781050"/>
          </a:xfrm>
          <a:custGeom>
            <a:avLst/>
            <a:gdLst/>
            <a:ahLst/>
            <a:cxnLst/>
            <a:rect l="l" t="t" r="r" b="b"/>
            <a:pathLst>
              <a:path w="981075" h="781050">
                <a:moveTo>
                  <a:pt x="0" y="78104"/>
                </a:moveTo>
                <a:lnTo>
                  <a:pt x="6131" y="47684"/>
                </a:lnTo>
                <a:lnTo>
                  <a:pt x="22860" y="22860"/>
                </a:lnTo>
                <a:lnTo>
                  <a:pt x="47684" y="6131"/>
                </a:lnTo>
                <a:lnTo>
                  <a:pt x="78104" y="0"/>
                </a:lnTo>
                <a:lnTo>
                  <a:pt x="902970" y="0"/>
                </a:lnTo>
                <a:lnTo>
                  <a:pt x="933390" y="6131"/>
                </a:lnTo>
                <a:lnTo>
                  <a:pt x="958214" y="22860"/>
                </a:lnTo>
                <a:lnTo>
                  <a:pt x="974943" y="47684"/>
                </a:lnTo>
                <a:lnTo>
                  <a:pt x="981075" y="78104"/>
                </a:lnTo>
                <a:lnTo>
                  <a:pt x="981075" y="702945"/>
                </a:lnTo>
                <a:lnTo>
                  <a:pt x="974943" y="733365"/>
                </a:lnTo>
                <a:lnTo>
                  <a:pt x="958214" y="758189"/>
                </a:lnTo>
                <a:lnTo>
                  <a:pt x="933390" y="774918"/>
                </a:lnTo>
                <a:lnTo>
                  <a:pt x="902970" y="781050"/>
                </a:lnTo>
                <a:lnTo>
                  <a:pt x="78104" y="781050"/>
                </a:lnTo>
                <a:lnTo>
                  <a:pt x="47684" y="774918"/>
                </a:lnTo>
                <a:lnTo>
                  <a:pt x="22860" y="758189"/>
                </a:lnTo>
                <a:lnTo>
                  <a:pt x="6131" y="733365"/>
                </a:lnTo>
                <a:lnTo>
                  <a:pt x="0" y="702945"/>
                </a:lnTo>
                <a:lnTo>
                  <a:pt x="0" y="7810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155815" y="1386141"/>
            <a:ext cx="759460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3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250" spc="30" dirty="0">
                <a:solidFill>
                  <a:srgbClr val="FFFFFF"/>
                </a:solidFill>
                <a:latin typeface="Verdana"/>
                <a:cs typeface="Verdana"/>
              </a:rPr>
              <a:t>tt</a:t>
            </a:r>
            <a:r>
              <a:rPr sz="125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5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250" spc="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25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250" spc="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029450" y="2428875"/>
            <a:ext cx="942975" cy="295275"/>
          </a:xfrm>
          <a:custGeom>
            <a:avLst/>
            <a:gdLst/>
            <a:ahLst/>
            <a:cxnLst/>
            <a:rect l="l" t="t" r="r" b="b"/>
            <a:pathLst>
              <a:path w="942975" h="295275">
                <a:moveTo>
                  <a:pt x="147700" y="0"/>
                </a:moveTo>
                <a:lnTo>
                  <a:pt x="0" y="147700"/>
                </a:lnTo>
                <a:lnTo>
                  <a:pt x="147700" y="295275"/>
                </a:lnTo>
                <a:lnTo>
                  <a:pt x="147700" y="236219"/>
                </a:lnTo>
                <a:lnTo>
                  <a:pt x="942975" y="236219"/>
                </a:lnTo>
                <a:lnTo>
                  <a:pt x="942975" y="59055"/>
                </a:lnTo>
                <a:lnTo>
                  <a:pt x="147700" y="59055"/>
                </a:lnTo>
                <a:lnTo>
                  <a:pt x="147700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77125" y="2181225"/>
            <a:ext cx="981075" cy="781050"/>
          </a:xfrm>
          <a:custGeom>
            <a:avLst/>
            <a:gdLst/>
            <a:ahLst/>
            <a:cxnLst/>
            <a:rect l="l" t="t" r="r" b="b"/>
            <a:pathLst>
              <a:path w="981075" h="781050">
                <a:moveTo>
                  <a:pt x="902970" y="0"/>
                </a:moveTo>
                <a:lnTo>
                  <a:pt x="78104" y="0"/>
                </a:lnTo>
                <a:lnTo>
                  <a:pt x="47684" y="6131"/>
                </a:lnTo>
                <a:lnTo>
                  <a:pt x="22860" y="22859"/>
                </a:lnTo>
                <a:lnTo>
                  <a:pt x="6131" y="47684"/>
                </a:lnTo>
                <a:lnTo>
                  <a:pt x="0" y="78105"/>
                </a:lnTo>
                <a:lnTo>
                  <a:pt x="0" y="702944"/>
                </a:lnTo>
                <a:lnTo>
                  <a:pt x="6131" y="733365"/>
                </a:lnTo>
                <a:lnTo>
                  <a:pt x="22860" y="758190"/>
                </a:lnTo>
                <a:lnTo>
                  <a:pt x="47684" y="774918"/>
                </a:lnTo>
                <a:lnTo>
                  <a:pt x="78104" y="781050"/>
                </a:lnTo>
                <a:lnTo>
                  <a:pt x="902970" y="781050"/>
                </a:lnTo>
                <a:lnTo>
                  <a:pt x="933390" y="774918"/>
                </a:lnTo>
                <a:lnTo>
                  <a:pt x="958214" y="758190"/>
                </a:lnTo>
                <a:lnTo>
                  <a:pt x="974943" y="733365"/>
                </a:lnTo>
                <a:lnTo>
                  <a:pt x="981075" y="702944"/>
                </a:lnTo>
                <a:lnTo>
                  <a:pt x="981075" y="78105"/>
                </a:lnTo>
                <a:lnTo>
                  <a:pt x="974943" y="47684"/>
                </a:lnTo>
                <a:lnTo>
                  <a:pt x="958214" y="22859"/>
                </a:lnTo>
                <a:lnTo>
                  <a:pt x="933390" y="6131"/>
                </a:lnTo>
                <a:lnTo>
                  <a:pt x="90297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77125" y="2181225"/>
            <a:ext cx="981075" cy="781050"/>
          </a:xfrm>
          <a:custGeom>
            <a:avLst/>
            <a:gdLst/>
            <a:ahLst/>
            <a:cxnLst/>
            <a:rect l="l" t="t" r="r" b="b"/>
            <a:pathLst>
              <a:path w="981075" h="781050">
                <a:moveTo>
                  <a:pt x="0" y="78105"/>
                </a:moveTo>
                <a:lnTo>
                  <a:pt x="6131" y="47684"/>
                </a:lnTo>
                <a:lnTo>
                  <a:pt x="22860" y="22859"/>
                </a:lnTo>
                <a:lnTo>
                  <a:pt x="47684" y="6131"/>
                </a:lnTo>
                <a:lnTo>
                  <a:pt x="78104" y="0"/>
                </a:lnTo>
                <a:lnTo>
                  <a:pt x="902970" y="0"/>
                </a:lnTo>
                <a:lnTo>
                  <a:pt x="933390" y="6131"/>
                </a:lnTo>
                <a:lnTo>
                  <a:pt x="958214" y="22859"/>
                </a:lnTo>
                <a:lnTo>
                  <a:pt x="974943" y="47684"/>
                </a:lnTo>
                <a:lnTo>
                  <a:pt x="981075" y="78105"/>
                </a:lnTo>
                <a:lnTo>
                  <a:pt x="981075" y="702944"/>
                </a:lnTo>
                <a:lnTo>
                  <a:pt x="974943" y="733365"/>
                </a:lnTo>
                <a:lnTo>
                  <a:pt x="958214" y="758190"/>
                </a:lnTo>
                <a:lnTo>
                  <a:pt x="933390" y="774918"/>
                </a:lnTo>
                <a:lnTo>
                  <a:pt x="902970" y="781050"/>
                </a:lnTo>
                <a:lnTo>
                  <a:pt x="78104" y="781050"/>
                </a:lnTo>
                <a:lnTo>
                  <a:pt x="47684" y="774918"/>
                </a:lnTo>
                <a:lnTo>
                  <a:pt x="22860" y="758190"/>
                </a:lnTo>
                <a:lnTo>
                  <a:pt x="6131" y="733365"/>
                </a:lnTo>
                <a:lnTo>
                  <a:pt x="0" y="702944"/>
                </a:lnTo>
                <a:lnTo>
                  <a:pt x="0" y="7810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560944" y="2456497"/>
            <a:ext cx="836294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spc="15" dirty="0">
                <a:solidFill>
                  <a:srgbClr val="FFFFFF"/>
                </a:solidFill>
                <a:latin typeface="Verdana"/>
                <a:cs typeface="Verdana"/>
              </a:rPr>
              <a:t>Duct</a:t>
            </a:r>
            <a:r>
              <a:rPr sz="12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-30" dirty="0">
                <a:solidFill>
                  <a:srgbClr val="FFFFFF"/>
                </a:solidFill>
                <a:latin typeface="Verdana"/>
                <a:cs typeface="Verdana"/>
              </a:rPr>
              <a:t>Tape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709864" y="3576039"/>
            <a:ext cx="732429" cy="661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170551" y="3682936"/>
            <a:ext cx="1510665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sz="1200" b="1" spc="-15" dirty="0">
                <a:latin typeface="Verdana"/>
                <a:cs typeface="Verdana"/>
              </a:rPr>
              <a:t>Emergency</a:t>
            </a:r>
            <a:r>
              <a:rPr sz="1200" b="1" spc="15" dirty="0">
                <a:latin typeface="Verdana"/>
                <a:cs typeface="Verdana"/>
              </a:rPr>
              <a:t> </a:t>
            </a:r>
            <a:r>
              <a:rPr sz="1200" b="1" spc="-15" dirty="0">
                <a:latin typeface="Verdana"/>
                <a:cs typeface="Verdana"/>
              </a:rPr>
              <a:t>Back-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435"/>
              </a:lnSpc>
            </a:pPr>
            <a:r>
              <a:rPr sz="1200" b="1" dirty="0">
                <a:latin typeface="Verdana"/>
                <a:cs typeface="Verdana"/>
              </a:rPr>
              <a:t>Up </a:t>
            </a:r>
            <a:r>
              <a:rPr sz="1200" b="1" spc="-10" dirty="0">
                <a:latin typeface="Verdana"/>
                <a:cs typeface="Verdana"/>
              </a:rPr>
              <a:t>Phone</a:t>
            </a:r>
            <a:r>
              <a:rPr sz="1200" b="1" spc="-70" dirty="0">
                <a:latin typeface="Verdana"/>
                <a:cs typeface="Verdana"/>
              </a:rPr>
              <a:t> </a:t>
            </a:r>
            <a:r>
              <a:rPr sz="1200" b="1" spc="-20" dirty="0">
                <a:latin typeface="Verdana"/>
                <a:cs typeface="Verdana"/>
              </a:rPr>
              <a:t>System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902652" y="239077"/>
            <a:ext cx="3449954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5" dirty="0"/>
              <a:t>Disaster</a:t>
            </a:r>
            <a:r>
              <a:rPr sz="3200" spc="-280" dirty="0"/>
              <a:t> </a:t>
            </a:r>
            <a:r>
              <a:rPr sz="3200" spc="35" dirty="0"/>
              <a:t>Boxes</a:t>
            </a:r>
            <a:endParaRPr sz="3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772795" marR="5080">
              <a:lnSpc>
                <a:spcPts val="3310"/>
              </a:lnSpc>
              <a:spcBef>
                <a:spcPts val="685"/>
              </a:spcBef>
            </a:pPr>
            <a:r>
              <a:rPr sz="3200" spc="25" dirty="0"/>
              <a:t>Hazardous Materials </a:t>
            </a:r>
            <a:r>
              <a:rPr sz="3200" spc="20" dirty="0"/>
              <a:t>–</a:t>
            </a:r>
            <a:r>
              <a:rPr sz="3200" spc="-535" dirty="0"/>
              <a:t> </a:t>
            </a:r>
            <a:r>
              <a:rPr sz="3200" spc="25" dirty="0"/>
              <a:t>Patient  </a:t>
            </a:r>
            <a:r>
              <a:rPr sz="3200" spc="15" dirty="0"/>
              <a:t>Decontamination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03605" y="1311973"/>
            <a:ext cx="2781300" cy="941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500" spc="-10" dirty="0">
                <a:latin typeface="Verdana"/>
                <a:cs typeface="Verdana"/>
              </a:rPr>
              <a:t>Well </a:t>
            </a:r>
            <a:r>
              <a:rPr sz="1500" spc="10" dirty="0">
                <a:latin typeface="Verdana"/>
                <a:cs typeface="Verdana"/>
              </a:rPr>
              <a:t>trained</a:t>
            </a:r>
            <a:r>
              <a:rPr sz="1500" spc="-22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teams</a:t>
            </a:r>
            <a:endParaRPr sz="1500">
              <a:latin typeface="Verdana"/>
              <a:cs typeface="Verdana"/>
            </a:endParaRPr>
          </a:p>
          <a:p>
            <a:pPr marL="269875" indent="-25781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500" spc="-5" dirty="0">
                <a:latin typeface="Verdana"/>
                <a:cs typeface="Verdana"/>
              </a:rPr>
              <a:t>Equipment</a:t>
            </a:r>
            <a:endParaRPr sz="1500">
              <a:latin typeface="Verdana"/>
              <a:cs typeface="Verdana"/>
            </a:endParaRPr>
          </a:p>
          <a:p>
            <a:pPr marL="269875" indent="-25781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500" spc="-5" dirty="0">
                <a:latin typeface="Verdana"/>
                <a:cs typeface="Verdana"/>
              </a:rPr>
              <a:t>Pharmaceutical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Stockpiles</a:t>
            </a:r>
            <a:endParaRPr sz="1500">
              <a:latin typeface="Verdana"/>
              <a:cs typeface="Verdana"/>
            </a:endParaRPr>
          </a:p>
          <a:p>
            <a:pPr marL="269875" indent="-257810">
              <a:lnSpc>
                <a:spcPct val="100000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sz="1500" spc="5" dirty="0">
                <a:latin typeface="Verdana"/>
                <a:cs typeface="Verdana"/>
              </a:rPr>
              <a:t>Directly </a:t>
            </a:r>
            <a:r>
              <a:rPr sz="1500" spc="15" dirty="0">
                <a:latin typeface="Verdana"/>
                <a:cs typeface="Verdana"/>
              </a:rPr>
              <a:t>linked </a:t>
            </a:r>
            <a:r>
              <a:rPr sz="1500" dirty="0">
                <a:latin typeface="Verdana"/>
                <a:cs typeface="Verdana"/>
              </a:rPr>
              <a:t>to</a:t>
            </a:r>
            <a:r>
              <a:rPr sz="1500" spc="-315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CDC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29350" y="1276350"/>
            <a:ext cx="2257425" cy="1590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1276350"/>
            <a:ext cx="1562100" cy="1381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0" y="3028950"/>
            <a:ext cx="1571625" cy="1400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29350" y="2943225"/>
            <a:ext cx="2257425" cy="1485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4005" y="3155807"/>
            <a:ext cx="560070" cy="314325"/>
          </a:xfrm>
          <a:custGeom>
            <a:avLst/>
            <a:gdLst/>
            <a:ahLst/>
            <a:cxnLst/>
            <a:rect l="l" t="t" r="r" b="b"/>
            <a:pathLst>
              <a:path w="560069" h="314325">
                <a:moveTo>
                  <a:pt x="414800" y="0"/>
                </a:moveTo>
                <a:lnTo>
                  <a:pt x="411686" y="1051"/>
                </a:lnTo>
                <a:lnTo>
                  <a:pt x="408769" y="2560"/>
                </a:lnTo>
                <a:lnTo>
                  <a:pt x="406026" y="4343"/>
                </a:lnTo>
                <a:lnTo>
                  <a:pt x="10375" y="272239"/>
                </a:lnTo>
                <a:lnTo>
                  <a:pt x="4730" y="277456"/>
                </a:lnTo>
                <a:lnTo>
                  <a:pt x="1174" y="283966"/>
                </a:lnTo>
                <a:lnTo>
                  <a:pt x="0" y="291232"/>
                </a:lnTo>
                <a:lnTo>
                  <a:pt x="1476" y="298711"/>
                </a:lnTo>
                <a:lnTo>
                  <a:pt x="5555" y="305323"/>
                </a:lnTo>
                <a:lnTo>
                  <a:pt x="11505" y="310181"/>
                </a:lnTo>
                <a:lnTo>
                  <a:pt x="18745" y="313042"/>
                </a:lnTo>
                <a:lnTo>
                  <a:pt x="26688" y="313662"/>
                </a:lnTo>
                <a:lnTo>
                  <a:pt x="26861" y="314142"/>
                </a:lnTo>
                <a:lnTo>
                  <a:pt x="513472" y="282641"/>
                </a:lnTo>
                <a:lnTo>
                  <a:pt x="517674" y="282572"/>
                </a:lnTo>
                <a:lnTo>
                  <a:pt x="521802" y="281955"/>
                </a:lnTo>
                <a:lnTo>
                  <a:pt x="525633" y="280629"/>
                </a:lnTo>
                <a:lnTo>
                  <a:pt x="548853" y="260288"/>
                </a:lnTo>
                <a:lnTo>
                  <a:pt x="549454" y="258157"/>
                </a:lnTo>
                <a:lnTo>
                  <a:pt x="512088" y="258157"/>
                </a:lnTo>
                <a:lnTo>
                  <a:pt x="488966" y="255606"/>
                </a:lnTo>
                <a:lnTo>
                  <a:pt x="437819" y="202643"/>
                </a:lnTo>
                <a:lnTo>
                  <a:pt x="415962" y="158648"/>
                </a:lnTo>
                <a:lnTo>
                  <a:pt x="402019" y="112005"/>
                </a:lnTo>
                <a:lnTo>
                  <a:pt x="398147" y="71366"/>
                </a:lnTo>
                <a:lnTo>
                  <a:pt x="404220" y="41026"/>
                </a:lnTo>
                <a:lnTo>
                  <a:pt x="420115" y="25283"/>
                </a:lnTo>
                <a:lnTo>
                  <a:pt x="482009" y="25283"/>
                </a:lnTo>
                <a:lnTo>
                  <a:pt x="481095" y="24183"/>
                </a:lnTo>
                <a:lnTo>
                  <a:pt x="446714" y="1715"/>
                </a:lnTo>
                <a:lnTo>
                  <a:pt x="414800" y="0"/>
                </a:lnTo>
                <a:close/>
              </a:path>
              <a:path w="560069" h="314325">
                <a:moveTo>
                  <a:pt x="482009" y="25283"/>
                </a:moveTo>
                <a:lnTo>
                  <a:pt x="420115" y="25283"/>
                </a:lnTo>
                <a:lnTo>
                  <a:pt x="443240" y="27827"/>
                </a:lnTo>
                <a:lnTo>
                  <a:pt x="469033" y="47385"/>
                </a:lnTo>
                <a:lnTo>
                  <a:pt x="494405" y="80759"/>
                </a:lnTo>
                <a:lnTo>
                  <a:pt x="516265" y="124747"/>
                </a:lnTo>
                <a:lnTo>
                  <a:pt x="530208" y="171412"/>
                </a:lnTo>
                <a:lnTo>
                  <a:pt x="534077" y="212060"/>
                </a:lnTo>
                <a:lnTo>
                  <a:pt x="527996" y="242404"/>
                </a:lnTo>
                <a:lnTo>
                  <a:pt x="512088" y="258157"/>
                </a:lnTo>
                <a:lnTo>
                  <a:pt x="549454" y="258157"/>
                </a:lnTo>
                <a:lnTo>
                  <a:pt x="559490" y="222610"/>
                </a:lnTo>
                <a:lnTo>
                  <a:pt x="557048" y="172879"/>
                </a:lnTo>
                <a:lnTo>
                  <a:pt x="541032" y="116380"/>
                </a:lnTo>
                <a:lnTo>
                  <a:pt x="513887" y="63654"/>
                </a:lnTo>
                <a:lnTo>
                  <a:pt x="482009" y="25283"/>
                </a:lnTo>
                <a:close/>
              </a:path>
              <a:path w="560069" h="314325">
                <a:moveTo>
                  <a:pt x="406026" y="4320"/>
                </a:move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4445" y="3487003"/>
            <a:ext cx="838835" cy="955040"/>
          </a:xfrm>
          <a:custGeom>
            <a:avLst/>
            <a:gdLst/>
            <a:ahLst/>
            <a:cxnLst/>
            <a:rect l="l" t="t" r="r" b="b"/>
            <a:pathLst>
              <a:path w="838835" h="955039">
                <a:moveTo>
                  <a:pt x="657249" y="201465"/>
                </a:moveTo>
                <a:lnTo>
                  <a:pt x="345106" y="201465"/>
                </a:lnTo>
                <a:lnTo>
                  <a:pt x="384407" y="385991"/>
                </a:lnTo>
                <a:lnTo>
                  <a:pt x="384351" y="386128"/>
                </a:lnTo>
                <a:lnTo>
                  <a:pt x="263366" y="931881"/>
                </a:lnTo>
                <a:lnTo>
                  <a:pt x="262743" y="934856"/>
                </a:lnTo>
                <a:lnTo>
                  <a:pt x="263223" y="941698"/>
                </a:lnTo>
                <a:lnTo>
                  <a:pt x="268329" y="949283"/>
                </a:lnTo>
                <a:lnTo>
                  <a:pt x="281582" y="954487"/>
                </a:lnTo>
                <a:lnTo>
                  <a:pt x="295347" y="953834"/>
                </a:lnTo>
                <a:lnTo>
                  <a:pt x="304421" y="948968"/>
                </a:lnTo>
                <a:lnTo>
                  <a:pt x="309417" y="943441"/>
                </a:lnTo>
                <a:lnTo>
                  <a:pt x="310947" y="940810"/>
                </a:lnTo>
                <a:lnTo>
                  <a:pt x="503322" y="531220"/>
                </a:lnTo>
                <a:lnTo>
                  <a:pt x="654552" y="531220"/>
                </a:lnTo>
                <a:lnTo>
                  <a:pt x="622385" y="386128"/>
                </a:lnTo>
                <a:lnTo>
                  <a:pt x="657249" y="201465"/>
                </a:lnTo>
                <a:close/>
              </a:path>
              <a:path w="838835" h="955039">
                <a:moveTo>
                  <a:pt x="654552" y="531220"/>
                </a:moveTo>
                <a:lnTo>
                  <a:pt x="503421" y="531220"/>
                </a:lnTo>
                <a:lnTo>
                  <a:pt x="695796" y="940810"/>
                </a:lnTo>
                <a:lnTo>
                  <a:pt x="725185" y="954487"/>
                </a:lnTo>
                <a:lnTo>
                  <a:pt x="738424" y="949283"/>
                </a:lnTo>
                <a:lnTo>
                  <a:pt x="743522" y="941698"/>
                </a:lnTo>
                <a:lnTo>
                  <a:pt x="744000" y="934856"/>
                </a:lnTo>
                <a:lnTo>
                  <a:pt x="743377" y="931881"/>
                </a:lnTo>
                <a:lnTo>
                  <a:pt x="654552" y="531220"/>
                </a:lnTo>
                <a:close/>
              </a:path>
              <a:path w="838835" h="955039">
                <a:moveTo>
                  <a:pt x="613833" y="58498"/>
                </a:moveTo>
                <a:lnTo>
                  <a:pt x="345081" y="74980"/>
                </a:lnTo>
                <a:lnTo>
                  <a:pt x="5969" y="387979"/>
                </a:lnTo>
                <a:lnTo>
                  <a:pt x="2254" y="391500"/>
                </a:lnTo>
                <a:lnTo>
                  <a:pt x="0" y="395912"/>
                </a:lnTo>
                <a:lnTo>
                  <a:pt x="0" y="400690"/>
                </a:lnTo>
                <a:lnTo>
                  <a:pt x="2118" y="408570"/>
                </a:lnTo>
                <a:lnTo>
                  <a:pt x="7897" y="415009"/>
                </a:lnTo>
                <a:lnTo>
                  <a:pt x="16469" y="419351"/>
                </a:lnTo>
                <a:lnTo>
                  <a:pt x="26966" y="420944"/>
                </a:lnTo>
                <a:lnTo>
                  <a:pt x="34322" y="420944"/>
                </a:lnTo>
                <a:lnTo>
                  <a:pt x="41008" y="418703"/>
                </a:lnTo>
                <a:lnTo>
                  <a:pt x="45842" y="415114"/>
                </a:lnTo>
                <a:lnTo>
                  <a:pt x="345106" y="201465"/>
                </a:lnTo>
                <a:lnTo>
                  <a:pt x="657249" y="201465"/>
                </a:lnTo>
                <a:lnTo>
                  <a:pt x="661884" y="176913"/>
                </a:lnTo>
                <a:lnTo>
                  <a:pt x="832752" y="176913"/>
                </a:lnTo>
                <a:lnTo>
                  <a:pt x="834667" y="166865"/>
                </a:lnTo>
                <a:lnTo>
                  <a:pt x="837532" y="114551"/>
                </a:lnTo>
                <a:lnTo>
                  <a:pt x="760506" y="114551"/>
                </a:lnTo>
                <a:lnTo>
                  <a:pt x="613833" y="58498"/>
                </a:lnTo>
                <a:close/>
              </a:path>
              <a:path w="838835" h="955039">
                <a:moveTo>
                  <a:pt x="45949" y="415091"/>
                </a:moveTo>
                <a:close/>
              </a:path>
              <a:path w="838835" h="955039">
                <a:moveTo>
                  <a:pt x="832752" y="176913"/>
                </a:moveTo>
                <a:lnTo>
                  <a:pt x="661884" y="176913"/>
                </a:lnTo>
                <a:lnTo>
                  <a:pt x="796869" y="217550"/>
                </a:lnTo>
                <a:lnTo>
                  <a:pt x="805770" y="218190"/>
                </a:lnTo>
                <a:lnTo>
                  <a:pt x="817053" y="214565"/>
                </a:lnTo>
                <a:lnTo>
                  <a:pt x="827812" y="202836"/>
                </a:lnTo>
                <a:lnTo>
                  <a:pt x="832752" y="176913"/>
                </a:lnTo>
                <a:close/>
              </a:path>
              <a:path w="838835" h="955039">
                <a:moveTo>
                  <a:pt x="811770" y="0"/>
                </a:moveTo>
                <a:lnTo>
                  <a:pt x="760506" y="114551"/>
                </a:lnTo>
                <a:lnTo>
                  <a:pt x="837532" y="114551"/>
                </a:lnTo>
                <a:lnTo>
                  <a:pt x="837884" y="108119"/>
                </a:lnTo>
                <a:lnTo>
                  <a:pt x="838685" y="58498"/>
                </a:lnTo>
                <a:lnTo>
                  <a:pt x="838761" y="20231"/>
                </a:lnTo>
                <a:lnTo>
                  <a:pt x="836643" y="12354"/>
                </a:lnTo>
                <a:lnTo>
                  <a:pt x="830864" y="5923"/>
                </a:lnTo>
                <a:lnTo>
                  <a:pt x="822286" y="1589"/>
                </a:lnTo>
                <a:lnTo>
                  <a:pt x="8117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4205" y="3340310"/>
            <a:ext cx="201644" cy="1865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2411" y="2328929"/>
            <a:ext cx="2690495" cy="1543050"/>
          </a:xfrm>
          <a:custGeom>
            <a:avLst/>
            <a:gdLst/>
            <a:ahLst/>
            <a:cxnLst/>
            <a:rect l="l" t="t" r="r" b="b"/>
            <a:pathLst>
              <a:path w="2690495" h="1543050">
                <a:moveTo>
                  <a:pt x="1393357" y="0"/>
                </a:moveTo>
                <a:lnTo>
                  <a:pt x="1335339" y="324"/>
                </a:lnTo>
                <a:lnTo>
                  <a:pt x="1276858" y="2155"/>
                </a:lnTo>
                <a:lnTo>
                  <a:pt x="1216961" y="5600"/>
                </a:lnTo>
                <a:lnTo>
                  <a:pt x="1157958" y="10573"/>
                </a:lnTo>
                <a:lnTo>
                  <a:pt x="1099901" y="17041"/>
                </a:lnTo>
                <a:lnTo>
                  <a:pt x="1042845" y="24965"/>
                </a:lnTo>
                <a:lnTo>
                  <a:pt x="986841" y="34309"/>
                </a:lnTo>
                <a:lnTo>
                  <a:pt x="931945" y="45038"/>
                </a:lnTo>
                <a:lnTo>
                  <a:pt x="878209" y="57114"/>
                </a:lnTo>
                <a:lnTo>
                  <a:pt x="825687" y="70501"/>
                </a:lnTo>
                <a:lnTo>
                  <a:pt x="774432" y="85162"/>
                </a:lnTo>
                <a:lnTo>
                  <a:pt x="724497" y="101061"/>
                </a:lnTo>
                <a:lnTo>
                  <a:pt x="675937" y="118162"/>
                </a:lnTo>
                <a:lnTo>
                  <a:pt x="628805" y="136427"/>
                </a:lnTo>
                <a:lnTo>
                  <a:pt x="583153" y="155821"/>
                </a:lnTo>
                <a:lnTo>
                  <a:pt x="539036" y="176308"/>
                </a:lnTo>
                <a:lnTo>
                  <a:pt x="496508" y="197849"/>
                </a:lnTo>
                <a:lnTo>
                  <a:pt x="455620" y="220410"/>
                </a:lnTo>
                <a:lnTo>
                  <a:pt x="416428" y="243953"/>
                </a:lnTo>
                <a:lnTo>
                  <a:pt x="378983" y="268443"/>
                </a:lnTo>
                <a:lnTo>
                  <a:pt x="343341" y="293842"/>
                </a:lnTo>
                <a:lnTo>
                  <a:pt x="309554" y="320114"/>
                </a:lnTo>
                <a:lnTo>
                  <a:pt x="277676" y="347222"/>
                </a:lnTo>
                <a:lnTo>
                  <a:pt x="247759" y="375131"/>
                </a:lnTo>
                <a:lnTo>
                  <a:pt x="219859" y="403803"/>
                </a:lnTo>
                <a:lnTo>
                  <a:pt x="194027" y="433203"/>
                </a:lnTo>
                <a:lnTo>
                  <a:pt x="170318" y="463293"/>
                </a:lnTo>
                <a:lnTo>
                  <a:pt x="129482" y="525399"/>
                </a:lnTo>
                <a:lnTo>
                  <a:pt x="97777" y="589831"/>
                </a:lnTo>
                <a:lnTo>
                  <a:pt x="75632" y="656295"/>
                </a:lnTo>
                <a:lnTo>
                  <a:pt x="63473" y="724500"/>
                </a:lnTo>
                <a:lnTo>
                  <a:pt x="61273" y="759164"/>
                </a:lnTo>
                <a:lnTo>
                  <a:pt x="61729" y="794154"/>
                </a:lnTo>
                <a:lnTo>
                  <a:pt x="64896" y="829433"/>
                </a:lnTo>
                <a:lnTo>
                  <a:pt x="0" y="992374"/>
                </a:lnTo>
                <a:lnTo>
                  <a:pt x="197231" y="1113405"/>
                </a:lnTo>
                <a:lnTo>
                  <a:pt x="223689" y="1143178"/>
                </a:lnTo>
                <a:lnTo>
                  <a:pt x="252132" y="1172065"/>
                </a:lnTo>
                <a:lnTo>
                  <a:pt x="282493" y="1200044"/>
                </a:lnTo>
                <a:lnTo>
                  <a:pt x="314707" y="1227094"/>
                </a:lnTo>
                <a:lnTo>
                  <a:pt x="348710" y="1253193"/>
                </a:lnTo>
                <a:lnTo>
                  <a:pt x="384435" y="1278319"/>
                </a:lnTo>
                <a:lnTo>
                  <a:pt x="421818" y="1302450"/>
                </a:lnTo>
                <a:lnTo>
                  <a:pt x="460794" y="1325565"/>
                </a:lnTo>
                <a:lnTo>
                  <a:pt x="501297" y="1347641"/>
                </a:lnTo>
                <a:lnTo>
                  <a:pt x="543262" y="1368657"/>
                </a:lnTo>
                <a:lnTo>
                  <a:pt x="586624" y="1388592"/>
                </a:lnTo>
                <a:lnTo>
                  <a:pt x="631317" y="1407422"/>
                </a:lnTo>
                <a:lnTo>
                  <a:pt x="677278" y="1425126"/>
                </a:lnTo>
                <a:lnTo>
                  <a:pt x="724439" y="1441683"/>
                </a:lnTo>
                <a:lnTo>
                  <a:pt x="772737" y="1457070"/>
                </a:lnTo>
                <a:lnTo>
                  <a:pt x="822106" y="1471267"/>
                </a:lnTo>
                <a:lnTo>
                  <a:pt x="872481" y="1484250"/>
                </a:lnTo>
                <a:lnTo>
                  <a:pt x="923796" y="1495998"/>
                </a:lnTo>
                <a:lnTo>
                  <a:pt x="975987" y="1506490"/>
                </a:lnTo>
                <a:lnTo>
                  <a:pt x="1028988" y="1515703"/>
                </a:lnTo>
                <a:lnTo>
                  <a:pt x="1082734" y="1523616"/>
                </a:lnTo>
                <a:lnTo>
                  <a:pt x="1137160" y="1530206"/>
                </a:lnTo>
                <a:lnTo>
                  <a:pt x="1192201" y="1535453"/>
                </a:lnTo>
                <a:lnTo>
                  <a:pt x="1247791" y="1539333"/>
                </a:lnTo>
                <a:lnTo>
                  <a:pt x="1303865" y="1541826"/>
                </a:lnTo>
                <a:lnTo>
                  <a:pt x="1360359" y="1542910"/>
                </a:lnTo>
                <a:lnTo>
                  <a:pt x="1417206" y="1542562"/>
                </a:lnTo>
                <a:lnTo>
                  <a:pt x="1474343" y="1540760"/>
                </a:lnTo>
                <a:lnTo>
                  <a:pt x="1534239" y="1537316"/>
                </a:lnTo>
                <a:lnTo>
                  <a:pt x="1593242" y="1532342"/>
                </a:lnTo>
                <a:lnTo>
                  <a:pt x="1651299" y="1525875"/>
                </a:lnTo>
                <a:lnTo>
                  <a:pt x="1708355" y="1517951"/>
                </a:lnTo>
                <a:lnTo>
                  <a:pt x="1764359" y="1508606"/>
                </a:lnTo>
                <a:lnTo>
                  <a:pt x="1819255" y="1497878"/>
                </a:lnTo>
                <a:lnTo>
                  <a:pt x="1872991" y="1485802"/>
                </a:lnTo>
                <a:lnTo>
                  <a:pt x="1925513" y="1472415"/>
                </a:lnTo>
                <a:lnTo>
                  <a:pt x="1976768" y="1457754"/>
                </a:lnTo>
                <a:lnTo>
                  <a:pt x="2026703" y="1441855"/>
                </a:lnTo>
                <a:lnTo>
                  <a:pt x="2075263" y="1424754"/>
                </a:lnTo>
                <a:lnTo>
                  <a:pt x="2122395" y="1406488"/>
                </a:lnTo>
                <a:lnTo>
                  <a:pt x="2168047" y="1387094"/>
                </a:lnTo>
                <a:lnTo>
                  <a:pt x="2212164" y="1366608"/>
                </a:lnTo>
                <a:lnTo>
                  <a:pt x="2254692" y="1345067"/>
                </a:lnTo>
                <a:lnTo>
                  <a:pt x="2295580" y="1322506"/>
                </a:lnTo>
                <a:lnTo>
                  <a:pt x="2334772" y="1298963"/>
                </a:lnTo>
                <a:lnTo>
                  <a:pt x="2372217" y="1274473"/>
                </a:lnTo>
                <a:lnTo>
                  <a:pt x="2407859" y="1249074"/>
                </a:lnTo>
                <a:lnTo>
                  <a:pt x="2441646" y="1222802"/>
                </a:lnTo>
                <a:lnTo>
                  <a:pt x="2473524" y="1195694"/>
                </a:lnTo>
                <a:lnTo>
                  <a:pt x="2503441" y="1167785"/>
                </a:lnTo>
                <a:lnTo>
                  <a:pt x="2531341" y="1139113"/>
                </a:lnTo>
                <a:lnTo>
                  <a:pt x="2557173" y="1109713"/>
                </a:lnTo>
                <a:lnTo>
                  <a:pt x="2580882" y="1079623"/>
                </a:lnTo>
                <a:lnTo>
                  <a:pt x="2621718" y="1017516"/>
                </a:lnTo>
                <a:lnTo>
                  <a:pt x="2653423" y="953085"/>
                </a:lnTo>
                <a:lnTo>
                  <a:pt x="2675568" y="886621"/>
                </a:lnTo>
                <a:lnTo>
                  <a:pt x="2687727" y="818416"/>
                </a:lnTo>
                <a:lnTo>
                  <a:pt x="2689927" y="783752"/>
                </a:lnTo>
                <a:lnTo>
                  <a:pt x="2689471" y="748762"/>
                </a:lnTo>
                <a:lnTo>
                  <a:pt x="2680632" y="679276"/>
                </a:lnTo>
                <a:lnTo>
                  <a:pt x="2661937" y="612376"/>
                </a:lnTo>
                <a:lnTo>
                  <a:pt x="2633822" y="547686"/>
                </a:lnTo>
                <a:lnTo>
                  <a:pt x="2596745" y="485439"/>
                </a:lnTo>
                <a:lnTo>
                  <a:pt x="2551164" y="425865"/>
                </a:lnTo>
                <a:lnTo>
                  <a:pt x="2525328" y="397153"/>
                </a:lnTo>
                <a:lnTo>
                  <a:pt x="2497538" y="369197"/>
                </a:lnTo>
                <a:lnTo>
                  <a:pt x="2467851" y="342024"/>
                </a:lnTo>
                <a:lnTo>
                  <a:pt x="2436325" y="315664"/>
                </a:lnTo>
                <a:lnTo>
                  <a:pt x="2403016" y="290147"/>
                </a:lnTo>
                <a:lnTo>
                  <a:pt x="2367983" y="265500"/>
                </a:lnTo>
                <a:lnTo>
                  <a:pt x="2331283" y="241753"/>
                </a:lnTo>
                <a:lnTo>
                  <a:pt x="2292972" y="218935"/>
                </a:lnTo>
                <a:lnTo>
                  <a:pt x="2253108" y="197074"/>
                </a:lnTo>
                <a:lnTo>
                  <a:pt x="2211749" y="176200"/>
                </a:lnTo>
                <a:lnTo>
                  <a:pt x="2168951" y="156341"/>
                </a:lnTo>
                <a:lnTo>
                  <a:pt x="2124773" y="137527"/>
                </a:lnTo>
                <a:lnTo>
                  <a:pt x="2079270" y="119787"/>
                </a:lnTo>
                <a:lnTo>
                  <a:pt x="2032502" y="103149"/>
                </a:lnTo>
                <a:lnTo>
                  <a:pt x="1984524" y="87641"/>
                </a:lnTo>
                <a:lnTo>
                  <a:pt x="1935394" y="73295"/>
                </a:lnTo>
                <a:lnTo>
                  <a:pt x="1885170" y="60137"/>
                </a:lnTo>
                <a:lnTo>
                  <a:pt x="1833909" y="48197"/>
                </a:lnTo>
                <a:lnTo>
                  <a:pt x="1781668" y="37504"/>
                </a:lnTo>
                <a:lnTo>
                  <a:pt x="1728504" y="28087"/>
                </a:lnTo>
                <a:lnTo>
                  <a:pt x="1674475" y="19975"/>
                </a:lnTo>
                <a:lnTo>
                  <a:pt x="1619638" y="13197"/>
                </a:lnTo>
                <a:lnTo>
                  <a:pt x="1564051" y="7781"/>
                </a:lnTo>
                <a:lnTo>
                  <a:pt x="1507770" y="3757"/>
                </a:lnTo>
                <a:lnTo>
                  <a:pt x="1450852" y="1154"/>
                </a:lnTo>
                <a:lnTo>
                  <a:pt x="139335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2411" y="2328929"/>
            <a:ext cx="2690495" cy="1543050"/>
          </a:xfrm>
          <a:custGeom>
            <a:avLst/>
            <a:gdLst/>
            <a:ahLst/>
            <a:cxnLst/>
            <a:rect l="l" t="t" r="r" b="b"/>
            <a:pathLst>
              <a:path w="2690495" h="1543050">
                <a:moveTo>
                  <a:pt x="0" y="992374"/>
                </a:moveTo>
                <a:lnTo>
                  <a:pt x="64896" y="829433"/>
                </a:lnTo>
                <a:lnTo>
                  <a:pt x="61729" y="794154"/>
                </a:lnTo>
                <a:lnTo>
                  <a:pt x="61273" y="759164"/>
                </a:lnTo>
                <a:lnTo>
                  <a:pt x="68277" y="690198"/>
                </a:lnTo>
                <a:lnTo>
                  <a:pt x="85483" y="622827"/>
                </a:lnTo>
                <a:lnTo>
                  <a:pt x="112461" y="557343"/>
                </a:lnTo>
                <a:lnTo>
                  <a:pt x="148785" y="494037"/>
                </a:lnTo>
                <a:lnTo>
                  <a:pt x="194027" y="433203"/>
                </a:lnTo>
                <a:lnTo>
                  <a:pt x="219859" y="403803"/>
                </a:lnTo>
                <a:lnTo>
                  <a:pt x="247759" y="375131"/>
                </a:lnTo>
                <a:lnTo>
                  <a:pt x="277676" y="347222"/>
                </a:lnTo>
                <a:lnTo>
                  <a:pt x="309554" y="320114"/>
                </a:lnTo>
                <a:lnTo>
                  <a:pt x="343341" y="293842"/>
                </a:lnTo>
                <a:lnTo>
                  <a:pt x="378983" y="268443"/>
                </a:lnTo>
                <a:lnTo>
                  <a:pt x="416428" y="243953"/>
                </a:lnTo>
                <a:lnTo>
                  <a:pt x="455620" y="220410"/>
                </a:lnTo>
                <a:lnTo>
                  <a:pt x="496508" y="197849"/>
                </a:lnTo>
                <a:lnTo>
                  <a:pt x="539036" y="176308"/>
                </a:lnTo>
                <a:lnTo>
                  <a:pt x="583153" y="155821"/>
                </a:lnTo>
                <a:lnTo>
                  <a:pt x="628805" y="136427"/>
                </a:lnTo>
                <a:lnTo>
                  <a:pt x="675937" y="118162"/>
                </a:lnTo>
                <a:lnTo>
                  <a:pt x="724497" y="101061"/>
                </a:lnTo>
                <a:lnTo>
                  <a:pt x="774432" y="85162"/>
                </a:lnTo>
                <a:lnTo>
                  <a:pt x="825687" y="70501"/>
                </a:lnTo>
                <a:lnTo>
                  <a:pt x="878209" y="57114"/>
                </a:lnTo>
                <a:lnTo>
                  <a:pt x="931945" y="45038"/>
                </a:lnTo>
                <a:lnTo>
                  <a:pt x="986841" y="34309"/>
                </a:lnTo>
                <a:lnTo>
                  <a:pt x="1042845" y="24965"/>
                </a:lnTo>
                <a:lnTo>
                  <a:pt x="1099901" y="17041"/>
                </a:lnTo>
                <a:lnTo>
                  <a:pt x="1157958" y="10573"/>
                </a:lnTo>
                <a:lnTo>
                  <a:pt x="1216961" y="5600"/>
                </a:lnTo>
                <a:lnTo>
                  <a:pt x="1276858" y="2155"/>
                </a:lnTo>
                <a:lnTo>
                  <a:pt x="1335339" y="324"/>
                </a:lnTo>
                <a:lnTo>
                  <a:pt x="1393357" y="0"/>
                </a:lnTo>
                <a:lnTo>
                  <a:pt x="1450852" y="1154"/>
                </a:lnTo>
                <a:lnTo>
                  <a:pt x="1507770" y="3757"/>
                </a:lnTo>
                <a:lnTo>
                  <a:pt x="1564051" y="7781"/>
                </a:lnTo>
                <a:lnTo>
                  <a:pt x="1619638" y="13197"/>
                </a:lnTo>
                <a:lnTo>
                  <a:pt x="1674475" y="19975"/>
                </a:lnTo>
                <a:lnTo>
                  <a:pt x="1728504" y="28087"/>
                </a:lnTo>
                <a:lnTo>
                  <a:pt x="1781668" y="37504"/>
                </a:lnTo>
                <a:lnTo>
                  <a:pt x="1833909" y="48197"/>
                </a:lnTo>
                <a:lnTo>
                  <a:pt x="1885170" y="60137"/>
                </a:lnTo>
                <a:lnTo>
                  <a:pt x="1935394" y="73295"/>
                </a:lnTo>
                <a:lnTo>
                  <a:pt x="1984524" y="87641"/>
                </a:lnTo>
                <a:lnTo>
                  <a:pt x="2032502" y="103149"/>
                </a:lnTo>
                <a:lnTo>
                  <a:pt x="2079270" y="119787"/>
                </a:lnTo>
                <a:lnTo>
                  <a:pt x="2124773" y="137527"/>
                </a:lnTo>
                <a:lnTo>
                  <a:pt x="2168951" y="156341"/>
                </a:lnTo>
                <a:lnTo>
                  <a:pt x="2211749" y="176200"/>
                </a:lnTo>
                <a:lnTo>
                  <a:pt x="2253108" y="197074"/>
                </a:lnTo>
                <a:lnTo>
                  <a:pt x="2292972" y="218935"/>
                </a:lnTo>
                <a:lnTo>
                  <a:pt x="2331283" y="241753"/>
                </a:lnTo>
                <a:lnTo>
                  <a:pt x="2367983" y="265500"/>
                </a:lnTo>
                <a:lnTo>
                  <a:pt x="2403016" y="290147"/>
                </a:lnTo>
                <a:lnTo>
                  <a:pt x="2436325" y="315664"/>
                </a:lnTo>
                <a:lnTo>
                  <a:pt x="2467851" y="342024"/>
                </a:lnTo>
                <a:lnTo>
                  <a:pt x="2497538" y="369197"/>
                </a:lnTo>
                <a:lnTo>
                  <a:pt x="2525328" y="397153"/>
                </a:lnTo>
                <a:lnTo>
                  <a:pt x="2551164" y="425865"/>
                </a:lnTo>
                <a:lnTo>
                  <a:pt x="2596745" y="485439"/>
                </a:lnTo>
                <a:lnTo>
                  <a:pt x="2633822" y="547686"/>
                </a:lnTo>
                <a:lnTo>
                  <a:pt x="2661937" y="612376"/>
                </a:lnTo>
                <a:lnTo>
                  <a:pt x="2680632" y="679276"/>
                </a:lnTo>
                <a:lnTo>
                  <a:pt x="2689471" y="748762"/>
                </a:lnTo>
                <a:lnTo>
                  <a:pt x="2689927" y="783752"/>
                </a:lnTo>
                <a:lnTo>
                  <a:pt x="2687727" y="818416"/>
                </a:lnTo>
                <a:lnTo>
                  <a:pt x="2675568" y="886621"/>
                </a:lnTo>
                <a:lnTo>
                  <a:pt x="2653423" y="953085"/>
                </a:lnTo>
                <a:lnTo>
                  <a:pt x="2621718" y="1017516"/>
                </a:lnTo>
                <a:lnTo>
                  <a:pt x="2580882" y="1079623"/>
                </a:lnTo>
                <a:lnTo>
                  <a:pt x="2557173" y="1109713"/>
                </a:lnTo>
                <a:lnTo>
                  <a:pt x="2531341" y="1139113"/>
                </a:lnTo>
                <a:lnTo>
                  <a:pt x="2503441" y="1167785"/>
                </a:lnTo>
                <a:lnTo>
                  <a:pt x="2473524" y="1195694"/>
                </a:lnTo>
                <a:lnTo>
                  <a:pt x="2441646" y="1222802"/>
                </a:lnTo>
                <a:lnTo>
                  <a:pt x="2407859" y="1249074"/>
                </a:lnTo>
                <a:lnTo>
                  <a:pt x="2372217" y="1274473"/>
                </a:lnTo>
                <a:lnTo>
                  <a:pt x="2334772" y="1298963"/>
                </a:lnTo>
                <a:lnTo>
                  <a:pt x="2295580" y="1322506"/>
                </a:lnTo>
                <a:lnTo>
                  <a:pt x="2254692" y="1345067"/>
                </a:lnTo>
                <a:lnTo>
                  <a:pt x="2212164" y="1366608"/>
                </a:lnTo>
                <a:lnTo>
                  <a:pt x="2168047" y="1387094"/>
                </a:lnTo>
                <a:lnTo>
                  <a:pt x="2122395" y="1406488"/>
                </a:lnTo>
                <a:lnTo>
                  <a:pt x="2075263" y="1424754"/>
                </a:lnTo>
                <a:lnTo>
                  <a:pt x="2026703" y="1441855"/>
                </a:lnTo>
                <a:lnTo>
                  <a:pt x="1976768" y="1457754"/>
                </a:lnTo>
                <a:lnTo>
                  <a:pt x="1925513" y="1472415"/>
                </a:lnTo>
                <a:lnTo>
                  <a:pt x="1872991" y="1485802"/>
                </a:lnTo>
                <a:lnTo>
                  <a:pt x="1819255" y="1497878"/>
                </a:lnTo>
                <a:lnTo>
                  <a:pt x="1764359" y="1508606"/>
                </a:lnTo>
                <a:lnTo>
                  <a:pt x="1708355" y="1517951"/>
                </a:lnTo>
                <a:lnTo>
                  <a:pt x="1651299" y="1525875"/>
                </a:lnTo>
                <a:lnTo>
                  <a:pt x="1593242" y="1532342"/>
                </a:lnTo>
                <a:lnTo>
                  <a:pt x="1534239" y="1537316"/>
                </a:lnTo>
                <a:lnTo>
                  <a:pt x="1474343" y="1540760"/>
                </a:lnTo>
                <a:lnTo>
                  <a:pt x="1417206" y="1542562"/>
                </a:lnTo>
                <a:lnTo>
                  <a:pt x="1360359" y="1542910"/>
                </a:lnTo>
                <a:lnTo>
                  <a:pt x="1303865" y="1541826"/>
                </a:lnTo>
                <a:lnTo>
                  <a:pt x="1247791" y="1539333"/>
                </a:lnTo>
                <a:lnTo>
                  <a:pt x="1192201" y="1535453"/>
                </a:lnTo>
                <a:lnTo>
                  <a:pt x="1137160" y="1530206"/>
                </a:lnTo>
                <a:lnTo>
                  <a:pt x="1082734" y="1523616"/>
                </a:lnTo>
                <a:lnTo>
                  <a:pt x="1028988" y="1515703"/>
                </a:lnTo>
                <a:lnTo>
                  <a:pt x="975987" y="1506490"/>
                </a:lnTo>
                <a:lnTo>
                  <a:pt x="923796" y="1495998"/>
                </a:lnTo>
                <a:lnTo>
                  <a:pt x="872481" y="1484250"/>
                </a:lnTo>
                <a:lnTo>
                  <a:pt x="822106" y="1471267"/>
                </a:lnTo>
                <a:lnTo>
                  <a:pt x="772737" y="1457070"/>
                </a:lnTo>
                <a:lnTo>
                  <a:pt x="724439" y="1441683"/>
                </a:lnTo>
                <a:lnTo>
                  <a:pt x="677278" y="1425126"/>
                </a:lnTo>
                <a:lnTo>
                  <a:pt x="631317" y="1407422"/>
                </a:lnTo>
                <a:lnTo>
                  <a:pt x="586624" y="1388592"/>
                </a:lnTo>
                <a:lnTo>
                  <a:pt x="543262" y="1368657"/>
                </a:lnTo>
                <a:lnTo>
                  <a:pt x="501297" y="1347641"/>
                </a:lnTo>
                <a:lnTo>
                  <a:pt x="460794" y="1325565"/>
                </a:lnTo>
                <a:lnTo>
                  <a:pt x="421818" y="1302450"/>
                </a:lnTo>
                <a:lnTo>
                  <a:pt x="384435" y="1278319"/>
                </a:lnTo>
                <a:lnTo>
                  <a:pt x="348710" y="1253193"/>
                </a:lnTo>
                <a:lnTo>
                  <a:pt x="314707" y="1227094"/>
                </a:lnTo>
                <a:lnTo>
                  <a:pt x="282493" y="1200044"/>
                </a:lnTo>
                <a:lnTo>
                  <a:pt x="252132" y="1172065"/>
                </a:lnTo>
                <a:lnTo>
                  <a:pt x="223689" y="1143178"/>
                </a:lnTo>
                <a:lnTo>
                  <a:pt x="197231" y="1113405"/>
                </a:lnTo>
                <a:lnTo>
                  <a:pt x="0" y="992374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15566" y="2628582"/>
            <a:ext cx="2078989" cy="112522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065" marR="5080" indent="-5715" algn="ctr">
              <a:lnSpc>
                <a:spcPts val="1430"/>
              </a:lnSpc>
              <a:spcBef>
                <a:spcPts val="155"/>
              </a:spcBef>
            </a:pP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Now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accepting 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volunteers  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to join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our </a:t>
            </a:r>
            <a:r>
              <a:rPr sz="1200" b="1" spc="-15" dirty="0">
                <a:solidFill>
                  <a:srgbClr val="FFFFFF"/>
                </a:solidFill>
                <a:latin typeface="Verdana"/>
                <a:cs typeface="Verdana"/>
              </a:rPr>
              <a:t>Patient  </a:t>
            </a:r>
            <a:r>
              <a:rPr sz="1200" b="1" spc="-25" dirty="0">
                <a:solidFill>
                  <a:srgbClr val="FFFFFF"/>
                </a:solidFill>
                <a:latin typeface="Verdana"/>
                <a:cs typeface="Verdana"/>
              </a:rPr>
              <a:t>Decontamination</a:t>
            </a:r>
            <a:r>
              <a:rPr sz="1200" b="1" spc="3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spc="5" dirty="0">
                <a:solidFill>
                  <a:srgbClr val="FFFFFF"/>
                </a:solidFill>
                <a:latin typeface="Verdana"/>
                <a:cs typeface="Verdana"/>
              </a:rPr>
              <a:t>Team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!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Verdana"/>
              <a:cs typeface="Verdana"/>
            </a:endParaRPr>
          </a:p>
          <a:p>
            <a:pPr algn="ctr">
              <a:lnSpc>
                <a:spcPts val="1435"/>
              </a:lnSpc>
              <a:spcBef>
                <a:spcPts val="5"/>
              </a:spcBef>
            </a:pP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Free</a:t>
            </a:r>
            <a:r>
              <a:rPr sz="1200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Training!</a:t>
            </a:r>
            <a:endParaRPr sz="1200">
              <a:latin typeface="Verdana"/>
              <a:cs typeface="Verdana"/>
            </a:endParaRPr>
          </a:p>
          <a:p>
            <a:pPr marL="5715" algn="ctr">
              <a:lnSpc>
                <a:spcPts val="1435"/>
              </a:lnSpc>
            </a:pP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Call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us 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444-9074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62075"/>
            <a:ext cx="9144000" cy="2000250"/>
          </a:xfrm>
          <a:custGeom>
            <a:avLst/>
            <a:gdLst/>
            <a:ahLst/>
            <a:cxnLst/>
            <a:rect l="l" t="t" r="r" b="b"/>
            <a:pathLst>
              <a:path w="9144000" h="2000250">
                <a:moveTo>
                  <a:pt x="0" y="2000250"/>
                </a:moveTo>
                <a:lnTo>
                  <a:pt x="9144000" y="2000250"/>
                </a:lnTo>
                <a:lnTo>
                  <a:pt x="9144000" y="0"/>
                </a:lnTo>
                <a:lnTo>
                  <a:pt x="0" y="0"/>
                </a:lnTo>
                <a:lnTo>
                  <a:pt x="0" y="200025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96250" y="1533525"/>
            <a:ext cx="438150" cy="163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62325"/>
            <a:ext cx="9144000" cy="428625"/>
          </a:xfrm>
          <a:custGeom>
            <a:avLst/>
            <a:gdLst/>
            <a:ahLst/>
            <a:cxnLst/>
            <a:rect l="l" t="t" r="r" b="b"/>
            <a:pathLst>
              <a:path w="9144000" h="428625">
                <a:moveTo>
                  <a:pt x="0" y="428625"/>
                </a:moveTo>
                <a:lnTo>
                  <a:pt x="9144000" y="428625"/>
                </a:lnTo>
                <a:lnTo>
                  <a:pt x="9144000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0" y="3397186"/>
            <a:ext cx="9144000" cy="35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9290">
              <a:lnSpc>
                <a:spcPct val="100000"/>
              </a:lnSpc>
              <a:spcBef>
                <a:spcPts val="100"/>
              </a:spcBef>
            </a:pPr>
            <a:r>
              <a:rPr sz="1200" b="1" i="1" spc="-20" dirty="0">
                <a:solidFill>
                  <a:srgbClr val="FFFFFF"/>
                </a:solidFill>
                <a:latin typeface="Verdana"/>
                <a:cs typeface="Verdana"/>
              </a:rPr>
              <a:t>“Stony </a:t>
            </a:r>
            <a:r>
              <a:rPr sz="1200" b="1" i="1" spc="-5" dirty="0">
                <a:solidFill>
                  <a:srgbClr val="FFFFFF"/>
                </a:solidFill>
                <a:latin typeface="Verdana"/>
                <a:cs typeface="Verdana"/>
              </a:rPr>
              <a:t>Brook </a:t>
            </a:r>
            <a:r>
              <a:rPr sz="1200" b="1" i="1" dirty="0">
                <a:solidFill>
                  <a:srgbClr val="FFFFFF"/>
                </a:solidFill>
                <a:latin typeface="Verdana"/>
                <a:cs typeface="Verdana"/>
              </a:rPr>
              <a:t>Prepares </a:t>
            </a:r>
            <a:r>
              <a:rPr sz="1200" b="1" i="1" spc="-10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200" b="1" i="1" spc="10" dirty="0">
                <a:solidFill>
                  <a:srgbClr val="FFFFFF"/>
                </a:solidFill>
                <a:latin typeface="Verdana"/>
                <a:cs typeface="Verdana"/>
              </a:rPr>
              <a:t>Take </a:t>
            </a:r>
            <a:r>
              <a:rPr sz="1200" b="1" i="1" dirty="0">
                <a:solidFill>
                  <a:srgbClr val="FFFFFF"/>
                </a:solidFill>
                <a:latin typeface="Verdana"/>
                <a:cs typeface="Verdana"/>
              </a:rPr>
              <a:t>on </a:t>
            </a:r>
            <a:r>
              <a:rPr sz="1200" b="1" i="1" spc="-10" dirty="0">
                <a:solidFill>
                  <a:srgbClr val="FFFFFF"/>
                </a:solidFill>
                <a:latin typeface="Verdana"/>
                <a:cs typeface="Verdana"/>
              </a:rPr>
              <a:t>Overflow </a:t>
            </a:r>
            <a:r>
              <a:rPr sz="1200" b="1" i="1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1200" b="1" i="1" spc="-15" dirty="0">
                <a:solidFill>
                  <a:srgbClr val="FFFFFF"/>
                </a:solidFill>
                <a:latin typeface="Verdana"/>
                <a:cs typeface="Verdana"/>
              </a:rPr>
              <a:t>Coronavirus</a:t>
            </a:r>
            <a:r>
              <a:rPr sz="1200" b="1" i="1" spc="3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i="1" spc="-25" dirty="0">
                <a:solidFill>
                  <a:srgbClr val="FFFFFF"/>
                </a:solidFill>
                <a:latin typeface="Verdana"/>
                <a:cs typeface="Verdana"/>
              </a:rPr>
              <a:t>Patients”</a:t>
            </a:r>
            <a:endParaRPr sz="1200">
              <a:latin typeface="Verdana"/>
              <a:cs typeface="Verdana"/>
            </a:endParaRPr>
          </a:p>
          <a:p>
            <a:pPr marR="73025" algn="r">
              <a:lnSpc>
                <a:spcPct val="100000"/>
              </a:lnSpc>
              <a:spcBef>
                <a:spcPts val="15"/>
              </a:spcBef>
            </a:pPr>
            <a:r>
              <a:rPr sz="950" b="1" i="1" spc="10" dirty="0">
                <a:solidFill>
                  <a:srgbClr val="FFFFFF"/>
                </a:solidFill>
                <a:latin typeface="Verdana"/>
                <a:cs typeface="Verdana"/>
              </a:rPr>
              <a:t>Newsday: </a:t>
            </a:r>
            <a:r>
              <a:rPr sz="950" b="1" i="1" spc="-5" dirty="0">
                <a:solidFill>
                  <a:srgbClr val="FFFFFF"/>
                </a:solidFill>
                <a:latin typeface="Verdana"/>
                <a:cs typeface="Verdana"/>
              </a:rPr>
              <a:t>March </a:t>
            </a:r>
            <a:r>
              <a:rPr sz="950" b="1" i="1" dirty="0">
                <a:solidFill>
                  <a:srgbClr val="FFFFFF"/>
                </a:solidFill>
                <a:latin typeface="Verdana"/>
                <a:cs typeface="Verdana"/>
              </a:rPr>
              <a:t>20, </a:t>
            </a:r>
            <a:r>
              <a:rPr sz="950" b="1" i="1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50" b="1" i="1" dirty="0">
                <a:solidFill>
                  <a:srgbClr val="FFFFFF"/>
                </a:solidFill>
                <a:latin typeface="Verdana"/>
                <a:cs typeface="Verdana"/>
              </a:rPr>
              <a:t>2020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76550" y="1428750"/>
            <a:ext cx="1581150" cy="1828800"/>
          </a:xfrm>
          <a:custGeom>
            <a:avLst/>
            <a:gdLst/>
            <a:ahLst/>
            <a:cxnLst/>
            <a:rect l="l" t="t" r="r" b="b"/>
            <a:pathLst>
              <a:path w="1581150" h="1828800">
                <a:moveTo>
                  <a:pt x="0" y="1828800"/>
                </a:moveTo>
                <a:lnTo>
                  <a:pt x="1581150" y="1828800"/>
                </a:lnTo>
                <a:lnTo>
                  <a:pt x="1581150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F1F1F1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76550" y="2839085"/>
            <a:ext cx="1581150" cy="3898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07314" marR="101600" indent="132715">
              <a:lnSpc>
                <a:spcPts val="1430"/>
              </a:lnSpc>
              <a:spcBef>
                <a:spcPts val="155"/>
              </a:spcBef>
            </a:pPr>
            <a:r>
              <a:rPr sz="1200" b="1" spc="-30" dirty="0">
                <a:latin typeface="Verdana"/>
                <a:cs typeface="Verdana"/>
              </a:rPr>
              <a:t>PLANNING </a:t>
            </a:r>
            <a:r>
              <a:rPr sz="1200" b="1" dirty="0">
                <a:latin typeface="Verdana"/>
                <a:cs typeface="Verdana"/>
              </a:rPr>
              <a:t>&amp;  </a:t>
            </a:r>
            <a:r>
              <a:rPr sz="1200" b="1" spc="15" dirty="0">
                <a:latin typeface="Verdana"/>
                <a:cs typeface="Verdana"/>
              </a:rPr>
              <a:t>P</a:t>
            </a:r>
            <a:r>
              <a:rPr sz="1200" b="1" spc="30" dirty="0">
                <a:latin typeface="Verdana"/>
                <a:cs typeface="Verdana"/>
              </a:rPr>
              <a:t>R</a:t>
            </a:r>
            <a:r>
              <a:rPr sz="1200" b="1" dirty="0">
                <a:latin typeface="Verdana"/>
                <a:cs typeface="Verdana"/>
              </a:rPr>
              <a:t>E</a:t>
            </a:r>
            <a:r>
              <a:rPr sz="1200" b="1" spc="15" dirty="0">
                <a:latin typeface="Verdana"/>
                <a:cs typeface="Verdana"/>
              </a:rPr>
              <a:t>P</a:t>
            </a:r>
            <a:r>
              <a:rPr sz="1200" b="1" spc="-35" dirty="0">
                <a:latin typeface="Verdana"/>
                <a:cs typeface="Verdana"/>
              </a:rPr>
              <a:t>A</a:t>
            </a:r>
            <a:r>
              <a:rPr sz="1200" b="1" spc="30" dirty="0">
                <a:latin typeface="Verdana"/>
                <a:cs typeface="Verdana"/>
              </a:rPr>
              <a:t>R</a:t>
            </a:r>
            <a:r>
              <a:rPr sz="1200" b="1" dirty="0">
                <a:latin typeface="Verdana"/>
                <a:cs typeface="Verdana"/>
              </a:rPr>
              <a:t>E</a:t>
            </a:r>
            <a:r>
              <a:rPr sz="1200" b="1" spc="-25" dirty="0">
                <a:latin typeface="Verdana"/>
                <a:cs typeface="Verdana"/>
              </a:rPr>
              <a:t>D</a:t>
            </a:r>
            <a:r>
              <a:rPr sz="1200" b="1" spc="-45" dirty="0">
                <a:latin typeface="Verdana"/>
                <a:cs typeface="Verdana"/>
              </a:rPr>
              <a:t>N</a:t>
            </a:r>
            <a:r>
              <a:rPr sz="1200" b="1" dirty="0">
                <a:latin typeface="Verdana"/>
                <a:cs typeface="Verdana"/>
              </a:rPr>
              <a:t>E</a:t>
            </a:r>
            <a:r>
              <a:rPr sz="1200" b="1" spc="-30" dirty="0">
                <a:latin typeface="Verdana"/>
                <a:cs typeface="Verdana"/>
              </a:rPr>
              <a:t>S</a:t>
            </a:r>
            <a:r>
              <a:rPr sz="1200" b="1" dirty="0">
                <a:latin typeface="Verdana"/>
                <a:cs typeface="Verdana"/>
              </a:rPr>
              <a:t>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28975" y="1523936"/>
            <a:ext cx="881062" cy="966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81525" y="1428750"/>
            <a:ext cx="1581150" cy="1828800"/>
          </a:xfrm>
          <a:custGeom>
            <a:avLst/>
            <a:gdLst/>
            <a:ahLst/>
            <a:cxnLst/>
            <a:rect l="l" t="t" r="r" b="b"/>
            <a:pathLst>
              <a:path w="1581150" h="1828800">
                <a:moveTo>
                  <a:pt x="0" y="1828800"/>
                </a:moveTo>
                <a:lnTo>
                  <a:pt x="1581150" y="1828800"/>
                </a:lnTo>
                <a:lnTo>
                  <a:pt x="1581150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F1F1F1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81525" y="2471991"/>
            <a:ext cx="1581150" cy="75311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40029" marR="229870" indent="5080" algn="ctr">
              <a:lnSpc>
                <a:spcPct val="99200"/>
              </a:lnSpc>
              <a:spcBef>
                <a:spcPts val="115"/>
              </a:spcBef>
            </a:pPr>
            <a:r>
              <a:rPr sz="1200" b="1" spc="-5" dirty="0">
                <a:latin typeface="Verdana"/>
                <a:cs typeface="Verdana"/>
              </a:rPr>
              <a:t>PERSONAL  </a:t>
            </a:r>
            <a:r>
              <a:rPr sz="1200" b="1" spc="15" dirty="0">
                <a:latin typeface="Verdana"/>
                <a:cs typeface="Verdana"/>
              </a:rPr>
              <a:t>P</a:t>
            </a:r>
            <a:r>
              <a:rPr sz="1200" b="1" spc="30" dirty="0">
                <a:latin typeface="Verdana"/>
                <a:cs typeface="Verdana"/>
              </a:rPr>
              <a:t>R</a:t>
            </a:r>
            <a:r>
              <a:rPr sz="1200" b="1" spc="25" dirty="0">
                <a:latin typeface="Verdana"/>
                <a:cs typeface="Verdana"/>
              </a:rPr>
              <a:t>O</a:t>
            </a:r>
            <a:r>
              <a:rPr sz="1200" b="1" spc="75" dirty="0">
                <a:latin typeface="Verdana"/>
                <a:cs typeface="Verdana"/>
              </a:rPr>
              <a:t>T</a:t>
            </a:r>
            <a:r>
              <a:rPr sz="1200" b="1" dirty="0">
                <a:latin typeface="Verdana"/>
                <a:cs typeface="Verdana"/>
              </a:rPr>
              <a:t>E</a:t>
            </a:r>
            <a:r>
              <a:rPr sz="1200" b="1" spc="25" dirty="0">
                <a:latin typeface="Verdana"/>
                <a:cs typeface="Verdana"/>
              </a:rPr>
              <a:t>C</a:t>
            </a:r>
            <a:r>
              <a:rPr sz="1200" b="1" dirty="0">
                <a:latin typeface="Verdana"/>
                <a:cs typeface="Verdana"/>
              </a:rPr>
              <a:t>T</a:t>
            </a:r>
            <a:r>
              <a:rPr sz="1200" b="1" spc="-60" dirty="0">
                <a:latin typeface="Verdana"/>
                <a:cs typeface="Verdana"/>
              </a:rPr>
              <a:t>I</a:t>
            </a:r>
            <a:r>
              <a:rPr sz="1200" b="1" spc="-20" dirty="0">
                <a:latin typeface="Verdana"/>
                <a:cs typeface="Verdana"/>
              </a:rPr>
              <a:t>V</a:t>
            </a:r>
            <a:r>
              <a:rPr sz="1200" b="1" dirty="0">
                <a:latin typeface="Verdana"/>
                <a:cs typeface="Verdana"/>
              </a:rPr>
              <a:t>E  </a:t>
            </a:r>
            <a:r>
              <a:rPr sz="1200" b="1" spc="-10" dirty="0">
                <a:latin typeface="Verdana"/>
                <a:cs typeface="Verdana"/>
              </a:rPr>
              <a:t>EQUIPMENT  </a:t>
            </a:r>
            <a:r>
              <a:rPr sz="1200" b="1" spc="10" dirty="0">
                <a:latin typeface="Verdana"/>
                <a:cs typeface="Verdana"/>
              </a:rPr>
              <a:t>(PPE)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72025" y="1476311"/>
            <a:ext cx="1195387" cy="10715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86500" y="1428750"/>
            <a:ext cx="1571625" cy="1828800"/>
          </a:xfrm>
          <a:custGeom>
            <a:avLst/>
            <a:gdLst/>
            <a:ahLst/>
            <a:cxnLst/>
            <a:rect l="l" t="t" r="r" b="b"/>
            <a:pathLst>
              <a:path w="1571625" h="1828800">
                <a:moveTo>
                  <a:pt x="0" y="1828800"/>
                </a:moveTo>
                <a:lnTo>
                  <a:pt x="1571625" y="1828800"/>
                </a:lnTo>
                <a:lnTo>
                  <a:pt x="1571625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F1F1F1">
              <a:alpha val="5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286500" y="2839085"/>
            <a:ext cx="1571625" cy="3898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53695" marR="335915" indent="142875">
              <a:lnSpc>
                <a:spcPts val="1430"/>
              </a:lnSpc>
              <a:spcBef>
                <a:spcPts val="155"/>
              </a:spcBef>
            </a:pPr>
            <a:r>
              <a:rPr sz="1200" b="1" dirty="0">
                <a:latin typeface="Verdana"/>
                <a:cs typeface="Verdana"/>
              </a:rPr>
              <a:t>SURGE  </a:t>
            </a:r>
            <a:r>
              <a:rPr sz="1200" b="1" spc="30" dirty="0">
                <a:latin typeface="Verdana"/>
                <a:cs typeface="Verdana"/>
              </a:rPr>
              <a:t>C</a:t>
            </a:r>
            <a:r>
              <a:rPr sz="1200" b="1" spc="-35" dirty="0">
                <a:latin typeface="Verdana"/>
                <a:cs typeface="Verdana"/>
              </a:rPr>
              <a:t>A</a:t>
            </a:r>
            <a:r>
              <a:rPr sz="1200" b="1" spc="15" dirty="0">
                <a:latin typeface="Verdana"/>
                <a:cs typeface="Verdana"/>
              </a:rPr>
              <a:t>P</a:t>
            </a:r>
            <a:r>
              <a:rPr sz="1200" b="1" spc="-35" dirty="0">
                <a:latin typeface="Verdana"/>
                <a:cs typeface="Verdana"/>
              </a:rPr>
              <a:t>A</a:t>
            </a:r>
            <a:r>
              <a:rPr sz="1200" b="1" spc="30" dirty="0">
                <a:latin typeface="Verdana"/>
                <a:cs typeface="Verdana"/>
              </a:rPr>
              <a:t>C</a:t>
            </a:r>
            <a:r>
              <a:rPr sz="1200" b="1" spc="-60" dirty="0">
                <a:latin typeface="Verdana"/>
                <a:cs typeface="Verdana"/>
              </a:rPr>
              <a:t>I</a:t>
            </a:r>
            <a:r>
              <a:rPr sz="1200" b="1" spc="80" dirty="0">
                <a:latin typeface="Verdana"/>
                <a:cs typeface="Verdana"/>
              </a:rPr>
              <a:t>T</a:t>
            </a:r>
            <a:r>
              <a:rPr sz="1200" b="1" dirty="0">
                <a:latin typeface="Verdana"/>
                <a:cs typeface="Verdana"/>
              </a:rPr>
              <a:t>Y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43650" y="1619250"/>
            <a:ext cx="1466850" cy="781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123950"/>
            <a:ext cx="2647949" cy="3429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456" rIns="0" bIns="0" rtlCol="0">
            <a:spAutoFit/>
          </a:bodyPr>
          <a:lstStyle/>
          <a:p>
            <a:pPr marL="772795" marR="5080">
              <a:lnSpc>
                <a:spcPts val="3310"/>
              </a:lnSpc>
              <a:spcBef>
                <a:spcPts val="380"/>
              </a:spcBef>
            </a:pPr>
            <a:r>
              <a:rPr spc="10" dirty="0"/>
              <a:t>Infectious </a:t>
            </a:r>
            <a:r>
              <a:rPr spc="5" dirty="0"/>
              <a:t>Diseases </a:t>
            </a:r>
            <a:r>
              <a:rPr spc="25" dirty="0"/>
              <a:t>&amp;</a:t>
            </a:r>
            <a:r>
              <a:rPr spc="-275" dirty="0"/>
              <a:t> </a:t>
            </a:r>
            <a:r>
              <a:rPr spc="10" dirty="0"/>
              <a:t>Emerging  </a:t>
            </a:r>
            <a:r>
              <a:rPr spc="20" dirty="0"/>
              <a:t>Pathogens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652" y="239077"/>
            <a:ext cx="498602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0" dirty="0"/>
              <a:t>All-Hazards</a:t>
            </a:r>
            <a:r>
              <a:rPr sz="3200" spc="-315" dirty="0"/>
              <a:t> </a:t>
            </a:r>
            <a:r>
              <a:rPr sz="3200" spc="10" dirty="0"/>
              <a:t>Approach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867275" y="2657475"/>
            <a:ext cx="2457450" cy="1743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0400" y="857250"/>
            <a:ext cx="2838450" cy="1695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8650" y="857250"/>
            <a:ext cx="2428875" cy="1695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57350" y="2771775"/>
            <a:ext cx="2905125" cy="1628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38325" y="2233676"/>
            <a:ext cx="1028700" cy="276225"/>
          </a:xfrm>
          <a:custGeom>
            <a:avLst/>
            <a:gdLst/>
            <a:ahLst/>
            <a:cxnLst/>
            <a:rect l="l" t="t" r="r" b="b"/>
            <a:pathLst>
              <a:path w="1028700" h="276225">
                <a:moveTo>
                  <a:pt x="0" y="276225"/>
                </a:moveTo>
                <a:lnTo>
                  <a:pt x="1028700" y="276225"/>
                </a:lnTo>
                <a:lnTo>
                  <a:pt x="1028700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38325" y="2233676"/>
            <a:ext cx="1028700" cy="276225"/>
          </a:xfrm>
          <a:custGeom>
            <a:avLst/>
            <a:gdLst/>
            <a:ahLst/>
            <a:cxnLst/>
            <a:rect l="l" t="t" r="r" b="b"/>
            <a:pathLst>
              <a:path w="1028700" h="276225">
                <a:moveTo>
                  <a:pt x="0" y="276225"/>
                </a:moveTo>
                <a:lnTo>
                  <a:pt x="1028700" y="276225"/>
                </a:lnTo>
                <a:lnTo>
                  <a:pt x="1028700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38325" y="2265997"/>
            <a:ext cx="10287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Hurricane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10101" y="2205101"/>
            <a:ext cx="1028700" cy="285750"/>
          </a:xfrm>
          <a:custGeom>
            <a:avLst/>
            <a:gdLst/>
            <a:ahLst/>
            <a:cxnLst/>
            <a:rect l="l" t="t" r="r" b="b"/>
            <a:pathLst>
              <a:path w="1028700" h="285750">
                <a:moveTo>
                  <a:pt x="0" y="285750"/>
                </a:moveTo>
                <a:lnTo>
                  <a:pt x="1028700" y="285750"/>
                </a:lnTo>
                <a:lnTo>
                  <a:pt x="102870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10101" y="2205101"/>
            <a:ext cx="1028700" cy="285750"/>
          </a:xfrm>
          <a:custGeom>
            <a:avLst/>
            <a:gdLst/>
            <a:ahLst/>
            <a:cxnLst/>
            <a:rect l="l" t="t" r="r" b="b"/>
            <a:pathLst>
              <a:path w="1028700" h="285750">
                <a:moveTo>
                  <a:pt x="0" y="285750"/>
                </a:moveTo>
                <a:lnTo>
                  <a:pt x="1028700" y="285750"/>
                </a:lnTo>
                <a:lnTo>
                  <a:pt x="102870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10101" y="2241486"/>
            <a:ext cx="10287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Pandemic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14651" y="4071937"/>
            <a:ext cx="1400175" cy="276225"/>
          </a:xfrm>
          <a:custGeom>
            <a:avLst/>
            <a:gdLst/>
            <a:ahLst/>
            <a:cxnLst/>
            <a:rect l="l" t="t" r="r" b="b"/>
            <a:pathLst>
              <a:path w="1400175" h="276225">
                <a:moveTo>
                  <a:pt x="0" y="276225"/>
                </a:moveTo>
                <a:lnTo>
                  <a:pt x="1400175" y="276225"/>
                </a:lnTo>
                <a:lnTo>
                  <a:pt x="1400175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14651" y="4071937"/>
            <a:ext cx="1400175" cy="276225"/>
          </a:xfrm>
          <a:custGeom>
            <a:avLst/>
            <a:gdLst/>
            <a:ahLst/>
            <a:cxnLst/>
            <a:rect l="l" t="t" r="r" b="b"/>
            <a:pathLst>
              <a:path w="1400175" h="276225">
                <a:moveTo>
                  <a:pt x="0" y="276225"/>
                </a:moveTo>
                <a:lnTo>
                  <a:pt x="1400175" y="276225"/>
                </a:lnTo>
                <a:lnTo>
                  <a:pt x="1400175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414651" y="4106227"/>
            <a:ext cx="14001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065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Mass</a:t>
            </a:r>
            <a:r>
              <a:rPr sz="12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Shooting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586476" y="4071937"/>
            <a:ext cx="1028700" cy="276225"/>
          </a:xfrm>
          <a:custGeom>
            <a:avLst/>
            <a:gdLst/>
            <a:ahLst/>
            <a:cxnLst/>
            <a:rect l="l" t="t" r="r" b="b"/>
            <a:pathLst>
              <a:path w="1028700" h="276225">
                <a:moveTo>
                  <a:pt x="0" y="276225"/>
                </a:moveTo>
                <a:lnTo>
                  <a:pt x="1028700" y="276225"/>
                </a:lnTo>
                <a:lnTo>
                  <a:pt x="1028700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86476" y="4071937"/>
            <a:ext cx="1028700" cy="276225"/>
          </a:xfrm>
          <a:custGeom>
            <a:avLst/>
            <a:gdLst/>
            <a:ahLst/>
            <a:cxnLst/>
            <a:rect l="l" t="t" r="r" b="b"/>
            <a:pathLst>
              <a:path w="1028700" h="276225">
                <a:moveTo>
                  <a:pt x="0" y="276225"/>
                </a:moveTo>
                <a:lnTo>
                  <a:pt x="1028700" y="276225"/>
                </a:lnTo>
                <a:lnTo>
                  <a:pt x="1028700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586476" y="4106227"/>
            <a:ext cx="10287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Bombing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72200" y="857250"/>
            <a:ext cx="2752725" cy="1695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91351" y="2233676"/>
            <a:ext cx="2133600" cy="276225"/>
          </a:xfrm>
          <a:custGeom>
            <a:avLst/>
            <a:gdLst/>
            <a:ahLst/>
            <a:cxnLst/>
            <a:rect l="l" t="t" r="r" b="b"/>
            <a:pathLst>
              <a:path w="2133600" h="276225">
                <a:moveTo>
                  <a:pt x="0" y="276225"/>
                </a:moveTo>
                <a:lnTo>
                  <a:pt x="2133600" y="276225"/>
                </a:lnTo>
                <a:lnTo>
                  <a:pt x="2133600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91351" y="2233676"/>
            <a:ext cx="2133600" cy="276225"/>
          </a:xfrm>
          <a:custGeom>
            <a:avLst/>
            <a:gdLst/>
            <a:ahLst/>
            <a:cxnLst/>
            <a:rect l="l" t="t" r="r" b="b"/>
            <a:pathLst>
              <a:path w="2133600" h="276225">
                <a:moveTo>
                  <a:pt x="0" y="276225"/>
                </a:moveTo>
                <a:lnTo>
                  <a:pt x="2133600" y="276225"/>
                </a:lnTo>
                <a:lnTo>
                  <a:pt x="2133600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491351" y="2269172"/>
            <a:ext cx="21336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402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Closed</a:t>
            </a:r>
            <a:r>
              <a:rPr sz="12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roadways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0100"/>
            <a:ext cx="3419474" cy="308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19475" y="800100"/>
            <a:ext cx="5715000" cy="3086100"/>
          </a:xfrm>
          <a:custGeom>
            <a:avLst/>
            <a:gdLst/>
            <a:ahLst/>
            <a:cxnLst/>
            <a:rect l="l" t="t" r="r" b="b"/>
            <a:pathLst>
              <a:path w="5715000" h="3086100">
                <a:moveTo>
                  <a:pt x="0" y="3086100"/>
                </a:moveTo>
                <a:lnTo>
                  <a:pt x="5715000" y="3086100"/>
                </a:lnTo>
                <a:lnTo>
                  <a:pt x="5715000" y="0"/>
                </a:lnTo>
                <a:lnTo>
                  <a:pt x="0" y="0"/>
                </a:lnTo>
                <a:lnTo>
                  <a:pt x="0" y="3086100"/>
                </a:lnTo>
                <a:close/>
              </a:path>
            </a:pathLst>
          </a:custGeom>
          <a:solidFill>
            <a:srgbClr val="5058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2652" y="239077"/>
            <a:ext cx="225996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35" dirty="0"/>
              <a:t>Your</a:t>
            </a:r>
            <a:r>
              <a:rPr sz="3200" spc="-229" dirty="0"/>
              <a:t> </a:t>
            </a:r>
            <a:r>
              <a:rPr sz="3200" spc="35" dirty="0"/>
              <a:t>Role</a:t>
            </a:r>
            <a:endParaRPr sz="32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471035" indent="-219075">
              <a:lnSpc>
                <a:spcPts val="1664"/>
              </a:lnSpc>
              <a:spcBef>
                <a:spcPts val="125"/>
              </a:spcBef>
              <a:buFont typeface="Wingdings"/>
              <a:buChar char=""/>
              <a:tabLst>
                <a:tab pos="4471035" algn="l"/>
              </a:tabLst>
            </a:pPr>
            <a:r>
              <a:rPr spc="-5" dirty="0"/>
              <a:t>BE</a:t>
            </a:r>
            <a:r>
              <a:rPr spc="40" dirty="0"/>
              <a:t> </a:t>
            </a:r>
            <a:r>
              <a:rPr spc="20" dirty="0"/>
              <a:t>AWARE</a:t>
            </a:r>
          </a:p>
          <a:p>
            <a:pPr marL="4251960">
              <a:lnSpc>
                <a:spcPts val="1655"/>
              </a:lnSpc>
            </a:pPr>
            <a:r>
              <a:rPr b="0" spc="20" dirty="0">
                <a:latin typeface="Verdana"/>
                <a:cs typeface="Verdana"/>
              </a:rPr>
              <a:t>Know </a:t>
            </a:r>
            <a:r>
              <a:rPr b="0" spc="10" dirty="0">
                <a:latin typeface="Verdana"/>
                <a:cs typeface="Verdana"/>
              </a:rPr>
              <a:t>where </a:t>
            </a:r>
            <a:r>
              <a:rPr b="0" spc="15" dirty="0">
                <a:latin typeface="Verdana"/>
                <a:cs typeface="Verdana"/>
              </a:rPr>
              <a:t>your </a:t>
            </a:r>
            <a:r>
              <a:rPr b="0" dirty="0">
                <a:latin typeface="Verdana"/>
                <a:cs typeface="Verdana"/>
              </a:rPr>
              <a:t>department/units</a:t>
            </a:r>
            <a:r>
              <a:rPr b="0" spc="-320" dirty="0">
                <a:latin typeface="Verdana"/>
                <a:cs typeface="Verdana"/>
              </a:rPr>
              <a:t> </a:t>
            </a:r>
            <a:r>
              <a:rPr spc="15" dirty="0"/>
              <a:t>Emergency</a:t>
            </a:r>
          </a:p>
          <a:p>
            <a:pPr marL="4251960">
              <a:lnSpc>
                <a:spcPts val="1664"/>
              </a:lnSpc>
            </a:pPr>
            <a:r>
              <a:rPr spc="15" dirty="0"/>
              <a:t>Response</a:t>
            </a:r>
            <a:r>
              <a:rPr spc="-160" dirty="0"/>
              <a:t> </a:t>
            </a:r>
            <a:r>
              <a:rPr spc="15" dirty="0"/>
              <a:t>Guide</a:t>
            </a:r>
            <a:r>
              <a:rPr spc="-140" dirty="0"/>
              <a:t> </a:t>
            </a:r>
            <a:r>
              <a:rPr b="0" dirty="0">
                <a:latin typeface="Verdana"/>
                <a:cs typeface="Verdana"/>
              </a:rPr>
              <a:t>and</a:t>
            </a:r>
            <a:r>
              <a:rPr b="0" spc="40" dirty="0">
                <a:latin typeface="Verdana"/>
                <a:cs typeface="Verdana"/>
              </a:rPr>
              <a:t> </a:t>
            </a:r>
            <a:r>
              <a:rPr spc="20" dirty="0"/>
              <a:t>disaster</a:t>
            </a:r>
            <a:r>
              <a:rPr spc="-215" dirty="0"/>
              <a:t> </a:t>
            </a:r>
            <a:r>
              <a:rPr spc="10" dirty="0"/>
              <a:t>box</a:t>
            </a:r>
            <a:r>
              <a:rPr spc="-30" dirty="0"/>
              <a:t> </a:t>
            </a:r>
            <a:r>
              <a:rPr b="0" dirty="0">
                <a:latin typeface="Verdana"/>
                <a:cs typeface="Verdana"/>
              </a:rPr>
              <a:t>are</a:t>
            </a:r>
            <a:r>
              <a:rPr b="0" spc="-75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kept</a:t>
            </a:r>
          </a:p>
          <a:p>
            <a:pPr marL="4471035" indent="-219075">
              <a:lnSpc>
                <a:spcPct val="100000"/>
              </a:lnSpc>
              <a:spcBef>
                <a:spcPts val="1330"/>
              </a:spcBef>
              <a:buFont typeface="Wingdings"/>
              <a:buChar char=""/>
              <a:tabLst>
                <a:tab pos="4471035" algn="l"/>
              </a:tabLst>
            </a:pPr>
            <a:r>
              <a:rPr spc="5" dirty="0"/>
              <a:t>GET</a:t>
            </a:r>
            <a:r>
              <a:rPr spc="-30" dirty="0"/>
              <a:t> </a:t>
            </a:r>
            <a:r>
              <a:rPr spc="15" dirty="0"/>
              <a:t>TRAINED</a:t>
            </a:r>
          </a:p>
          <a:p>
            <a:pPr marL="4251960">
              <a:lnSpc>
                <a:spcPct val="100000"/>
              </a:lnSpc>
              <a:spcBef>
                <a:spcPts val="45"/>
              </a:spcBef>
            </a:pPr>
            <a:r>
              <a:rPr b="0" spc="10" dirty="0">
                <a:latin typeface="Verdana"/>
                <a:cs typeface="Verdana"/>
              </a:rPr>
              <a:t>Complete</a:t>
            </a:r>
            <a:r>
              <a:rPr b="0" spc="-150" dirty="0">
                <a:latin typeface="Verdana"/>
                <a:cs typeface="Verdana"/>
              </a:rPr>
              <a:t> </a:t>
            </a:r>
            <a:r>
              <a:rPr b="0" spc="5" dirty="0">
                <a:latin typeface="Verdana"/>
                <a:cs typeface="Verdana"/>
              </a:rPr>
              <a:t>Annual </a:t>
            </a:r>
            <a:r>
              <a:rPr b="0" spc="10" dirty="0">
                <a:latin typeface="Verdana"/>
                <a:cs typeface="Verdana"/>
              </a:rPr>
              <a:t>Required</a:t>
            </a:r>
            <a:r>
              <a:rPr b="0" spc="-190" dirty="0">
                <a:latin typeface="Verdana"/>
                <a:cs typeface="Verdana"/>
              </a:rPr>
              <a:t> </a:t>
            </a:r>
            <a:r>
              <a:rPr b="0" spc="15" dirty="0">
                <a:latin typeface="Verdana"/>
                <a:cs typeface="Verdana"/>
              </a:rPr>
              <a:t>Education</a:t>
            </a:r>
            <a:r>
              <a:rPr b="0" spc="-130" dirty="0">
                <a:latin typeface="Verdana"/>
                <a:cs typeface="Verdana"/>
              </a:rPr>
              <a:t> </a:t>
            </a:r>
            <a:r>
              <a:rPr b="0" spc="15" dirty="0">
                <a:latin typeface="Verdana"/>
                <a:cs typeface="Verdana"/>
              </a:rPr>
              <a:t>(ARE)</a:t>
            </a:r>
          </a:p>
          <a:p>
            <a:pPr marL="4471035" indent="-219075">
              <a:lnSpc>
                <a:spcPts val="1664"/>
              </a:lnSpc>
              <a:spcBef>
                <a:spcPts val="1325"/>
              </a:spcBef>
              <a:buFont typeface="Wingdings"/>
              <a:buChar char=""/>
              <a:tabLst>
                <a:tab pos="4471035" algn="l"/>
              </a:tabLst>
            </a:pPr>
            <a:r>
              <a:rPr spc="15" dirty="0"/>
              <a:t>PARTICIPATE</a:t>
            </a:r>
          </a:p>
          <a:p>
            <a:pPr marL="4251960">
              <a:lnSpc>
                <a:spcPts val="1664"/>
              </a:lnSpc>
            </a:pPr>
            <a:r>
              <a:rPr b="0" spc="30" dirty="0">
                <a:latin typeface="Verdana"/>
                <a:cs typeface="Verdana"/>
              </a:rPr>
              <a:t>Flu</a:t>
            </a:r>
            <a:r>
              <a:rPr b="0" spc="-130" dirty="0">
                <a:latin typeface="Verdana"/>
                <a:cs typeface="Verdana"/>
              </a:rPr>
              <a:t> </a:t>
            </a:r>
            <a:r>
              <a:rPr b="0" spc="20" dirty="0">
                <a:latin typeface="Verdana"/>
                <a:cs typeface="Verdana"/>
              </a:rPr>
              <a:t>Shot</a:t>
            </a:r>
            <a:r>
              <a:rPr b="0" spc="-80" dirty="0">
                <a:latin typeface="Verdana"/>
                <a:cs typeface="Verdana"/>
              </a:rPr>
              <a:t> </a:t>
            </a:r>
            <a:r>
              <a:rPr b="0" spc="10" dirty="0">
                <a:latin typeface="Verdana"/>
                <a:cs typeface="Verdana"/>
              </a:rPr>
              <a:t>POD,</a:t>
            </a:r>
            <a:r>
              <a:rPr b="0" spc="-120" dirty="0">
                <a:latin typeface="Verdana"/>
                <a:cs typeface="Verdana"/>
              </a:rPr>
              <a:t> </a:t>
            </a:r>
            <a:r>
              <a:rPr b="0" spc="5" dirty="0">
                <a:latin typeface="Verdana"/>
                <a:cs typeface="Verdana"/>
              </a:rPr>
              <a:t>Training</a:t>
            </a:r>
            <a:r>
              <a:rPr b="0" spc="-190" dirty="0">
                <a:latin typeface="Verdana"/>
                <a:cs typeface="Verdana"/>
              </a:rPr>
              <a:t> </a:t>
            </a:r>
            <a:r>
              <a:rPr b="0" spc="5" dirty="0">
                <a:latin typeface="Verdana"/>
                <a:cs typeface="Verdana"/>
              </a:rPr>
              <a:t>exercises</a:t>
            </a:r>
          </a:p>
          <a:p>
            <a:pPr marL="4471035" indent="-219075">
              <a:lnSpc>
                <a:spcPct val="100000"/>
              </a:lnSpc>
              <a:spcBef>
                <a:spcPts val="1330"/>
              </a:spcBef>
              <a:buFont typeface="Wingdings"/>
              <a:buChar char=""/>
              <a:tabLst>
                <a:tab pos="4471035" algn="l"/>
              </a:tabLst>
            </a:pPr>
            <a:r>
              <a:rPr spc="20" dirty="0"/>
              <a:t>RESPOND</a:t>
            </a:r>
          </a:p>
          <a:p>
            <a:pPr marL="4251960" marR="5080">
              <a:lnSpc>
                <a:spcPts val="1650"/>
              </a:lnSpc>
              <a:spcBef>
                <a:spcPts val="125"/>
              </a:spcBef>
            </a:pPr>
            <a:r>
              <a:rPr b="0" spc="30" dirty="0">
                <a:latin typeface="Verdana"/>
                <a:cs typeface="Verdana"/>
              </a:rPr>
              <a:t>Follow</a:t>
            </a:r>
            <a:r>
              <a:rPr b="0" spc="-170" dirty="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department/units</a:t>
            </a:r>
            <a:r>
              <a:rPr b="0" spc="-160" dirty="0">
                <a:latin typeface="Verdana"/>
                <a:cs typeface="Verdana"/>
              </a:rPr>
              <a:t> </a:t>
            </a:r>
            <a:r>
              <a:rPr spc="15" dirty="0"/>
              <a:t>Emergency</a:t>
            </a:r>
            <a:r>
              <a:rPr spc="-140" dirty="0"/>
              <a:t> </a:t>
            </a:r>
            <a:r>
              <a:rPr spc="15" dirty="0"/>
              <a:t>Response  Guide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652" y="239077"/>
            <a:ext cx="705358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20" dirty="0"/>
              <a:t>Have a </a:t>
            </a:r>
            <a:r>
              <a:rPr sz="3200" spc="30" dirty="0"/>
              <a:t>Family </a:t>
            </a:r>
            <a:r>
              <a:rPr sz="3200" spc="20" dirty="0"/>
              <a:t>Emergency</a:t>
            </a:r>
            <a:r>
              <a:rPr sz="3200" spc="-630" dirty="0"/>
              <a:t> </a:t>
            </a:r>
            <a:r>
              <a:rPr sz="3200" spc="30" dirty="0"/>
              <a:t>Plan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053782" y="1090866"/>
            <a:ext cx="2119630" cy="3336925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217170" indent="-205104">
              <a:lnSpc>
                <a:spcPct val="100000"/>
              </a:lnSpc>
              <a:spcBef>
                <a:spcPts val="1240"/>
              </a:spcBef>
              <a:buSzPct val="94444"/>
              <a:buFont typeface="Wingdings"/>
              <a:buChar char=""/>
              <a:tabLst>
                <a:tab pos="217804" algn="l"/>
              </a:tabLst>
            </a:pPr>
            <a:r>
              <a:rPr sz="1800" spc="-25" dirty="0">
                <a:latin typeface="Verdana"/>
                <a:cs typeface="Verdana"/>
              </a:rPr>
              <a:t>Sheltering</a:t>
            </a:r>
            <a:endParaRPr sz="1800">
              <a:latin typeface="Verdana"/>
              <a:cs typeface="Verdana"/>
            </a:endParaRPr>
          </a:p>
          <a:p>
            <a:pPr marL="217170" indent="-205104">
              <a:lnSpc>
                <a:spcPct val="100000"/>
              </a:lnSpc>
              <a:spcBef>
                <a:spcPts val="1145"/>
              </a:spcBef>
              <a:buSzPct val="94444"/>
              <a:buFont typeface="Wingdings"/>
              <a:buChar char=""/>
              <a:tabLst>
                <a:tab pos="217804" algn="l"/>
              </a:tabLst>
            </a:pPr>
            <a:r>
              <a:rPr sz="1800" spc="-15" dirty="0">
                <a:latin typeface="Verdana"/>
                <a:cs typeface="Verdana"/>
              </a:rPr>
              <a:t>Evacuation</a:t>
            </a:r>
            <a:endParaRPr sz="1800">
              <a:latin typeface="Verdana"/>
              <a:cs typeface="Verdana"/>
            </a:endParaRPr>
          </a:p>
          <a:p>
            <a:pPr marL="217170" indent="-205104">
              <a:lnSpc>
                <a:spcPct val="100000"/>
              </a:lnSpc>
              <a:spcBef>
                <a:spcPts val="1070"/>
              </a:spcBef>
              <a:buSzPct val="94444"/>
              <a:buFont typeface="Wingdings"/>
              <a:buChar char=""/>
              <a:tabLst>
                <a:tab pos="217804" algn="l"/>
              </a:tabLst>
            </a:pPr>
            <a:r>
              <a:rPr sz="1800" spc="-20" dirty="0">
                <a:latin typeface="Verdana"/>
                <a:cs typeface="Verdana"/>
              </a:rPr>
              <a:t>Supplies</a:t>
            </a:r>
            <a:endParaRPr sz="1800">
              <a:latin typeface="Verdana"/>
              <a:cs typeface="Verdana"/>
            </a:endParaRPr>
          </a:p>
          <a:p>
            <a:pPr marL="217170" indent="-205104">
              <a:lnSpc>
                <a:spcPct val="100000"/>
              </a:lnSpc>
              <a:spcBef>
                <a:spcPts val="1075"/>
              </a:spcBef>
              <a:buSzPct val="94444"/>
              <a:buFont typeface="Wingdings"/>
              <a:buChar char=""/>
              <a:tabLst>
                <a:tab pos="217804" algn="l"/>
              </a:tabLst>
            </a:pPr>
            <a:r>
              <a:rPr sz="1800" spc="15" dirty="0">
                <a:latin typeface="Verdana"/>
                <a:cs typeface="Verdana"/>
              </a:rPr>
              <a:t>C</a:t>
            </a:r>
            <a:r>
              <a:rPr sz="1800" spc="30" dirty="0">
                <a:latin typeface="Verdana"/>
                <a:cs typeface="Verdana"/>
              </a:rPr>
              <a:t>o</a:t>
            </a:r>
            <a:r>
              <a:rPr sz="1800" spc="-30" dirty="0">
                <a:latin typeface="Verdana"/>
                <a:cs typeface="Verdana"/>
              </a:rPr>
              <a:t>mm</a:t>
            </a:r>
            <a:r>
              <a:rPr sz="1800" spc="-15" dirty="0">
                <a:latin typeface="Verdana"/>
                <a:cs typeface="Verdana"/>
              </a:rPr>
              <a:t>un</a:t>
            </a:r>
            <a:r>
              <a:rPr sz="1800" spc="-45" dirty="0">
                <a:latin typeface="Verdana"/>
                <a:cs typeface="Verdana"/>
              </a:rPr>
              <a:t>i</a:t>
            </a:r>
            <a:r>
              <a:rPr sz="1800" spc="35" dirty="0">
                <a:latin typeface="Verdana"/>
                <a:cs typeface="Verdana"/>
              </a:rPr>
              <a:t>c</a:t>
            </a:r>
            <a:r>
              <a:rPr sz="1800" spc="-30" dirty="0">
                <a:latin typeface="Verdana"/>
                <a:cs typeface="Verdana"/>
              </a:rPr>
              <a:t>a</a:t>
            </a:r>
            <a:r>
              <a:rPr sz="1800" spc="-40" dirty="0">
                <a:latin typeface="Verdana"/>
                <a:cs typeface="Verdana"/>
              </a:rPr>
              <a:t>t</a:t>
            </a:r>
            <a:r>
              <a:rPr sz="1800" spc="-45" dirty="0">
                <a:latin typeface="Verdana"/>
                <a:cs typeface="Verdana"/>
              </a:rPr>
              <a:t>i</a:t>
            </a:r>
            <a:r>
              <a:rPr sz="1800" spc="30" dirty="0">
                <a:latin typeface="Verdana"/>
                <a:cs typeface="Verdana"/>
              </a:rPr>
              <a:t>o</a:t>
            </a:r>
            <a:r>
              <a:rPr sz="1800" spc="-15" dirty="0">
                <a:latin typeface="Verdana"/>
                <a:cs typeface="Verdana"/>
              </a:rPr>
              <a:t>n</a:t>
            </a:r>
            <a:r>
              <a:rPr sz="1800" dirty="0"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  <a:p>
            <a:pPr marL="217170" indent="-205104">
              <a:lnSpc>
                <a:spcPct val="100000"/>
              </a:lnSpc>
              <a:spcBef>
                <a:spcPts val="1070"/>
              </a:spcBef>
              <a:buSzPct val="94444"/>
              <a:buFont typeface="Wingdings"/>
              <a:buChar char=""/>
              <a:tabLst>
                <a:tab pos="217804" algn="l"/>
              </a:tabLst>
            </a:pPr>
            <a:r>
              <a:rPr sz="1800" spc="-45" dirty="0">
                <a:latin typeface="Verdana"/>
                <a:cs typeface="Verdana"/>
              </a:rPr>
              <a:t>Pets</a:t>
            </a:r>
            <a:endParaRPr sz="1800">
              <a:latin typeface="Verdana"/>
              <a:cs typeface="Verdana"/>
            </a:endParaRPr>
          </a:p>
          <a:p>
            <a:pPr marL="217170" indent="-205104">
              <a:lnSpc>
                <a:spcPct val="100000"/>
              </a:lnSpc>
              <a:spcBef>
                <a:spcPts val="1070"/>
              </a:spcBef>
              <a:buSzPct val="94444"/>
              <a:buFont typeface="Wingdings"/>
              <a:buChar char=""/>
              <a:tabLst>
                <a:tab pos="217804" algn="l"/>
              </a:tabLst>
            </a:pPr>
            <a:r>
              <a:rPr sz="1800" b="1" spc="5" dirty="0">
                <a:solidFill>
                  <a:srgbClr val="39BEC8"/>
                </a:solidFill>
                <a:latin typeface="Verdana"/>
                <a:cs typeface="Verdana"/>
              </a:rPr>
              <a:t>Ready.gov</a:t>
            </a:r>
            <a:endParaRPr sz="1800">
              <a:latin typeface="Verdana"/>
              <a:cs typeface="Verdana"/>
            </a:endParaRPr>
          </a:p>
          <a:p>
            <a:pPr marL="217170" indent="-205104">
              <a:lnSpc>
                <a:spcPct val="100000"/>
              </a:lnSpc>
              <a:spcBef>
                <a:spcPts val="1145"/>
              </a:spcBef>
              <a:buSzPct val="94444"/>
              <a:buFont typeface="Wingdings"/>
              <a:buChar char=""/>
              <a:tabLst>
                <a:tab pos="217804" algn="l"/>
              </a:tabLst>
            </a:pPr>
            <a:r>
              <a:rPr sz="1800" b="1" spc="-5" dirty="0">
                <a:solidFill>
                  <a:srgbClr val="39BEC8"/>
                </a:solidFill>
                <a:latin typeface="Verdana"/>
                <a:cs typeface="Verdana"/>
              </a:rPr>
              <a:t>Redcross.org</a:t>
            </a:r>
            <a:endParaRPr sz="1800">
              <a:latin typeface="Verdana"/>
              <a:cs typeface="Verdana"/>
            </a:endParaRPr>
          </a:p>
          <a:p>
            <a:pPr marL="217170" indent="-205104">
              <a:lnSpc>
                <a:spcPct val="100000"/>
              </a:lnSpc>
              <a:spcBef>
                <a:spcPts val="1075"/>
              </a:spcBef>
              <a:buSzPct val="94444"/>
              <a:buFont typeface="Wingdings"/>
              <a:buChar char=""/>
              <a:tabLst>
                <a:tab pos="217804" algn="l"/>
              </a:tabLst>
            </a:pPr>
            <a:r>
              <a:rPr sz="1800" b="1" spc="5" dirty="0">
                <a:solidFill>
                  <a:srgbClr val="39BEC8"/>
                </a:solidFill>
                <a:latin typeface="Verdana"/>
                <a:cs typeface="Verdana"/>
              </a:rPr>
              <a:t>FEMA.gov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53300" y="1200150"/>
            <a:ext cx="1257300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53100" y="1209675"/>
            <a:ext cx="1543050" cy="1304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62750" y="3114675"/>
            <a:ext cx="870438" cy="1285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1919" y="3114675"/>
            <a:ext cx="829818" cy="1285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00450" y="1200150"/>
            <a:ext cx="2095500" cy="1304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48300" y="2609850"/>
            <a:ext cx="1304925" cy="1790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34076" y="2595562"/>
            <a:ext cx="1333500" cy="1819275"/>
          </a:xfrm>
          <a:custGeom>
            <a:avLst/>
            <a:gdLst/>
            <a:ahLst/>
            <a:cxnLst/>
            <a:rect l="l" t="t" r="r" b="b"/>
            <a:pathLst>
              <a:path w="1333500" h="1819275">
                <a:moveTo>
                  <a:pt x="0" y="1819275"/>
                </a:moveTo>
                <a:lnTo>
                  <a:pt x="1333500" y="1819275"/>
                </a:lnTo>
                <a:lnTo>
                  <a:pt x="1333500" y="0"/>
                </a:lnTo>
                <a:lnTo>
                  <a:pt x="0" y="0"/>
                </a:lnTo>
                <a:lnTo>
                  <a:pt x="0" y="1819275"/>
                </a:lnTo>
                <a:close/>
              </a:path>
            </a:pathLst>
          </a:custGeom>
          <a:ln w="28575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81450" y="2600325"/>
            <a:ext cx="1352550" cy="18002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4619625"/>
            <a:ext cx="206692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9162" y="446246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49" cy="66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67075" y="1000125"/>
            <a:ext cx="4219575" cy="1905000"/>
          </a:xfrm>
          <a:custGeom>
            <a:avLst/>
            <a:gdLst/>
            <a:ahLst/>
            <a:cxnLst/>
            <a:rect l="l" t="t" r="r" b="b"/>
            <a:pathLst>
              <a:path w="4219575" h="1905000">
                <a:moveTo>
                  <a:pt x="3349879" y="0"/>
                </a:moveTo>
                <a:lnTo>
                  <a:pt x="0" y="0"/>
                </a:lnTo>
                <a:lnTo>
                  <a:pt x="0" y="1905000"/>
                </a:lnTo>
                <a:lnTo>
                  <a:pt x="3349879" y="1905000"/>
                </a:lnTo>
                <a:lnTo>
                  <a:pt x="3349879" y="1904238"/>
                </a:lnTo>
                <a:lnTo>
                  <a:pt x="3454654" y="1896999"/>
                </a:lnTo>
                <a:lnTo>
                  <a:pt x="3501679" y="1888950"/>
                </a:lnTo>
                <a:lnTo>
                  <a:pt x="3548030" y="1878200"/>
                </a:lnTo>
                <a:lnTo>
                  <a:pt x="3593614" y="1864803"/>
                </a:lnTo>
                <a:lnTo>
                  <a:pt x="3638342" y="1848816"/>
                </a:lnTo>
                <a:lnTo>
                  <a:pt x="3682124" y="1830294"/>
                </a:lnTo>
                <a:lnTo>
                  <a:pt x="3724870" y="1809293"/>
                </a:lnTo>
                <a:lnTo>
                  <a:pt x="3766488" y="1785869"/>
                </a:lnTo>
                <a:lnTo>
                  <a:pt x="3806889" y="1760079"/>
                </a:lnTo>
                <a:lnTo>
                  <a:pt x="3845982" y="1731977"/>
                </a:lnTo>
                <a:lnTo>
                  <a:pt x="3883678" y="1701619"/>
                </a:lnTo>
                <a:lnTo>
                  <a:pt x="3919886" y="1669062"/>
                </a:lnTo>
                <a:lnTo>
                  <a:pt x="3954516" y="1634361"/>
                </a:lnTo>
                <a:lnTo>
                  <a:pt x="3987477" y="1597572"/>
                </a:lnTo>
                <a:lnTo>
                  <a:pt x="4018679" y="1558751"/>
                </a:lnTo>
                <a:lnTo>
                  <a:pt x="4048032" y="1517954"/>
                </a:lnTo>
                <a:lnTo>
                  <a:pt x="4075445" y="1475237"/>
                </a:lnTo>
                <a:lnTo>
                  <a:pt x="4100829" y="1430655"/>
                </a:lnTo>
                <a:lnTo>
                  <a:pt x="4123311" y="1385958"/>
                </a:lnTo>
                <a:lnTo>
                  <a:pt x="4143436" y="1340331"/>
                </a:lnTo>
                <a:lnTo>
                  <a:pt x="4161204" y="1293875"/>
                </a:lnTo>
                <a:lnTo>
                  <a:pt x="4176615" y="1246694"/>
                </a:lnTo>
                <a:lnTo>
                  <a:pt x="4189668" y="1198891"/>
                </a:lnTo>
                <a:lnTo>
                  <a:pt x="4200363" y="1150569"/>
                </a:lnTo>
                <a:lnTo>
                  <a:pt x="4208700" y="1101831"/>
                </a:lnTo>
                <a:lnTo>
                  <a:pt x="4214678" y="1052780"/>
                </a:lnTo>
                <a:lnTo>
                  <a:pt x="4218298" y="1003519"/>
                </a:lnTo>
                <a:lnTo>
                  <a:pt x="4219559" y="954150"/>
                </a:lnTo>
                <a:lnTo>
                  <a:pt x="4218460" y="904779"/>
                </a:lnTo>
                <a:lnTo>
                  <a:pt x="4215001" y="855506"/>
                </a:lnTo>
                <a:lnTo>
                  <a:pt x="4209183" y="806436"/>
                </a:lnTo>
                <a:lnTo>
                  <a:pt x="4201005" y="757671"/>
                </a:lnTo>
                <a:lnTo>
                  <a:pt x="4190466" y="709314"/>
                </a:lnTo>
                <a:lnTo>
                  <a:pt x="4177566" y="661469"/>
                </a:lnTo>
                <a:lnTo>
                  <a:pt x="4162305" y="614239"/>
                </a:lnTo>
                <a:lnTo>
                  <a:pt x="4144683" y="567726"/>
                </a:lnTo>
                <a:lnTo>
                  <a:pt x="4124699" y="522034"/>
                </a:lnTo>
                <a:lnTo>
                  <a:pt x="4102354" y="477265"/>
                </a:lnTo>
                <a:lnTo>
                  <a:pt x="4077102" y="432569"/>
                </a:lnTo>
                <a:lnTo>
                  <a:pt x="4049819" y="389731"/>
                </a:lnTo>
                <a:lnTo>
                  <a:pt x="4020592" y="348809"/>
                </a:lnTo>
                <a:lnTo>
                  <a:pt x="3989512" y="309859"/>
                </a:lnTo>
                <a:lnTo>
                  <a:pt x="3956669" y="272936"/>
                </a:lnTo>
                <a:lnTo>
                  <a:pt x="3922153" y="238096"/>
                </a:lnTo>
                <a:lnTo>
                  <a:pt x="3886052" y="205396"/>
                </a:lnTo>
                <a:lnTo>
                  <a:pt x="3848458" y="174891"/>
                </a:lnTo>
                <a:lnTo>
                  <a:pt x="3809460" y="146638"/>
                </a:lnTo>
                <a:lnTo>
                  <a:pt x="3769147" y="120692"/>
                </a:lnTo>
                <a:lnTo>
                  <a:pt x="3727610" y="97110"/>
                </a:lnTo>
                <a:lnTo>
                  <a:pt x="3684938" y="75947"/>
                </a:lnTo>
                <a:lnTo>
                  <a:pt x="3641221" y="57259"/>
                </a:lnTo>
                <a:lnTo>
                  <a:pt x="3596550" y="41103"/>
                </a:lnTo>
                <a:lnTo>
                  <a:pt x="3551012" y="27534"/>
                </a:lnTo>
                <a:lnTo>
                  <a:pt x="3504700" y="16608"/>
                </a:lnTo>
                <a:lnTo>
                  <a:pt x="3457702" y="8382"/>
                </a:lnTo>
                <a:lnTo>
                  <a:pt x="3349879" y="635"/>
                </a:lnTo>
                <a:lnTo>
                  <a:pt x="3349879" y="0"/>
                </a:lnTo>
                <a:close/>
              </a:path>
            </a:pathLst>
          </a:custGeom>
          <a:solidFill>
            <a:srgbClr val="8282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026920" algn="ctr">
              <a:lnSpc>
                <a:spcPts val="3130"/>
              </a:lnSpc>
              <a:spcBef>
                <a:spcPts val="130"/>
              </a:spcBef>
            </a:pPr>
            <a:r>
              <a:rPr spc="20" dirty="0"/>
              <a:t>K</a:t>
            </a:r>
            <a:r>
              <a:rPr spc="25" dirty="0"/>
              <a:t>n</a:t>
            </a:r>
            <a:r>
              <a:rPr spc="30" dirty="0"/>
              <a:t>o</a:t>
            </a:r>
            <a:r>
              <a:rPr spc="5" dirty="0"/>
              <a:t>w</a:t>
            </a:r>
            <a:r>
              <a:rPr spc="-20" dirty="0"/>
              <a:t>l</a:t>
            </a:r>
            <a:r>
              <a:rPr spc="10" dirty="0"/>
              <a:t>e</a:t>
            </a:r>
            <a:r>
              <a:rPr spc="5" dirty="0"/>
              <a:t>d</a:t>
            </a:r>
            <a:r>
              <a:rPr spc="-5" dirty="0"/>
              <a:t>g</a:t>
            </a:r>
            <a:r>
              <a:rPr spc="15" dirty="0"/>
              <a:t>e</a:t>
            </a:r>
          </a:p>
          <a:p>
            <a:pPr marL="2026920" marR="2540" algn="ctr">
              <a:lnSpc>
                <a:spcPts val="3490"/>
              </a:lnSpc>
            </a:pPr>
            <a:r>
              <a:rPr sz="3200" spc="20" dirty="0"/>
              <a:t>Check</a:t>
            </a:r>
            <a:endParaRPr sz="3200"/>
          </a:p>
        </p:txBody>
      </p:sp>
      <p:sp>
        <p:nvSpPr>
          <p:cNvPr id="7" name="object 7"/>
          <p:cNvSpPr/>
          <p:nvPr/>
        </p:nvSpPr>
        <p:spPr>
          <a:xfrm>
            <a:off x="0" y="1000125"/>
            <a:ext cx="3933824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74515" y="3169856"/>
            <a:ext cx="25241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828282"/>
                </a:solidFill>
                <a:latin typeface="Verdana"/>
                <a:cs typeface="Verdana"/>
              </a:rPr>
              <a:t>Select NEXT </a:t>
            </a:r>
            <a:r>
              <a:rPr sz="1800" spc="-20" dirty="0">
                <a:solidFill>
                  <a:srgbClr val="828282"/>
                </a:solidFill>
                <a:latin typeface="Verdana"/>
                <a:cs typeface="Verdana"/>
              </a:rPr>
              <a:t>to</a:t>
            </a:r>
            <a:r>
              <a:rPr sz="1800" spc="185" dirty="0">
                <a:solidFill>
                  <a:srgbClr val="828282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828282"/>
                </a:solidFill>
                <a:latin typeface="Verdana"/>
                <a:cs typeface="Verdana"/>
              </a:rPr>
              <a:t>begin.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85078" y="3497579"/>
            <a:ext cx="3004185" cy="1339215"/>
          </a:xfrm>
          <a:custGeom>
            <a:avLst/>
            <a:gdLst/>
            <a:ahLst/>
            <a:cxnLst/>
            <a:rect l="l" t="t" r="r" b="b"/>
            <a:pathLst>
              <a:path w="3004184" h="1339214">
                <a:moveTo>
                  <a:pt x="2932732" y="1307165"/>
                </a:moveTo>
                <a:lnTo>
                  <a:pt x="2918587" y="1339088"/>
                </a:lnTo>
                <a:lnTo>
                  <a:pt x="3003677" y="1335176"/>
                </a:lnTo>
                <a:lnTo>
                  <a:pt x="2984828" y="1312329"/>
                </a:lnTo>
                <a:lnTo>
                  <a:pt x="2944368" y="1312329"/>
                </a:lnTo>
                <a:lnTo>
                  <a:pt x="2932732" y="1307165"/>
                </a:lnTo>
                <a:close/>
              </a:path>
              <a:path w="3004184" h="1339214">
                <a:moveTo>
                  <a:pt x="2935298" y="1301373"/>
                </a:moveTo>
                <a:lnTo>
                  <a:pt x="2932732" y="1307165"/>
                </a:lnTo>
                <a:lnTo>
                  <a:pt x="2944368" y="1312329"/>
                </a:lnTo>
                <a:lnTo>
                  <a:pt x="2946907" y="1306525"/>
                </a:lnTo>
                <a:lnTo>
                  <a:pt x="2935298" y="1301373"/>
                </a:lnTo>
                <a:close/>
              </a:path>
              <a:path w="3004184" h="1339214">
                <a:moveTo>
                  <a:pt x="2949448" y="1269441"/>
                </a:moveTo>
                <a:lnTo>
                  <a:pt x="2935298" y="1301373"/>
                </a:lnTo>
                <a:lnTo>
                  <a:pt x="2946907" y="1306525"/>
                </a:lnTo>
                <a:lnTo>
                  <a:pt x="2944368" y="1312329"/>
                </a:lnTo>
                <a:lnTo>
                  <a:pt x="2984828" y="1312329"/>
                </a:lnTo>
                <a:lnTo>
                  <a:pt x="2949448" y="1269441"/>
                </a:lnTo>
                <a:close/>
              </a:path>
              <a:path w="3004184" h="1339214">
                <a:moveTo>
                  <a:pt x="2667" y="0"/>
                </a:moveTo>
                <a:lnTo>
                  <a:pt x="0" y="5715"/>
                </a:lnTo>
                <a:lnTo>
                  <a:pt x="2932732" y="1307165"/>
                </a:lnTo>
                <a:lnTo>
                  <a:pt x="2935298" y="1301373"/>
                </a:lnTo>
                <a:lnTo>
                  <a:pt x="2667" y="0"/>
                </a:lnTo>
                <a:close/>
              </a:path>
            </a:pathLst>
          </a:custGeom>
          <a:solidFill>
            <a:srgbClr val="39BEC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275" y="295274"/>
            <a:ext cx="8562974" cy="4562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7225" y="1943100"/>
            <a:ext cx="7877175" cy="1724025"/>
          </a:xfrm>
          <a:prstGeom prst="rect">
            <a:avLst/>
          </a:prstGeom>
          <a:solidFill>
            <a:srgbClr val="D9D9D9">
              <a:alpha val="392"/>
            </a:srgbClr>
          </a:solidFill>
        </p:spPr>
        <p:txBody>
          <a:bodyPr vert="horz" wrap="square" lIns="0" tIns="10668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840"/>
              </a:spcBef>
            </a:pPr>
            <a:r>
              <a:rPr sz="1200" b="1" spc="15" dirty="0">
                <a:latin typeface="Calibri"/>
                <a:cs typeface="Calibri"/>
              </a:rPr>
              <a:t>Properties</a:t>
            </a:r>
            <a:endParaRPr sz="1200">
              <a:latin typeface="Calibri"/>
              <a:cs typeface="Calibri"/>
            </a:endParaRPr>
          </a:p>
          <a:p>
            <a:pPr marL="92075" marR="4573905">
              <a:lnSpc>
                <a:spcPts val="2180"/>
              </a:lnSpc>
              <a:spcBef>
                <a:spcPts val="120"/>
              </a:spcBef>
              <a:tabLst>
                <a:tab pos="2179955" algn="l"/>
              </a:tabLst>
            </a:pPr>
            <a:r>
              <a:rPr sz="1200" spc="10" dirty="0">
                <a:latin typeface="Calibri"/>
                <a:cs typeface="Calibri"/>
              </a:rPr>
              <a:t>On </a:t>
            </a:r>
            <a:r>
              <a:rPr sz="1200" spc="15" dirty="0">
                <a:latin typeface="Calibri"/>
                <a:cs typeface="Calibri"/>
              </a:rPr>
              <a:t>passing,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'Finish' </a:t>
            </a:r>
            <a:r>
              <a:rPr sz="1200" spc="-30" dirty="0">
                <a:latin typeface="Calibri"/>
                <a:cs typeface="Calibri"/>
              </a:rPr>
              <a:t>button:	</a:t>
            </a:r>
            <a:r>
              <a:rPr sz="12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Goes </a:t>
            </a:r>
            <a:r>
              <a:rPr sz="1200" u="sng" spc="-1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to </a:t>
            </a:r>
            <a:r>
              <a:rPr sz="12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next </a:t>
            </a:r>
            <a:r>
              <a:rPr sz="1200" u="sng" spc="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slide </a:t>
            </a:r>
            <a:r>
              <a:rPr sz="1200" spc="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On failing,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'Finish'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button:	</a:t>
            </a:r>
            <a:r>
              <a:rPr sz="12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Goes </a:t>
            </a:r>
            <a:r>
              <a:rPr sz="1200" u="sng" spc="-1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to </a:t>
            </a:r>
            <a:r>
              <a:rPr sz="12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next</a:t>
            </a:r>
            <a:r>
              <a:rPr sz="1200" u="sng" spc="2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1200" u="sng" spc="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slide</a:t>
            </a:r>
            <a:endParaRPr sz="1200">
              <a:latin typeface="Calibri"/>
              <a:cs typeface="Calibri"/>
            </a:endParaRPr>
          </a:p>
          <a:p>
            <a:pPr marL="92075" marR="3835400">
              <a:lnSpc>
                <a:spcPts val="2180"/>
              </a:lnSpc>
              <a:tabLst>
                <a:tab pos="2179955" algn="l"/>
              </a:tabLst>
            </a:pPr>
            <a:r>
              <a:rPr sz="1200" dirty="0">
                <a:latin typeface="Calibri"/>
                <a:cs typeface="Calibri"/>
              </a:rPr>
              <a:t>Allow </a:t>
            </a:r>
            <a:r>
              <a:rPr sz="1200" spc="5" dirty="0">
                <a:latin typeface="Calibri"/>
                <a:cs typeface="Calibri"/>
              </a:rPr>
              <a:t>user </a:t>
            </a:r>
            <a:r>
              <a:rPr sz="1200" spc="-15" dirty="0">
                <a:latin typeface="Calibri"/>
                <a:cs typeface="Calibri"/>
              </a:rPr>
              <a:t>to </a:t>
            </a:r>
            <a:r>
              <a:rPr sz="1200" spc="5" dirty="0">
                <a:latin typeface="Calibri"/>
                <a:cs typeface="Calibri"/>
              </a:rPr>
              <a:t>leave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quiz:	</a:t>
            </a:r>
            <a:r>
              <a:rPr sz="12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After </a:t>
            </a:r>
            <a:r>
              <a:rPr sz="1200" u="sng" spc="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user </a:t>
            </a:r>
            <a:r>
              <a:rPr sz="1200" u="sng" spc="-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has </a:t>
            </a:r>
            <a:r>
              <a:rPr sz="1200" u="sng" spc="-1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completed </a:t>
            </a:r>
            <a:r>
              <a:rPr sz="12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quiz </a:t>
            </a:r>
            <a:r>
              <a:rPr sz="1200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User </a:t>
            </a:r>
            <a:r>
              <a:rPr sz="1200" spc="-15" dirty="0">
                <a:latin typeface="Calibri"/>
                <a:cs typeface="Calibri"/>
              </a:rPr>
              <a:t>may </a:t>
            </a:r>
            <a:r>
              <a:rPr sz="1200" dirty="0">
                <a:latin typeface="Calibri"/>
                <a:cs typeface="Calibri"/>
              </a:rPr>
              <a:t>view </a:t>
            </a:r>
            <a:r>
              <a:rPr sz="1200" spc="10" dirty="0">
                <a:latin typeface="Calibri"/>
                <a:cs typeface="Calibri"/>
              </a:rPr>
              <a:t>slides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after</a:t>
            </a:r>
            <a:r>
              <a:rPr sz="1200" spc="-8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quiz:	</a:t>
            </a:r>
            <a:r>
              <a:rPr sz="12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After </a:t>
            </a:r>
            <a:r>
              <a:rPr sz="1200" u="sng" spc="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passing</a:t>
            </a:r>
            <a:r>
              <a:rPr sz="1200" u="sng" spc="4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12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quiz</a:t>
            </a:r>
            <a:endParaRPr sz="12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540"/>
              </a:spcBef>
              <a:tabLst>
                <a:tab pos="2179955" algn="l"/>
              </a:tabLst>
            </a:pPr>
            <a:r>
              <a:rPr sz="1200" spc="-25" dirty="0">
                <a:latin typeface="Calibri"/>
                <a:cs typeface="Calibri"/>
              </a:rPr>
              <a:t>Show </a:t>
            </a:r>
            <a:r>
              <a:rPr sz="1200" spc="-10" dirty="0">
                <a:latin typeface="Calibri"/>
                <a:cs typeface="Calibri"/>
              </a:rPr>
              <a:t>quiz </a:t>
            </a:r>
            <a:r>
              <a:rPr sz="1200" spc="10" dirty="0">
                <a:latin typeface="Calibri"/>
                <a:cs typeface="Calibri"/>
              </a:rPr>
              <a:t>in</a:t>
            </a:r>
            <a:r>
              <a:rPr sz="1200" spc="13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menu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25" dirty="0">
                <a:latin typeface="Calibri"/>
                <a:cs typeface="Calibri"/>
              </a:rPr>
              <a:t>as:	</a:t>
            </a:r>
            <a:r>
              <a:rPr sz="1200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Single</a:t>
            </a:r>
            <a:r>
              <a:rPr sz="1200" u="sng" spc="-4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1200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Item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62351" y="3881437"/>
            <a:ext cx="1943100" cy="685800"/>
          </a:xfrm>
          <a:custGeom>
            <a:avLst/>
            <a:gdLst/>
            <a:ahLst/>
            <a:cxnLst/>
            <a:rect l="l" t="t" r="r" b="b"/>
            <a:pathLst>
              <a:path w="1943100" h="685800">
                <a:moveTo>
                  <a:pt x="1828673" y="0"/>
                </a:moveTo>
                <a:lnTo>
                  <a:pt x="114300" y="0"/>
                </a:lnTo>
                <a:lnTo>
                  <a:pt x="69758" y="8983"/>
                </a:lnTo>
                <a:lnTo>
                  <a:pt x="33432" y="33480"/>
                </a:lnTo>
                <a:lnTo>
                  <a:pt x="8965" y="69812"/>
                </a:lnTo>
                <a:lnTo>
                  <a:pt x="0" y="114300"/>
                </a:lnTo>
                <a:lnTo>
                  <a:pt x="0" y="571500"/>
                </a:lnTo>
                <a:lnTo>
                  <a:pt x="8965" y="615993"/>
                </a:lnTo>
                <a:lnTo>
                  <a:pt x="33432" y="652324"/>
                </a:lnTo>
                <a:lnTo>
                  <a:pt x="69758" y="676818"/>
                </a:lnTo>
                <a:lnTo>
                  <a:pt x="114300" y="685800"/>
                </a:lnTo>
                <a:lnTo>
                  <a:pt x="1828673" y="685800"/>
                </a:lnTo>
                <a:lnTo>
                  <a:pt x="1873234" y="676818"/>
                </a:lnTo>
                <a:lnTo>
                  <a:pt x="1909603" y="652324"/>
                </a:lnTo>
                <a:lnTo>
                  <a:pt x="1934114" y="615993"/>
                </a:lnTo>
                <a:lnTo>
                  <a:pt x="1943100" y="571500"/>
                </a:lnTo>
                <a:lnTo>
                  <a:pt x="1943100" y="114300"/>
                </a:lnTo>
                <a:lnTo>
                  <a:pt x="1934114" y="69812"/>
                </a:lnTo>
                <a:lnTo>
                  <a:pt x="1909603" y="33480"/>
                </a:lnTo>
                <a:lnTo>
                  <a:pt x="1873234" y="8983"/>
                </a:lnTo>
                <a:lnTo>
                  <a:pt x="1828673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62351" y="3881437"/>
            <a:ext cx="1943100" cy="685800"/>
          </a:xfrm>
          <a:custGeom>
            <a:avLst/>
            <a:gdLst/>
            <a:ahLst/>
            <a:cxnLst/>
            <a:rect l="l" t="t" r="r" b="b"/>
            <a:pathLst>
              <a:path w="1943100" h="685800">
                <a:moveTo>
                  <a:pt x="0" y="114300"/>
                </a:moveTo>
                <a:lnTo>
                  <a:pt x="8965" y="69812"/>
                </a:lnTo>
                <a:lnTo>
                  <a:pt x="33432" y="33480"/>
                </a:lnTo>
                <a:lnTo>
                  <a:pt x="69758" y="8983"/>
                </a:lnTo>
                <a:lnTo>
                  <a:pt x="114300" y="0"/>
                </a:lnTo>
                <a:lnTo>
                  <a:pt x="1828673" y="0"/>
                </a:lnTo>
                <a:lnTo>
                  <a:pt x="1873234" y="8983"/>
                </a:lnTo>
                <a:lnTo>
                  <a:pt x="1909603" y="33480"/>
                </a:lnTo>
                <a:lnTo>
                  <a:pt x="1934114" y="69812"/>
                </a:lnTo>
                <a:lnTo>
                  <a:pt x="1943100" y="114300"/>
                </a:lnTo>
                <a:lnTo>
                  <a:pt x="1943100" y="571500"/>
                </a:lnTo>
                <a:lnTo>
                  <a:pt x="1934114" y="615993"/>
                </a:lnTo>
                <a:lnTo>
                  <a:pt x="1909603" y="652324"/>
                </a:lnTo>
                <a:lnTo>
                  <a:pt x="1873234" y="676818"/>
                </a:lnTo>
                <a:lnTo>
                  <a:pt x="1828673" y="685800"/>
                </a:lnTo>
                <a:lnTo>
                  <a:pt x="114300" y="685800"/>
                </a:lnTo>
                <a:lnTo>
                  <a:pt x="69758" y="676818"/>
                </a:lnTo>
                <a:lnTo>
                  <a:pt x="33432" y="652324"/>
                </a:lnTo>
                <a:lnTo>
                  <a:pt x="8965" y="615993"/>
                </a:lnTo>
                <a:lnTo>
                  <a:pt x="0" y="571500"/>
                </a:lnTo>
                <a:lnTo>
                  <a:pt x="0" y="114300"/>
                </a:lnTo>
                <a:close/>
              </a:path>
            </a:pathLst>
          </a:custGeom>
          <a:ln w="28575">
            <a:solidFill>
              <a:srgbClr val="54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57525" y="4113529"/>
            <a:ext cx="19431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502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Edit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Properties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28975" y="3990975"/>
            <a:ext cx="457200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57525" y="3876675"/>
            <a:ext cx="1943100" cy="685800"/>
          </a:xfrm>
          <a:custGeom>
            <a:avLst/>
            <a:gdLst/>
            <a:ahLst/>
            <a:cxnLst/>
            <a:rect l="l" t="t" r="r" b="b"/>
            <a:pathLst>
              <a:path w="1943100" h="685800">
                <a:moveTo>
                  <a:pt x="0" y="685800"/>
                </a:moveTo>
                <a:lnTo>
                  <a:pt x="1943100" y="685800"/>
                </a:lnTo>
                <a:lnTo>
                  <a:pt x="19431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D9D9D9">
              <a:alpha val="39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762" y="3881437"/>
            <a:ext cx="2124710" cy="685800"/>
          </a:xfrm>
          <a:custGeom>
            <a:avLst/>
            <a:gdLst/>
            <a:ahLst/>
            <a:cxnLst/>
            <a:rect l="l" t="t" r="r" b="b"/>
            <a:pathLst>
              <a:path w="2124710" h="685800">
                <a:moveTo>
                  <a:pt x="2009711" y="0"/>
                </a:moveTo>
                <a:lnTo>
                  <a:pt x="114300" y="0"/>
                </a:ln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0" y="571500"/>
                </a:lnTo>
                <a:lnTo>
                  <a:pt x="8983" y="615993"/>
                </a:lnTo>
                <a:lnTo>
                  <a:pt x="33480" y="652324"/>
                </a:lnTo>
                <a:lnTo>
                  <a:pt x="69812" y="676818"/>
                </a:lnTo>
                <a:lnTo>
                  <a:pt x="114300" y="685800"/>
                </a:lnTo>
                <a:lnTo>
                  <a:pt x="2009711" y="685800"/>
                </a:lnTo>
                <a:lnTo>
                  <a:pt x="2054272" y="676818"/>
                </a:lnTo>
                <a:lnTo>
                  <a:pt x="2090642" y="652324"/>
                </a:lnTo>
                <a:lnTo>
                  <a:pt x="2115153" y="615993"/>
                </a:lnTo>
                <a:lnTo>
                  <a:pt x="2124138" y="571500"/>
                </a:lnTo>
                <a:lnTo>
                  <a:pt x="2124138" y="114300"/>
                </a:lnTo>
                <a:lnTo>
                  <a:pt x="2115153" y="69812"/>
                </a:lnTo>
                <a:lnTo>
                  <a:pt x="2090642" y="33480"/>
                </a:lnTo>
                <a:lnTo>
                  <a:pt x="2054272" y="8983"/>
                </a:lnTo>
                <a:lnTo>
                  <a:pt x="2009711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6762" y="3881437"/>
            <a:ext cx="2124710" cy="685800"/>
          </a:xfrm>
          <a:custGeom>
            <a:avLst/>
            <a:gdLst/>
            <a:ahLst/>
            <a:cxnLst/>
            <a:rect l="l" t="t" r="r" b="b"/>
            <a:pathLst>
              <a:path w="2124710" h="685800">
                <a:moveTo>
                  <a:pt x="0" y="114300"/>
                </a:moveTo>
                <a:lnTo>
                  <a:pt x="8983" y="69812"/>
                </a:lnTo>
                <a:lnTo>
                  <a:pt x="33480" y="33480"/>
                </a:lnTo>
                <a:lnTo>
                  <a:pt x="69812" y="8983"/>
                </a:lnTo>
                <a:lnTo>
                  <a:pt x="114300" y="0"/>
                </a:lnTo>
                <a:lnTo>
                  <a:pt x="2009711" y="0"/>
                </a:lnTo>
                <a:lnTo>
                  <a:pt x="2054272" y="8983"/>
                </a:lnTo>
                <a:lnTo>
                  <a:pt x="2090642" y="33480"/>
                </a:lnTo>
                <a:lnTo>
                  <a:pt x="2115153" y="69812"/>
                </a:lnTo>
                <a:lnTo>
                  <a:pt x="2124138" y="114300"/>
                </a:lnTo>
                <a:lnTo>
                  <a:pt x="2124138" y="571500"/>
                </a:lnTo>
                <a:lnTo>
                  <a:pt x="2115153" y="615993"/>
                </a:lnTo>
                <a:lnTo>
                  <a:pt x="2090642" y="652324"/>
                </a:lnTo>
                <a:lnTo>
                  <a:pt x="2054272" y="676818"/>
                </a:lnTo>
                <a:lnTo>
                  <a:pt x="2009711" y="685800"/>
                </a:lnTo>
                <a:lnTo>
                  <a:pt x="114300" y="685800"/>
                </a:lnTo>
                <a:lnTo>
                  <a:pt x="69812" y="676818"/>
                </a:lnTo>
                <a:lnTo>
                  <a:pt x="33480" y="652324"/>
                </a:lnTo>
                <a:lnTo>
                  <a:pt x="8983" y="615993"/>
                </a:lnTo>
                <a:lnTo>
                  <a:pt x="0" y="571500"/>
                </a:lnTo>
                <a:lnTo>
                  <a:pt x="0" y="114300"/>
                </a:lnTo>
                <a:close/>
              </a:path>
            </a:pathLst>
          </a:custGeom>
          <a:ln w="28575">
            <a:solidFill>
              <a:srgbClr val="54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2000" y="4113529"/>
            <a:ext cx="21240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11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Edit </a:t>
            </a:r>
            <a:r>
              <a:rPr sz="1200" spc="10" dirty="0">
                <a:latin typeface="Calibri"/>
                <a:cs typeface="Calibri"/>
              </a:rPr>
              <a:t>in</a:t>
            </a:r>
            <a:r>
              <a:rPr sz="1200" spc="-9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Quizmaker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33450" y="3990975"/>
            <a:ext cx="457200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0" y="3876675"/>
            <a:ext cx="2124075" cy="685800"/>
          </a:xfrm>
          <a:custGeom>
            <a:avLst/>
            <a:gdLst/>
            <a:ahLst/>
            <a:cxnLst/>
            <a:rect l="l" t="t" r="r" b="b"/>
            <a:pathLst>
              <a:path w="2124075" h="685800">
                <a:moveTo>
                  <a:pt x="0" y="685800"/>
                </a:moveTo>
                <a:lnTo>
                  <a:pt x="2124075" y="685800"/>
                </a:lnTo>
                <a:lnTo>
                  <a:pt x="2124075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D9D9D9">
              <a:alpha val="39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4619625"/>
            <a:ext cx="206692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9162" y="446246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66749" cy="66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5387" y="842962"/>
            <a:ext cx="1552575" cy="3619500"/>
          </a:xfrm>
          <a:custGeom>
            <a:avLst/>
            <a:gdLst/>
            <a:ahLst/>
            <a:cxnLst/>
            <a:rect l="l" t="t" r="r" b="b"/>
            <a:pathLst>
              <a:path w="1552575" h="3619500">
                <a:moveTo>
                  <a:pt x="0" y="3619500"/>
                </a:moveTo>
                <a:lnTo>
                  <a:pt x="1552575" y="3619500"/>
                </a:lnTo>
                <a:lnTo>
                  <a:pt x="1552575" y="0"/>
                </a:lnTo>
                <a:lnTo>
                  <a:pt x="0" y="0"/>
                </a:lnTo>
                <a:lnTo>
                  <a:pt x="0" y="361950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5387" y="842962"/>
            <a:ext cx="1552575" cy="3619500"/>
          </a:xfrm>
          <a:custGeom>
            <a:avLst/>
            <a:gdLst/>
            <a:ahLst/>
            <a:cxnLst/>
            <a:rect l="l" t="t" r="r" b="b"/>
            <a:pathLst>
              <a:path w="1552575" h="3619500">
                <a:moveTo>
                  <a:pt x="0" y="3619500"/>
                </a:moveTo>
                <a:lnTo>
                  <a:pt x="1552575" y="3619500"/>
                </a:lnTo>
                <a:lnTo>
                  <a:pt x="1552575" y="0"/>
                </a:lnTo>
                <a:lnTo>
                  <a:pt x="0" y="0"/>
                </a:lnTo>
                <a:lnTo>
                  <a:pt x="0" y="3619500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98575" y="2519997"/>
            <a:ext cx="134429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5" dirty="0">
                <a:solidFill>
                  <a:srgbClr val="FFFFFF"/>
                </a:solidFill>
                <a:latin typeface="Verdana"/>
                <a:cs typeface="Verdana"/>
              </a:rPr>
              <a:t>QUESTIONS?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33876" y="842962"/>
            <a:ext cx="1552575" cy="3619500"/>
          </a:xfrm>
          <a:custGeom>
            <a:avLst/>
            <a:gdLst/>
            <a:ahLst/>
            <a:cxnLst/>
            <a:rect l="l" t="t" r="r" b="b"/>
            <a:pathLst>
              <a:path w="1552575" h="3619500">
                <a:moveTo>
                  <a:pt x="0" y="3619500"/>
                </a:moveTo>
                <a:lnTo>
                  <a:pt x="1552575" y="3619500"/>
                </a:lnTo>
                <a:lnTo>
                  <a:pt x="1552575" y="0"/>
                </a:lnTo>
                <a:lnTo>
                  <a:pt x="0" y="0"/>
                </a:lnTo>
                <a:lnTo>
                  <a:pt x="0" y="361950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33876" y="842962"/>
            <a:ext cx="1552575" cy="3619500"/>
          </a:xfrm>
          <a:custGeom>
            <a:avLst/>
            <a:gdLst/>
            <a:ahLst/>
            <a:cxnLst/>
            <a:rect l="l" t="t" r="r" b="b"/>
            <a:pathLst>
              <a:path w="1552575" h="3619500">
                <a:moveTo>
                  <a:pt x="0" y="3619500"/>
                </a:moveTo>
                <a:lnTo>
                  <a:pt x="1552575" y="3619500"/>
                </a:lnTo>
                <a:lnTo>
                  <a:pt x="1552575" y="0"/>
                </a:lnTo>
                <a:lnTo>
                  <a:pt x="0" y="0"/>
                </a:lnTo>
                <a:lnTo>
                  <a:pt x="0" y="3619500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34815" y="2519997"/>
            <a:ext cx="75438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-15" dirty="0">
                <a:solidFill>
                  <a:srgbClr val="FFFFFF"/>
                </a:solidFill>
                <a:latin typeface="Verdana"/>
                <a:cs typeface="Verdana"/>
              </a:rPr>
              <a:t>IDEAS?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72301" y="842962"/>
            <a:ext cx="1552575" cy="3619500"/>
          </a:xfrm>
          <a:custGeom>
            <a:avLst/>
            <a:gdLst/>
            <a:ahLst/>
            <a:cxnLst/>
            <a:rect l="l" t="t" r="r" b="b"/>
            <a:pathLst>
              <a:path w="1552575" h="3619500">
                <a:moveTo>
                  <a:pt x="0" y="3619500"/>
                </a:moveTo>
                <a:lnTo>
                  <a:pt x="1552575" y="3619500"/>
                </a:lnTo>
                <a:lnTo>
                  <a:pt x="1552575" y="0"/>
                </a:lnTo>
                <a:lnTo>
                  <a:pt x="0" y="0"/>
                </a:lnTo>
                <a:lnTo>
                  <a:pt x="0" y="361950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72301" y="842962"/>
            <a:ext cx="1552575" cy="3619500"/>
          </a:xfrm>
          <a:custGeom>
            <a:avLst/>
            <a:gdLst/>
            <a:ahLst/>
            <a:cxnLst/>
            <a:rect l="l" t="t" r="r" b="b"/>
            <a:pathLst>
              <a:path w="1552575" h="3619500">
                <a:moveTo>
                  <a:pt x="0" y="3619500"/>
                </a:moveTo>
                <a:lnTo>
                  <a:pt x="1552575" y="3619500"/>
                </a:lnTo>
                <a:lnTo>
                  <a:pt x="1552575" y="0"/>
                </a:lnTo>
                <a:lnTo>
                  <a:pt x="0" y="0"/>
                </a:lnTo>
                <a:lnTo>
                  <a:pt x="0" y="3619500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685915" y="2092070"/>
            <a:ext cx="1128395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85915" y="2369248"/>
            <a:ext cx="1130935" cy="84455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41300" marR="244475" indent="19050" algn="ctr">
              <a:lnSpc>
                <a:spcPts val="2100"/>
              </a:lnSpc>
              <a:spcBef>
                <a:spcPts val="220"/>
              </a:spcBef>
            </a:pP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US 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631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ts val="2120"/>
              </a:lnSpc>
            </a:pP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444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9074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71625" y="1200150"/>
            <a:ext cx="714375" cy="714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48150" y="1162050"/>
            <a:ext cx="704850" cy="714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86575" y="1200150"/>
            <a:ext cx="647700" cy="6286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835643" y="4755197"/>
            <a:ext cx="17780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5" dirty="0">
                <a:solidFill>
                  <a:srgbClr val="828383"/>
                </a:solidFill>
                <a:latin typeface="Verdana"/>
                <a:cs typeface="Verdana"/>
              </a:rPr>
              <a:t>24</a:t>
            </a:r>
            <a:endParaRPr sz="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9425" y="1885950"/>
            <a:ext cx="3105150" cy="1000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1034" y="4362450"/>
            <a:ext cx="7827009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0" dirty="0">
                <a:latin typeface="Verdana"/>
                <a:cs typeface="Verdana"/>
              </a:rPr>
              <a:t>Thank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20" dirty="0">
                <a:latin typeface="Verdana"/>
                <a:cs typeface="Verdana"/>
              </a:rPr>
              <a:t>you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25" dirty="0">
                <a:latin typeface="Verdana"/>
                <a:cs typeface="Verdana"/>
              </a:rPr>
              <a:t>for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20" dirty="0">
                <a:latin typeface="Verdana"/>
                <a:cs typeface="Verdana"/>
              </a:rPr>
              <a:t>completing</a:t>
            </a:r>
            <a:r>
              <a:rPr sz="1400" spc="-185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this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course.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You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may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30" dirty="0">
                <a:latin typeface="Verdana"/>
                <a:cs typeface="Verdana"/>
              </a:rPr>
              <a:t>close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this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35" dirty="0">
                <a:latin typeface="Verdana"/>
                <a:cs typeface="Verdana"/>
              </a:rPr>
              <a:t>window</a:t>
            </a:r>
            <a:r>
              <a:rPr sz="1400" spc="-16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to </a:t>
            </a:r>
            <a:r>
              <a:rPr sz="1400" dirty="0">
                <a:latin typeface="Verdana"/>
                <a:cs typeface="Verdana"/>
              </a:rPr>
              <a:t>return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to</a:t>
            </a:r>
            <a:r>
              <a:rPr sz="1400" spc="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20" dirty="0">
                <a:latin typeface="Verdana"/>
                <a:cs typeface="Verdana"/>
              </a:rPr>
              <a:t>LMS.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5502" y="155638"/>
            <a:ext cx="756412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35" dirty="0">
                <a:solidFill>
                  <a:srgbClr val="252525"/>
                </a:solidFill>
              </a:rPr>
              <a:t>Our Mission: </a:t>
            </a:r>
            <a:r>
              <a:rPr sz="3200" spc="25" dirty="0">
                <a:solidFill>
                  <a:srgbClr val="252525"/>
                </a:solidFill>
              </a:rPr>
              <a:t>A Safe</a:t>
            </a:r>
            <a:r>
              <a:rPr sz="3200" spc="-690" dirty="0">
                <a:solidFill>
                  <a:srgbClr val="252525"/>
                </a:solidFill>
              </a:rPr>
              <a:t> </a:t>
            </a:r>
            <a:r>
              <a:rPr sz="3200" spc="20" dirty="0">
                <a:solidFill>
                  <a:srgbClr val="252525"/>
                </a:solidFill>
              </a:rPr>
              <a:t>Environment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0" y="857250"/>
            <a:ext cx="9144000" cy="1257300"/>
          </a:xfrm>
          <a:custGeom>
            <a:avLst/>
            <a:gdLst/>
            <a:ahLst/>
            <a:cxnLst/>
            <a:rect l="l" t="t" r="r" b="b"/>
            <a:pathLst>
              <a:path w="9144000" h="1257300">
                <a:moveTo>
                  <a:pt x="0" y="1257300"/>
                </a:moveTo>
                <a:lnTo>
                  <a:pt x="9144000" y="1257300"/>
                </a:lnTo>
                <a:lnTo>
                  <a:pt x="9144000" y="0"/>
                </a:lnTo>
                <a:lnTo>
                  <a:pt x="0" y="0"/>
                </a:lnTo>
                <a:lnTo>
                  <a:pt x="0" y="125730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66152" y="966724"/>
            <a:ext cx="7569834" cy="8445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-19050" algn="ctr">
              <a:lnSpc>
                <a:spcPct val="99100"/>
              </a:lnSpc>
              <a:spcBef>
                <a:spcPts val="125"/>
              </a:spcBef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“</a:t>
            </a:r>
            <a:r>
              <a:rPr sz="1800" i="1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800" i="1" spc="-15" dirty="0">
                <a:solidFill>
                  <a:srgbClr val="FFFFFF"/>
                </a:solidFill>
                <a:latin typeface="Verdana"/>
                <a:cs typeface="Verdana"/>
              </a:rPr>
              <a:t>healthcare </a:t>
            </a:r>
            <a:r>
              <a:rPr sz="1800" i="1" dirty="0">
                <a:solidFill>
                  <a:srgbClr val="FFFFFF"/>
                </a:solidFill>
                <a:latin typeface="Verdana"/>
                <a:cs typeface="Verdana"/>
              </a:rPr>
              <a:t>disaster </a:t>
            </a:r>
            <a:r>
              <a:rPr sz="1800" i="1" spc="-5" dirty="0">
                <a:solidFill>
                  <a:srgbClr val="FFFFFF"/>
                </a:solidFill>
                <a:latin typeface="Verdana"/>
                <a:cs typeface="Verdana"/>
              </a:rPr>
              <a:t>exists when </a:t>
            </a:r>
            <a:r>
              <a:rPr sz="1800" i="1" spc="-2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800" i="1" spc="-15" dirty="0">
                <a:solidFill>
                  <a:srgbClr val="FFFFFF"/>
                </a:solidFill>
                <a:latin typeface="Verdana"/>
                <a:cs typeface="Verdana"/>
              </a:rPr>
              <a:t>patient </a:t>
            </a:r>
            <a:r>
              <a:rPr sz="1800" i="1" spc="5" dirty="0">
                <a:solidFill>
                  <a:srgbClr val="FFFFFF"/>
                </a:solidFill>
                <a:latin typeface="Verdana"/>
                <a:cs typeface="Verdana"/>
              </a:rPr>
              <a:t>load </a:t>
            </a:r>
            <a:r>
              <a:rPr sz="1800" i="1" spc="-10" dirty="0">
                <a:solidFill>
                  <a:srgbClr val="FFFFFF"/>
                </a:solidFill>
                <a:latin typeface="Verdana"/>
                <a:cs typeface="Verdana"/>
              </a:rPr>
              <a:t>exceeds </a:t>
            </a:r>
            <a:r>
              <a:rPr sz="1800" i="1" spc="-20" dirty="0">
                <a:solidFill>
                  <a:srgbClr val="FFFFFF"/>
                </a:solidFill>
                <a:latin typeface="Verdana"/>
                <a:cs typeface="Verdana"/>
              </a:rPr>
              <a:t>the  </a:t>
            </a:r>
            <a:r>
              <a:rPr sz="1800" i="1" dirty="0">
                <a:solidFill>
                  <a:srgbClr val="FFFFFF"/>
                </a:solidFill>
                <a:latin typeface="Verdana"/>
                <a:cs typeface="Verdana"/>
              </a:rPr>
              <a:t>capability </a:t>
            </a:r>
            <a:r>
              <a:rPr sz="1800" i="1" spc="1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1800" i="1" spc="-10" dirty="0">
                <a:solidFill>
                  <a:srgbClr val="FFFFFF"/>
                </a:solidFill>
                <a:latin typeface="Verdana"/>
                <a:cs typeface="Verdana"/>
              </a:rPr>
              <a:t>normal emergency </a:t>
            </a:r>
            <a:r>
              <a:rPr sz="1800" i="1" spc="-5" dirty="0">
                <a:solidFill>
                  <a:srgbClr val="FFFFFF"/>
                </a:solidFill>
                <a:latin typeface="Verdana"/>
                <a:cs typeface="Verdana"/>
              </a:rPr>
              <a:t>care systems…and </a:t>
            </a:r>
            <a:r>
              <a:rPr sz="1800" i="1" spc="-2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800" i="1" dirty="0">
                <a:solidFill>
                  <a:srgbClr val="FFFFFF"/>
                </a:solidFill>
                <a:latin typeface="Verdana"/>
                <a:cs typeface="Verdana"/>
              </a:rPr>
              <a:t>hospital </a:t>
            </a:r>
            <a:r>
              <a:rPr sz="1800" i="1" spc="15" dirty="0">
                <a:solidFill>
                  <a:srgbClr val="FFFFFF"/>
                </a:solidFill>
                <a:latin typeface="Verdana"/>
                <a:cs typeface="Verdana"/>
              </a:rPr>
              <a:t>is  </a:t>
            </a:r>
            <a:r>
              <a:rPr sz="1800" i="1" spc="-5" dirty="0">
                <a:solidFill>
                  <a:srgbClr val="FFFFFF"/>
                </a:solidFill>
                <a:latin typeface="Verdana"/>
                <a:cs typeface="Verdana"/>
              </a:rPr>
              <a:t>forced </a:t>
            </a:r>
            <a:r>
              <a:rPr sz="1800" i="1" spc="-20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800" i="1" spc="-5" dirty="0">
                <a:solidFill>
                  <a:srgbClr val="FFFFFF"/>
                </a:solidFill>
                <a:latin typeface="Verdana"/>
                <a:cs typeface="Verdana"/>
              </a:rPr>
              <a:t>apply </a:t>
            </a:r>
            <a:r>
              <a:rPr sz="1800" i="1" spc="-15" dirty="0">
                <a:solidFill>
                  <a:srgbClr val="FFFFFF"/>
                </a:solidFill>
                <a:latin typeface="Verdana"/>
                <a:cs typeface="Verdana"/>
              </a:rPr>
              <a:t>new </a:t>
            </a:r>
            <a:r>
              <a:rPr sz="1800" i="1" spc="-5" dirty="0">
                <a:solidFill>
                  <a:srgbClr val="FFFFFF"/>
                </a:solidFill>
                <a:latin typeface="Verdana"/>
                <a:cs typeface="Verdana"/>
              </a:rPr>
              <a:t>systems </a:t>
            </a:r>
            <a:r>
              <a:rPr sz="1800" i="1" dirty="0">
                <a:solidFill>
                  <a:srgbClr val="FFFFFF"/>
                </a:solidFill>
                <a:latin typeface="Verdana"/>
                <a:cs typeface="Verdana"/>
              </a:rPr>
              <a:t>designed </a:t>
            </a:r>
            <a:r>
              <a:rPr sz="1800" i="1" spc="-5" dirty="0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sz="1800" i="1" spc="-10" dirty="0">
                <a:solidFill>
                  <a:srgbClr val="FFFFFF"/>
                </a:solidFill>
                <a:latin typeface="Verdana"/>
                <a:cs typeface="Verdana"/>
              </a:rPr>
              <a:t>mass </a:t>
            </a:r>
            <a:r>
              <a:rPr sz="1800" i="1" spc="-5" dirty="0">
                <a:solidFill>
                  <a:srgbClr val="FFFFFF"/>
                </a:solidFill>
                <a:latin typeface="Verdana"/>
                <a:cs typeface="Verdana"/>
              </a:rPr>
              <a:t>medical</a:t>
            </a:r>
            <a:r>
              <a:rPr sz="1800" i="1" spc="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i="1" spc="5" dirty="0">
                <a:solidFill>
                  <a:srgbClr val="FFFFFF"/>
                </a:solidFill>
                <a:latin typeface="Verdana"/>
                <a:cs typeface="Verdana"/>
              </a:rPr>
              <a:t>care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”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8650" y="2419350"/>
            <a:ext cx="3219450" cy="1943100"/>
          </a:xfrm>
          <a:custGeom>
            <a:avLst/>
            <a:gdLst/>
            <a:ahLst/>
            <a:cxnLst/>
            <a:rect l="l" t="t" r="r" b="b"/>
            <a:pathLst>
              <a:path w="3219450" h="1943100">
                <a:moveTo>
                  <a:pt x="0" y="1943100"/>
                </a:moveTo>
                <a:lnTo>
                  <a:pt x="3219450" y="1943100"/>
                </a:lnTo>
                <a:lnTo>
                  <a:pt x="3219450" y="0"/>
                </a:lnTo>
                <a:lnTo>
                  <a:pt x="0" y="0"/>
                </a:lnTo>
                <a:lnTo>
                  <a:pt x="0" y="19431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9750" y="2419350"/>
            <a:ext cx="3219450" cy="1943100"/>
          </a:xfrm>
          <a:custGeom>
            <a:avLst/>
            <a:gdLst/>
            <a:ahLst/>
            <a:cxnLst/>
            <a:rect l="l" t="t" r="r" b="b"/>
            <a:pathLst>
              <a:path w="3219450" h="1943100">
                <a:moveTo>
                  <a:pt x="0" y="1943100"/>
                </a:moveTo>
                <a:lnTo>
                  <a:pt x="3219450" y="1943100"/>
                </a:lnTo>
                <a:lnTo>
                  <a:pt x="3219450" y="0"/>
                </a:lnTo>
                <a:lnTo>
                  <a:pt x="0" y="0"/>
                </a:lnTo>
                <a:lnTo>
                  <a:pt x="0" y="19431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8650" y="2936557"/>
            <a:ext cx="3219450" cy="1092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87325" marR="1496695">
              <a:lnSpc>
                <a:spcPct val="99500"/>
              </a:lnSpc>
              <a:spcBef>
                <a:spcPts val="135"/>
              </a:spcBef>
            </a:pPr>
            <a:r>
              <a:rPr sz="1400" dirty="0">
                <a:solidFill>
                  <a:srgbClr val="091F41"/>
                </a:solidFill>
                <a:latin typeface="Verdana"/>
                <a:cs typeface="Verdana"/>
              </a:rPr>
              <a:t>Emergency  Management  </a:t>
            </a:r>
            <a:r>
              <a:rPr sz="1400" spc="5" dirty="0">
                <a:solidFill>
                  <a:srgbClr val="091F41"/>
                </a:solidFill>
                <a:latin typeface="Verdana"/>
                <a:cs typeface="Verdana"/>
              </a:rPr>
              <a:t>regulated </a:t>
            </a:r>
            <a:r>
              <a:rPr sz="1400" spc="15" dirty="0">
                <a:solidFill>
                  <a:srgbClr val="091F41"/>
                </a:solidFill>
                <a:latin typeface="Verdana"/>
                <a:cs typeface="Verdana"/>
              </a:rPr>
              <a:t>by</a:t>
            </a:r>
            <a:r>
              <a:rPr sz="1400" spc="-190" dirty="0">
                <a:solidFill>
                  <a:srgbClr val="091F41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091F41"/>
                </a:solidFill>
                <a:latin typeface="Verdana"/>
                <a:cs typeface="Verdana"/>
              </a:rPr>
              <a:t>The  </a:t>
            </a:r>
            <a:r>
              <a:rPr sz="1400" spc="30" dirty="0">
                <a:solidFill>
                  <a:srgbClr val="091F41"/>
                </a:solidFill>
                <a:latin typeface="Verdana"/>
                <a:cs typeface="Verdana"/>
              </a:rPr>
              <a:t>Joint  </a:t>
            </a:r>
            <a:r>
              <a:rPr sz="1400" spc="20" dirty="0">
                <a:solidFill>
                  <a:srgbClr val="091F41"/>
                </a:solidFill>
                <a:latin typeface="Verdana"/>
                <a:cs typeface="Verdana"/>
              </a:rPr>
              <a:t>Commission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19750" y="2820987"/>
            <a:ext cx="3219450" cy="10928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412875" marR="196850" indent="-9525" algn="r">
              <a:lnSpc>
                <a:spcPts val="1650"/>
              </a:lnSpc>
              <a:spcBef>
                <a:spcPts val="204"/>
              </a:spcBef>
            </a:pPr>
            <a:r>
              <a:rPr sz="1400" spc="15" dirty="0">
                <a:solidFill>
                  <a:srgbClr val="091F41"/>
                </a:solidFill>
                <a:latin typeface="Verdana"/>
                <a:cs typeface="Verdana"/>
              </a:rPr>
              <a:t>Incident</a:t>
            </a:r>
            <a:r>
              <a:rPr sz="1400" spc="-204" dirty="0">
                <a:solidFill>
                  <a:srgbClr val="091F41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091F41"/>
                </a:solidFill>
                <a:latin typeface="Verdana"/>
                <a:cs typeface="Verdana"/>
              </a:rPr>
              <a:t>response </a:t>
            </a:r>
            <a:r>
              <a:rPr sz="1400" spc="5" dirty="0">
                <a:solidFill>
                  <a:srgbClr val="091F41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091F41"/>
                </a:solidFill>
                <a:latin typeface="Verdana"/>
                <a:cs typeface="Verdana"/>
              </a:rPr>
              <a:t>guidance</a:t>
            </a:r>
            <a:r>
              <a:rPr sz="1400" spc="-170" dirty="0">
                <a:solidFill>
                  <a:srgbClr val="091F41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091F41"/>
                </a:solidFill>
                <a:latin typeface="Verdana"/>
                <a:cs typeface="Verdana"/>
              </a:rPr>
              <a:t>found</a:t>
            </a:r>
            <a:r>
              <a:rPr sz="1400" spc="-204" dirty="0">
                <a:solidFill>
                  <a:srgbClr val="091F41"/>
                </a:solidFill>
                <a:latin typeface="Verdana"/>
                <a:cs typeface="Verdana"/>
              </a:rPr>
              <a:t> </a:t>
            </a:r>
            <a:r>
              <a:rPr sz="1400" spc="40" dirty="0">
                <a:solidFill>
                  <a:srgbClr val="091F41"/>
                </a:solidFill>
                <a:latin typeface="Verdana"/>
                <a:cs typeface="Verdana"/>
              </a:rPr>
              <a:t>in </a:t>
            </a:r>
            <a:r>
              <a:rPr sz="1400" spc="5" dirty="0">
                <a:solidFill>
                  <a:srgbClr val="091F41"/>
                </a:solidFill>
                <a:latin typeface="Verdana"/>
                <a:cs typeface="Verdana"/>
              </a:rPr>
              <a:t> </a:t>
            </a:r>
            <a:r>
              <a:rPr sz="1400" spc="-15" dirty="0">
                <a:solidFill>
                  <a:srgbClr val="091F41"/>
                </a:solidFill>
                <a:latin typeface="Verdana"/>
                <a:cs typeface="Verdana"/>
              </a:rPr>
              <a:t>FEMA’s</a:t>
            </a:r>
            <a:r>
              <a:rPr sz="1400" spc="-170" dirty="0">
                <a:solidFill>
                  <a:srgbClr val="091F41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091F41"/>
                </a:solidFill>
                <a:latin typeface="Verdana"/>
                <a:cs typeface="Verdana"/>
              </a:rPr>
              <a:t>National</a:t>
            </a:r>
            <a:endParaRPr sz="1400">
              <a:latin typeface="Verdana"/>
              <a:cs typeface="Verdana"/>
            </a:endParaRPr>
          </a:p>
          <a:p>
            <a:pPr marL="1631950" marR="194310" indent="-562610">
              <a:lnSpc>
                <a:spcPts val="1650"/>
              </a:lnSpc>
              <a:spcBef>
                <a:spcPts val="85"/>
              </a:spcBef>
            </a:pPr>
            <a:r>
              <a:rPr sz="1400" spc="15" dirty="0">
                <a:solidFill>
                  <a:srgbClr val="091F41"/>
                </a:solidFill>
                <a:latin typeface="Verdana"/>
                <a:cs typeface="Verdana"/>
              </a:rPr>
              <a:t>Incident</a:t>
            </a:r>
            <a:r>
              <a:rPr sz="1400" spc="-229" dirty="0">
                <a:solidFill>
                  <a:srgbClr val="091F41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91F41"/>
                </a:solidFill>
                <a:latin typeface="Verdana"/>
                <a:cs typeface="Verdana"/>
              </a:rPr>
              <a:t>Management  System</a:t>
            </a:r>
            <a:r>
              <a:rPr sz="1400" spc="-170" dirty="0">
                <a:solidFill>
                  <a:srgbClr val="091F41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091F41"/>
                </a:solidFill>
                <a:latin typeface="Verdana"/>
                <a:cs typeface="Verdana"/>
              </a:rPr>
              <a:t>(NIMS)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57800" y="2771775"/>
            <a:ext cx="2057400" cy="1247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0" y="2943225"/>
            <a:ext cx="952500" cy="904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1362075"/>
            <a:ext cx="2247900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96051" y="3329051"/>
            <a:ext cx="533400" cy="333375"/>
          </a:xfrm>
          <a:custGeom>
            <a:avLst/>
            <a:gdLst/>
            <a:ahLst/>
            <a:cxnLst/>
            <a:rect l="l" t="t" r="r" b="b"/>
            <a:pathLst>
              <a:path w="533400" h="333375">
                <a:moveTo>
                  <a:pt x="533400" y="166624"/>
                </a:moveTo>
                <a:lnTo>
                  <a:pt x="0" y="166624"/>
                </a:lnTo>
                <a:lnTo>
                  <a:pt x="266700" y="333375"/>
                </a:lnTo>
                <a:lnTo>
                  <a:pt x="533400" y="166624"/>
                </a:lnTo>
                <a:close/>
              </a:path>
              <a:path w="533400" h="333375">
                <a:moveTo>
                  <a:pt x="400050" y="0"/>
                </a:moveTo>
                <a:lnTo>
                  <a:pt x="133350" y="0"/>
                </a:lnTo>
                <a:lnTo>
                  <a:pt x="133350" y="166624"/>
                </a:lnTo>
                <a:lnTo>
                  <a:pt x="400050" y="166624"/>
                </a:lnTo>
                <a:lnTo>
                  <a:pt x="400050" y="0"/>
                </a:lnTo>
                <a:close/>
              </a:path>
            </a:pathLst>
          </a:custGeom>
          <a:solidFill>
            <a:srgbClr val="BCD0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94276" y="3595941"/>
            <a:ext cx="3526790" cy="62484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7620" algn="ctr">
              <a:lnSpc>
                <a:spcPts val="1500"/>
              </a:lnSpc>
              <a:spcBef>
                <a:spcPts val="325"/>
              </a:spcBef>
            </a:pPr>
            <a:r>
              <a:rPr sz="1400" spc="5" dirty="0">
                <a:latin typeface="Verdana"/>
                <a:cs typeface="Verdana"/>
              </a:rPr>
              <a:t>Comprehensive, </a:t>
            </a:r>
            <a:r>
              <a:rPr sz="1400" spc="15" dirty="0">
                <a:latin typeface="Verdana"/>
                <a:cs typeface="Verdana"/>
              </a:rPr>
              <a:t>collaborative  </a:t>
            </a:r>
            <a:r>
              <a:rPr sz="1400" spc="10" dirty="0">
                <a:latin typeface="Verdana"/>
                <a:cs typeface="Verdana"/>
              </a:rPr>
              <a:t>approach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to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managing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incidents</a:t>
            </a:r>
            <a:r>
              <a:rPr sz="1400" spc="-200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across 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country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55665" y="2334323"/>
            <a:ext cx="808355" cy="287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30"/>
              </a:lnSpc>
              <a:spcBef>
                <a:spcPts val="100"/>
              </a:spcBef>
            </a:pPr>
            <a:r>
              <a:rPr sz="900" spc="-10" dirty="0">
                <a:solidFill>
                  <a:srgbClr val="FFFFFF"/>
                </a:solidFill>
                <a:latin typeface="Verdana"/>
                <a:cs typeface="Verdana"/>
              </a:rPr>
              <a:t>Communicate</a:t>
            </a:r>
            <a:endParaRPr sz="900">
              <a:latin typeface="Verdana"/>
              <a:cs typeface="Verdana"/>
            </a:endParaRPr>
          </a:p>
          <a:p>
            <a:pPr marL="60325">
              <a:lnSpc>
                <a:spcPts val="1030"/>
              </a:lnSpc>
            </a:pPr>
            <a:r>
              <a:rPr sz="900" spc="10" dirty="0">
                <a:solidFill>
                  <a:srgbClr val="FFFFFF"/>
                </a:solidFill>
                <a:latin typeface="Verdana"/>
                <a:cs typeface="Verdana"/>
              </a:rPr>
              <a:t>Information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44907" y="868311"/>
            <a:ext cx="2987836" cy="2397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48604" y="1594802"/>
            <a:ext cx="647700" cy="33845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98425" marR="5080" indent="-85725">
              <a:lnSpc>
                <a:spcPts val="1200"/>
              </a:lnSpc>
              <a:spcBef>
                <a:spcPts val="190"/>
              </a:spcBef>
            </a:pPr>
            <a:r>
              <a:rPr sz="1050" spc="-7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50" spc="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0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50" spc="-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50" spc="1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050" spc="-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50" spc="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sz="1050" spc="-15" dirty="0">
                <a:solidFill>
                  <a:srgbClr val="FFFFFF"/>
                </a:solidFill>
                <a:latin typeface="Verdana"/>
                <a:cs typeface="Verdana"/>
              </a:rPr>
              <a:t>Tactics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6462776" y="1378902"/>
            <a:ext cx="38544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950" spc="-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950" spc="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950" spc="-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95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29426" y="1512823"/>
            <a:ext cx="66103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10" dirty="0">
                <a:solidFill>
                  <a:srgbClr val="FFFFFF"/>
                </a:solidFill>
                <a:latin typeface="Verdana"/>
                <a:cs typeface="Verdana"/>
              </a:rPr>
              <a:t>Resources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772795" marR="5080">
              <a:lnSpc>
                <a:spcPts val="3310"/>
              </a:lnSpc>
              <a:spcBef>
                <a:spcPts val="685"/>
              </a:spcBef>
            </a:pPr>
            <a:r>
              <a:rPr sz="3200" spc="25" dirty="0"/>
              <a:t>National </a:t>
            </a:r>
            <a:r>
              <a:rPr sz="3200" spc="15" dirty="0"/>
              <a:t>Incident</a:t>
            </a:r>
            <a:r>
              <a:rPr sz="3200" spc="-450" dirty="0"/>
              <a:t> </a:t>
            </a:r>
            <a:r>
              <a:rPr sz="3200" spc="20" dirty="0"/>
              <a:t>Management  </a:t>
            </a:r>
            <a:r>
              <a:rPr sz="3200" spc="35" dirty="0"/>
              <a:t>System</a:t>
            </a:r>
            <a:r>
              <a:rPr sz="3200" spc="-240" dirty="0"/>
              <a:t> </a:t>
            </a:r>
            <a:r>
              <a:rPr sz="3200" spc="5" dirty="0"/>
              <a:t>(NIMS)</a:t>
            </a:r>
            <a:endParaRPr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4619625"/>
            <a:ext cx="206692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66749" cy="66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00751" y="3614801"/>
            <a:ext cx="1866900" cy="1219200"/>
          </a:xfrm>
          <a:custGeom>
            <a:avLst/>
            <a:gdLst/>
            <a:ahLst/>
            <a:cxnLst/>
            <a:rect l="l" t="t" r="r" b="b"/>
            <a:pathLst>
              <a:path w="1866900" h="1219200">
                <a:moveTo>
                  <a:pt x="0" y="121920"/>
                </a:moveTo>
                <a:lnTo>
                  <a:pt x="9566" y="74420"/>
                </a:lnTo>
                <a:lnTo>
                  <a:pt x="35671" y="35671"/>
                </a:lnTo>
                <a:lnTo>
                  <a:pt x="74420" y="9566"/>
                </a:lnTo>
                <a:lnTo>
                  <a:pt x="121920" y="0"/>
                </a:lnTo>
                <a:lnTo>
                  <a:pt x="1744979" y="0"/>
                </a:lnTo>
                <a:lnTo>
                  <a:pt x="1792426" y="9566"/>
                </a:lnTo>
                <a:lnTo>
                  <a:pt x="1831181" y="35671"/>
                </a:lnTo>
                <a:lnTo>
                  <a:pt x="1857315" y="74420"/>
                </a:lnTo>
                <a:lnTo>
                  <a:pt x="1866900" y="121920"/>
                </a:lnTo>
                <a:lnTo>
                  <a:pt x="1866900" y="1097216"/>
                </a:lnTo>
                <a:lnTo>
                  <a:pt x="1857315" y="1144673"/>
                </a:lnTo>
                <a:lnTo>
                  <a:pt x="1831181" y="1183427"/>
                </a:lnTo>
                <a:lnTo>
                  <a:pt x="1792426" y="1209555"/>
                </a:lnTo>
                <a:lnTo>
                  <a:pt x="1744979" y="1219136"/>
                </a:lnTo>
                <a:lnTo>
                  <a:pt x="121920" y="1219136"/>
                </a:lnTo>
                <a:lnTo>
                  <a:pt x="74420" y="1209555"/>
                </a:lnTo>
                <a:lnTo>
                  <a:pt x="35671" y="1183427"/>
                </a:lnTo>
                <a:lnTo>
                  <a:pt x="9566" y="1144673"/>
                </a:lnTo>
                <a:lnTo>
                  <a:pt x="0" y="1097216"/>
                </a:lnTo>
                <a:lnTo>
                  <a:pt x="0" y="121920"/>
                </a:lnTo>
                <a:close/>
              </a:path>
            </a:pathLst>
          </a:custGeom>
          <a:ln w="12700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17971" y="3966845"/>
            <a:ext cx="1189355" cy="30861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69850" marR="5080" indent="-57150">
              <a:lnSpc>
                <a:spcPts val="1050"/>
              </a:lnSpc>
              <a:spcBef>
                <a:spcPts val="235"/>
              </a:spcBef>
              <a:buSzPct val="89473"/>
              <a:buChar char="•"/>
              <a:tabLst>
                <a:tab pos="81280" algn="l"/>
              </a:tabLst>
            </a:pPr>
            <a:r>
              <a:rPr sz="950" spc="5" dirty="0">
                <a:latin typeface="Verdana"/>
                <a:cs typeface="Verdana"/>
              </a:rPr>
              <a:t>Respond </a:t>
            </a:r>
            <a:r>
              <a:rPr sz="950" spc="45" dirty="0">
                <a:latin typeface="Verdana"/>
                <a:cs typeface="Verdana"/>
              </a:rPr>
              <a:t>to  </a:t>
            </a:r>
            <a:r>
              <a:rPr sz="950" spc="5" dirty="0">
                <a:latin typeface="Verdana"/>
                <a:cs typeface="Verdana"/>
              </a:rPr>
              <a:t>disruptive</a:t>
            </a:r>
            <a:r>
              <a:rPr sz="950" spc="135" dirty="0">
                <a:latin typeface="Verdana"/>
                <a:cs typeface="Verdana"/>
              </a:rPr>
              <a:t> </a:t>
            </a:r>
            <a:r>
              <a:rPr sz="950" spc="30" dirty="0">
                <a:latin typeface="Verdana"/>
                <a:cs typeface="Verdana"/>
              </a:rPr>
              <a:t>events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17971" y="4424997"/>
            <a:ext cx="1058545" cy="31813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69850" marR="5080" indent="-57150">
              <a:lnSpc>
                <a:spcPts val="1130"/>
              </a:lnSpc>
              <a:spcBef>
                <a:spcPts val="170"/>
              </a:spcBef>
              <a:buSzPct val="89473"/>
              <a:buChar char="•"/>
              <a:tabLst>
                <a:tab pos="81280" algn="l"/>
              </a:tabLst>
            </a:pPr>
            <a:r>
              <a:rPr sz="950" spc="30" dirty="0">
                <a:latin typeface="Verdana"/>
                <a:cs typeface="Verdana"/>
              </a:rPr>
              <a:t>Protect </a:t>
            </a:r>
            <a:r>
              <a:rPr sz="950" spc="-5" dirty="0">
                <a:latin typeface="Verdana"/>
                <a:cs typeface="Verdana"/>
              </a:rPr>
              <a:t>life </a:t>
            </a:r>
            <a:r>
              <a:rPr sz="950" spc="10" dirty="0">
                <a:latin typeface="Verdana"/>
                <a:cs typeface="Verdana"/>
              </a:rPr>
              <a:t>and  property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38401" y="3614801"/>
            <a:ext cx="2219325" cy="1219200"/>
          </a:xfrm>
          <a:custGeom>
            <a:avLst/>
            <a:gdLst/>
            <a:ahLst/>
            <a:cxnLst/>
            <a:rect l="l" t="t" r="r" b="b"/>
            <a:pathLst>
              <a:path w="2219325" h="1219200">
                <a:moveTo>
                  <a:pt x="2097404" y="0"/>
                </a:moveTo>
                <a:lnTo>
                  <a:pt x="121919" y="0"/>
                </a:lnTo>
                <a:lnTo>
                  <a:pt x="74420" y="9566"/>
                </a:lnTo>
                <a:lnTo>
                  <a:pt x="35671" y="35671"/>
                </a:lnTo>
                <a:lnTo>
                  <a:pt x="9566" y="74420"/>
                </a:lnTo>
                <a:lnTo>
                  <a:pt x="0" y="121920"/>
                </a:lnTo>
                <a:lnTo>
                  <a:pt x="0" y="1097216"/>
                </a:lnTo>
                <a:lnTo>
                  <a:pt x="9566" y="1144673"/>
                </a:lnTo>
                <a:lnTo>
                  <a:pt x="35671" y="1183427"/>
                </a:lnTo>
                <a:lnTo>
                  <a:pt x="74420" y="1209555"/>
                </a:lnTo>
                <a:lnTo>
                  <a:pt x="121919" y="1219136"/>
                </a:lnTo>
                <a:lnTo>
                  <a:pt x="2097404" y="1219136"/>
                </a:lnTo>
                <a:lnTo>
                  <a:pt x="2144851" y="1209555"/>
                </a:lnTo>
                <a:lnTo>
                  <a:pt x="2183606" y="1183427"/>
                </a:lnTo>
                <a:lnTo>
                  <a:pt x="2209740" y="1144673"/>
                </a:lnTo>
                <a:lnTo>
                  <a:pt x="2219325" y="1097216"/>
                </a:lnTo>
                <a:lnTo>
                  <a:pt x="2219325" y="121920"/>
                </a:lnTo>
                <a:lnTo>
                  <a:pt x="2209740" y="74420"/>
                </a:lnTo>
                <a:lnTo>
                  <a:pt x="2183606" y="35671"/>
                </a:lnTo>
                <a:lnTo>
                  <a:pt x="2144851" y="9566"/>
                </a:lnTo>
                <a:lnTo>
                  <a:pt x="209740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38401" y="3614801"/>
            <a:ext cx="2219325" cy="1219200"/>
          </a:xfrm>
          <a:custGeom>
            <a:avLst/>
            <a:gdLst/>
            <a:ahLst/>
            <a:cxnLst/>
            <a:rect l="l" t="t" r="r" b="b"/>
            <a:pathLst>
              <a:path w="2219325" h="1219200">
                <a:moveTo>
                  <a:pt x="0" y="121920"/>
                </a:moveTo>
                <a:lnTo>
                  <a:pt x="9566" y="74420"/>
                </a:lnTo>
                <a:lnTo>
                  <a:pt x="35671" y="35671"/>
                </a:lnTo>
                <a:lnTo>
                  <a:pt x="74420" y="9566"/>
                </a:lnTo>
                <a:lnTo>
                  <a:pt x="121919" y="0"/>
                </a:lnTo>
                <a:lnTo>
                  <a:pt x="2097404" y="0"/>
                </a:lnTo>
                <a:lnTo>
                  <a:pt x="2144851" y="9566"/>
                </a:lnTo>
                <a:lnTo>
                  <a:pt x="2183606" y="35671"/>
                </a:lnTo>
                <a:lnTo>
                  <a:pt x="2209740" y="74420"/>
                </a:lnTo>
                <a:lnTo>
                  <a:pt x="2219325" y="121920"/>
                </a:lnTo>
                <a:lnTo>
                  <a:pt x="2219325" y="1097216"/>
                </a:lnTo>
                <a:lnTo>
                  <a:pt x="2209740" y="1144673"/>
                </a:lnTo>
                <a:lnTo>
                  <a:pt x="2183606" y="1183427"/>
                </a:lnTo>
                <a:lnTo>
                  <a:pt x="2144851" y="1209555"/>
                </a:lnTo>
                <a:lnTo>
                  <a:pt x="2097404" y="1219136"/>
                </a:lnTo>
                <a:lnTo>
                  <a:pt x="121919" y="1219136"/>
                </a:lnTo>
                <a:lnTo>
                  <a:pt x="74420" y="1209555"/>
                </a:lnTo>
                <a:lnTo>
                  <a:pt x="35671" y="1183427"/>
                </a:lnTo>
                <a:lnTo>
                  <a:pt x="9566" y="1144673"/>
                </a:lnTo>
                <a:lnTo>
                  <a:pt x="0" y="1097216"/>
                </a:lnTo>
                <a:lnTo>
                  <a:pt x="0" y="121920"/>
                </a:lnTo>
                <a:close/>
              </a:path>
            </a:pathLst>
          </a:custGeom>
          <a:ln w="12700">
            <a:solidFill>
              <a:srgbClr val="BD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03425" y="4140517"/>
            <a:ext cx="1404620" cy="451484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69850" marR="5080" indent="-57150">
              <a:lnSpc>
                <a:spcPct val="95600"/>
              </a:lnSpc>
              <a:spcBef>
                <a:spcPts val="175"/>
              </a:spcBef>
              <a:buSzPct val="89473"/>
              <a:buChar char="•"/>
              <a:tabLst>
                <a:tab pos="81280" algn="l"/>
              </a:tabLst>
            </a:pPr>
            <a:r>
              <a:rPr sz="950" dirty="0">
                <a:latin typeface="Verdana"/>
                <a:cs typeface="Verdana"/>
              </a:rPr>
              <a:t>Return </a:t>
            </a:r>
            <a:r>
              <a:rPr sz="950" spc="25" dirty="0">
                <a:latin typeface="Verdana"/>
                <a:cs typeface="Verdana"/>
              </a:rPr>
              <a:t>the </a:t>
            </a:r>
            <a:r>
              <a:rPr sz="950" spc="15" dirty="0">
                <a:latin typeface="Verdana"/>
                <a:cs typeface="Verdana"/>
              </a:rPr>
              <a:t>facility </a:t>
            </a:r>
            <a:r>
              <a:rPr sz="950" spc="40" dirty="0">
                <a:latin typeface="Verdana"/>
                <a:cs typeface="Verdana"/>
              </a:rPr>
              <a:t>to  </a:t>
            </a:r>
            <a:r>
              <a:rPr sz="950" spc="10" dirty="0">
                <a:latin typeface="Verdana"/>
                <a:cs typeface="Verdana"/>
              </a:rPr>
              <a:t>complete </a:t>
            </a:r>
            <a:r>
              <a:rPr sz="950" spc="5" dirty="0">
                <a:latin typeface="Verdana"/>
                <a:cs typeface="Verdana"/>
              </a:rPr>
              <a:t>business  </a:t>
            </a:r>
            <a:r>
              <a:rPr sz="950" spc="10" dirty="0">
                <a:latin typeface="Verdana"/>
                <a:cs typeface="Verdana"/>
              </a:rPr>
              <a:t>operations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72201" y="957325"/>
            <a:ext cx="1866900" cy="1390650"/>
          </a:xfrm>
          <a:custGeom>
            <a:avLst/>
            <a:gdLst/>
            <a:ahLst/>
            <a:cxnLst/>
            <a:rect l="l" t="t" r="r" b="b"/>
            <a:pathLst>
              <a:path w="1866900" h="1390650">
                <a:moveTo>
                  <a:pt x="0" y="138937"/>
                </a:moveTo>
                <a:lnTo>
                  <a:pt x="7085" y="95032"/>
                </a:lnTo>
                <a:lnTo>
                  <a:pt x="26814" y="56893"/>
                </a:lnTo>
                <a:lnTo>
                  <a:pt x="56893" y="26814"/>
                </a:lnTo>
                <a:lnTo>
                  <a:pt x="95032" y="7085"/>
                </a:lnTo>
                <a:lnTo>
                  <a:pt x="138937" y="0"/>
                </a:lnTo>
                <a:lnTo>
                  <a:pt x="1727834" y="0"/>
                </a:lnTo>
                <a:lnTo>
                  <a:pt x="1771753" y="7085"/>
                </a:lnTo>
                <a:lnTo>
                  <a:pt x="1809923" y="26814"/>
                </a:lnTo>
                <a:lnTo>
                  <a:pt x="1840041" y="56893"/>
                </a:lnTo>
                <a:lnTo>
                  <a:pt x="1859801" y="95032"/>
                </a:lnTo>
                <a:lnTo>
                  <a:pt x="1866900" y="138937"/>
                </a:lnTo>
                <a:lnTo>
                  <a:pt x="1866900" y="1251585"/>
                </a:lnTo>
                <a:lnTo>
                  <a:pt x="1859801" y="1295503"/>
                </a:lnTo>
                <a:lnTo>
                  <a:pt x="1840041" y="1333673"/>
                </a:lnTo>
                <a:lnTo>
                  <a:pt x="1809923" y="1363791"/>
                </a:lnTo>
                <a:lnTo>
                  <a:pt x="1771753" y="1383551"/>
                </a:lnTo>
                <a:lnTo>
                  <a:pt x="1727834" y="1390650"/>
                </a:lnTo>
                <a:lnTo>
                  <a:pt x="138937" y="1390650"/>
                </a:lnTo>
                <a:lnTo>
                  <a:pt x="95032" y="1383551"/>
                </a:lnTo>
                <a:lnTo>
                  <a:pt x="56893" y="1363791"/>
                </a:lnTo>
                <a:lnTo>
                  <a:pt x="26814" y="1333673"/>
                </a:lnTo>
                <a:lnTo>
                  <a:pt x="7085" y="1295503"/>
                </a:lnTo>
                <a:lnTo>
                  <a:pt x="0" y="1251585"/>
                </a:lnTo>
                <a:lnTo>
                  <a:pt x="0" y="138937"/>
                </a:lnTo>
                <a:close/>
              </a:path>
            </a:pathLst>
          </a:custGeom>
          <a:ln w="12700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297295" y="996950"/>
            <a:ext cx="994410" cy="7772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69850" marR="5080" indent="-57150">
              <a:lnSpc>
                <a:spcPct val="92400"/>
              </a:lnSpc>
              <a:spcBef>
                <a:spcPts val="195"/>
              </a:spcBef>
              <a:buSzPct val="90476"/>
              <a:buChar char="•"/>
              <a:tabLst>
                <a:tab pos="89535" algn="l"/>
              </a:tabLst>
            </a:pPr>
            <a:r>
              <a:rPr sz="1050" spc="10" dirty="0">
                <a:latin typeface="Verdana"/>
                <a:cs typeface="Verdana"/>
              </a:rPr>
              <a:t>Support </a:t>
            </a:r>
            <a:r>
              <a:rPr sz="1050" spc="-10" dirty="0">
                <a:latin typeface="Verdana"/>
                <a:cs typeface="Verdana"/>
              </a:rPr>
              <a:t>and  enhance  </a:t>
            </a:r>
            <a:r>
              <a:rPr sz="1050" spc="15" dirty="0">
                <a:latin typeface="Verdana"/>
                <a:cs typeface="Verdana"/>
              </a:rPr>
              <a:t>response to</a:t>
            </a:r>
            <a:r>
              <a:rPr sz="1050" spc="-275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a  disaster/  </a:t>
            </a:r>
            <a:r>
              <a:rPr sz="1050" spc="-15" dirty="0">
                <a:latin typeface="Verdana"/>
                <a:cs typeface="Verdana"/>
              </a:rPr>
              <a:t>emergency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97295" y="1922081"/>
            <a:ext cx="1188085" cy="3390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69850" marR="5080" indent="-57150">
              <a:lnSpc>
                <a:spcPts val="1200"/>
              </a:lnSpc>
              <a:spcBef>
                <a:spcPts val="190"/>
              </a:spcBef>
              <a:buSzPct val="90476"/>
              <a:buChar char="•"/>
              <a:tabLst>
                <a:tab pos="89535" algn="l"/>
              </a:tabLst>
            </a:pPr>
            <a:r>
              <a:rPr sz="1050" spc="15" dirty="0">
                <a:latin typeface="Verdana"/>
                <a:cs typeface="Verdana"/>
              </a:rPr>
              <a:t>Response</a:t>
            </a:r>
            <a:r>
              <a:rPr sz="1050" spc="-229" dirty="0">
                <a:latin typeface="Verdana"/>
                <a:cs typeface="Verdana"/>
              </a:rPr>
              <a:t> </a:t>
            </a:r>
            <a:r>
              <a:rPr sz="1050" spc="-5" dirty="0">
                <a:latin typeface="Verdana"/>
                <a:cs typeface="Verdana"/>
              </a:rPr>
              <a:t>plans,  </a:t>
            </a:r>
            <a:r>
              <a:rPr sz="1050" spc="-20" dirty="0">
                <a:latin typeface="Verdana"/>
                <a:cs typeface="Verdana"/>
              </a:rPr>
              <a:t>Drills,</a:t>
            </a:r>
            <a:r>
              <a:rPr sz="1050" spc="130" dirty="0">
                <a:latin typeface="Verdana"/>
                <a:cs typeface="Verdana"/>
              </a:rPr>
              <a:t> </a:t>
            </a:r>
            <a:r>
              <a:rPr sz="1050" spc="-15" dirty="0">
                <a:latin typeface="Verdana"/>
                <a:cs typeface="Verdana"/>
              </a:rPr>
              <a:t>training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14550" y="947800"/>
            <a:ext cx="2524125" cy="1409700"/>
          </a:xfrm>
          <a:custGeom>
            <a:avLst/>
            <a:gdLst/>
            <a:ahLst/>
            <a:cxnLst/>
            <a:rect l="l" t="t" r="r" b="b"/>
            <a:pathLst>
              <a:path w="2524125" h="1409700">
                <a:moveTo>
                  <a:pt x="0" y="140843"/>
                </a:moveTo>
                <a:lnTo>
                  <a:pt x="7173" y="96300"/>
                </a:lnTo>
                <a:lnTo>
                  <a:pt x="27155" y="57634"/>
                </a:lnTo>
                <a:lnTo>
                  <a:pt x="57634" y="27155"/>
                </a:lnTo>
                <a:lnTo>
                  <a:pt x="96300" y="7173"/>
                </a:lnTo>
                <a:lnTo>
                  <a:pt x="140843" y="0"/>
                </a:lnTo>
                <a:lnTo>
                  <a:pt x="2383154" y="0"/>
                </a:lnTo>
                <a:lnTo>
                  <a:pt x="2427710" y="7173"/>
                </a:lnTo>
                <a:lnTo>
                  <a:pt x="2466408" y="27155"/>
                </a:lnTo>
                <a:lnTo>
                  <a:pt x="2496924" y="57634"/>
                </a:lnTo>
                <a:lnTo>
                  <a:pt x="2516937" y="96300"/>
                </a:lnTo>
                <a:lnTo>
                  <a:pt x="2524125" y="140843"/>
                </a:lnTo>
                <a:lnTo>
                  <a:pt x="2524125" y="1268730"/>
                </a:lnTo>
                <a:lnTo>
                  <a:pt x="2516937" y="1313285"/>
                </a:lnTo>
                <a:lnTo>
                  <a:pt x="2496924" y="1351983"/>
                </a:lnTo>
                <a:lnTo>
                  <a:pt x="2466408" y="1382499"/>
                </a:lnTo>
                <a:lnTo>
                  <a:pt x="2427710" y="1402512"/>
                </a:lnTo>
                <a:lnTo>
                  <a:pt x="2383154" y="1409700"/>
                </a:lnTo>
                <a:lnTo>
                  <a:pt x="140843" y="1409700"/>
                </a:lnTo>
                <a:lnTo>
                  <a:pt x="96300" y="1402512"/>
                </a:lnTo>
                <a:lnTo>
                  <a:pt x="57634" y="1382499"/>
                </a:lnTo>
                <a:lnTo>
                  <a:pt x="27155" y="1351983"/>
                </a:lnTo>
                <a:lnTo>
                  <a:pt x="7173" y="1313285"/>
                </a:lnTo>
                <a:lnTo>
                  <a:pt x="0" y="1268730"/>
                </a:lnTo>
                <a:lnTo>
                  <a:pt x="0" y="140843"/>
                </a:lnTo>
                <a:close/>
              </a:path>
            </a:pathLst>
          </a:custGeom>
          <a:ln w="127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67129" y="990282"/>
            <a:ext cx="1647189" cy="625475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69850" marR="5080" indent="-57150">
              <a:lnSpc>
                <a:spcPct val="91500"/>
              </a:lnSpc>
              <a:spcBef>
                <a:spcPts val="209"/>
              </a:spcBef>
              <a:buSzPct val="90476"/>
              <a:buChar char="•"/>
              <a:tabLst>
                <a:tab pos="88900" algn="l"/>
              </a:tabLst>
            </a:pPr>
            <a:r>
              <a:rPr sz="1050" spc="-20" dirty="0">
                <a:latin typeface="Verdana"/>
                <a:cs typeface="Verdana"/>
              </a:rPr>
              <a:t>Prevent </a:t>
            </a:r>
            <a:r>
              <a:rPr sz="1050" spc="10" dirty="0">
                <a:latin typeface="Verdana"/>
                <a:cs typeface="Verdana"/>
              </a:rPr>
              <a:t>the </a:t>
            </a:r>
            <a:r>
              <a:rPr sz="1050" spc="-10" dirty="0">
                <a:latin typeface="Verdana"/>
                <a:cs typeface="Verdana"/>
              </a:rPr>
              <a:t>occurrence  </a:t>
            </a:r>
            <a:r>
              <a:rPr sz="1050" spc="15" dirty="0">
                <a:latin typeface="Verdana"/>
                <a:cs typeface="Verdana"/>
              </a:rPr>
              <a:t>of </a:t>
            </a:r>
            <a:r>
              <a:rPr sz="1050" spc="-20" dirty="0">
                <a:latin typeface="Verdana"/>
                <a:cs typeface="Verdana"/>
              </a:rPr>
              <a:t>an </a:t>
            </a:r>
            <a:r>
              <a:rPr sz="1050" spc="-15" dirty="0">
                <a:latin typeface="Verdana"/>
                <a:cs typeface="Verdana"/>
              </a:rPr>
              <a:t>emergency </a:t>
            </a:r>
            <a:r>
              <a:rPr sz="1050" spc="15" dirty="0">
                <a:latin typeface="Verdana"/>
                <a:cs typeface="Verdana"/>
              </a:rPr>
              <a:t>or  </a:t>
            </a:r>
            <a:r>
              <a:rPr sz="1050" spc="-35" dirty="0">
                <a:latin typeface="Verdana"/>
                <a:cs typeface="Verdana"/>
              </a:rPr>
              <a:t>minimize </a:t>
            </a:r>
            <a:r>
              <a:rPr sz="1050" spc="-5" dirty="0">
                <a:latin typeface="Verdana"/>
                <a:cs typeface="Verdana"/>
              </a:rPr>
              <a:t>potential  adverse</a:t>
            </a:r>
            <a:r>
              <a:rPr sz="1050" spc="-35" dirty="0">
                <a:latin typeface="Verdana"/>
                <a:cs typeface="Verdana"/>
              </a:rPr>
              <a:t> </a:t>
            </a:r>
            <a:r>
              <a:rPr sz="1050" spc="-10" dirty="0">
                <a:latin typeface="Verdana"/>
                <a:cs typeface="Verdana"/>
              </a:rPr>
              <a:t>effects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67129" y="1744027"/>
            <a:ext cx="1045210" cy="4819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69850" marR="5080" indent="-57150">
              <a:lnSpc>
                <a:spcPct val="92500"/>
              </a:lnSpc>
              <a:spcBef>
                <a:spcPts val="195"/>
              </a:spcBef>
              <a:buSzPct val="90476"/>
              <a:buChar char="•"/>
              <a:tabLst>
                <a:tab pos="88900" algn="l"/>
              </a:tabLst>
            </a:pPr>
            <a:r>
              <a:rPr sz="1050" spc="25" dirty="0">
                <a:latin typeface="Verdana"/>
                <a:cs typeface="Verdana"/>
              </a:rPr>
              <a:t>A</a:t>
            </a:r>
            <a:r>
              <a:rPr sz="1050" spc="50" dirty="0">
                <a:latin typeface="Verdana"/>
                <a:cs typeface="Verdana"/>
              </a:rPr>
              <a:t>ss</a:t>
            </a:r>
            <a:r>
              <a:rPr sz="1050" spc="-30" dirty="0">
                <a:latin typeface="Verdana"/>
                <a:cs typeface="Verdana"/>
              </a:rPr>
              <a:t>e</a:t>
            </a:r>
            <a:r>
              <a:rPr sz="1050" spc="50" dirty="0">
                <a:latin typeface="Verdana"/>
                <a:cs typeface="Verdana"/>
              </a:rPr>
              <a:t>ss</a:t>
            </a:r>
            <a:r>
              <a:rPr sz="1050" spc="-50" dirty="0">
                <a:latin typeface="Verdana"/>
                <a:cs typeface="Verdana"/>
              </a:rPr>
              <a:t>m</a:t>
            </a:r>
            <a:r>
              <a:rPr sz="1050" spc="-30" dirty="0">
                <a:latin typeface="Verdana"/>
                <a:cs typeface="Verdana"/>
              </a:rPr>
              <a:t>e</a:t>
            </a:r>
            <a:r>
              <a:rPr sz="1050" spc="5" dirty="0">
                <a:latin typeface="Verdana"/>
                <a:cs typeface="Verdana"/>
              </a:rPr>
              <a:t>n</a:t>
            </a:r>
            <a:r>
              <a:rPr sz="1050" spc="30" dirty="0">
                <a:latin typeface="Verdana"/>
                <a:cs typeface="Verdana"/>
              </a:rPr>
              <a:t>t</a:t>
            </a:r>
            <a:r>
              <a:rPr sz="1050" spc="50" dirty="0">
                <a:latin typeface="Verdana"/>
                <a:cs typeface="Verdana"/>
              </a:rPr>
              <a:t>s</a:t>
            </a:r>
            <a:r>
              <a:rPr sz="1050" dirty="0">
                <a:latin typeface="Verdana"/>
                <a:cs typeface="Verdana"/>
              </a:rPr>
              <a:t>,  infrastructure  </a:t>
            </a:r>
            <a:r>
              <a:rPr sz="1050" spc="-15" dirty="0">
                <a:latin typeface="Verdana"/>
                <a:cs typeface="Verdana"/>
              </a:rPr>
              <a:t>improvements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00426" y="1214500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>
                <a:moveTo>
                  <a:pt x="1638300" y="0"/>
                </a:moveTo>
                <a:lnTo>
                  <a:pt x="1589991" y="698"/>
                </a:lnTo>
                <a:lnTo>
                  <a:pt x="1542030" y="2780"/>
                </a:lnTo>
                <a:lnTo>
                  <a:pt x="1494436" y="6228"/>
                </a:lnTo>
                <a:lnTo>
                  <a:pt x="1447227" y="11021"/>
                </a:lnTo>
                <a:lnTo>
                  <a:pt x="1400423" y="17140"/>
                </a:lnTo>
                <a:lnTo>
                  <a:pt x="1354043" y="24567"/>
                </a:lnTo>
                <a:lnTo>
                  <a:pt x="1308106" y="33281"/>
                </a:lnTo>
                <a:lnTo>
                  <a:pt x="1262631" y="43265"/>
                </a:lnTo>
                <a:lnTo>
                  <a:pt x="1217638" y="54498"/>
                </a:lnTo>
                <a:lnTo>
                  <a:pt x="1173147" y="66961"/>
                </a:lnTo>
                <a:lnTo>
                  <a:pt x="1129175" y="80636"/>
                </a:lnTo>
                <a:lnTo>
                  <a:pt x="1085742" y="95503"/>
                </a:lnTo>
                <a:lnTo>
                  <a:pt x="1042868" y="111543"/>
                </a:lnTo>
                <a:lnTo>
                  <a:pt x="1000571" y="128736"/>
                </a:lnTo>
                <a:lnTo>
                  <a:pt x="958871" y="147064"/>
                </a:lnTo>
                <a:lnTo>
                  <a:pt x="917787" y="166506"/>
                </a:lnTo>
                <a:lnTo>
                  <a:pt x="877339" y="187045"/>
                </a:lnTo>
                <a:lnTo>
                  <a:pt x="837545" y="208661"/>
                </a:lnTo>
                <a:lnTo>
                  <a:pt x="798424" y="231335"/>
                </a:lnTo>
                <a:lnTo>
                  <a:pt x="759997" y="255047"/>
                </a:lnTo>
                <a:lnTo>
                  <a:pt x="722281" y="279778"/>
                </a:lnTo>
                <a:lnTo>
                  <a:pt x="685297" y="305509"/>
                </a:lnTo>
                <a:lnTo>
                  <a:pt x="649063" y="332221"/>
                </a:lnTo>
                <a:lnTo>
                  <a:pt x="613598" y="359895"/>
                </a:lnTo>
                <a:lnTo>
                  <a:pt x="578923" y="388511"/>
                </a:lnTo>
                <a:lnTo>
                  <a:pt x="545055" y="418050"/>
                </a:lnTo>
                <a:lnTo>
                  <a:pt x="512015" y="448493"/>
                </a:lnTo>
                <a:lnTo>
                  <a:pt x="479821" y="479821"/>
                </a:lnTo>
                <a:lnTo>
                  <a:pt x="448493" y="512015"/>
                </a:lnTo>
                <a:lnTo>
                  <a:pt x="418050" y="545055"/>
                </a:lnTo>
                <a:lnTo>
                  <a:pt x="388511" y="578923"/>
                </a:lnTo>
                <a:lnTo>
                  <a:pt x="359895" y="613598"/>
                </a:lnTo>
                <a:lnTo>
                  <a:pt x="332221" y="649063"/>
                </a:lnTo>
                <a:lnTo>
                  <a:pt x="305509" y="685297"/>
                </a:lnTo>
                <a:lnTo>
                  <a:pt x="279778" y="722281"/>
                </a:lnTo>
                <a:lnTo>
                  <a:pt x="255047" y="759997"/>
                </a:lnTo>
                <a:lnTo>
                  <a:pt x="231335" y="798424"/>
                </a:lnTo>
                <a:lnTo>
                  <a:pt x="208661" y="837545"/>
                </a:lnTo>
                <a:lnTo>
                  <a:pt x="187045" y="877339"/>
                </a:lnTo>
                <a:lnTo>
                  <a:pt x="166506" y="917787"/>
                </a:lnTo>
                <a:lnTo>
                  <a:pt x="147064" y="958871"/>
                </a:lnTo>
                <a:lnTo>
                  <a:pt x="128736" y="1000571"/>
                </a:lnTo>
                <a:lnTo>
                  <a:pt x="111543" y="1042868"/>
                </a:lnTo>
                <a:lnTo>
                  <a:pt x="95503" y="1085742"/>
                </a:lnTo>
                <a:lnTo>
                  <a:pt x="80636" y="1129175"/>
                </a:lnTo>
                <a:lnTo>
                  <a:pt x="66961" y="1173147"/>
                </a:lnTo>
                <a:lnTo>
                  <a:pt x="54498" y="1217638"/>
                </a:lnTo>
                <a:lnTo>
                  <a:pt x="43265" y="1262631"/>
                </a:lnTo>
                <a:lnTo>
                  <a:pt x="33281" y="1308106"/>
                </a:lnTo>
                <a:lnTo>
                  <a:pt x="24567" y="1354043"/>
                </a:lnTo>
                <a:lnTo>
                  <a:pt x="17140" y="1400423"/>
                </a:lnTo>
                <a:lnTo>
                  <a:pt x="11021" y="1447227"/>
                </a:lnTo>
                <a:lnTo>
                  <a:pt x="6228" y="1494436"/>
                </a:lnTo>
                <a:lnTo>
                  <a:pt x="2780" y="1542030"/>
                </a:lnTo>
                <a:lnTo>
                  <a:pt x="698" y="1589991"/>
                </a:lnTo>
                <a:lnTo>
                  <a:pt x="0" y="1638300"/>
                </a:lnTo>
                <a:lnTo>
                  <a:pt x="1638300" y="1638300"/>
                </a:lnTo>
                <a:lnTo>
                  <a:pt x="16383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00426" y="1214500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>
                <a:moveTo>
                  <a:pt x="0" y="1638300"/>
                </a:moveTo>
                <a:lnTo>
                  <a:pt x="698" y="1589991"/>
                </a:lnTo>
                <a:lnTo>
                  <a:pt x="2780" y="1542030"/>
                </a:lnTo>
                <a:lnTo>
                  <a:pt x="6228" y="1494436"/>
                </a:lnTo>
                <a:lnTo>
                  <a:pt x="11021" y="1447227"/>
                </a:lnTo>
                <a:lnTo>
                  <a:pt x="17140" y="1400423"/>
                </a:lnTo>
                <a:lnTo>
                  <a:pt x="24567" y="1354043"/>
                </a:lnTo>
                <a:lnTo>
                  <a:pt x="33281" y="1308106"/>
                </a:lnTo>
                <a:lnTo>
                  <a:pt x="43265" y="1262631"/>
                </a:lnTo>
                <a:lnTo>
                  <a:pt x="54498" y="1217638"/>
                </a:lnTo>
                <a:lnTo>
                  <a:pt x="66961" y="1173147"/>
                </a:lnTo>
                <a:lnTo>
                  <a:pt x="80636" y="1129175"/>
                </a:lnTo>
                <a:lnTo>
                  <a:pt x="95503" y="1085742"/>
                </a:lnTo>
                <a:lnTo>
                  <a:pt x="111543" y="1042868"/>
                </a:lnTo>
                <a:lnTo>
                  <a:pt x="128736" y="1000571"/>
                </a:lnTo>
                <a:lnTo>
                  <a:pt x="147064" y="958871"/>
                </a:lnTo>
                <a:lnTo>
                  <a:pt x="166506" y="917787"/>
                </a:lnTo>
                <a:lnTo>
                  <a:pt x="187045" y="877339"/>
                </a:lnTo>
                <a:lnTo>
                  <a:pt x="208661" y="837545"/>
                </a:lnTo>
                <a:lnTo>
                  <a:pt x="231335" y="798424"/>
                </a:lnTo>
                <a:lnTo>
                  <a:pt x="255047" y="759997"/>
                </a:lnTo>
                <a:lnTo>
                  <a:pt x="279778" y="722281"/>
                </a:lnTo>
                <a:lnTo>
                  <a:pt x="305509" y="685297"/>
                </a:lnTo>
                <a:lnTo>
                  <a:pt x="332221" y="649063"/>
                </a:lnTo>
                <a:lnTo>
                  <a:pt x="359895" y="613598"/>
                </a:lnTo>
                <a:lnTo>
                  <a:pt x="388511" y="578923"/>
                </a:lnTo>
                <a:lnTo>
                  <a:pt x="418050" y="545055"/>
                </a:lnTo>
                <a:lnTo>
                  <a:pt x="448493" y="512015"/>
                </a:lnTo>
                <a:lnTo>
                  <a:pt x="479821" y="479821"/>
                </a:lnTo>
                <a:lnTo>
                  <a:pt x="512015" y="448493"/>
                </a:lnTo>
                <a:lnTo>
                  <a:pt x="545055" y="418050"/>
                </a:lnTo>
                <a:lnTo>
                  <a:pt x="578923" y="388511"/>
                </a:lnTo>
                <a:lnTo>
                  <a:pt x="613598" y="359895"/>
                </a:lnTo>
                <a:lnTo>
                  <a:pt x="649063" y="332221"/>
                </a:lnTo>
                <a:lnTo>
                  <a:pt x="685297" y="305509"/>
                </a:lnTo>
                <a:lnTo>
                  <a:pt x="722281" y="279778"/>
                </a:lnTo>
                <a:lnTo>
                  <a:pt x="759997" y="255047"/>
                </a:lnTo>
                <a:lnTo>
                  <a:pt x="798424" y="231335"/>
                </a:lnTo>
                <a:lnTo>
                  <a:pt x="837545" y="208661"/>
                </a:lnTo>
                <a:lnTo>
                  <a:pt x="877339" y="187045"/>
                </a:lnTo>
                <a:lnTo>
                  <a:pt x="917787" y="166506"/>
                </a:lnTo>
                <a:lnTo>
                  <a:pt x="958871" y="147064"/>
                </a:lnTo>
                <a:lnTo>
                  <a:pt x="1000571" y="128736"/>
                </a:lnTo>
                <a:lnTo>
                  <a:pt x="1042868" y="111543"/>
                </a:lnTo>
                <a:lnTo>
                  <a:pt x="1085742" y="95503"/>
                </a:lnTo>
                <a:lnTo>
                  <a:pt x="1129175" y="80636"/>
                </a:lnTo>
                <a:lnTo>
                  <a:pt x="1173147" y="66961"/>
                </a:lnTo>
                <a:lnTo>
                  <a:pt x="1217638" y="54498"/>
                </a:lnTo>
                <a:lnTo>
                  <a:pt x="1262631" y="43265"/>
                </a:lnTo>
                <a:lnTo>
                  <a:pt x="1308106" y="33281"/>
                </a:lnTo>
                <a:lnTo>
                  <a:pt x="1354043" y="24567"/>
                </a:lnTo>
                <a:lnTo>
                  <a:pt x="1400423" y="17140"/>
                </a:lnTo>
                <a:lnTo>
                  <a:pt x="1447227" y="11021"/>
                </a:lnTo>
                <a:lnTo>
                  <a:pt x="1494436" y="6228"/>
                </a:lnTo>
                <a:lnTo>
                  <a:pt x="1542030" y="2780"/>
                </a:lnTo>
                <a:lnTo>
                  <a:pt x="1589991" y="698"/>
                </a:lnTo>
                <a:lnTo>
                  <a:pt x="1638300" y="0"/>
                </a:lnTo>
                <a:lnTo>
                  <a:pt x="1638300" y="1638300"/>
                </a:lnTo>
                <a:lnTo>
                  <a:pt x="0" y="16383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467100" y="2144331"/>
            <a:ext cx="93027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Mitigation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614926" y="1214500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>
                <a:moveTo>
                  <a:pt x="0" y="0"/>
                </a:moveTo>
                <a:lnTo>
                  <a:pt x="0" y="1638300"/>
                </a:lnTo>
                <a:lnTo>
                  <a:pt x="1638300" y="1638300"/>
                </a:lnTo>
                <a:lnTo>
                  <a:pt x="1637601" y="1589991"/>
                </a:lnTo>
                <a:lnTo>
                  <a:pt x="1635518" y="1542030"/>
                </a:lnTo>
                <a:lnTo>
                  <a:pt x="1632070" y="1494436"/>
                </a:lnTo>
                <a:lnTo>
                  <a:pt x="1627277" y="1447227"/>
                </a:lnTo>
                <a:lnTo>
                  <a:pt x="1621156" y="1400423"/>
                </a:lnTo>
                <a:lnTo>
                  <a:pt x="1613729" y="1354043"/>
                </a:lnTo>
                <a:lnTo>
                  <a:pt x="1605013" y="1308106"/>
                </a:lnTo>
                <a:lnTo>
                  <a:pt x="1595028" y="1262631"/>
                </a:lnTo>
                <a:lnTo>
                  <a:pt x="1583793" y="1217638"/>
                </a:lnTo>
                <a:lnTo>
                  <a:pt x="1571328" y="1173147"/>
                </a:lnTo>
                <a:lnTo>
                  <a:pt x="1557651" y="1129175"/>
                </a:lnTo>
                <a:lnTo>
                  <a:pt x="1542782" y="1085742"/>
                </a:lnTo>
                <a:lnTo>
                  <a:pt x="1526741" y="1042868"/>
                </a:lnTo>
                <a:lnTo>
                  <a:pt x="1509545" y="1000571"/>
                </a:lnTo>
                <a:lnTo>
                  <a:pt x="1491215" y="958871"/>
                </a:lnTo>
                <a:lnTo>
                  <a:pt x="1471770" y="917787"/>
                </a:lnTo>
                <a:lnTo>
                  <a:pt x="1451229" y="877339"/>
                </a:lnTo>
                <a:lnTo>
                  <a:pt x="1429611" y="837545"/>
                </a:lnTo>
                <a:lnTo>
                  <a:pt x="1406935" y="798424"/>
                </a:lnTo>
                <a:lnTo>
                  <a:pt x="1383221" y="759997"/>
                </a:lnTo>
                <a:lnTo>
                  <a:pt x="1358488" y="722281"/>
                </a:lnTo>
                <a:lnTo>
                  <a:pt x="1332754" y="685297"/>
                </a:lnTo>
                <a:lnTo>
                  <a:pt x="1306040" y="649063"/>
                </a:lnTo>
                <a:lnTo>
                  <a:pt x="1278364" y="613598"/>
                </a:lnTo>
                <a:lnTo>
                  <a:pt x="1249746" y="578923"/>
                </a:lnTo>
                <a:lnTo>
                  <a:pt x="1220205" y="545055"/>
                </a:lnTo>
                <a:lnTo>
                  <a:pt x="1189760" y="512015"/>
                </a:lnTo>
                <a:lnTo>
                  <a:pt x="1158430" y="479821"/>
                </a:lnTo>
                <a:lnTo>
                  <a:pt x="1126235" y="448493"/>
                </a:lnTo>
                <a:lnTo>
                  <a:pt x="1093193" y="418050"/>
                </a:lnTo>
                <a:lnTo>
                  <a:pt x="1059324" y="388511"/>
                </a:lnTo>
                <a:lnTo>
                  <a:pt x="1024647" y="359895"/>
                </a:lnTo>
                <a:lnTo>
                  <a:pt x="989182" y="332221"/>
                </a:lnTo>
                <a:lnTo>
                  <a:pt x="952947" y="305509"/>
                </a:lnTo>
                <a:lnTo>
                  <a:pt x="915962" y="279778"/>
                </a:lnTo>
                <a:lnTo>
                  <a:pt x="878246" y="255047"/>
                </a:lnTo>
                <a:lnTo>
                  <a:pt x="839818" y="231335"/>
                </a:lnTo>
                <a:lnTo>
                  <a:pt x="800698" y="208661"/>
                </a:lnTo>
                <a:lnTo>
                  <a:pt x="760904" y="187045"/>
                </a:lnTo>
                <a:lnTo>
                  <a:pt x="720456" y="166506"/>
                </a:lnTo>
                <a:lnTo>
                  <a:pt x="679373" y="147064"/>
                </a:lnTo>
                <a:lnTo>
                  <a:pt x="637674" y="128736"/>
                </a:lnTo>
                <a:lnTo>
                  <a:pt x="595379" y="111543"/>
                </a:lnTo>
                <a:lnTo>
                  <a:pt x="552507" y="95503"/>
                </a:lnTo>
                <a:lnTo>
                  <a:pt x="509076" y="80636"/>
                </a:lnTo>
                <a:lnTo>
                  <a:pt x="465107" y="66961"/>
                </a:lnTo>
                <a:lnTo>
                  <a:pt x="420617" y="54498"/>
                </a:lnTo>
                <a:lnTo>
                  <a:pt x="375628" y="43265"/>
                </a:lnTo>
                <a:lnTo>
                  <a:pt x="330157" y="33281"/>
                </a:lnTo>
                <a:lnTo>
                  <a:pt x="284224" y="24567"/>
                </a:lnTo>
                <a:lnTo>
                  <a:pt x="237848" y="17140"/>
                </a:lnTo>
                <a:lnTo>
                  <a:pt x="191049" y="11021"/>
                </a:lnTo>
                <a:lnTo>
                  <a:pt x="143845" y="6228"/>
                </a:lnTo>
                <a:lnTo>
                  <a:pt x="96256" y="2780"/>
                </a:lnTo>
                <a:lnTo>
                  <a:pt x="48301" y="698"/>
                </a:lnTo>
                <a:lnTo>
                  <a:pt x="0" y="0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14926" y="1214500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>
                <a:moveTo>
                  <a:pt x="0" y="0"/>
                </a:moveTo>
                <a:lnTo>
                  <a:pt x="48301" y="698"/>
                </a:lnTo>
                <a:lnTo>
                  <a:pt x="96256" y="2780"/>
                </a:lnTo>
                <a:lnTo>
                  <a:pt x="143845" y="6228"/>
                </a:lnTo>
                <a:lnTo>
                  <a:pt x="191049" y="11021"/>
                </a:lnTo>
                <a:lnTo>
                  <a:pt x="237848" y="17140"/>
                </a:lnTo>
                <a:lnTo>
                  <a:pt x="284224" y="24567"/>
                </a:lnTo>
                <a:lnTo>
                  <a:pt x="330157" y="33281"/>
                </a:lnTo>
                <a:lnTo>
                  <a:pt x="375628" y="43265"/>
                </a:lnTo>
                <a:lnTo>
                  <a:pt x="420617" y="54498"/>
                </a:lnTo>
                <a:lnTo>
                  <a:pt x="465107" y="66961"/>
                </a:lnTo>
                <a:lnTo>
                  <a:pt x="509076" y="80636"/>
                </a:lnTo>
                <a:lnTo>
                  <a:pt x="552507" y="95503"/>
                </a:lnTo>
                <a:lnTo>
                  <a:pt x="595379" y="111543"/>
                </a:lnTo>
                <a:lnTo>
                  <a:pt x="637674" y="128736"/>
                </a:lnTo>
                <a:lnTo>
                  <a:pt x="679373" y="147064"/>
                </a:lnTo>
                <a:lnTo>
                  <a:pt x="720456" y="166506"/>
                </a:lnTo>
                <a:lnTo>
                  <a:pt x="760904" y="187045"/>
                </a:lnTo>
                <a:lnTo>
                  <a:pt x="800698" y="208661"/>
                </a:lnTo>
                <a:lnTo>
                  <a:pt x="839818" y="231335"/>
                </a:lnTo>
                <a:lnTo>
                  <a:pt x="878246" y="255047"/>
                </a:lnTo>
                <a:lnTo>
                  <a:pt x="915962" y="279778"/>
                </a:lnTo>
                <a:lnTo>
                  <a:pt x="952947" y="305509"/>
                </a:lnTo>
                <a:lnTo>
                  <a:pt x="989182" y="332221"/>
                </a:lnTo>
                <a:lnTo>
                  <a:pt x="1024647" y="359895"/>
                </a:lnTo>
                <a:lnTo>
                  <a:pt x="1059324" y="388511"/>
                </a:lnTo>
                <a:lnTo>
                  <a:pt x="1093193" y="418050"/>
                </a:lnTo>
                <a:lnTo>
                  <a:pt x="1126235" y="448493"/>
                </a:lnTo>
                <a:lnTo>
                  <a:pt x="1158430" y="479821"/>
                </a:lnTo>
                <a:lnTo>
                  <a:pt x="1189760" y="512015"/>
                </a:lnTo>
                <a:lnTo>
                  <a:pt x="1220205" y="545055"/>
                </a:lnTo>
                <a:lnTo>
                  <a:pt x="1249746" y="578923"/>
                </a:lnTo>
                <a:lnTo>
                  <a:pt x="1278364" y="613598"/>
                </a:lnTo>
                <a:lnTo>
                  <a:pt x="1306040" y="649063"/>
                </a:lnTo>
                <a:lnTo>
                  <a:pt x="1332754" y="685297"/>
                </a:lnTo>
                <a:lnTo>
                  <a:pt x="1358488" y="722281"/>
                </a:lnTo>
                <a:lnTo>
                  <a:pt x="1383221" y="759997"/>
                </a:lnTo>
                <a:lnTo>
                  <a:pt x="1406935" y="798424"/>
                </a:lnTo>
                <a:lnTo>
                  <a:pt x="1429611" y="837545"/>
                </a:lnTo>
                <a:lnTo>
                  <a:pt x="1451229" y="877339"/>
                </a:lnTo>
                <a:lnTo>
                  <a:pt x="1471770" y="917787"/>
                </a:lnTo>
                <a:lnTo>
                  <a:pt x="1491215" y="958871"/>
                </a:lnTo>
                <a:lnTo>
                  <a:pt x="1509545" y="1000571"/>
                </a:lnTo>
                <a:lnTo>
                  <a:pt x="1526741" y="1042868"/>
                </a:lnTo>
                <a:lnTo>
                  <a:pt x="1542782" y="1085742"/>
                </a:lnTo>
                <a:lnTo>
                  <a:pt x="1557651" y="1129175"/>
                </a:lnTo>
                <a:lnTo>
                  <a:pt x="1571328" y="1173147"/>
                </a:lnTo>
                <a:lnTo>
                  <a:pt x="1583793" y="1217638"/>
                </a:lnTo>
                <a:lnTo>
                  <a:pt x="1595028" y="1262631"/>
                </a:lnTo>
                <a:lnTo>
                  <a:pt x="1605013" y="1308106"/>
                </a:lnTo>
                <a:lnTo>
                  <a:pt x="1613729" y="1354043"/>
                </a:lnTo>
                <a:lnTo>
                  <a:pt x="1621156" y="1400423"/>
                </a:lnTo>
                <a:lnTo>
                  <a:pt x="1627277" y="1447227"/>
                </a:lnTo>
                <a:lnTo>
                  <a:pt x="1632070" y="1494436"/>
                </a:lnTo>
                <a:lnTo>
                  <a:pt x="1635518" y="1542030"/>
                </a:lnTo>
                <a:lnTo>
                  <a:pt x="1637601" y="1589991"/>
                </a:lnTo>
                <a:lnTo>
                  <a:pt x="1638300" y="1638300"/>
                </a:lnTo>
                <a:lnTo>
                  <a:pt x="0" y="1638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14926" y="2929001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>
                <a:moveTo>
                  <a:pt x="1638300" y="0"/>
                </a:moveTo>
                <a:lnTo>
                  <a:pt x="0" y="0"/>
                </a:lnTo>
                <a:lnTo>
                  <a:pt x="0" y="1638236"/>
                </a:lnTo>
                <a:lnTo>
                  <a:pt x="48301" y="1637538"/>
                </a:lnTo>
                <a:lnTo>
                  <a:pt x="96256" y="1635455"/>
                </a:lnTo>
                <a:lnTo>
                  <a:pt x="143845" y="1632007"/>
                </a:lnTo>
                <a:lnTo>
                  <a:pt x="191049" y="1627214"/>
                </a:lnTo>
                <a:lnTo>
                  <a:pt x="237848" y="1621094"/>
                </a:lnTo>
                <a:lnTo>
                  <a:pt x="284224" y="1613667"/>
                </a:lnTo>
                <a:lnTo>
                  <a:pt x="330157" y="1604952"/>
                </a:lnTo>
                <a:lnTo>
                  <a:pt x="375628" y="1594968"/>
                </a:lnTo>
                <a:lnTo>
                  <a:pt x="420617" y="1583734"/>
                </a:lnTo>
                <a:lnTo>
                  <a:pt x="465107" y="1571270"/>
                </a:lnTo>
                <a:lnTo>
                  <a:pt x="509076" y="1557594"/>
                </a:lnTo>
                <a:lnTo>
                  <a:pt x="552507" y="1542726"/>
                </a:lnTo>
                <a:lnTo>
                  <a:pt x="595379" y="1526686"/>
                </a:lnTo>
                <a:lnTo>
                  <a:pt x="637674" y="1509492"/>
                </a:lnTo>
                <a:lnTo>
                  <a:pt x="679373" y="1491163"/>
                </a:lnTo>
                <a:lnTo>
                  <a:pt x="720456" y="1471719"/>
                </a:lnTo>
                <a:lnTo>
                  <a:pt x="760904" y="1451180"/>
                </a:lnTo>
                <a:lnTo>
                  <a:pt x="800698" y="1429563"/>
                </a:lnTo>
                <a:lnTo>
                  <a:pt x="839818" y="1406889"/>
                </a:lnTo>
                <a:lnTo>
                  <a:pt x="878246" y="1383176"/>
                </a:lnTo>
                <a:lnTo>
                  <a:pt x="915962" y="1358444"/>
                </a:lnTo>
                <a:lnTo>
                  <a:pt x="952947" y="1332713"/>
                </a:lnTo>
                <a:lnTo>
                  <a:pt x="989182" y="1306000"/>
                </a:lnTo>
                <a:lnTo>
                  <a:pt x="1024647" y="1278326"/>
                </a:lnTo>
                <a:lnTo>
                  <a:pt x="1059324" y="1249710"/>
                </a:lnTo>
                <a:lnTo>
                  <a:pt x="1093193" y="1220170"/>
                </a:lnTo>
                <a:lnTo>
                  <a:pt x="1126235" y="1189726"/>
                </a:lnTo>
                <a:lnTo>
                  <a:pt x="1158430" y="1158398"/>
                </a:lnTo>
                <a:lnTo>
                  <a:pt x="1189760" y="1126205"/>
                </a:lnTo>
                <a:lnTo>
                  <a:pt x="1220205" y="1093164"/>
                </a:lnTo>
                <a:lnTo>
                  <a:pt x="1249746" y="1059297"/>
                </a:lnTo>
                <a:lnTo>
                  <a:pt x="1278364" y="1024622"/>
                </a:lnTo>
                <a:lnTo>
                  <a:pt x="1306040" y="989159"/>
                </a:lnTo>
                <a:lnTo>
                  <a:pt x="1332754" y="952926"/>
                </a:lnTo>
                <a:lnTo>
                  <a:pt x="1358488" y="915942"/>
                </a:lnTo>
                <a:lnTo>
                  <a:pt x="1383221" y="878228"/>
                </a:lnTo>
                <a:lnTo>
                  <a:pt x="1406935" y="839801"/>
                </a:lnTo>
                <a:lnTo>
                  <a:pt x="1429611" y="800682"/>
                </a:lnTo>
                <a:lnTo>
                  <a:pt x="1451229" y="760890"/>
                </a:lnTo>
                <a:lnTo>
                  <a:pt x="1471770" y="720443"/>
                </a:lnTo>
                <a:lnTo>
                  <a:pt x="1491215" y="679362"/>
                </a:lnTo>
                <a:lnTo>
                  <a:pt x="1509545" y="637665"/>
                </a:lnTo>
                <a:lnTo>
                  <a:pt x="1526741" y="595371"/>
                </a:lnTo>
                <a:lnTo>
                  <a:pt x="1542782" y="552499"/>
                </a:lnTo>
                <a:lnTo>
                  <a:pt x="1557651" y="509070"/>
                </a:lnTo>
                <a:lnTo>
                  <a:pt x="1571328" y="465101"/>
                </a:lnTo>
                <a:lnTo>
                  <a:pt x="1583793" y="420613"/>
                </a:lnTo>
                <a:lnTo>
                  <a:pt x="1595028" y="375624"/>
                </a:lnTo>
                <a:lnTo>
                  <a:pt x="1605013" y="330154"/>
                </a:lnTo>
                <a:lnTo>
                  <a:pt x="1613729" y="284222"/>
                </a:lnTo>
                <a:lnTo>
                  <a:pt x="1621156" y="237847"/>
                </a:lnTo>
                <a:lnTo>
                  <a:pt x="1627277" y="191048"/>
                </a:lnTo>
                <a:lnTo>
                  <a:pt x="1632070" y="143844"/>
                </a:lnTo>
                <a:lnTo>
                  <a:pt x="1635518" y="96256"/>
                </a:lnTo>
                <a:lnTo>
                  <a:pt x="1637601" y="48301"/>
                </a:lnTo>
                <a:lnTo>
                  <a:pt x="1638300" y="0"/>
                </a:lnTo>
                <a:close/>
              </a:path>
            </a:pathLst>
          </a:custGeom>
          <a:solidFill>
            <a:srgbClr val="39BE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14926" y="2929001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>
                <a:moveTo>
                  <a:pt x="1638300" y="0"/>
                </a:moveTo>
                <a:lnTo>
                  <a:pt x="1637601" y="48301"/>
                </a:lnTo>
                <a:lnTo>
                  <a:pt x="1635518" y="96256"/>
                </a:lnTo>
                <a:lnTo>
                  <a:pt x="1632070" y="143844"/>
                </a:lnTo>
                <a:lnTo>
                  <a:pt x="1627277" y="191048"/>
                </a:lnTo>
                <a:lnTo>
                  <a:pt x="1621156" y="237847"/>
                </a:lnTo>
                <a:lnTo>
                  <a:pt x="1613729" y="284222"/>
                </a:lnTo>
                <a:lnTo>
                  <a:pt x="1605013" y="330154"/>
                </a:lnTo>
                <a:lnTo>
                  <a:pt x="1595028" y="375624"/>
                </a:lnTo>
                <a:lnTo>
                  <a:pt x="1583793" y="420613"/>
                </a:lnTo>
                <a:lnTo>
                  <a:pt x="1571328" y="465101"/>
                </a:lnTo>
                <a:lnTo>
                  <a:pt x="1557651" y="509070"/>
                </a:lnTo>
                <a:lnTo>
                  <a:pt x="1542782" y="552499"/>
                </a:lnTo>
                <a:lnTo>
                  <a:pt x="1526741" y="595371"/>
                </a:lnTo>
                <a:lnTo>
                  <a:pt x="1509545" y="637665"/>
                </a:lnTo>
                <a:lnTo>
                  <a:pt x="1491215" y="679362"/>
                </a:lnTo>
                <a:lnTo>
                  <a:pt x="1471770" y="720443"/>
                </a:lnTo>
                <a:lnTo>
                  <a:pt x="1451229" y="760890"/>
                </a:lnTo>
                <a:lnTo>
                  <a:pt x="1429611" y="800682"/>
                </a:lnTo>
                <a:lnTo>
                  <a:pt x="1406935" y="839801"/>
                </a:lnTo>
                <a:lnTo>
                  <a:pt x="1383221" y="878228"/>
                </a:lnTo>
                <a:lnTo>
                  <a:pt x="1358488" y="915942"/>
                </a:lnTo>
                <a:lnTo>
                  <a:pt x="1332754" y="952926"/>
                </a:lnTo>
                <a:lnTo>
                  <a:pt x="1306040" y="989159"/>
                </a:lnTo>
                <a:lnTo>
                  <a:pt x="1278364" y="1024622"/>
                </a:lnTo>
                <a:lnTo>
                  <a:pt x="1249746" y="1059297"/>
                </a:lnTo>
                <a:lnTo>
                  <a:pt x="1220205" y="1093164"/>
                </a:lnTo>
                <a:lnTo>
                  <a:pt x="1189760" y="1126205"/>
                </a:lnTo>
                <a:lnTo>
                  <a:pt x="1158430" y="1158398"/>
                </a:lnTo>
                <a:lnTo>
                  <a:pt x="1126235" y="1189726"/>
                </a:lnTo>
                <a:lnTo>
                  <a:pt x="1093193" y="1220170"/>
                </a:lnTo>
                <a:lnTo>
                  <a:pt x="1059324" y="1249710"/>
                </a:lnTo>
                <a:lnTo>
                  <a:pt x="1024647" y="1278326"/>
                </a:lnTo>
                <a:lnTo>
                  <a:pt x="989182" y="1306000"/>
                </a:lnTo>
                <a:lnTo>
                  <a:pt x="952947" y="1332713"/>
                </a:lnTo>
                <a:lnTo>
                  <a:pt x="915962" y="1358444"/>
                </a:lnTo>
                <a:lnTo>
                  <a:pt x="878246" y="1383176"/>
                </a:lnTo>
                <a:lnTo>
                  <a:pt x="839818" y="1406889"/>
                </a:lnTo>
                <a:lnTo>
                  <a:pt x="800698" y="1429563"/>
                </a:lnTo>
                <a:lnTo>
                  <a:pt x="760904" y="1451180"/>
                </a:lnTo>
                <a:lnTo>
                  <a:pt x="720456" y="1471719"/>
                </a:lnTo>
                <a:lnTo>
                  <a:pt x="679373" y="1491163"/>
                </a:lnTo>
                <a:lnTo>
                  <a:pt x="637674" y="1509492"/>
                </a:lnTo>
                <a:lnTo>
                  <a:pt x="595379" y="1526686"/>
                </a:lnTo>
                <a:lnTo>
                  <a:pt x="552507" y="1542726"/>
                </a:lnTo>
                <a:lnTo>
                  <a:pt x="509076" y="1557594"/>
                </a:lnTo>
                <a:lnTo>
                  <a:pt x="465107" y="1571270"/>
                </a:lnTo>
                <a:lnTo>
                  <a:pt x="420617" y="1583734"/>
                </a:lnTo>
                <a:lnTo>
                  <a:pt x="375628" y="1594968"/>
                </a:lnTo>
                <a:lnTo>
                  <a:pt x="330157" y="1604952"/>
                </a:lnTo>
                <a:lnTo>
                  <a:pt x="284224" y="1613667"/>
                </a:lnTo>
                <a:lnTo>
                  <a:pt x="237848" y="1621094"/>
                </a:lnTo>
                <a:lnTo>
                  <a:pt x="191049" y="1627214"/>
                </a:lnTo>
                <a:lnTo>
                  <a:pt x="143845" y="1632007"/>
                </a:lnTo>
                <a:lnTo>
                  <a:pt x="96256" y="1635455"/>
                </a:lnTo>
                <a:lnTo>
                  <a:pt x="48301" y="1637538"/>
                </a:lnTo>
                <a:lnTo>
                  <a:pt x="0" y="1638236"/>
                </a:lnTo>
                <a:lnTo>
                  <a:pt x="0" y="0"/>
                </a:lnTo>
                <a:lnTo>
                  <a:pt x="163830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00426" y="2929001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>
                <a:moveTo>
                  <a:pt x="1638300" y="0"/>
                </a:moveTo>
                <a:lnTo>
                  <a:pt x="0" y="0"/>
                </a:lnTo>
                <a:lnTo>
                  <a:pt x="698" y="48301"/>
                </a:lnTo>
                <a:lnTo>
                  <a:pt x="2780" y="96256"/>
                </a:lnTo>
                <a:lnTo>
                  <a:pt x="6228" y="143844"/>
                </a:lnTo>
                <a:lnTo>
                  <a:pt x="11021" y="191048"/>
                </a:lnTo>
                <a:lnTo>
                  <a:pt x="17140" y="237847"/>
                </a:lnTo>
                <a:lnTo>
                  <a:pt x="24567" y="284222"/>
                </a:lnTo>
                <a:lnTo>
                  <a:pt x="33281" y="330154"/>
                </a:lnTo>
                <a:lnTo>
                  <a:pt x="43265" y="375624"/>
                </a:lnTo>
                <a:lnTo>
                  <a:pt x="54498" y="420613"/>
                </a:lnTo>
                <a:lnTo>
                  <a:pt x="66961" y="465101"/>
                </a:lnTo>
                <a:lnTo>
                  <a:pt x="80636" y="509070"/>
                </a:lnTo>
                <a:lnTo>
                  <a:pt x="95503" y="552499"/>
                </a:lnTo>
                <a:lnTo>
                  <a:pt x="111543" y="595371"/>
                </a:lnTo>
                <a:lnTo>
                  <a:pt x="128736" y="637665"/>
                </a:lnTo>
                <a:lnTo>
                  <a:pt x="147064" y="679362"/>
                </a:lnTo>
                <a:lnTo>
                  <a:pt x="166506" y="720443"/>
                </a:lnTo>
                <a:lnTo>
                  <a:pt x="187045" y="760890"/>
                </a:lnTo>
                <a:lnTo>
                  <a:pt x="208661" y="800682"/>
                </a:lnTo>
                <a:lnTo>
                  <a:pt x="231335" y="839801"/>
                </a:lnTo>
                <a:lnTo>
                  <a:pt x="255047" y="878228"/>
                </a:lnTo>
                <a:lnTo>
                  <a:pt x="279778" y="915942"/>
                </a:lnTo>
                <a:lnTo>
                  <a:pt x="305509" y="952926"/>
                </a:lnTo>
                <a:lnTo>
                  <a:pt x="332221" y="989159"/>
                </a:lnTo>
                <a:lnTo>
                  <a:pt x="359895" y="1024622"/>
                </a:lnTo>
                <a:lnTo>
                  <a:pt x="388511" y="1059297"/>
                </a:lnTo>
                <a:lnTo>
                  <a:pt x="418050" y="1093164"/>
                </a:lnTo>
                <a:lnTo>
                  <a:pt x="448493" y="1126205"/>
                </a:lnTo>
                <a:lnTo>
                  <a:pt x="479821" y="1158398"/>
                </a:lnTo>
                <a:lnTo>
                  <a:pt x="512015" y="1189726"/>
                </a:lnTo>
                <a:lnTo>
                  <a:pt x="545055" y="1220170"/>
                </a:lnTo>
                <a:lnTo>
                  <a:pt x="578923" y="1249710"/>
                </a:lnTo>
                <a:lnTo>
                  <a:pt x="613598" y="1278326"/>
                </a:lnTo>
                <a:lnTo>
                  <a:pt x="649063" y="1306000"/>
                </a:lnTo>
                <a:lnTo>
                  <a:pt x="685297" y="1332713"/>
                </a:lnTo>
                <a:lnTo>
                  <a:pt x="722281" y="1358444"/>
                </a:lnTo>
                <a:lnTo>
                  <a:pt x="759997" y="1383176"/>
                </a:lnTo>
                <a:lnTo>
                  <a:pt x="798424" y="1406889"/>
                </a:lnTo>
                <a:lnTo>
                  <a:pt x="837545" y="1429563"/>
                </a:lnTo>
                <a:lnTo>
                  <a:pt x="877339" y="1451180"/>
                </a:lnTo>
                <a:lnTo>
                  <a:pt x="917787" y="1471719"/>
                </a:lnTo>
                <a:lnTo>
                  <a:pt x="958871" y="1491163"/>
                </a:lnTo>
                <a:lnTo>
                  <a:pt x="1000571" y="1509492"/>
                </a:lnTo>
                <a:lnTo>
                  <a:pt x="1042868" y="1526686"/>
                </a:lnTo>
                <a:lnTo>
                  <a:pt x="1085742" y="1542726"/>
                </a:lnTo>
                <a:lnTo>
                  <a:pt x="1129175" y="1557594"/>
                </a:lnTo>
                <a:lnTo>
                  <a:pt x="1173147" y="1571270"/>
                </a:lnTo>
                <a:lnTo>
                  <a:pt x="1217638" y="1583734"/>
                </a:lnTo>
                <a:lnTo>
                  <a:pt x="1262631" y="1594968"/>
                </a:lnTo>
                <a:lnTo>
                  <a:pt x="1308106" y="1604952"/>
                </a:lnTo>
                <a:lnTo>
                  <a:pt x="1354043" y="1613667"/>
                </a:lnTo>
                <a:lnTo>
                  <a:pt x="1400423" y="1621094"/>
                </a:lnTo>
                <a:lnTo>
                  <a:pt x="1447227" y="1627214"/>
                </a:lnTo>
                <a:lnTo>
                  <a:pt x="1494436" y="1632007"/>
                </a:lnTo>
                <a:lnTo>
                  <a:pt x="1542030" y="1635455"/>
                </a:lnTo>
                <a:lnTo>
                  <a:pt x="1589991" y="1637538"/>
                </a:lnTo>
                <a:lnTo>
                  <a:pt x="1638300" y="1638236"/>
                </a:lnTo>
                <a:lnTo>
                  <a:pt x="1638300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00426" y="2929001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>
                <a:moveTo>
                  <a:pt x="1638300" y="1638236"/>
                </a:moveTo>
                <a:lnTo>
                  <a:pt x="1589991" y="1637538"/>
                </a:lnTo>
                <a:lnTo>
                  <a:pt x="1542030" y="1635455"/>
                </a:lnTo>
                <a:lnTo>
                  <a:pt x="1494436" y="1632007"/>
                </a:lnTo>
                <a:lnTo>
                  <a:pt x="1447227" y="1627214"/>
                </a:lnTo>
                <a:lnTo>
                  <a:pt x="1400423" y="1621094"/>
                </a:lnTo>
                <a:lnTo>
                  <a:pt x="1354043" y="1613667"/>
                </a:lnTo>
                <a:lnTo>
                  <a:pt x="1308106" y="1604952"/>
                </a:lnTo>
                <a:lnTo>
                  <a:pt x="1262631" y="1594968"/>
                </a:lnTo>
                <a:lnTo>
                  <a:pt x="1217638" y="1583734"/>
                </a:lnTo>
                <a:lnTo>
                  <a:pt x="1173147" y="1571270"/>
                </a:lnTo>
                <a:lnTo>
                  <a:pt x="1129175" y="1557594"/>
                </a:lnTo>
                <a:lnTo>
                  <a:pt x="1085742" y="1542726"/>
                </a:lnTo>
                <a:lnTo>
                  <a:pt x="1042868" y="1526686"/>
                </a:lnTo>
                <a:lnTo>
                  <a:pt x="1000571" y="1509492"/>
                </a:lnTo>
                <a:lnTo>
                  <a:pt x="958871" y="1491163"/>
                </a:lnTo>
                <a:lnTo>
                  <a:pt x="917787" y="1471719"/>
                </a:lnTo>
                <a:lnTo>
                  <a:pt x="877339" y="1451180"/>
                </a:lnTo>
                <a:lnTo>
                  <a:pt x="837545" y="1429563"/>
                </a:lnTo>
                <a:lnTo>
                  <a:pt x="798424" y="1406889"/>
                </a:lnTo>
                <a:lnTo>
                  <a:pt x="759997" y="1383176"/>
                </a:lnTo>
                <a:lnTo>
                  <a:pt x="722281" y="1358444"/>
                </a:lnTo>
                <a:lnTo>
                  <a:pt x="685297" y="1332713"/>
                </a:lnTo>
                <a:lnTo>
                  <a:pt x="649063" y="1306000"/>
                </a:lnTo>
                <a:lnTo>
                  <a:pt x="613598" y="1278326"/>
                </a:lnTo>
                <a:lnTo>
                  <a:pt x="578923" y="1249710"/>
                </a:lnTo>
                <a:lnTo>
                  <a:pt x="545055" y="1220170"/>
                </a:lnTo>
                <a:lnTo>
                  <a:pt x="512015" y="1189726"/>
                </a:lnTo>
                <a:lnTo>
                  <a:pt x="479821" y="1158398"/>
                </a:lnTo>
                <a:lnTo>
                  <a:pt x="448493" y="1126205"/>
                </a:lnTo>
                <a:lnTo>
                  <a:pt x="418050" y="1093164"/>
                </a:lnTo>
                <a:lnTo>
                  <a:pt x="388511" y="1059297"/>
                </a:lnTo>
                <a:lnTo>
                  <a:pt x="359895" y="1024622"/>
                </a:lnTo>
                <a:lnTo>
                  <a:pt x="332221" y="989159"/>
                </a:lnTo>
                <a:lnTo>
                  <a:pt x="305509" y="952926"/>
                </a:lnTo>
                <a:lnTo>
                  <a:pt x="279778" y="915942"/>
                </a:lnTo>
                <a:lnTo>
                  <a:pt x="255047" y="878228"/>
                </a:lnTo>
                <a:lnTo>
                  <a:pt x="231335" y="839801"/>
                </a:lnTo>
                <a:lnTo>
                  <a:pt x="208661" y="800682"/>
                </a:lnTo>
                <a:lnTo>
                  <a:pt x="187045" y="760890"/>
                </a:lnTo>
                <a:lnTo>
                  <a:pt x="166506" y="720443"/>
                </a:lnTo>
                <a:lnTo>
                  <a:pt x="147064" y="679362"/>
                </a:lnTo>
                <a:lnTo>
                  <a:pt x="128736" y="637665"/>
                </a:lnTo>
                <a:lnTo>
                  <a:pt x="111543" y="595371"/>
                </a:lnTo>
                <a:lnTo>
                  <a:pt x="95503" y="552499"/>
                </a:lnTo>
                <a:lnTo>
                  <a:pt x="80636" y="509070"/>
                </a:lnTo>
                <a:lnTo>
                  <a:pt x="66961" y="465101"/>
                </a:lnTo>
                <a:lnTo>
                  <a:pt x="54498" y="420613"/>
                </a:lnTo>
                <a:lnTo>
                  <a:pt x="43265" y="375624"/>
                </a:lnTo>
                <a:lnTo>
                  <a:pt x="33281" y="330154"/>
                </a:lnTo>
                <a:lnTo>
                  <a:pt x="24567" y="284222"/>
                </a:lnTo>
                <a:lnTo>
                  <a:pt x="17140" y="237847"/>
                </a:lnTo>
                <a:lnTo>
                  <a:pt x="11021" y="191048"/>
                </a:lnTo>
                <a:lnTo>
                  <a:pt x="6228" y="143844"/>
                </a:lnTo>
                <a:lnTo>
                  <a:pt x="2780" y="96256"/>
                </a:lnTo>
                <a:lnTo>
                  <a:pt x="698" y="48301"/>
                </a:lnTo>
                <a:lnTo>
                  <a:pt x="0" y="0"/>
                </a:lnTo>
                <a:lnTo>
                  <a:pt x="1638300" y="0"/>
                </a:lnTo>
                <a:lnTo>
                  <a:pt x="1638300" y="1638236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533775" y="3380041"/>
            <a:ext cx="85661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321936" y="2578861"/>
            <a:ext cx="523875" cy="217170"/>
          </a:xfrm>
          <a:custGeom>
            <a:avLst/>
            <a:gdLst/>
            <a:ahLst/>
            <a:cxnLst/>
            <a:rect l="l" t="t" r="r" b="b"/>
            <a:pathLst>
              <a:path w="523875" h="217169">
                <a:moveTo>
                  <a:pt x="254888" y="0"/>
                </a:moveTo>
                <a:lnTo>
                  <a:pt x="203499" y="4403"/>
                </a:lnTo>
                <a:lnTo>
                  <a:pt x="155644" y="17031"/>
                </a:lnTo>
                <a:lnTo>
                  <a:pt x="112346" y="37015"/>
                </a:lnTo>
                <a:lnTo>
                  <a:pt x="74628" y="63484"/>
                </a:lnTo>
                <a:lnTo>
                  <a:pt x="43512" y="95566"/>
                </a:lnTo>
                <a:lnTo>
                  <a:pt x="20020" y="132391"/>
                </a:lnTo>
                <a:lnTo>
                  <a:pt x="5175" y="173089"/>
                </a:lnTo>
                <a:lnTo>
                  <a:pt x="0" y="216788"/>
                </a:lnTo>
                <a:lnTo>
                  <a:pt x="61975" y="216788"/>
                </a:lnTo>
                <a:lnTo>
                  <a:pt x="69244" y="174672"/>
                </a:lnTo>
                <a:lnTo>
                  <a:pt x="90027" y="136366"/>
                </a:lnTo>
                <a:lnTo>
                  <a:pt x="122787" y="103917"/>
                </a:lnTo>
                <a:lnTo>
                  <a:pt x="165988" y="79375"/>
                </a:lnTo>
                <a:lnTo>
                  <a:pt x="214649" y="65331"/>
                </a:lnTo>
                <a:lnTo>
                  <a:pt x="264489" y="62150"/>
                </a:lnTo>
                <a:lnTo>
                  <a:pt x="432089" y="62150"/>
                </a:lnTo>
                <a:lnTo>
                  <a:pt x="402399" y="40036"/>
                </a:lnTo>
                <a:lnTo>
                  <a:pt x="357467" y="18339"/>
                </a:lnTo>
                <a:lnTo>
                  <a:pt x="307843" y="4721"/>
                </a:lnTo>
                <a:lnTo>
                  <a:pt x="254888" y="0"/>
                </a:lnTo>
                <a:close/>
              </a:path>
              <a:path w="523875" h="217169">
                <a:moveTo>
                  <a:pt x="523366" y="145414"/>
                </a:moveTo>
                <a:lnTo>
                  <a:pt x="399541" y="145414"/>
                </a:lnTo>
                <a:lnTo>
                  <a:pt x="478663" y="216788"/>
                </a:lnTo>
                <a:lnTo>
                  <a:pt x="523366" y="145414"/>
                </a:lnTo>
                <a:close/>
              </a:path>
              <a:path w="523875" h="217169">
                <a:moveTo>
                  <a:pt x="432089" y="62150"/>
                </a:moveTo>
                <a:lnTo>
                  <a:pt x="264489" y="62150"/>
                </a:lnTo>
                <a:lnTo>
                  <a:pt x="313023" y="69199"/>
                </a:lnTo>
                <a:lnTo>
                  <a:pt x="357768" y="85847"/>
                </a:lnTo>
                <a:lnTo>
                  <a:pt x="396241" y="111463"/>
                </a:lnTo>
                <a:lnTo>
                  <a:pt x="425958" y="145414"/>
                </a:lnTo>
                <a:lnTo>
                  <a:pt x="495426" y="145414"/>
                </a:lnTo>
                <a:lnTo>
                  <a:pt x="472741" y="104392"/>
                </a:lnTo>
                <a:lnTo>
                  <a:pt x="441277" y="68993"/>
                </a:lnTo>
                <a:lnTo>
                  <a:pt x="432089" y="62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21936" y="2578861"/>
            <a:ext cx="523875" cy="217170"/>
          </a:xfrm>
          <a:custGeom>
            <a:avLst/>
            <a:gdLst/>
            <a:ahLst/>
            <a:cxnLst/>
            <a:rect l="l" t="t" r="r" b="b"/>
            <a:pathLst>
              <a:path w="523875" h="217169">
                <a:moveTo>
                  <a:pt x="0" y="216788"/>
                </a:moveTo>
                <a:lnTo>
                  <a:pt x="5175" y="173089"/>
                </a:lnTo>
                <a:lnTo>
                  <a:pt x="20020" y="132391"/>
                </a:lnTo>
                <a:lnTo>
                  <a:pt x="43512" y="95566"/>
                </a:lnTo>
                <a:lnTo>
                  <a:pt x="74628" y="63484"/>
                </a:lnTo>
                <a:lnTo>
                  <a:pt x="112346" y="37015"/>
                </a:lnTo>
                <a:lnTo>
                  <a:pt x="155644" y="17031"/>
                </a:lnTo>
                <a:lnTo>
                  <a:pt x="203499" y="4403"/>
                </a:lnTo>
                <a:lnTo>
                  <a:pt x="254888" y="0"/>
                </a:lnTo>
                <a:lnTo>
                  <a:pt x="307843" y="4721"/>
                </a:lnTo>
                <a:lnTo>
                  <a:pt x="357467" y="18339"/>
                </a:lnTo>
                <a:lnTo>
                  <a:pt x="402399" y="40036"/>
                </a:lnTo>
                <a:lnTo>
                  <a:pt x="441277" y="68993"/>
                </a:lnTo>
                <a:lnTo>
                  <a:pt x="472741" y="104392"/>
                </a:lnTo>
                <a:lnTo>
                  <a:pt x="495426" y="145414"/>
                </a:lnTo>
                <a:lnTo>
                  <a:pt x="523366" y="145414"/>
                </a:lnTo>
                <a:lnTo>
                  <a:pt x="478663" y="216788"/>
                </a:lnTo>
                <a:lnTo>
                  <a:pt x="399541" y="145414"/>
                </a:lnTo>
                <a:lnTo>
                  <a:pt x="425958" y="145414"/>
                </a:lnTo>
                <a:lnTo>
                  <a:pt x="396241" y="111463"/>
                </a:lnTo>
                <a:lnTo>
                  <a:pt x="357768" y="85847"/>
                </a:lnTo>
                <a:lnTo>
                  <a:pt x="313023" y="69199"/>
                </a:lnTo>
                <a:lnTo>
                  <a:pt x="264489" y="62150"/>
                </a:lnTo>
                <a:lnTo>
                  <a:pt x="214649" y="65331"/>
                </a:lnTo>
                <a:lnTo>
                  <a:pt x="165988" y="79375"/>
                </a:lnTo>
                <a:lnTo>
                  <a:pt x="122787" y="103917"/>
                </a:lnTo>
                <a:lnTo>
                  <a:pt x="90027" y="136366"/>
                </a:lnTo>
                <a:lnTo>
                  <a:pt x="69244" y="174672"/>
                </a:lnTo>
                <a:lnTo>
                  <a:pt x="61975" y="216788"/>
                </a:lnTo>
                <a:lnTo>
                  <a:pt x="0" y="21678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08221" y="2986151"/>
            <a:ext cx="523875" cy="217170"/>
          </a:xfrm>
          <a:custGeom>
            <a:avLst/>
            <a:gdLst/>
            <a:ahLst/>
            <a:cxnLst/>
            <a:rect l="l" t="t" r="r" b="b"/>
            <a:pathLst>
              <a:path w="523875" h="217169">
                <a:moveTo>
                  <a:pt x="97408" y="71247"/>
                </a:moveTo>
                <a:lnTo>
                  <a:pt x="27939" y="71247"/>
                </a:lnTo>
                <a:lnTo>
                  <a:pt x="50626" y="112269"/>
                </a:lnTo>
                <a:lnTo>
                  <a:pt x="82093" y="147668"/>
                </a:lnTo>
                <a:lnTo>
                  <a:pt x="120983" y="176625"/>
                </a:lnTo>
                <a:lnTo>
                  <a:pt x="165937" y="198322"/>
                </a:lnTo>
                <a:lnTo>
                  <a:pt x="215597" y="211940"/>
                </a:lnTo>
                <a:lnTo>
                  <a:pt x="268604" y="216662"/>
                </a:lnTo>
                <a:lnTo>
                  <a:pt x="319952" y="212259"/>
                </a:lnTo>
                <a:lnTo>
                  <a:pt x="367776" y="199632"/>
                </a:lnTo>
                <a:lnTo>
                  <a:pt x="411051" y="179652"/>
                </a:lnTo>
                <a:lnTo>
                  <a:pt x="446876" y="154511"/>
                </a:lnTo>
                <a:lnTo>
                  <a:pt x="258877" y="154511"/>
                </a:lnTo>
                <a:lnTo>
                  <a:pt x="210343" y="147462"/>
                </a:lnTo>
                <a:lnTo>
                  <a:pt x="165598" y="130814"/>
                </a:lnTo>
                <a:lnTo>
                  <a:pt x="127125" y="105198"/>
                </a:lnTo>
                <a:lnTo>
                  <a:pt x="97408" y="71247"/>
                </a:lnTo>
                <a:close/>
              </a:path>
              <a:path w="523875" h="217169">
                <a:moveTo>
                  <a:pt x="523366" y="0"/>
                </a:moveTo>
                <a:lnTo>
                  <a:pt x="461390" y="0"/>
                </a:lnTo>
                <a:lnTo>
                  <a:pt x="454122" y="42042"/>
                </a:lnTo>
                <a:lnTo>
                  <a:pt x="433339" y="80311"/>
                </a:lnTo>
                <a:lnTo>
                  <a:pt x="400579" y="112746"/>
                </a:lnTo>
                <a:lnTo>
                  <a:pt x="357377" y="137287"/>
                </a:lnTo>
                <a:lnTo>
                  <a:pt x="308717" y="151330"/>
                </a:lnTo>
                <a:lnTo>
                  <a:pt x="258877" y="154511"/>
                </a:lnTo>
                <a:lnTo>
                  <a:pt x="446876" y="154511"/>
                </a:lnTo>
                <a:lnTo>
                  <a:pt x="448754" y="153193"/>
                </a:lnTo>
                <a:lnTo>
                  <a:pt x="479861" y="121126"/>
                </a:lnTo>
                <a:lnTo>
                  <a:pt x="503348" y="84324"/>
                </a:lnTo>
                <a:lnTo>
                  <a:pt x="518191" y="43657"/>
                </a:lnTo>
                <a:lnTo>
                  <a:pt x="523366" y="0"/>
                </a:lnTo>
                <a:close/>
              </a:path>
              <a:path w="523875" h="217169">
                <a:moveTo>
                  <a:pt x="44703" y="0"/>
                </a:moveTo>
                <a:lnTo>
                  <a:pt x="0" y="71247"/>
                </a:lnTo>
                <a:lnTo>
                  <a:pt x="123825" y="71247"/>
                </a:lnTo>
                <a:lnTo>
                  <a:pt x="447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08221" y="2986151"/>
            <a:ext cx="523875" cy="217170"/>
          </a:xfrm>
          <a:custGeom>
            <a:avLst/>
            <a:gdLst/>
            <a:ahLst/>
            <a:cxnLst/>
            <a:rect l="l" t="t" r="r" b="b"/>
            <a:pathLst>
              <a:path w="523875" h="217169">
                <a:moveTo>
                  <a:pt x="523366" y="0"/>
                </a:moveTo>
                <a:lnTo>
                  <a:pt x="518191" y="43657"/>
                </a:lnTo>
                <a:lnTo>
                  <a:pt x="503348" y="84324"/>
                </a:lnTo>
                <a:lnTo>
                  <a:pt x="479861" y="121126"/>
                </a:lnTo>
                <a:lnTo>
                  <a:pt x="448754" y="153193"/>
                </a:lnTo>
                <a:lnTo>
                  <a:pt x="411051" y="179652"/>
                </a:lnTo>
                <a:lnTo>
                  <a:pt x="367776" y="199632"/>
                </a:lnTo>
                <a:lnTo>
                  <a:pt x="319952" y="212259"/>
                </a:lnTo>
                <a:lnTo>
                  <a:pt x="268604" y="216662"/>
                </a:lnTo>
                <a:lnTo>
                  <a:pt x="215597" y="211940"/>
                </a:lnTo>
                <a:lnTo>
                  <a:pt x="165937" y="198322"/>
                </a:lnTo>
                <a:lnTo>
                  <a:pt x="120983" y="176625"/>
                </a:lnTo>
                <a:lnTo>
                  <a:pt x="82093" y="147668"/>
                </a:lnTo>
                <a:lnTo>
                  <a:pt x="50626" y="112269"/>
                </a:lnTo>
                <a:lnTo>
                  <a:pt x="27939" y="71247"/>
                </a:lnTo>
                <a:lnTo>
                  <a:pt x="0" y="71247"/>
                </a:lnTo>
                <a:lnTo>
                  <a:pt x="44703" y="0"/>
                </a:lnTo>
                <a:lnTo>
                  <a:pt x="123825" y="71247"/>
                </a:lnTo>
                <a:lnTo>
                  <a:pt x="97408" y="71247"/>
                </a:lnTo>
                <a:lnTo>
                  <a:pt x="127125" y="105198"/>
                </a:lnTo>
                <a:lnTo>
                  <a:pt x="165598" y="130814"/>
                </a:lnTo>
                <a:lnTo>
                  <a:pt x="210343" y="147462"/>
                </a:lnTo>
                <a:lnTo>
                  <a:pt x="258877" y="154511"/>
                </a:lnTo>
                <a:lnTo>
                  <a:pt x="308717" y="151330"/>
                </a:lnTo>
                <a:lnTo>
                  <a:pt x="357377" y="137287"/>
                </a:lnTo>
                <a:lnTo>
                  <a:pt x="400579" y="112746"/>
                </a:lnTo>
                <a:lnTo>
                  <a:pt x="433339" y="80311"/>
                </a:lnTo>
                <a:lnTo>
                  <a:pt x="454122" y="42042"/>
                </a:lnTo>
                <a:lnTo>
                  <a:pt x="461390" y="0"/>
                </a:lnTo>
                <a:lnTo>
                  <a:pt x="523366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821554" y="2141537"/>
            <a:ext cx="123380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ss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4823840" y="3373183"/>
            <a:ext cx="89725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nse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994092" y="275843"/>
            <a:ext cx="4027804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5" dirty="0"/>
              <a:t>NIMS</a:t>
            </a:r>
            <a:r>
              <a:rPr sz="3200" spc="-55" dirty="0"/>
              <a:t> </a:t>
            </a:r>
            <a:r>
              <a:rPr sz="3200" spc="20" dirty="0"/>
              <a:t>Framework</a:t>
            </a:r>
            <a:endParaRPr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0570" y="3890009"/>
            <a:ext cx="520128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10" dirty="0">
                <a:solidFill>
                  <a:srgbClr val="252525"/>
                </a:solidFill>
                <a:latin typeface="Verdana"/>
                <a:cs typeface="Verdana"/>
              </a:rPr>
              <a:t>Emergency </a:t>
            </a:r>
            <a:r>
              <a:rPr sz="2000" b="1" spc="20" dirty="0">
                <a:solidFill>
                  <a:srgbClr val="252525"/>
                </a:solidFill>
                <a:latin typeface="Verdana"/>
                <a:cs typeface="Verdana"/>
              </a:rPr>
              <a:t>Management</a:t>
            </a:r>
            <a:r>
              <a:rPr sz="2000" b="1" spc="-40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2000" b="1" spc="20" dirty="0">
                <a:solidFill>
                  <a:srgbClr val="252525"/>
                </a:solidFill>
                <a:latin typeface="Verdana"/>
                <a:cs typeface="Verdana"/>
              </a:rPr>
              <a:t>Committee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68595" y="2433713"/>
            <a:ext cx="2006808" cy="1327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10075" y="1009650"/>
            <a:ext cx="3643376" cy="1585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62252" y="1061943"/>
            <a:ext cx="3486785" cy="1425575"/>
          </a:xfrm>
          <a:custGeom>
            <a:avLst/>
            <a:gdLst/>
            <a:ahLst/>
            <a:cxnLst/>
            <a:rect l="l" t="t" r="r" b="b"/>
            <a:pathLst>
              <a:path w="3486784" h="1425575">
                <a:moveTo>
                  <a:pt x="1017035" y="1425224"/>
                </a:moveTo>
                <a:lnTo>
                  <a:pt x="886733" y="1185194"/>
                </a:lnTo>
                <a:lnTo>
                  <a:pt x="821670" y="1171179"/>
                </a:lnTo>
                <a:lnTo>
                  <a:pt x="758886" y="1156305"/>
                </a:lnTo>
                <a:lnTo>
                  <a:pt x="698404" y="1140605"/>
                </a:lnTo>
                <a:lnTo>
                  <a:pt x="640249" y="1124111"/>
                </a:lnTo>
                <a:lnTo>
                  <a:pt x="584448" y="1106856"/>
                </a:lnTo>
                <a:lnTo>
                  <a:pt x="531023" y="1088872"/>
                </a:lnTo>
                <a:lnTo>
                  <a:pt x="480001" y="1070192"/>
                </a:lnTo>
                <a:lnTo>
                  <a:pt x="431406" y="1050847"/>
                </a:lnTo>
                <a:lnTo>
                  <a:pt x="385263" y="1030871"/>
                </a:lnTo>
                <a:lnTo>
                  <a:pt x="341596" y="1010295"/>
                </a:lnTo>
                <a:lnTo>
                  <a:pt x="300431" y="989152"/>
                </a:lnTo>
                <a:lnTo>
                  <a:pt x="261792" y="967475"/>
                </a:lnTo>
                <a:lnTo>
                  <a:pt x="225704" y="945295"/>
                </a:lnTo>
                <a:lnTo>
                  <a:pt x="192192" y="922645"/>
                </a:lnTo>
                <a:lnTo>
                  <a:pt x="161280" y="899558"/>
                </a:lnTo>
                <a:lnTo>
                  <a:pt x="107359" y="852200"/>
                </a:lnTo>
                <a:lnTo>
                  <a:pt x="64138" y="803480"/>
                </a:lnTo>
                <a:lnTo>
                  <a:pt x="31817" y="753657"/>
                </a:lnTo>
                <a:lnTo>
                  <a:pt x="10593" y="702990"/>
                </a:lnTo>
                <a:lnTo>
                  <a:pt x="665" y="651739"/>
                </a:lnTo>
                <a:lnTo>
                  <a:pt x="0" y="625975"/>
                </a:lnTo>
                <a:lnTo>
                  <a:pt x="2232" y="600161"/>
                </a:lnTo>
                <a:lnTo>
                  <a:pt x="15492" y="548516"/>
                </a:lnTo>
                <a:lnTo>
                  <a:pt x="40644" y="497064"/>
                </a:lnTo>
                <a:lnTo>
                  <a:pt x="77887" y="446062"/>
                </a:lnTo>
                <a:lnTo>
                  <a:pt x="127418" y="395770"/>
                </a:lnTo>
                <a:lnTo>
                  <a:pt x="156854" y="370971"/>
                </a:lnTo>
                <a:lnTo>
                  <a:pt x="189436" y="346447"/>
                </a:lnTo>
                <a:lnTo>
                  <a:pt x="225190" y="322229"/>
                </a:lnTo>
                <a:lnTo>
                  <a:pt x="286012" y="285913"/>
                </a:lnTo>
                <a:lnTo>
                  <a:pt x="352400" y="251601"/>
                </a:lnTo>
                <a:lnTo>
                  <a:pt x="387578" y="235206"/>
                </a:lnTo>
                <a:lnTo>
                  <a:pt x="424023" y="219326"/>
                </a:lnTo>
                <a:lnTo>
                  <a:pt x="461693" y="203963"/>
                </a:lnTo>
                <a:lnTo>
                  <a:pt x="500547" y="189121"/>
                </a:lnTo>
                <a:lnTo>
                  <a:pt x="540543" y="174807"/>
                </a:lnTo>
                <a:lnTo>
                  <a:pt x="581640" y="161022"/>
                </a:lnTo>
                <a:lnTo>
                  <a:pt x="623796" y="147772"/>
                </a:lnTo>
                <a:lnTo>
                  <a:pt x="666970" y="135060"/>
                </a:lnTo>
                <a:lnTo>
                  <a:pt x="711120" y="122892"/>
                </a:lnTo>
                <a:lnTo>
                  <a:pt x="756204" y="111271"/>
                </a:lnTo>
                <a:lnTo>
                  <a:pt x="802180" y="100201"/>
                </a:lnTo>
                <a:lnTo>
                  <a:pt x="849009" y="89686"/>
                </a:lnTo>
                <a:lnTo>
                  <a:pt x="896646" y="79731"/>
                </a:lnTo>
                <a:lnTo>
                  <a:pt x="945052" y="70340"/>
                </a:lnTo>
                <a:lnTo>
                  <a:pt x="994185" y="61518"/>
                </a:lnTo>
                <a:lnTo>
                  <a:pt x="1044003" y="53267"/>
                </a:lnTo>
                <a:lnTo>
                  <a:pt x="1094463" y="45593"/>
                </a:lnTo>
                <a:lnTo>
                  <a:pt x="1145526" y="38500"/>
                </a:lnTo>
                <a:lnTo>
                  <a:pt x="1197149" y="31991"/>
                </a:lnTo>
                <a:lnTo>
                  <a:pt x="1249291" y="26072"/>
                </a:lnTo>
                <a:lnTo>
                  <a:pt x="1301910" y="20746"/>
                </a:lnTo>
                <a:lnTo>
                  <a:pt x="1354965" y="16017"/>
                </a:lnTo>
                <a:lnTo>
                  <a:pt x="1408414" y="11891"/>
                </a:lnTo>
                <a:lnTo>
                  <a:pt x="1462215" y="8370"/>
                </a:lnTo>
                <a:lnTo>
                  <a:pt x="1516327" y="5459"/>
                </a:lnTo>
                <a:lnTo>
                  <a:pt x="1570708" y="3162"/>
                </a:lnTo>
                <a:lnTo>
                  <a:pt x="1625317" y="1484"/>
                </a:lnTo>
                <a:lnTo>
                  <a:pt x="1680112" y="428"/>
                </a:lnTo>
                <a:lnTo>
                  <a:pt x="1735052" y="0"/>
                </a:lnTo>
                <a:lnTo>
                  <a:pt x="1790095" y="202"/>
                </a:lnTo>
                <a:lnTo>
                  <a:pt x="1845199" y="1039"/>
                </a:lnTo>
                <a:lnTo>
                  <a:pt x="1900324" y="2517"/>
                </a:lnTo>
                <a:lnTo>
                  <a:pt x="1955426" y="4637"/>
                </a:lnTo>
                <a:lnTo>
                  <a:pt x="2010466" y="7406"/>
                </a:lnTo>
                <a:lnTo>
                  <a:pt x="2065400" y="10826"/>
                </a:lnTo>
                <a:lnTo>
                  <a:pt x="2120188" y="14903"/>
                </a:lnTo>
                <a:lnTo>
                  <a:pt x="2174789" y="19641"/>
                </a:lnTo>
                <a:lnTo>
                  <a:pt x="2229159" y="25042"/>
                </a:lnTo>
                <a:lnTo>
                  <a:pt x="2283259" y="31113"/>
                </a:lnTo>
                <a:lnTo>
                  <a:pt x="2337046" y="37857"/>
                </a:lnTo>
                <a:lnTo>
                  <a:pt x="2390479" y="45278"/>
                </a:lnTo>
                <a:lnTo>
                  <a:pt x="2443516" y="53380"/>
                </a:lnTo>
                <a:lnTo>
                  <a:pt x="2496115" y="62168"/>
                </a:lnTo>
                <a:lnTo>
                  <a:pt x="2548236" y="71646"/>
                </a:lnTo>
                <a:lnTo>
                  <a:pt x="2599836" y="81818"/>
                </a:lnTo>
                <a:lnTo>
                  <a:pt x="2664899" y="95834"/>
                </a:lnTo>
                <a:lnTo>
                  <a:pt x="2727684" y="110708"/>
                </a:lnTo>
                <a:lnTo>
                  <a:pt x="2788166" y="126408"/>
                </a:lnTo>
                <a:lnTo>
                  <a:pt x="2846320" y="142901"/>
                </a:lnTo>
                <a:lnTo>
                  <a:pt x="2902122" y="160156"/>
                </a:lnTo>
                <a:lnTo>
                  <a:pt x="2955546" y="178140"/>
                </a:lnTo>
                <a:lnTo>
                  <a:pt x="3006568" y="196821"/>
                </a:lnTo>
                <a:lnTo>
                  <a:pt x="3055164" y="216165"/>
                </a:lnTo>
                <a:lnTo>
                  <a:pt x="3101307" y="236142"/>
                </a:lnTo>
                <a:lnTo>
                  <a:pt x="3144974" y="256717"/>
                </a:lnTo>
                <a:lnTo>
                  <a:pt x="3186139" y="277860"/>
                </a:lnTo>
                <a:lnTo>
                  <a:pt x="3224778" y="299538"/>
                </a:lnTo>
                <a:lnTo>
                  <a:pt x="3260866" y="321718"/>
                </a:lnTo>
                <a:lnTo>
                  <a:pt x="3294378" y="344367"/>
                </a:lnTo>
                <a:lnTo>
                  <a:pt x="3325289" y="367455"/>
                </a:lnTo>
                <a:lnTo>
                  <a:pt x="3379211" y="414813"/>
                </a:lnTo>
                <a:lnTo>
                  <a:pt x="3422431" y="463533"/>
                </a:lnTo>
                <a:lnTo>
                  <a:pt x="3454753" y="513355"/>
                </a:lnTo>
                <a:lnTo>
                  <a:pt x="3475977" y="564022"/>
                </a:lnTo>
                <a:lnTo>
                  <a:pt x="3485904" y="615274"/>
                </a:lnTo>
                <a:lnTo>
                  <a:pt x="3486570" y="641038"/>
                </a:lnTo>
                <a:lnTo>
                  <a:pt x="3484337" y="666851"/>
                </a:lnTo>
                <a:lnTo>
                  <a:pt x="3471077" y="718496"/>
                </a:lnTo>
                <a:lnTo>
                  <a:pt x="3445925" y="769949"/>
                </a:lnTo>
                <a:lnTo>
                  <a:pt x="3408683" y="820950"/>
                </a:lnTo>
                <a:lnTo>
                  <a:pt x="3359152" y="871243"/>
                </a:lnTo>
                <a:lnTo>
                  <a:pt x="3329716" y="896041"/>
                </a:lnTo>
                <a:lnTo>
                  <a:pt x="3297133" y="920566"/>
                </a:lnTo>
                <a:lnTo>
                  <a:pt x="3261379" y="944783"/>
                </a:lnTo>
                <a:lnTo>
                  <a:pt x="3200073" y="981337"/>
                </a:lnTo>
                <a:lnTo>
                  <a:pt x="3132795" y="1015987"/>
                </a:lnTo>
                <a:lnTo>
                  <a:pt x="3097020" y="1032578"/>
                </a:lnTo>
                <a:lnTo>
                  <a:pt x="3059879" y="1048670"/>
                </a:lnTo>
                <a:lnTo>
                  <a:pt x="3021412" y="1064256"/>
                </a:lnTo>
                <a:lnTo>
                  <a:pt x="2981662" y="1079328"/>
                </a:lnTo>
                <a:lnTo>
                  <a:pt x="2940671" y="1093877"/>
                </a:lnTo>
                <a:lnTo>
                  <a:pt x="2898479" y="1107897"/>
                </a:lnTo>
                <a:lnTo>
                  <a:pt x="2855130" y="1121380"/>
                </a:lnTo>
                <a:lnTo>
                  <a:pt x="2810666" y="1134319"/>
                </a:lnTo>
                <a:lnTo>
                  <a:pt x="2765127" y="1146705"/>
                </a:lnTo>
                <a:lnTo>
                  <a:pt x="2718557" y="1158531"/>
                </a:lnTo>
                <a:lnTo>
                  <a:pt x="2670997" y="1169790"/>
                </a:lnTo>
                <a:lnTo>
                  <a:pt x="2622488" y="1180474"/>
                </a:lnTo>
                <a:lnTo>
                  <a:pt x="2573074" y="1190574"/>
                </a:lnTo>
                <a:lnTo>
                  <a:pt x="2522795" y="1200085"/>
                </a:lnTo>
                <a:lnTo>
                  <a:pt x="2471694" y="1208997"/>
                </a:lnTo>
                <a:lnTo>
                  <a:pt x="2419813" y="1217304"/>
                </a:lnTo>
                <a:lnTo>
                  <a:pt x="2367193" y="1224998"/>
                </a:lnTo>
                <a:lnTo>
                  <a:pt x="2313877" y="1232071"/>
                </a:lnTo>
                <a:lnTo>
                  <a:pt x="2259906" y="1238516"/>
                </a:lnTo>
                <a:lnTo>
                  <a:pt x="2205323" y="1244324"/>
                </a:lnTo>
                <a:lnTo>
                  <a:pt x="2150168" y="1249489"/>
                </a:lnTo>
                <a:lnTo>
                  <a:pt x="2094486" y="1254003"/>
                </a:lnTo>
                <a:lnTo>
                  <a:pt x="2038316" y="1257858"/>
                </a:lnTo>
                <a:lnTo>
                  <a:pt x="1981701" y="1261046"/>
                </a:lnTo>
                <a:lnTo>
                  <a:pt x="1924683" y="1263561"/>
                </a:lnTo>
                <a:lnTo>
                  <a:pt x="1867304" y="1265393"/>
                </a:lnTo>
                <a:lnTo>
                  <a:pt x="1809606" y="1266537"/>
                </a:lnTo>
                <a:lnTo>
                  <a:pt x="1751631" y="1266983"/>
                </a:lnTo>
                <a:lnTo>
                  <a:pt x="1693421" y="1266725"/>
                </a:lnTo>
                <a:lnTo>
                  <a:pt x="1635017" y="1265755"/>
                </a:lnTo>
                <a:lnTo>
                  <a:pt x="1576461" y="1264065"/>
                </a:lnTo>
                <a:lnTo>
                  <a:pt x="1517796" y="1261648"/>
                </a:lnTo>
                <a:lnTo>
                  <a:pt x="1017035" y="1425224"/>
                </a:lnTo>
                <a:close/>
              </a:path>
            </a:pathLst>
          </a:custGeom>
          <a:ln w="28575">
            <a:solidFill>
              <a:srgbClr val="4A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6825" y="523748"/>
            <a:ext cx="2557526" cy="22051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19275" y="576326"/>
            <a:ext cx="2400300" cy="2041525"/>
          </a:xfrm>
          <a:custGeom>
            <a:avLst/>
            <a:gdLst/>
            <a:ahLst/>
            <a:cxnLst/>
            <a:rect l="l" t="t" r="r" b="b"/>
            <a:pathLst>
              <a:path w="2400300" h="2041525">
                <a:moveTo>
                  <a:pt x="0" y="285750"/>
                </a:moveTo>
                <a:lnTo>
                  <a:pt x="3738" y="239388"/>
                </a:lnTo>
                <a:lnTo>
                  <a:pt x="14563" y="195413"/>
                </a:lnTo>
                <a:lnTo>
                  <a:pt x="31886" y="154411"/>
                </a:lnTo>
                <a:lnTo>
                  <a:pt x="55120" y="116970"/>
                </a:lnTo>
                <a:lnTo>
                  <a:pt x="83677" y="83677"/>
                </a:lnTo>
                <a:lnTo>
                  <a:pt x="116970" y="55120"/>
                </a:lnTo>
                <a:lnTo>
                  <a:pt x="154411" y="31886"/>
                </a:lnTo>
                <a:lnTo>
                  <a:pt x="195413" y="14563"/>
                </a:lnTo>
                <a:lnTo>
                  <a:pt x="239388" y="3738"/>
                </a:lnTo>
                <a:lnTo>
                  <a:pt x="285750" y="0"/>
                </a:lnTo>
                <a:lnTo>
                  <a:pt x="1400175" y="0"/>
                </a:lnTo>
                <a:lnTo>
                  <a:pt x="2000250" y="0"/>
                </a:lnTo>
                <a:lnTo>
                  <a:pt x="2114423" y="0"/>
                </a:lnTo>
                <a:lnTo>
                  <a:pt x="2160787" y="3738"/>
                </a:lnTo>
                <a:lnTo>
                  <a:pt x="2204772" y="14563"/>
                </a:lnTo>
                <a:lnTo>
                  <a:pt x="2245789" y="31886"/>
                </a:lnTo>
                <a:lnTo>
                  <a:pt x="2283247" y="55120"/>
                </a:lnTo>
                <a:lnTo>
                  <a:pt x="2316559" y="83677"/>
                </a:lnTo>
                <a:lnTo>
                  <a:pt x="2345135" y="116970"/>
                </a:lnTo>
                <a:lnTo>
                  <a:pt x="2368386" y="154411"/>
                </a:lnTo>
                <a:lnTo>
                  <a:pt x="2385723" y="195413"/>
                </a:lnTo>
                <a:lnTo>
                  <a:pt x="2396557" y="239388"/>
                </a:lnTo>
                <a:lnTo>
                  <a:pt x="2400300" y="285750"/>
                </a:lnTo>
                <a:lnTo>
                  <a:pt x="2400300" y="1000125"/>
                </a:lnTo>
                <a:lnTo>
                  <a:pt x="2400300" y="1428750"/>
                </a:lnTo>
                <a:lnTo>
                  <a:pt x="2396557" y="1474987"/>
                </a:lnTo>
                <a:lnTo>
                  <a:pt x="2385723" y="1518972"/>
                </a:lnTo>
                <a:lnTo>
                  <a:pt x="2368386" y="1559989"/>
                </a:lnTo>
                <a:lnTo>
                  <a:pt x="2345135" y="1597447"/>
                </a:lnTo>
                <a:lnTo>
                  <a:pt x="2316559" y="1630759"/>
                </a:lnTo>
                <a:lnTo>
                  <a:pt x="2283247" y="1659335"/>
                </a:lnTo>
                <a:lnTo>
                  <a:pt x="2245789" y="1682586"/>
                </a:lnTo>
                <a:lnTo>
                  <a:pt x="2204772" y="1699923"/>
                </a:lnTo>
                <a:lnTo>
                  <a:pt x="2160787" y="1710757"/>
                </a:lnTo>
                <a:lnTo>
                  <a:pt x="2114423" y="1714500"/>
                </a:lnTo>
                <a:lnTo>
                  <a:pt x="2000250" y="1714500"/>
                </a:lnTo>
                <a:lnTo>
                  <a:pt x="2019173" y="2041271"/>
                </a:lnTo>
                <a:lnTo>
                  <a:pt x="1400175" y="1714500"/>
                </a:lnTo>
                <a:lnTo>
                  <a:pt x="285750" y="1714500"/>
                </a:lnTo>
                <a:lnTo>
                  <a:pt x="239388" y="1710757"/>
                </a:lnTo>
                <a:lnTo>
                  <a:pt x="195413" y="1699923"/>
                </a:lnTo>
                <a:lnTo>
                  <a:pt x="154411" y="1682586"/>
                </a:lnTo>
                <a:lnTo>
                  <a:pt x="116970" y="1659335"/>
                </a:lnTo>
                <a:lnTo>
                  <a:pt x="83677" y="1630759"/>
                </a:lnTo>
                <a:lnTo>
                  <a:pt x="55120" y="1597447"/>
                </a:lnTo>
                <a:lnTo>
                  <a:pt x="31886" y="1559989"/>
                </a:lnTo>
                <a:lnTo>
                  <a:pt x="14563" y="1518972"/>
                </a:lnTo>
                <a:lnTo>
                  <a:pt x="3738" y="1474987"/>
                </a:lnTo>
                <a:lnTo>
                  <a:pt x="0" y="1428623"/>
                </a:lnTo>
                <a:lnTo>
                  <a:pt x="0" y="1000125"/>
                </a:lnTo>
                <a:lnTo>
                  <a:pt x="0" y="285750"/>
                </a:lnTo>
                <a:close/>
              </a:path>
            </a:pathLst>
          </a:custGeom>
          <a:ln w="28575">
            <a:solidFill>
              <a:srgbClr val="39B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66163" y="670877"/>
            <a:ext cx="2059305" cy="1382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Verdana"/>
                <a:cs typeface="Verdana"/>
              </a:rPr>
              <a:t>A multi-disciplinary</a:t>
            </a:r>
            <a:r>
              <a:rPr sz="1200" spc="-140" dirty="0">
                <a:latin typeface="Verdana"/>
                <a:cs typeface="Verdana"/>
              </a:rPr>
              <a:t> </a:t>
            </a:r>
            <a:r>
              <a:rPr sz="1200" spc="-15" dirty="0">
                <a:latin typeface="Verdana"/>
                <a:cs typeface="Verdana"/>
              </a:rPr>
              <a:t>group:</a:t>
            </a:r>
            <a:endParaRPr sz="1200">
              <a:latin typeface="Verdana"/>
              <a:cs typeface="Verdana"/>
            </a:endParaRPr>
          </a:p>
          <a:p>
            <a:pPr marL="231775" indent="-219710">
              <a:lnSpc>
                <a:spcPts val="1285"/>
              </a:lnSpc>
              <a:spcBef>
                <a:spcPts val="890"/>
              </a:spcBef>
              <a:buFont typeface="Arial"/>
              <a:buChar char="•"/>
              <a:tabLst>
                <a:tab pos="231775" algn="l"/>
                <a:tab pos="232410" algn="l"/>
              </a:tabLst>
            </a:pPr>
            <a:r>
              <a:rPr sz="1200" dirty="0">
                <a:latin typeface="Verdana"/>
                <a:cs typeface="Verdana"/>
              </a:rPr>
              <a:t>Medical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staff</a:t>
            </a:r>
            <a:endParaRPr sz="1200">
              <a:latin typeface="Verdana"/>
              <a:cs typeface="Verdana"/>
            </a:endParaRPr>
          </a:p>
          <a:p>
            <a:pPr marL="231775" indent="-219710">
              <a:lnSpc>
                <a:spcPts val="1125"/>
              </a:lnSpc>
              <a:buFont typeface="Arial"/>
              <a:buChar char="•"/>
              <a:tabLst>
                <a:tab pos="231775" algn="l"/>
                <a:tab pos="232410" algn="l"/>
              </a:tabLst>
            </a:pPr>
            <a:r>
              <a:rPr sz="1200" spc="15" dirty="0">
                <a:latin typeface="Verdana"/>
                <a:cs typeface="Verdana"/>
              </a:rPr>
              <a:t>IT</a:t>
            </a:r>
            <a:endParaRPr sz="1200">
              <a:latin typeface="Verdana"/>
              <a:cs typeface="Verdana"/>
            </a:endParaRPr>
          </a:p>
          <a:p>
            <a:pPr marL="231775" indent="-219710">
              <a:lnSpc>
                <a:spcPts val="1165"/>
              </a:lnSpc>
              <a:buFont typeface="Arial"/>
              <a:buChar char="•"/>
              <a:tabLst>
                <a:tab pos="231775" algn="l"/>
                <a:tab pos="232410" algn="l"/>
              </a:tabLst>
            </a:pPr>
            <a:r>
              <a:rPr sz="1200" dirty="0">
                <a:latin typeface="Verdana"/>
                <a:cs typeface="Verdana"/>
              </a:rPr>
              <a:t>Communications</a:t>
            </a:r>
            <a:endParaRPr sz="1200">
              <a:latin typeface="Verdana"/>
              <a:cs typeface="Verdana"/>
            </a:endParaRPr>
          </a:p>
          <a:p>
            <a:pPr marL="231775" indent="-219710">
              <a:lnSpc>
                <a:spcPts val="1165"/>
              </a:lnSpc>
              <a:buFont typeface="Arial"/>
              <a:buChar char="•"/>
              <a:tabLst>
                <a:tab pos="231775" algn="l"/>
                <a:tab pos="232410" algn="l"/>
              </a:tabLst>
            </a:pPr>
            <a:r>
              <a:rPr sz="1200" spc="-10" dirty="0">
                <a:latin typeface="Verdana"/>
                <a:cs typeface="Verdana"/>
              </a:rPr>
              <a:t>Security</a:t>
            </a:r>
            <a:endParaRPr sz="1200">
              <a:latin typeface="Verdana"/>
              <a:cs typeface="Verdana"/>
            </a:endParaRPr>
          </a:p>
          <a:p>
            <a:pPr marL="231775" indent="-219710">
              <a:lnSpc>
                <a:spcPts val="1165"/>
              </a:lnSpc>
              <a:buFont typeface="Arial"/>
              <a:buChar char="•"/>
              <a:tabLst>
                <a:tab pos="231775" algn="l"/>
                <a:tab pos="232410" algn="l"/>
              </a:tabLst>
            </a:pPr>
            <a:r>
              <a:rPr sz="1200" spc="15" dirty="0">
                <a:latin typeface="Verdana"/>
                <a:cs typeface="Verdana"/>
              </a:rPr>
              <a:t>Facilities</a:t>
            </a:r>
            <a:endParaRPr sz="1200">
              <a:latin typeface="Verdana"/>
              <a:cs typeface="Verdana"/>
            </a:endParaRPr>
          </a:p>
          <a:p>
            <a:pPr marL="231775" indent="-219710">
              <a:lnSpc>
                <a:spcPts val="1165"/>
              </a:lnSpc>
              <a:buFont typeface="Arial"/>
              <a:buChar char="•"/>
              <a:tabLst>
                <a:tab pos="231775" algn="l"/>
                <a:tab pos="232410" algn="l"/>
              </a:tabLst>
            </a:pPr>
            <a:r>
              <a:rPr sz="1200" spc="-20" dirty="0">
                <a:latin typeface="Verdana"/>
                <a:cs typeface="Verdana"/>
              </a:rPr>
              <a:t>Support</a:t>
            </a:r>
            <a:r>
              <a:rPr sz="1200" spc="140" dirty="0">
                <a:latin typeface="Verdana"/>
                <a:cs typeface="Verdana"/>
              </a:rPr>
              <a:t> </a:t>
            </a:r>
            <a:r>
              <a:rPr sz="1200" spc="-15" dirty="0">
                <a:latin typeface="Verdana"/>
                <a:cs typeface="Verdana"/>
              </a:rPr>
              <a:t>Services</a:t>
            </a:r>
            <a:endParaRPr sz="1200">
              <a:latin typeface="Verdana"/>
              <a:cs typeface="Verdana"/>
            </a:endParaRPr>
          </a:p>
          <a:p>
            <a:pPr marL="231775" indent="-219710">
              <a:lnSpc>
                <a:spcPts val="1285"/>
              </a:lnSpc>
              <a:buFont typeface="Arial"/>
              <a:buChar char="•"/>
              <a:tabLst>
                <a:tab pos="231775" algn="l"/>
                <a:tab pos="232410" algn="l"/>
              </a:tabLst>
            </a:pPr>
            <a:r>
              <a:rPr sz="1200" spc="5" dirty="0">
                <a:latin typeface="Verdana"/>
                <a:cs typeface="Verdana"/>
              </a:rPr>
              <a:t>Others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95725" y="95250"/>
            <a:ext cx="3186176" cy="13286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05250" y="228536"/>
            <a:ext cx="2614676" cy="595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48176" y="147701"/>
            <a:ext cx="3028950" cy="1162050"/>
          </a:xfrm>
          <a:custGeom>
            <a:avLst/>
            <a:gdLst/>
            <a:ahLst/>
            <a:cxnLst/>
            <a:rect l="l" t="t" r="r" b="b"/>
            <a:pathLst>
              <a:path w="3028950" h="1162050">
                <a:moveTo>
                  <a:pt x="1261999" y="723900"/>
                </a:moveTo>
                <a:lnTo>
                  <a:pt x="504825" y="723900"/>
                </a:lnTo>
                <a:lnTo>
                  <a:pt x="284099" y="1161923"/>
                </a:lnTo>
                <a:lnTo>
                  <a:pt x="1261999" y="723900"/>
                </a:lnTo>
                <a:close/>
              </a:path>
              <a:path w="3028950" h="1162050">
                <a:moveTo>
                  <a:pt x="3028950" y="0"/>
                </a:moveTo>
                <a:lnTo>
                  <a:pt x="0" y="0"/>
                </a:lnTo>
                <a:lnTo>
                  <a:pt x="0" y="723900"/>
                </a:lnTo>
                <a:lnTo>
                  <a:pt x="3028950" y="723900"/>
                </a:lnTo>
                <a:lnTo>
                  <a:pt x="30289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48176" y="147701"/>
            <a:ext cx="3028950" cy="1162050"/>
          </a:xfrm>
          <a:custGeom>
            <a:avLst/>
            <a:gdLst/>
            <a:ahLst/>
            <a:cxnLst/>
            <a:rect l="l" t="t" r="r" b="b"/>
            <a:pathLst>
              <a:path w="3028950" h="1162050">
                <a:moveTo>
                  <a:pt x="0" y="0"/>
                </a:moveTo>
                <a:lnTo>
                  <a:pt x="504825" y="0"/>
                </a:lnTo>
                <a:lnTo>
                  <a:pt x="1261999" y="0"/>
                </a:lnTo>
                <a:lnTo>
                  <a:pt x="3028950" y="0"/>
                </a:lnTo>
                <a:lnTo>
                  <a:pt x="3028950" y="422275"/>
                </a:lnTo>
                <a:lnTo>
                  <a:pt x="3028950" y="603250"/>
                </a:lnTo>
                <a:lnTo>
                  <a:pt x="3028950" y="723900"/>
                </a:lnTo>
                <a:lnTo>
                  <a:pt x="1261999" y="723900"/>
                </a:lnTo>
                <a:lnTo>
                  <a:pt x="284099" y="1161923"/>
                </a:lnTo>
                <a:lnTo>
                  <a:pt x="504825" y="723900"/>
                </a:lnTo>
                <a:lnTo>
                  <a:pt x="0" y="723900"/>
                </a:lnTo>
                <a:lnTo>
                  <a:pt x="0" y="603250"/>
                </a:lnTo>
                <a:lnTo>
                  <a:pt x="0" y="422275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026280" y="306006"/>
            <a:ext cx="2298700" cy="35242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700" marR="5080" indent="57150">
              <a:lnSpc>
                <a:spcPct val="78300"/>
              </a:lnSpc>
              <a:spcBef>
                <a:spcPts val="414"/>
              </a:spcBef>
            </a:pPr>
            <a:r>
              <a:rPr sz="1200" b="0" dirty="0">
                <a:latin typeface="Verdana"/>
                <a:cs typeface="Verdana"/>
              </a:rPr>
              <a:t>A </a:t>
            </a:r>
            <a:r>
              <a:rPr sz="1200" b="0" spc="-5" dirty="0">
                <a:latin typeface="Verdana"/>
                <a:cs typeface="Verdana"/>
              </a:rPr>
              <a:t>required </a:t>
            </a:r>
            <a:r>
              <a:rPr sz="1200" b="0" spc="5" dirty="0">
                <a:latin typeface="Verdana"/>
                <a:cs typeface="Verdana"/>
              </a:rPr>
              <a:t>Joint </a:t>
            </a:r>
            <a:r>
              <a:rPr sz="1200" b="0" spc="10" dirty="0">
                <a:latin typeface="Verdana"/>
                <a:cs typeface="Verdana"/>
              </a:rPr>
              <a:t>Commission  function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4712715" y="1525270"/>
            <a:ext cx="3083560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0"/>
              </a:lnSpc>
              <a:spcBef>
                <a:spcPts val="100"/>
              </a:spcBef>
            </a:pPr>
            <a:r>
              <a:rPr sz="1200" spc="5" dirty="0">
                <a:latin typeface="Verdana"/>
                <a:cs typeface="Verdana"/>
              </a:rPr>
              <a:t>Develops SBUH-specific</a:t>
            </a:r>
            <a:r>
              <a:rPr sz="1200" spc="-250" dirty="0"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990000"/>
                </a:solidFill>
                <a:latin typeface="Verdana"/>
                <a:cs typeface="Verdana"/>
              </a:rPr>
              <a:t>Comprehensive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ts val="1280"/>
              </a:lnSpc>
            </a:pPr>
            <a:r>
              <a:rPr sz="1200" spc="-10" dirty="0">
                <a:solidFill>
                  <a:srgbClr val="990000"/>
                </a:solidFill>
                <a:latin typeface="Verdana"/>
                <a:cs typeface="Verdana"/>
              </a:rPr>
              <a:t>Emergency </a:t>
            </a:r>
            <a:r>
              <a:rPr sz="1200" dirty="0">
                <a:solidFill>
                  <a:srgbClr val="990000"/>
                </a:solidFill>
                <a:latin typeface="Verdana"/>
                <a:cs typeface="Verdana"/>
              </a:rPr>
              <a:t>Management </a:t>
            </a:r>
            <a:r>
              <a:rPr sz="1200" spc="25" dirty="0">
                <a:solidFill>
                  <a:srgbClr val="990000"/>
                </a:solidFill>
                <a:latin typeface="Verdana"/>
                <a:cs typeface="Verdana"/>
              </a:rPr>
              <a:t>Plan</a:t>
            </a:r>
            <a:r>
              <a:rPr sz="1200" spc="-70" dirty="0">
                <a:solidFill>
                  <a:srgbClr val="990000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990000"/>
                </a:solidFill>
                <a:latin typeface="Verdana"/>
                <a:cs typeface="Verdana"/>
              </a:rPr>
              <a:t>(CEMP)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4619625"/>
            <a:ext cx="206692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66749" cy="66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0"/>
            <a:ext cx="8458200" cy="4476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" y="0"/>
            <a:ext cx="8458200" cy="4476750"/>
          </a:xfrm>
          <a:custGeom>
            <a:avLst/>
            <a:gdLst/>
            <a:ahLst/>
            <a:cxnLst/>
            <a:rect l="l" t="t" r="r" b="b"/>
            <a:pathLst>
              <a:path w="8458200" h="4476750">
                <a:moveTo>
                  <a:pt x="0" y="4476750"/>
                </a:moveTo>
                <a:lnTo>
                  <a:pt x="8458200" y="4476750"/>
                </a:lnTo>
                <a:lnTo>
                  <a:pt x="8458200" y="0"/>
                </a:lnTo>
                <a:lnTo>
                  <a:pt x="0" y="0"/>
                </a:lnTo>
                <a:lnTo>
                  <a:pt x="0" y="447675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772795" marR="5080">
              <a:lnSpc>
                <a:spcPts val="3310"/>
              </a:lnSpc>
              <a:spcBef>
                <a:spcPts val="685"/>
              </a:spcBef>
            </a:pPr>
            <a:r>
              <a:rPr sz="3200" spc="20" dirty="0"/>
              <a:t>Emergency Management</a:t>
            </a:r>
            <a:r>
              <a:rPr sz="3200" spc="-470" dirty="0"/>
              <a:t> </a:t>
            </a:r>
            <a:r>
              <a:rPr sz="3200" spc="25" dirty="0"/>
              <a:t>Policies  </a:t>
            </a:r>
            <a:r>
              <a:rPr sz="3200" spc="30" dirty="0"/>
              <a:t>and </a:t>
            </a:r>
            <a:r>
              <a:rPr sz="3200" spc="20" dirty="0"/>
              <a:t>Procedures</a:t>
            </a:r>
            <a:r>
              <a:rPr sz="3200" spc="-405" dirty="0"/>
              <a:t> </a:t>
            </a:r>
            <a:r>
              <a:rPr sz="3200" spc="30" dirty="0"/>
              <a:t>Manual</a:t>
            </a:r>
            <a:endParaRPr sz="3200"/>
          </a:p>
        </p:txBody>
      </p:sp>
      <p:sp>
        <p:nvSpPr>
          <p:cNvPr id="7" name="object 7"/>
          <p:cNvSpPr/>
          <p:nvPr/>
        </p:nvSpPr>
        <p:spPr>
          <a:xfrm>
            <a:off x="1414525" y="1376425"/>
            <a:ext cx="3086100" cy="2876550"/>
          </a:xfrm>
          <a:custGeom>
            <a:avLst/>
            <a:gdLst/>
            <a:ahLst/>
            <a:cxnLst/>
            <a:rect l="l" t="t" r="r" b="b"/>
            <a:pathLst>
              <a:path w="3086100" h="2876550">
                <a:moveTo>
                  <a:pt x="1543050" y="0"/>
                </a:moveTo>
                <a:lnTo>
                  <a:pt x="1493105" y="738"/>
                </a:lnTo>
                <a:lnTo>
                  <a:pt x="1443556" y="2940"/>
                </a:lnTo>
                <a:lnTo>
                  <a:pt x="1394429" y="6583"/>
                </a:lnTo>
                <a:lnTo>
                  <a:pt x="1345746" y="11644"/>
                </a:lnTo>
                <a:lnTo>
                  <a:pt x="1297531" y="18101"/>
                </a:lnTo>
                <a:lnTo>
                  <a:pt x="1249808" y="25932"/>
                </a:lnTo>
                <a:lnTo>
                  <a:pt x="1202602" y="35114"/>
                </a:lnTo>
                <a:lnTo>
                  <a:pt x="1155936" y="45626"/>
                </a:lnTo>
                <a:lnTo>
                  <a:pt x="1109834" y="57444"/>
                </a:lnTo>
                <a:lnTo>
                  <a:pt x="1064320" y="70546"/>
                </a:lnTo>
                <a:lnTo>
                  <a:pt x="1019419" y="84911"/>
                </a:lnTo>
                <a:lnTo>
                  <a:pt x="975153" y="100516"/>
                </a:lnTo>
                <a:lnTo>
                  <a:pt x="931547" y="117338"/>
                </a:lnTo>
                <a:lnTo>
                  <a:pt x="888625" y="135355"/>
                </a:lnTo>
                <a:lnTo>
                  <a:pt x="846410" y="154546"/>
                </a:lnTo>
                <a:lnTo>
                  <a:pt x="804928" y="174887"/>
                </a:lnTo>
                <a:lnTo>
                  <a:pt x="764201" y="196356"/>
                </a:lnTo>
                <a:lnTo>
                  <a:pt x="724253" y="218931"/>
                </a:lnTo>
                <a:lnTo>
                  <a:pt x="685110" y="242589"/>
                </a:lnTo>
                <a:lnTo>
                  <a:pt x="646793" y="267309"/>
                </a:lnTo>
                <a:lnTo>
                  <a:pt x="609328" y="293068"/>
                </a:lnTo>
                <a:lnTo>
                  <a:pt x="572738" y="319844"/>
                </a:lnTo>
                <a:lnTo>
                  <a:pt x="537048" y="347614"/>
                </a:lnTo>
                <a:lnTo>
                  <a:pt x="502281" y="376356"/>
                </a:lnTo>
                <a:lnTo>
                  <a:pt x="468461" y="406048"/>
                </a:lnTo>
                <a:lnTo>
                  <a:pt x="435611" y="436667"/>
                </a:lnTo>
                <a:lnTo>
                  <a:pt x="403757" y="468191"/>
                </a:lnTo>
                <a:lnTo>
                  <a:pt x="372922" y="500598"/>
                </a:lnTo>
                <a:lnTo>
                  <a:pt x="343130" y="533865"/>
                </a:lnTo>
                <a:lnTo>
                  <a:pt x="314405" y="567971"/>
                </a:lnTo>
                <a:lnTo>
                  <a:pt x="286770" y="602892"/>
                </a:lnTo>
                <a:lnTo>
                  <a:pt x="260250" y="638607"/>
                </a:lnTo>
                <a:lnTo>
                  <a:pt x="234869" y="675093"/>
                </a:lnTo>
                <a:lnTo>
                  <a:pt x="210650" y="712328"/>
                </a:lnTo>
                <a:lnTo>
                  <a:pt x="187618" y="750290"/>
                </a:lnTo>
                <a:lnTo>
                  <a:pt x="165796" y="788956"/>
                </a:lnTo>
                <a:lnTo>
                  <a:pt x="145209" y="828303"/>
                </a:lnTo>
                <a:lnTo>
                  <a:pt x="125880" y="868311"/>
                </a:lnTo>
                <a:lnTo>
                  <a:pt x="107833" y="908955"/>
                </a:lnTo>
                <a:lnTo>
                  <a:pt x="91092" y="950215"/>
                </a:lnTo>
                <a:lnTo>
                  <a:pt x="75682" y="992067"/>
                </a:lnTo>
                <a:lnTo>
                  <a:pt x="61625" y="1034489"/>
                </a:lnTo>
                <a:lnTo>
                  <a:pt x="48947" y="1077460"/>
                </a:lnTo>
                <a:lnTo>
                  <a:pt x="37670" y="1120956"/>
                </a:lnTo>
                <a:lnTo>
                  <a:pt x="27820" y="1164956"/>
                </a:lnTo>
                <a:lnTo>
                  <a:pt x="19419" y="1209436"/>
                </a:lnTo>
                <a:lnTo>
                  <a:pt x="12492" y="1254376"/>
                </a:lnTo>
                <a:lnTo>
                  <a:pt x="7062" y="1299752"/>
                </a:lnTo>
                <a:lnTo>
                  <a:pt x="3154" y="1345542"/>
                </a:lnTo>
                <a:lnTo>
                  <a:pt x="792" y="1391723"/>
                </a:lnTo>
                <a:lnTo>
                  <a:pt x="0" y="1438275"/>
                </a:lnTo>
                <a:lnTo>
                  <a:pt x="792" y="1484818"/>
                </a:lnTo>
                <a:lnTo>
                  <a:pt x="3154" y="1530993"/>
                </a:lnTo>
                <a:lnTo>
                  <a:pt x="7062" y="1576777"/>
                </a:lnTo>
                <a:lnTo>
                  <a:pt x="12492" y="1622147"/>
                </a:lnTo>
                <a:lnTo>
                  <a:pt x="19419" y="1667081"/>
                </a:lnTo>
                <a:lnTo>
                  <a:pt x="27820" y="1711556"/>
                </a:lnTo>
                <a:lnTo>
                  <a:pt x="37670" y="1755551"/>
                </a:lnTo>
                <a:lnTo>
                  <a:pt x="48947" y="1799042"/>
                </a:lnTo>
                <a:lnTo>
                  <a:pt x="61625" y="1842009"/>
                </a:lnTo>
                <a:lnTo>
                  <a:pt x="75682" y="1884428"/>
                </a:lnTo>
                <a:lnTo>
                  <a:pt x="91092" y="1926276"/>
                </a:lnTo>
                <a:lnTo>
                  <a:pt x="107833" y="1967533"/>
                </a:lnTo>
                <a:lnTo>
                  <a:pt x="125880" y="2008174"/>
                </a:lnTo>
                <a:lnTo>
                  <a:pt x="145209" y="2048179"/>
                </a:lnTo>
                <a:lnTo>
                  <a:pt x="165796" y="2087524"/>
                </a:lnTo>
                <a:lnTo>
                  <a:pt x="187618" y="2126188"/>
                </a:lnTo>
                <a:lnTo>
                  <a:pt x="210650" y="2164148"/>
                </a:lnTo>
                <a:lnTo>
                  <a:pt x="234869" y="2201381"/>
                </a:lnTo>
                <a:lnTo>
                  <a:pt x="260250" y="2237866"/>
                </a:lnTo>
                <a:lnTo>
                  <a:pt x="286770" y="2273580"/>
                </a:lnTo>
                <a:lnTo>
                  <a:pt x="314405" y="2308500"/>
                </a:lnTo>
                <a:lnTo>
                  <a:pt x="343130" y="2342605"/>
                </a:lnTo>
                <a:lnTo>
                  <a:pt x="372922" y="2375872"/>
                </a:lnTo>
                <a:lnTo>
                  <a:pt x="403757" y="2408279"/>
                </a:lnTo>
                <a:lnTo>
                  <a:pt x="435611" y="2439803"/>
                </a:lnTo>
                <a:lnTo>
                  <a:pt x="468461" y="2470422"/>
                </a:lnTo>
                <a:lnTo>
                  <a:pt x="502281" y="2500114"/>
                </a:lnTo>
                <a:lnTo>
                  <a:pt x="537048" y="2528856"/>
                </a:lnTo>
                <a:lnTo>
                  <a:pt x="572738" y="2556627"/>
                </a:lnTo>
                <a:lnTo>
                  <a:pt x="609328" y="2583403"/>
                </a:lnTo>
                <a:lnTo>
                  <a:pt x="646793" y="2609162"/>
                </a:lnTo>
                <a:lnTo>
                  <a:pt x="685110" y="2633883"/>
                </a:lnTo>
                <a:lnTo>
                  <a:pt x="724253" y="2657542"/>
                </a:lnTo>
                <a:lnTo>
                  <a:pt x="764201" y="2680118"/>
                </a:lnTo>
                <a:lnTo>
                  <a:pt x="804928" y="2701588"/>
                </a:lnTo>
                <a:lnTo>
                  <a:pt x="846410" y="2721930"/>
                </a:lnTo>
                <a:lnTo>
                  <a:pt x="888625" y="2741121"/>
                </a:lnTo>
                <a:lnTo>
                  <a:pt x="931547" y="2759139"/>
                </a:lnTo>
                <a:lnTo>
                  <a:pt x="975153" y="2775962"/>
                </a:lnTo>
                <a:lnTo>
                  <a:pt x="1019419" y="2791568"/>
                </a:lnTo>
                <a:lnTo>
                  <a:pt x="1064320" y="2805934"/>
                </a:lnTo>
                <a:lnTo>
                  <a:pt x="1109834" y="2819037"/>
                </a:lnTo>
                <a:lnTo>
                  <a:pt x="1155936" y="2830856"/>
                </a:lnTo>
                <a:lnTo>
                  <a:pt x="1202602" y="2841368"/>
                </a:lnTo>
                <a:lnTo>
                  <a:pt x="1249808" y="2850551"/>
                </a:lnTo>
                <a:lnTo>
                  <a:pt x="1297531" y="2858383"/>
                </a:lnTo>
                <a:lnTo>
                  <a:pt x="1345746" y="2864840"/>
                </a:lnTo>
                <a:lnTo>
                  <a:pt x="1394429" y="2869902"/>
                </a:lnTo>
                <a:lnTo>
                  <a:pt x="1443556" y="2873545"/>
                </a:lnTo>
                <a:lnTo>
                  <a:pt x="1493105" y="2875747"/>
                </a:lnTo>
                <a:lnTo>
                  <a:pt x="1543050" y="2876486"/>
                </a:lnTo>
                <a:lnTo>
                  <a:pt x="1592987" y="2875747"/>
                </a:lnTo>
                <a:lnTo>
                  <a:pt x="1642529" y="2873545"/>
                </a:lnTo>
                <a:lnTo>
                  <a:pt x="1691650" y="2869902"/>
                </a:lnTo>
                <a:lnTo>
                  <a:pt x="1740328" y="2864840"/>
                </a:lnTo>
                <a:lnTo>
                  <a:pt x="1788538" y="2858383"/>
                </a:lnTo>
                <a:lnTo>
                  <a:pt x="1836256" y="2850551"/>
                </a:lnTo>
                <a:lnTo>
                  <a:pt x="1883458" y="2841368"/>
                </a:lnTo>
                <a:lnTo>
                  <a:pt x="1930121" y="2830856"/>
                </a:lnTo>
                <a:lnTo>
                  <a:pt x="1976219" y="2819037"/>
                </a:lnTo>
                <a:lnTo>
                  <a:pt x="2021730" y="2805934"/>
                </a:lnTo>
                <a:lnTo>
                  <a:pt x="2066630" y="2791568"/>
                </a:lnTo>
                <a:lnTo>
                  <a:pt x="2110894" y="2775962"/>
                </a:lnTo>
                <a:lnTo>
                  <a:pt x="2154498" y="2759139"/>
                </a:lnTo>
                <a:lnTo>
                  <a:pt x="2197419" y="2741121"/>
                </a:lnTo>
                <a:lnTo>
                  <a:pt x="2239633" y="2721930"/>
                </a:lnTo>
                <a:lnTo>
                  <a:pt x="2281115" y="2701588"/>
                </a:lnTo>
                <a:lnTo>
                  <a:pt x="2321842" y="2680118"/>
                </a:lnTo>
                <a:lnTo>
                  <a:pt x="2361789" y="2657542"/>
                </a:lnTo>
                <a:lnTo>
                  <a:pt x="2400934" y="2633883"/>
                </a:lnTo>
                <a:lnTo>
                  <a:pt x="2439251" y="2609162"/>
                </a:lnTo>
                <a:lnTo>
                  <a:pt x="2476717" y="2583403"/>
                </a:lnTo>
                <a:lnTo>
                  <a:pt x="2513307" y="2556627"/>
                </a:lnTo>
                <a:lnTo>
                  <a:pt x="2548999" y="2528856"/>
                </a:lnTo>
                <a:lnTo>
                  <a:pt x="2583768" y="2500114"/>
                </a:lnTo>
                <a:lnTo>
                  <a:pt x="2617590" y="2470422"/>
                </a:lnTo>
                <a:lnTo>
                  <a:pt x="2650441" y="2439803"/>
                </a:lnTo>
                <a:lnTo>
                  <a:pt x="2682297" y="2408279"/>
                </a:lnTo>
                <a:lnTo>
                  <a:pt x="2713134" y="2375872"/>
                </a:lnTo>
                <a:lnTo>
                  <a:pt x="2742929" y="2342605"/>
                </a:lnTo>
                <a:lnTo>
                  <a:pt x="2771656" y="2308500"/>
                </a:lnTo>
                <a:lnTo>
                  <a:pt x="2799293" y="2273580"/>
                </a:lnTo>
                <a:lnTo>
                  <a:pt x="2825816" y="2237866"/>
                </a:lnTo>
                <a:lnTo>
                  <a:pt x="2851199" y="2201381"/>
                </a:lnTo>
                <a:lnTo>
                  <a:pt x="2875421" y="2164148"/>
                </a:lnTo>
                <a:lnTo>
                  <a:pt x="2898455" y="2126188"/>
                </a:lnTo>
                <a:lnTo>
                  <a:pt x="2920280" y="2087524"/>
                </a:lnTo>
                <a:lnTo>
                  <a:pt x="2940869" y="2048179"/>
                </a:lnTo>
                <a:lnTo>
                  <a:pt x="2960201" y="2008174"/>
                </a:lnTo>
                <a:lnTo>
                  <a:pt x="2978250" y="1967533"/>
                </a:lnTo>
                <a:lnTo>
                  <a:pt x="2994993" y="1926276"/>
                </a:lnTo>
                <a:lnTo>
                  <a:pt x="3010406" y="1884428"/>
                </a:lnTo>
                <a:lnTo>
                  <a:pt x="3024464" y="1842009"/>
                </a:lnTo>
                <a:lnTo>
                  <a:pt x="3037144" y="1799042"/>
                </a:lnTo>
                <a:lnTo>
                  <a:pt x="3048423" y="1755551"/>
                </a:lnTo>
                <a:lnTo>
                  <a:pt x="3058275" y="1711556"/>
                </a:lnTo>
                <a:lnTo>
                  <a:pt x="3066677" y="1667081"/>
                </a:lnTo>
                <a:lnTo>
                  <a:pt x="3073605" y="1622147"/>
                </a:lnTo>
                <a:lnTo>
                  <a:pt x="3079036" y="1576777"/>
                </a:lnTo>
                <a:lnTo>
                  <a:pt x="3082944" y="1530993"/>
                </a:lnTo>
                <a:lnTo>
                  <a:pt x="3085307" y="1484818"/>
                </a:lnTo>
                <a:lnTo>
                  <a:pt x="3086100" y="1438275"/>
                </a:lnTo>
                <a:lnTo>
                  <a:pt x="3085307" y="1391723"/>
                </a:lnTo>
                <a:lnTo>
                  <a:pt x="3082944" y="1345542"/>
                </a:lnTo>
                <a:lnTo>
                  <a:pt x="3079036" y="1299752"/>
                </a:lnTo>
                <a:lnTo>
                  <a:pt x="3073605" y="1254376"/>
                </a:lnTo>
                <a:lnTo>
                  <a:pt x="3066677" y="1209436"/>
                </a:lnTo>
                <a:lnTo>
                  <a:pt x="3058275" y="1164956"/>
                </a:lnTo>
                <a:lnTo>
                  <a:pt x="3048423" y="1120956"/>
                </a:lnTo>
                <a:lnTo>
                  <a:pt x="3037144" y="1077460"/>
                </a:lnTo>
                <a:lnTo>
                  <a:pt x="3024464" y="1034489"/>
                </a:lnTo>
                <a:lnTo>
                  <a:pt x="3010406" y="992067"/>
                </a:lnTo>
                <a:lnTo>
                  <a:pt x="2994993" y="950215"/>
                </a:lnTo>
                <a:lnTo>
                  <a:pt x="2978250" y="908955"/>
                </a:lnTo>
                <a:lnTo>
                  <a:pt x="2960201" y="868311"/>
                </a:lnTo>
                <a:lnTo>
                  <a:pt x="2940869" y="828303"/>
                </a:lnTo>
                <a:lnTo>
                  <a:pt x="2920280" y="788956"/>
                </a:lnTo>
                <a:lnTo>
                  <a:pt x="2898455" y="750290"/>
                </a:lnTo>
                <a:lnTo>
                  <a:pt x="2875421" y="712328"/>
                </a:lnTo>
                <a:lnTo>
                  <a:pt x="2851199" y="675093"/>
                </a:lnTo>
                <a:lnTo>
                  <a:pt x="2825816" y="638607"/>
                </a:lnTo>
                <a:lnTo>
                  <a:pt x="2799293" y="602892"/>
                </a:lnTo>
                <a:lnTo>
                  <a:pt x="2771656" y="567971"/>
                </a:lnTo>
                <a:lnTo>
                  <a:pt x="2742929" y="533865"/>
                </a:lnTo>
                <a:lnTo>
                  <a:pt x="2713134" y="500598"/>
                </a:lnTo>
                <a:lnTo>
                  <a:pt x="2682297" y="468191"/>
                </a:lnTo>
                <a:lnTo>
                  <a:pt x="2650441" y="436667"/>
                </a:lnTo>
                <a:lnTo>
                  <a:pt x="2617590" y="406048"/>
                </a:lnTo>
                <a:lnTo>
                  <a:pt x="2583768" y="376356"/>
                </a:lnTo>
                <a:lnTo>
                  <a:pt x="2548999" y="347614"/>
                </a:lnTo>
                <a:lnTo>
                  <a:pt x="2513307" y="319844"/>
                </a:lnTo>
                <a:lnTo>
                  <a:pt x="2476717" y="293068"/>
                </a:lnTo>
                <a:lnTo>
                  <a:pt x="2439251" y="267309"/>
                </a:lnTo>
                <a:lnTo>
                  <a:pt x="2400934" y="242589"/>
                </a:lnTo>
                <a:lnTo>
                  <a:pt x="2361789" y="218931"/>
                </a:lnTo>
                <a:lnTo>
                  <a:pt x="2321842" y="196356"/>
                </a:lnTo>
                <a:lnTo>
                  <a:pt x="2281115" y="174887"/>
                </a:lnTo>
                <a:lnTo>
                  <a:pt x="2239633" y="154546"/>
                </a:lnTo>
                <a:lnTo>
                  <a:pt x="2197419" y="135355"/>
                </a:lnTo>
                <a:lnTo>
                  <a:pt x="2154498" y="117338"/>
                </a:lnTo>
                <a:lnTo>
                  <a:pt x="2110894" y="100516"/>
                </a:lnTo>
                <a:lnTo>
                  <a:pt x="2066630" y="84911"/>
                </a:lnTo>
                <a:lnTo>
                  <a:pt x="2021730" y="70546"/>
                </a:lnTo>
                <a:lnTo>
                  <a:pt x="1976219" y="57444"/>
                </a:lnTo>
                <a:lnTo>
                  <a:pt x="1930121" y="45626"/>
                </a:lnTo>
                <a:lnTo>
                  <a:pt x="1883458" y="35114"/>
                </a:lnTo>
                <a:lnTo>
                  <a:pt x="1836256" y="25932"/>
                </a:lnTo>
                <a:lnTo>
                  <a:pt x="1788538" y="18101"/>
                </a:lnTo>
                <a:lnTo>
                  <a:pt x="1740328" y="11644"/>
                </a:lnTo>
                <a:lnTo>
                  <a:pt x="1691650" y="6583"/>
                </a:lnTo>
                <a:lnTo>
                  <a:pt x="1642529" y="2940"/>
                </a:lnTo>
                <a:lnTo>
                  <a:pt x="1592987" y="738"/>
                </a:lnTo>
                <a:lnTo>
                  <a:pt x="1543050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4525" y="1376425"/>
            <a:ext cx="3086100" cy="2876550"/>
          </a:xfrm>
          <a:custGeom>
            <a:avLst/>
            <a:gdLst/>
            <a:ahLst/>
            <a:cxnLst/>
            <a:rect l="l" t="t" r="r" b="b"/>
            <a:pathLst>
              <a:path w="3086100" h="2876550">
                <a:moveTo>
                  <a:pt x="0" y="1438275"/>
                </a:moveTo>
                <a:lnTo>
                  <a:pt x="792" y="1391723"/>
                </a:lnTo>
                <a:lnTo>
                  <a:pt x="3154" y="1345542"/>
                </a:lnTo>
                <a:lnTo>
                  <a:pt x="7062" y="1299752"/>
                </a:lnTo>
                <a:lnTo>
                  <a:pt x="12492" y="1254376"/>
                </a:lnTo>
                <a:lnTo>
                  <a:pt x="19419" y="1209436"/>
                </a:lnTo>
                <a:lnTo>
                  <a:pt x="27820" y="1164956"/>
                </a:lnTo>
                <a:lnTo>
                  <a:pt x="37670" y="1120956"/>
                </a:lnTo>
                <a:lnTo>
                  <a:pt x="48947" y="1077460"/>
                </a:lnTo>
                <a:lnTo>
                  <a:pt x="61625" y="1034489"/>
                </a:lnTo>
                <a:lnTo>
                  <a:pt x="75682" y="992067"/>
                </a:lnTo>
                <a:lnTo>
                  <a:pt x="91092" y="950215"/>
                </a:lnTo>
                <a:lnTo>
                  <a:pt x="107833" y="908955"/>
                </a:lnTo>
                <a:lnTo>
                  <a:pt x="125880" y="868311"/>
                </a:lnTo>
                <a:lnTo>
                  <a:pt x="145209" y="828303"/>
                </a:lnTo>
                <a:lnTo>
                  <a:pt x="165796" y="788956"/>
                </a:lnTo>
                <a:lnTo>
                  <a:pt x="187618" y="750290"/>
                </a:lnTo>
                <a:lnTo>
                  <a:pt x="210650" y="712328"/>
                </a:lnTo>
                <a:lnTo>
                  <a:pt x="234869" y="675093"/>
                </a:lnTo>
                <a:lnTo>
                  <a:pt x="260250" y="638607"/>
                </a:lnTo>
                <a:lnTo>
                  <a:pt x="286770" y="602892"/>
                </a:lnTo>
                <a:lnTo>
                  <a:pt x="314405" y="567971"/>
                </a:lnTo>
                <a:lnTo>
                  <a:pt x="343130" y="533865"/>
                </a:lnTo>
                <a:lnTo>
                  <a:pt x="372922" y="500598"/>
                </a:lnTo>
                <a:lnTo>
                  <a:pt x="403757" y="468191"/>
                </a:lnTo>
                <a:lnTo>
                  <a:pt x="435611" y="436667"/>
                </a:lnTo>
                <a:lnTo>
                  <a:pt x="468461" y="406048"/>
                </a:lnTo>
                <a:lnTo>
                  <a:pt x="502281" y="376356"/>
                </a:lnTo>
                <a:lnTo>
                  <a:pt x="537048" y="347614"/>
                </a:lnTo>
                <a:lnTo>
                  <a:pt x="572738" y="319844"/>
                </a:lnTo>
                <a:lnTo>
                  <a:pt x="609328" y="293068"/>
                </a:lnTo>
                <a:lnTo>
                  <a:pt x="646793" y="267309"/>
                </a:lnTo>
                <a:lnTo>
                  <a:pt x="685110" y="242589"/>
                </a:lnTo>
                <a:lnTo>
                  <a:pt x="724253" y="218931"/>
                </a:lnTo>
                <a:lnTo>
                  <a:pt x="764201" y="196356"/>
                </a:lnTo>
                <a:lnTo>
                  <a:pt x="804928" y="174887"/>
                </a:lnTo>
                <a:lnTo>
                  <a:pt x="846410" y="154546"/>
                </a:lnTo>
                <a:lnTo>
                  <a:pt x="888625" y="135355"/>
                </a:lnTo>
                <a:lnTo>
                  <a:pt x="931547" y="117338"/>
                </a:lnTo>
                <a:lnTo>
                  <a:pt x="975153" y="100516"/>
                </a:lnTo>
                <a:lnTo>
                  <a:pt x="1019419" y="84911"/>
                </a:lnTo>
                <a:lnTo>
                  <a:pt x="1064320" y="70546"/>
                </a:lnTo>
                <a:lnTo>
                  <a:pt x="1109834" y="57444"/>
                </a:lnTo>
                <a:lnTo>
                  <a:pt x="1155936" y="45626"/>
                </a:lnTo>
                <a:lnTo>
                  <a:pt x="1202602" y="35114"/>
                </a:lnTo>
                <a:lnTo>
                  <a:pt x="1249808" y="25932"/>
                </a:lnTo>
                <a:lnTo>
                  <a:pt x="1297531" y="18101"/>
                </a:lnTo>
                <a:lnTo>
                  <a:pt x="1345746" y="11644"/>
                </a:lnTo>
                <a:lnTo>
                  <a:pt x="1394429" y="6583"/>
                </a:lnTo>
                <a:lnTo>
                  <a:pt x="1443556" y="2940"/>
                </a:lnTo>
                <a:lnTo>
                  <a:pt x="1493105" y="738"/>
                </a:lnTo>
                <a:lnTo>
                  <a:pt x="1543050" y="0"/>
                </a:lnTo>
                <a:lnTo>
                  <a:pt x="1592987" y="738"/>
                </a:lnTo>
                <a:lnTo>
                  <a:pt x="1642529" y="2940"/>
                </a:lnTo>
                <a:lnTo>
                  <a:pt x="1691650" y="6583"/>
                </a:lnTo>
                <a:lnTo>
                  <a:pt x="1740328" y="11644"/>
                </a:lnTo>
                <a:lnTo>
                  <a:pt x="1788538" y="18101"/>
                </a:lnTo>
                <a:lnTo>
                  <a:pt x="1836256" y="25932"/>
                </a:lnTo>
                <a:lnTo>
                  <a:pt x="1883458" y="35114"/>
                </a:lnTo>
                <a:lnTo>
                  <a:pt x="1930121" y="45626"/>
                </a:lnTo>
                <a:lnTo>
                  <a:pt x="1976219" y="57444"/>
                </a:lnTo>
                <a:lnTo>
                  <a:pt x="2021730" y="70546"/>
                </a:lnTo>
                <a:lnTo>
                  <a:pt x="2066630" y="84911"/>
                </a:lnTo>
                <a:lnTo>
                  <a:pt x="2110894" y="100516"/>
                </a:lnTo>
                <a:lnTo>
                  <a:pt x="2154498" y="117338"/>
                </a:lnTo>
                <a:lnTo>
                  <a:pt x="2197419" y="135355"/>
                </a:lnTo>
                <a:lnTo>
                  <a:pt x="2239633" y="154546"/>
                </a:lnTo>
                <a:lnTo>
                  <a:pt x="2281115" y="174887"/>
                </a:lnTo>
                <a:lnTo>
                  <a:pt x="2321842" y="196356"/>
                </a:lnTo>
                <a:lnTo>
                  <a:pt x="2361789" y="218931"/>
                </a:lnTo>
                <a:lnTo>
                  <a:pt x="2400934" y="242589"/>
                </a:lnTo>
                <a:lnTo>
                  <a:pt x="2439251" y="267309"/>
                </a:lnTo>
                <a:lnTo>
                  <a:pt x="2476717" y="293068"/>
                </a:lnTo>
                <a:lnTo>
                  <a:pt x="2513307" y="319844"/>
                </a:lnTo>
                <a:lnTo>
                  <a:pt x="2548999" y="347614"/>
                </a:lnTo>
                <a:lnTo>
                  <a:pt x="2583768" y="376356"/>
                </a:lnTo>
                <a:lnTo>
                  <a:pt x="2617590" y="406048"/>
                </a:lnTo>
                <a:lnTo>
                  <a:pt x="2650441" y="436667"/>
                </a:lnTo>
                <a:lnTo>
                  <a:pt x="2682297" y="468191"/>
                </a:lnTo>
                <a:lnTo>
                  <a:pt x="2713134" y="500598"/>
                </a:lnTo>
                <a:lnTo>
                  <a:pt x="2742929" y="533865"/>
                </a:lnTo>
                <a:lnTo>
                  <a:pt x="2771656" y="567971"/>
                </a:lnTo>
                <a:lnTo>
                  <a:pt x="2799293" y="602892"/>
                </a:lnTo>
                <a:lnTo>
                  <a:pt x="2825816" y="638607"/>
                </a:lnTo>
                <a:lnTo>
                  <a:pt x="2851199" y="675093"/>
                </a:lnTo>
                <a:lnTo>
                  <a:pt x="2875421" y="712328"/>
                </a:lnTo>
                <a:lnTo>
                  <a:pt x="2898455" y="750290"/>
                </a:lnTo>
                <a:lnTo>
                  <a:pt x="2920280" y="788956"/>
                </a:lnTo>
                <a:lnTo>
                  <a:pt x="2940869" y="828303"/>
                </a:lnTo>
                <a:lnTo>
                  <a:pt x="2960201" y="868311"/>
                </a:lnTo>
                <a:lnTo>
                  <a:pt x="2978250" y="908955"/>
                </a:lnTo>
                <a:lnTo>
                  <a:pt x="2994993" y="950215"/>
                </a:lnTo>
                <a:lnTo>
                  <a:pt x="3010406" y="992067"/>
                </a:lnTo>
                <a:lnTo>
                  <a:pt x="3024464" y="1034489"/>
                </a:lnTo>
                <a:lnTo>
                  <a:pt x="3037144" y="1077460"/>
                </a:lnTo>
                <a:lnTo>
                  <a:pt x="3048423" y="1120956"/>
                </a:lnTo>
                <a:lnTo>
                  <a:pt x="3058275" y="1164956"/>
                </a:lnTo>
                <a:lnTo>
                  <a:pt x="3066677" y="1209436"/>
                </a:lnTo>
                <a:lnTo>
                  <a:pt x="3073605" y="1254376"/>
                </a:lnTo>
                <a:lnTo>
                  <a:pt x="3079036" y="1299752"/>
                </a:lnTo>
                <a:lnTo>
                  <a:pt x="3082944" y="1345542"/>
                </a:lnTo>
                <a:lnTo>
                  <a:pt x="3085307" y="1391723"/>
                </a:lnTo>
                <a:lnTo>
                  <a:pt x="3086100" y="1438275"/>
                </a:lnTo>
                <a:lnTo>
                  <a:pt x="3085307" y="1484818"/>
                </a:lnTo>
                <a:lnTo>
                  <a:pt x="3082944" y="1530993"/>
                </a:lnTo>
                <a:lnTo>
                  <a:pt x="3079036" y="1576777"/>
                </a:lnTo>
                <a:lnTo>
                  <a:pt x="3073605" y="1622147"/>
                </a:lnTo>
                <a:lnTo>
                  <a:pt x="3066677" y="1667081"/>
                </a:lnTo>
                <a:lnTo>
                  <a:pt x="3058275" y="1711556"/>
                </a:lnTo>
                <a:lnTo>
                  <a:pt x="3048423" y="1755551"/>
                </a:lnTo>
                <a:lnTo>
                  <a:pt x="3037144" y="1799042"/>
                </a:lnTo>
                <a:lnTo>
                  <a:pt x="3024464" y="1842009"/>
                </a:lnTo>
                <a:lnTo>
                  <a:pt x="3010406" y="1884428"/>
                </a:lnTo>
                <a:lnTo>
                  <a:pt x="2994993" y="1926276"/>
                </a:lnTo>
                <a:lnTo>
                  <a:pt x="2978250" y="1967533"/>
                </a:lnTo>
                <a:lnTo>
                  <a:pt x="2960201" y="2008174"/>
                </a:lnTo>
                <a:lnTo>
                  <a:pt x="2940869" y="2048179"/>
                </a:lnTo>
                <a:lnTo>
                  <a:pt x="2920280" y="2087524"/>
                </a:lnTo>
                <a:lnTo>
                  <a:pt x="2898455" y="2126188"/>
                </a:lnTo>
                <a:lnTo>
                  <a:pt x="2875421" y="2164148"/>
                </a:lnTo>
                <a:lnTo>
                  <a:pt x="2851199" y="2201381"/>
                </a:lnTo>
                <a:lnTo>
                  <a:pt x="2825816" y="2237866"/>
                </a:lnTo>
                <a:lnTo>
                  <a:pt x="2799293" y="2273580"/>
                </a:lnTo>
                <a:lnTo>
                  <a:pt x="2771656" y="2308500"/>
                </a:lnTo>
                <a:lnTo>
                  <a:pt x="2742929" y="2342605"/>
                </a:lnTo>
                <a:lnTo>
                  <a:pt x="2713134" y="2375872"/>
                </a:lnTo>
                <a:lnTo>
                  <a:pt x="2682297" y="2408279"/>
                </a:lnTo>
                <a:lnTo>
                  <a:pt x="2650441" y="2439803"/>
                </a:lnTo>
                <a:lnTo>
                  <a:pt x="2617590" y="2470422"/>
                </a:lnTo>
                <a:lnTo>
                  <a:pt x="2583768" y="2500114"/>
                </a:lnTo>
                <a:lnTo>
                  <a:pt x="2548999" y="2528856"/>
                </a:lnTo>
                <a:lnTo>
                  <a:pt x="2513307" y="2556627"/>
                </a:lnTo>
                <a:lnTo>
                  <a:pt x="2476717" y="2583403"/>
                </a:lnTo>
                <a:lnTo>
                  <a:pt x="2439251" y="2609162"/>
                </a:lnTo>
                <a:lnTo>
                  <a:pt x="2400934" y="2633883"/>
                </a:lnTo>
                <a:lnTo>
                  <a:pt x="2361789" y="2657542"/>
                </a:lnTo>
                <a:lnTo>
                  <a:pt x="2321842" y="2680118"/>
                </a:lnTo>
                <a:lnTo>
                  <a:pt x="2281115" y="2701588"/>
                </a:lnTo>
                <a:lnTo>
                  <a:pt x="2239633" y="2721930"/>
                </a:lnTo>
                <a:lnTo>
                  <a:pt x="2197419" y="2741121"/>
                </a:lnTo>
                <a:lnTo>
                  <a:pt x="2154498" y="2759139"/>
                </a:lnTo>
                <a:lnTo>
                  <a:pt x="2110894" y="2775962"/>
                </a:lnTo>
                <a:lnTo>
                  <a:pt x="2066630" y="2791568"/>
                </a:lnTo>
                <a:lnTo>
                  <a:pt x="2021730" y="2805934"/>
                </a:lnTo>
                <a:lnTo>
                  <a:pt x="1976219" y="2819037"/>
                </a:lnTo>
                <a:lnTo>
                  <a:pt x="1930121" y="2830856"/>
                </a:lnTo>
                <a:lnTo>
                  <a:pt x="1883458" y="2841368"/>
                </a:lnTo>
                <a:lnTo>
                  <a:pt x="1836256" y="2850551"/>
                </a:lnTo>
                <a:lnTo>
                  <a:pt x="1788538" y="2858383"/>
                </a:lnTo>
                <a:lnTo>
                  <a:pt x="1740328" y="2864840"/>
                </a:lnTo>
                <a:lnTo>
                  <a:pt x="1691650" y="2869902"/>
                </a:lnTo>
                <a:lnTo>
                  <a:pt x="1642529" y="2873545"/>
                </a:lnTo>
                <a:lnTo>
                  <a:pt x="1592987" y="2875747"/>
                </a:lnTo>
                <a:lnTo>
                  <a:pt x="1543050" y="2876486"/>
                </a:lnTo>
                <a:lnTo>
                  <a:pt x="1493105" y="2875747"/>
                </a:lnTo>
                <a:lnTo>
                  <a:pt x="1443556" y="2873545"/>
                </a:lnTo>
                <a:lnTo>
                  <a:pt x="1394429" y="2869902"/>
                </a:lnTo>
                <a:lnTo>
                  <a:pt x="1345746" y="2864840"/>
                </a:lnTo>
                <a:lnTo>
                  <a:pt x="1297531" y="2858383"/>
                </a:lnTo>
                <a:lnTo>
                  <a:pt x="1249808" y="2850551"/>
                </a:lnTo>
                <a:lnTo>
                  <a:pt x="1202602" y="2841368"/>
                </a:lnTo>
                <a:lnTo>
                  <a:pt x="1155936" y="2830856"/>
                </a:lnTo>
                <a:lnTo>
                  <a:pt x="1109834" y="2819037"/>
                </a:lnTo>
                <a:lnTo>
                  <a:pt x="1064320" y="2805934"/>
                </a:lnTo>
                <a:lnTo>
                  <a:pt x="1019419" y="2791568"/>
                </a:lnTo>
                <a:lnTo>
                  <a:pt x="975153" y="2775962"/>
                </a:lnTo>
                <a:lnTo>
                  <a:pt x="931547" y="2759139"/>
                </a:lnTo>
                <a:lnTo>
                  <a:pt x="888625" y="2741121"/>
                </a:lnTo>
                <a:lnTo>
                  <a:pt x="846410" y="2721930"/>
                </a:lnTo>
                <a:lnTo>
                  <a:pt x="804928" y="2701588"/>
                </a:lnTo>
                <a:lnTo>
                  <a:pt x="764201" y="2680118"/>
                </a:lnTo>
                <a:lnTo>
                  <a:pt x="724253" y="2657542"/>
                </a:lnTo>
                <a:lnTo>
                  <a:pt x="685110" y="2633883"/>
                </a:lnTo>
                <a:lnTo>
                  <a:pt x="646793" y="2609162"/>
                </a:lnTo>
                <a:lnTo>
                  <a:pt x="609328" y="2583403"/>
                </a:lnTo>
                <a:lnTo>
                  <a:pt x="572738" y="2556627"/>
                </a:lnTo>
                <a:lnTo>
                  <a:pt x="537048" y="2528856"/>
                </a:lnTo>
                <a:lnTo>
                  <a:pt x="502281" y="2500114"/>
                </a:lnTo>
                <a:lnTo>
                  <a:pt x="468461" y="2470422"/>
                </a:lnTo>
                <a:lnTo>
                  <a:pt x="435611" y="2439803"/>
                </a:lnTo>
                <a:lnTo>
                  <a:pt x="403757" y="2408279"/>
                </a:lnTo>
                <a:lnTo>
                  <a:pt x="372922" y="2375872"/>
                </a:lnTo>
                <a:lnTo>
                  <a:pt x="343130" y="2342605"/>
                </a:lnTo>
                <a:lnTo>
                  <a:pt x="314405" y="2308500"/>
                </a:lnTo>
                <a:lnTo>
                  <a:pt x="286770" y="2273580"/>
                </a:lnTo>
                <a:lnTo>
                  <a:pt x="260250" y="2237866"/>
                </a:lnTo>
                <a:lnTo>
                  <a:pt x="234869" y="2201381"/>
                </a:lnTo>
                <a:lnTo>
                  <a:pt x="210650" y="2164148"/>
                </a:lnTo>
                <a:lnTo>
                  <a:pt x="187618" y="2126188"/>
                </a:lnTo>
                <a:lnTo>
                  <a:pt x="165796" y="2087524"/>
                </a:lnTo>
                <a:lnTo>
                  <a:pt x="145209" y="2048179"/>
                </a:lnTo>
                <a:lnTo>
                  <a:pt x="125880" y="2008174"/>
                </a:lnTo>
                <a:lnTo>
                  <a:pt x="107833" y="1967533"/>
                </a:lnTo>
                <a:lnTo>
                  <a:pt x="91092" y="1926276"/>
                </a:lnTo>
                <a:lnTo>
                  <a:pt x="75682" y="1884428"/>
                </a:lnTo>
                <a:lnTo>
                  <a:pt x="61625" y="1842009"/>
                </a:lnTo>
                <a:lnTo>
                  <a:pt x="48947" y="1799042"/>
                </a:lnTo>
                <a:lnTo>
                  <a:pt x="37670" y="1755551"/>
                </a:lnTo>
                <a:lnTo>
                  <a:pt x="27820" y="1711556"/>
                </a:lnTo>
                <a:lnTo>
                  <a:pt x="19419" y="1667081"/>
                </a:lnTo>
                <a:lnTo>
                  <a:pt x="12492" y="1622147"/>
                </a:lnTo>
                <a:lnTo>
                  <a:pt x="7062" y="1576777"/>
                </a:lnTo>
                <a:lnTo>
                  <a:pt x="3154" y="1530993"/>
                </a:lnTo>
                <a:lnTo>
                  <a:pt x="792" y="1484818"/>
                </a:lnTo>
                <a:lnTo>
                  <a:pt x="0" y="1438275"/>
                </a:lnTo>
                <a:close/>
              </a:path>
            </a:pathLst>
          </a:custGeom>
          <a:ln w="127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71979" y="1922144"/>
            <a:ext cx="2205355" cy="173608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065" marR="5080" indent="2540" algn="ctr">
              <a:lnSpc>
                <a:spcPct val="103699"/>
              </a:lnSpc>
              <a:spcBef>
                <a:spcPts val="60"/>
              </a:spcBef>
            </a:pPr>
            <a:r>
              <a:rPr sz="1550" b="1" spc="5" dirty="0">
                <a:solidFill>
                  <a:srgbClr val="A71E22"/>
                </a:solidFill>
                <a:latin typeface="Verdana"/>
                <a:cs typeface="Verdana"/>
              </a:rPr>
              <a:t>Comprehensive  Emergency  </a:t>
            </a:r>
            <a:r>
              <a:rPr sz="1550" b="1" spc="15" dirty="0">
                <a:solidFill>
                  <a:srgbClr val="A71E22"/>
                </a:solidFill>
                <a:latin typeface="Verdana"/>
                <a:cs typeface="Verdana"/>
              </a:rPr>
              <a:t>Management </a:t>
            </a:r>
            <a:r>
              <a:rPr sz="1550" b="1" dirty="0">
                <a:solidFill>
                  <a:srgbClr val="A71E22"/>
                </a:solidFill>
                <a:latin typeface="Verdana"/>
                <a:cs typeface="Verdana"/>
              </a:rPr>
              <a:t>Plan  </a:t>
            </a:r>
            <a:r>
              <a:rPr sz="1550" spc="30" dirty="0">
                <a:solidFill>
                  <a:srgbClr val="A71E22"/>
                </a:solidFill>
                <a:latin typeface="Verdana"/>
                <a:cs typeface="Verdana"/>
              </a:rPr>
              <a:t>(CEMP)</a:t>
            </a:r>
            <a:r>
              <a:rPr sz="1550" b="1" spc="30" dirty="0">
                <a:solidFill>
                  <a:srgbClr val="A71E22"/>
                </a:solidFill>
                <a:latin typeface="Verdana"/>
                <a:cs typeface="Verdana"/>
              </a:rPr>
              <a:t>: </a:t>
            </a:r>
            <a:r>
              <a:rPr sz="1550" spc="25" dirty="0">
                <a:solidFill>
                  <a:srgbClr val="A71E22"/>
                </a:solidFill>
                <a:latin typeface="Verdana"/>
                <a:cs typeface="Verdana"/>
              </a:rPr>
              <a:t>“all</a:t>
            </a:r>
            <a:r>
              <a:rPr sz="1550" spc="-150" dirty="0">
                <a:solidFill>
                  <a:srgbClr val="A71E22"/>
                </a:solidFill>
                <a:latin typeface="Verdana"/>
                <a:cs typeface="Verdana"/>
              </a:rPr>
              <a:t> </a:t>
            </a:r>
            <a:r>
              <a:rPr sz="1550" spc="15" dirty="0">
                <a:solidFill>
                  <a:srgbClr val="A71E22"/>
                </a:solidFill>
                <a:latin typeface="Verdana"/>
                <a:cs typeface="Verdana"/>
              </a:rPr>
              <a:t>hazards”  </a:t>
            </a:r>
            <a:r>
              <a:rPr sz="1550" spc="20" dirty="0">
                <a:solidFill>
                  <a:srgbClr val="A71E22"/>
                </a:solidFill>
                <a:latin typeface="Verdana"/>
                <a:cs typeface="Verdana"/>
              </a:rPr>
              <a:t>plan addresses </a:t>
            </a:r>
            <a:r>
              <a:rPr sz="1550" spc="10" dirty="0">
                <a:solidFill>
                  <a:srgbClr val="A71E22"/>
                </a:solidFill>
                <a:latin typeface="Verdana"/>
                <a:cs typeface="Verdana"/>
              </a:rPr>
              <a:t>many  potential events  </a:t>
            </a:r>
            <a:r>
              <a:rPr sz="1550" spc="15" dirty="0">
                <a:solidFill>
                  <a:srgbClr val="A71E22"/>
                </a:solidFill>
                <a:latin typeface="Verdana"/>
                <a:cs typeface="Verdana"/>
              </a:rPr>
              <a:t>organization-wide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7701" y="576326"/>
            <a:ext cx="2647950" cy="742950"/>
          </a:xfrm>
          <a:prstGeom prst="rect">
            <a:avLst/>
          </a:prstGeom>
          <a:solidFill>
            <a:srgbClr val="990000"/>
          </a:solidFill>
          <a:ln w="12700">
            <a:solidFill>
              <a:srgbClr val="D0CEC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344170">
              <a:lnSpc>
                <a:spcPct val="100000"/>
              </a:lnSpc>
              <a:spcBef>
                <a:spcPts val="770"/>
              </a:spcBef>
            </a:pP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Emergency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r>
              <a:rPr sz="11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Guide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57701" y="1738376"/>
            <a:ext cx="2647950" cy="752475"/>
          </a:xfrm>
          <a:custGeom>
            <a:avLst/>
            <a:gdLst/>
            <a:ahLst/>
            <a:cxnLst/>
            <a:rect l="l" t="t" r="r" b="b"/>
            <a:pathLst>
              <a:path w="2647950" h="752475">
                <a:moveTo>
                  <a:pt x="0" y="752475"/>
                </a:moveTo>
                <a:lnTo>
                  <a:pt x="2647950" y="752475"/>
                </a:lnTo>
                <a:lnTo>
                  <a:pt x="2647950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57701" y="1738376"/>
            <a:ext cx="2647950" cy="752475"/>
          </a:xfrm>
          <a:prstGeom prst="rect">
            <a:avLst/>
          </a:prstGeom>
          <a:ln w="12700">
            <a:solidFill>
              <a:srgbClr val="D0CEC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344170">
              <a:lnSpc>
                <a:spcPct val="100000"/>
              </a:lnSpc>
              <a:spcBef>
                <a:spcPts val="830"/>
              </a:spcBef>
            </a:pP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Emergency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r>
              <a:rPr sz="11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Guide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38651" y="2909951"/>
            <a:ext cx="2657475" cy="752475"/>
          </a:xfrm>
          <a:custGeom>
            <a:avLst/>
            <a:gdLst/>
            <a:ahLst/>
            <a:cxnLst/>
            <a:rect l="l" t="t" r="r" b="b"/>
            <a:pathLst>
              <a:path w="2657475" h="752475">
                <a:moveTo>
                  <a:pt x="0" y="752475"/>
                </a:moveTo>
                <a:lnTo>
                  <a:pt x="2657475" y="752475"/>
                </a:lnTo>
                <a:lnTo>
                  <a:pt x="2657475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38651" y="2909951"/>
            <a:ext cx="2657475" cy="752475"/>
          </a:xfrm>
          <a:custGeom>
            <a:avLst/>
            <a:gdLst/>
            <a:ahLst/>
            <a:cxnLst/>
            <a:rect l="l" t="t" r="r" b="b"/>
            <a:pathLst>
              <a:path w="2657475" h="752475">
                <a:moveTo>
                  <a:pt x="0" y="752475"/>
                </a:moveTo>
                <a:lnTo>
                  <a:pt x="2657475" y="752475"/>
                </a:lnTo>
                <a:lnTo>
                  <a:pt x="2657475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ln w="12700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76978" y="3188017"/>
            <a:ext cx="1977389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Emergency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r>
              <a:rPr sz="11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Verdana"/>
                <a:cs typeface="Verdana"/>
              </a:rPr>
              <a:t>Guide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4862" y="1081150"/>
            <a:ext cx="2248535" cy="1952625"/>
          </a:xfrm>
          <a:custGeom>
            <a:avLst/>
            <a:gdLst/>
            <a:ahLst/>
            <a:cxnLst/>
            <a:rect l="l" t="t" r="r" b="b"/>
            <a:pathLst>
              <a:path w="2248535" h="1952625">
                <a:moveTo>
                  <a:pt x="1124013" y="0"/>
                </a:moveTo>
                <a:lnTo>
                  <a:pt x="1072562" y="1004"/>
                </a:lnTo>
                <a:lnTo>
                  <a:pt x="1021705" y="3988"/>
                </a:lnTo>
                <a:lnTo>
                  <a:pt x="971491" y="8910"/>
                </a:lnTo>
                <a:lnTo>
                  <a:pt x="921970" y="15726"/>
                </a:lnTo>
                <a:lnTo>
                  <a:pt x="873192" y="24392"/>
                </a:lnTo>
                <a:lnTo>
                  <a:pt x="825206" y="34867"/>
                </a:lnTo>
                <a:lnTo>
                  <a:pt x="778061" y="47106"/>
                </a:lnTo>
                <a:lnTo>
                  <a:pt x="731808" y="61068"/>
                </a:lnTo>
                <a:lnTo>
                  <a:pt x="686496" y="76708"/>
                </a:lnTo>
                <a:lnTo>
                  <a:pt x="642175" y="93983"/>
                </a:lnTo>
                <a:lnTo>
                  <a:pt x="598893" y="112852"/>
                </a:lnTo>
                <a:lnTo>
                  <a:pt x="556702" y="133270"/>
                </a:lnTo>
                <a:lnTo>
                  <a:pt x="515649" y="155194"/>
                </a:lnTo>
                <a:lnTo>
                  <a:pt x="475786" y="178582"/>
                </a:lnTo>
                <a:lnTo>
                  <a:pt x="437162" y="203391"/>
                </a:lnTo>
                <a:lnTo>
                  <a:pt x="399825" y="229576"/>
                </a:lnTo>
                <a:lnTo>
                  <a:pt x="363827" y="257097"/>
                </a:lnTo>
                <a:lnTo>
                  <a:pt x="329215" y="285908"/>
                </a:lnTo>
                <a:lnTo>
                  <a:pt x="296041" y="315968"/>
                </a:lnTo>
                <a:lnTo>
                  <a:pt x="264353" y="347233"/>
                </a:lnTo>
                <a:lnTo>
                  <a:pt x="234202" y="379660"/>
                </a:lnTo>
                <a:lnTo>
                  <a:pt x="205636" y="413206"/>
                </a:lnTo>
                <a:lnTo>
                  <a:pt x="178706" y="447829"/>
                </a:lnTo>
                <a:lnTo>
                  <a:pt x="153460" y="483484"/>
                </a:lnTo>
                <a:lnTo>
                  <a:pt x="129949" y="520129"/>
                </a:lnTo>
                <a:lnTo>
                  <a:pt x="108223" y="557721"/>
                </a:lnTo>
                <a:lnTo>
                  <a:pt x="88330" y="596217"/>
                </a:lnTo>
                <a:lnTo>
                  <a:pt x="70321" y="635574"/>
                </a:lnTo>
                <a:lnTo>
                  <a:pt x="54244" y="675748"/>
                </a:lnTo>
                <a:lnTo>
                  <a:pt x="40150" y="716697"/>
                </a:lnTo>
                <a:lnTo>
                  <a:pt x="28089" y="758378"/>
                </a:lnTo>
                <a:lnTo>
                  <a:pt x="18109" y="800747"/>
                </a:lnTo>
                <a:lnTo>
                  <a:pt x="10260" y="843762"/>
                </a:lnTo>
                <a:lnTo>
                  <a:pt x="4593" y="887379"/>
                </a:lnTo>
                <a:lnTo>
                  <a:pt x="1156" y="931555"/>
                </a:lnTo>
                <a:lnTo>
                  <a:pt x="0" y="976249"/>
                </a:lnTo>
                <a:lnTo>
                  <a:pt x="1156" y="1020942"/>
                </a:lnTo>
                <a:lnTo>
                  <a:pt x="4593" y="1065119"/>
                </a:lnTo>
                <a:lnTo>
                  <a:pt x="10260" y="1108738"/>
                </a:lnTo>
                <a:lnTo>
                  <a:pt x="18109" y="1151754"/>
                </a:lnTo>
                <a:lnTo>
                  <a:pt x="28089" y="1194126"/>
                </a:lnTo>
                <a:lnTo>
                  <a:pt x="40150" y="1235809"/>
                </a:lnTo>
                <a:lnTo>
                  <a:pt x="54244" y="1276762"/>
                </a:lnTo>
                <a:lnTo>
                  <a:pt x="70321" y="1316940"/>
                </a:lnTo>
                <a:lnTo>
                  <a:pt x="88330" y="1356300"/>
                </a:lnTo>
                <a:lnTo>
                  <a:pt x="108223" y="1394800"/>
                </a:lnTo>
                <a:lnTo>
                  <a:pt x="129949" y="1432396"/>
                </a:lnTo>
                <a:lnTo>
                  <a:pt x="153460" y="1469046"/>
                </a:lnTo>
                <a:lnTo>
                  <a:pt x="178706" y="1504706"/>
                </a:lnTo>
                <a:lnTo>
                  <a:pt x="205636" y="1539333"/>
                </a:lnTo>
                <a:lnTo>
                  <a:pt x="234202" y="1572885"/>
                </a:lnTo>
                <a:lnTo>
                  <a:pt x="264353" y="1605317"/>
                </a:lnTo>
                <a:lnTo>
                  <a:pt x="296041" y="1636587"/>
                </a:lnTo>
                <a:lnTo>
                  <a:pt x="329215" y="1666652"/>
                </a:lnTo>
                <a:lnTo>
                  <a:pt x="363827" y="1695469"/>
                </a:lnTo>
                <a:lnTo>
                  <a:pt x="399825" y="1722995"/>
                </a:lnTo>
                <a:lnTo>
                  <a:pt x="437162" y="1749186"/>
                </a:lnTo>
                <a:lnTo>
                  <a:pt x="475786" y="1773999"/>
                </a:lnTo>
                <a:lnTo>
                  <a:pt x="515649" y="1797392"/>
                </a:lnTo>
                <a:lnTo>
                  <a:pt x="556702" y="1819322"/>
                </a:lnTo>
                <a:lnTo>
                  <a:pt x="598893" y="1839744"/>
                </a:lnTo>
                <a:lnTo>
                  <a:pt x="642175" y="1858617"/>
                </a:lnTo>
                <a:lnTo>
                  <a:pt x="686496" y="1875897"/>
                </a:lnTo>
                <a:lnTo>
                  <a:pt x="731808" y="1891540"/>
                </a:lnTo>
                <a:lnTo>
                  <a:pt x="778061" y="1905505"/>
                </a:lnTo>
                <a:lnTo>
                  <a:pt x="825206" y="1917748"/>
                </a:lnTo>
                <a:lnTo>
                  <a:pt x="873192" y="1928225"/>
                </a:lnTo>
                <a:lnTo>
                  <a:pt x="921970" y="1936894"/>
                </a:lnTo>
                <a:lnTo>
                  <a:pt x="971491" y="1943711"/>
                </a:lnTo>
                <a:lnTo>
                  <a:pt x="1021705" y="1948634"/>
                </a:lnTo>
                <a:lnTo>
                  <a:pt x="1072562" y="1951620"/>
                </a:lnTo>
                <a:lnTo>
                  <a:pt x="1124013" y="1952625"/>
                </a:lnTo>
                <a:lnTo>
                  <a:pt x="1175454" y="1951620"/>
                </a:lnTo>
                <a:lnTo>
                  <a:pt x="1226302" y="1948634"/>
                </a:lnTo>
                <a:lnTo>
                  <a:pt x="1276507" y="1943711"/>
                </a:lnTo>
                <a:lnTo>
                  <a:pt x="1326020" y="1936894"/>
                </a:lnTo>
                <a:lnTo>
                  <a:pt x="1374792" y="1928225"/>
                </a:lnTo>
                <a:lnTo>
                  <a:pt x="1422772" y="1917748"/>
                </a:lnTo>
                <a:lnTo>
                  <a:pt x="1469911" y="1905505"/>
                </a:lnTo>
                <a:lnTo>
                  <a:pt x="1516159" y="1891540"/>
                </a:lnTo>
                <a:lnTo>
                  <a:pt x="1561466" y="1875897"/>
                </a:lnTo>
                <a:lnTo>
                  <a:pt x="1605784" y="1858617"/>
                </a:lnTo>
                <a:lnTo>
                  <a:pt x="1649062" y="1839744"/>
                </a:lnTo>
                <a:lnTo>
                  <a:pt x="1691251" y="1819322"/>
                </a:lnTo>
                <a:lnTo>
                  <a:pt x="1732302" y="1797392"/>
                </a:lnTo>
                <a:lnTo>
                  <a:pt x="1772163" y="1773999"/>
                </a:lnTo>
                <a:lnTo>
                  <a:pt x="1810786" y="1749186"/>
                </a:lnTo>
                <a:lnTo>
                  <a:pt x="1848122" y="1722995"/>
                </a:lnTo>
                <a:lnTo>
                  <a:pt x="1884120" y="1695469"/>
                </a:lnTo>
                <a:lnTo>
                  <a:pt x="1918731" y="1666652"/>
                </a:lnTo>
                <a:lnTo>
                  <a:pt x="1951906" y="1636587"/>
                </a:lnTo>
                <a:lnTo>
                  <a:pt x="1983594" y="1605317"/>
                </a:lnTo>
                <a:lnTo>
                  <a:pt x="2013746" y="1572885"/>
                </a:lnTo>
                <a:lnTo>
                  <a:pt x="2042313" y="1539333"/>
                </a:lnTo>
                <a:lnTo>
                  <a:pt x="2069244" y="1504706"/>
                </a:lnTo>
                <a:lnTo>
                  <a:pt x="2094491" y="1469046"/>
                </a:lnTo>
                <a:lnTo>
                  <a:pt x="2118003" y="1432396"/>
                </a:lnTo>
                <a:lnTo>
                  <a:pt x="2139730" y="1394800"/>
                </a:lnTo>
                <a:lnTo>
                  <a:pt x="2159625" y="1356300"/>
                </a:lnTo>
                <a:lnTo>
                  <a:pt x="2177635" y="1316940"/>
                </a:lnTo>
                <a:lnTo>
                  <a:pt x="2193713" y="1276762"/>
                </a:lnTo>
                <a:lnTo>
                  <a:pt x="2207808" y="1235809"/>
                </a:lnTo>
                <a:lnTo>
                  <a:pt x="2219871" y="1194126"/>
                </a:lnTo>
                <a:lnTo>
                  <a:pt x="2229852" y="1151754"/>
                </a:lnTo>
                <a:lnTo>
                  <a:pt x="2237701" y="1108738"/>
                </a:lnTo>
                <a:lnTo>
                  <a:pt x="2243369" y="1065119"/>
                </a:lnTo>
                <a:lnTo>
                  <a:pt x="2246806" y="1020942"/>
                </a:lnTo>
                <a:lnTo>
                  <a:pt x="2247963" y="976249"/>
                </a:lnTo>
                <a:lnTo>
                  <a:pt x="2246806" y="931555"/>
                </a:lnTo>
                <a:lnTo>
                  <a:pt x="2243369" y="887379"/>
                </a:lnTo>
                <a:lnTo>
                  <a:pt x="2237701" y="843762"/>
                </a:lnTo>
                <a:lnTo>
                  <a:pt x="2229852" y="800747"/>
                </a:lnTo>
                <a:lnTo>
                  <a:pt x="2219871" y="758378"/>
                </a:lnTo>
                <a:lnTo>
                  <a:pt x="2207808" y="716697"/>
                </a:lnTo>
                <a:lnTo>
                  <a:pt x="2193713" y="675748"/>
                </a:lnTo>
                <a:lnTo>
                  <a:pt x="2177635" y="635574"/>
                </a:lnTo>
                <a:lnTo>
                  <a:pt x="2159625" y="596217"/>
                </a:lnTo>
                <a:lnTo>
                  <a:pt x="2139730" y="557721"/>
                </a:lnTo>
                <a:lnTo>
                  <a:pt x="2118003" y="520129"/>
                </a:lnTo>
                <a:lnTo>
                  <a:pt x="2094491" y="483484"/>
                </a:lnTo>
                <a:lnTo>
                  <a:pt x="2069244" y="447829"/>
                </a:lnTo>
                <a:lnTo>
                  <a:pt x="2042313" y="413206"/>
                </a:lnTo>
                <a:lnTo>
                  <a:pt x="2013746" y="379660"/>
                </a:lnTo>
                <a:lnTo>
                  <a:pt x="1983594" y="347233"/>
                </a:lnTo>
                <a:lnTo>
                  <a:pt x="1951906" y="315968"/>
                </a:lnTo>
                <a:lnTo>
                  <a:pt x="1918731" y="285908"/>
                </a:lnTo>
                <a:lnTo>
                  <a:pt x="1884120" y="257097"/>
                </a:lnTo>
                <a:lnTo>
                  <a:pt x="1848122" y="229576"/>
                </a:lnTo>
                <a:lnTo>
                  <a:pt x="1810786" y="203391"/>
                </a:lnTo>
                <a:lnTo>
                  <a:pt x="1772163" y="178582"/>
                </a:lnTo>
                <a:lnTo>
                  <a:pt x="1732302" y="155194"/>
                </a:lnTo>
                <a:lnTo>
                  <a:pt x="1691251" y="133270"/>
                </a:lnTo>
                <a:lnTo>
                  <a:pt x="1649062" y="112852"/>
                </a:lnTo>
                <a:lnTo>
                  <a:pt x="1605784" y="93983"/>
                </a:lnTo>
                <a:lnTo>
                  <a:pt x="1561466" y="76708"/>
                </a:lnTo>
                <a:lnTo>
                  <a:pt x="1516159" y="61068"/>
                </a:lnTo>
                <a:lnTo>
                  <a:pt x="1469911" y="47106"/>
                </a:lnTo>
                <a:lnTo>
                  <a:pt x="1422772" y="34867"/>
                </a:lnTo>
                <a:lnTo>
                  <a:pt x="1374792" y="24392"/>
                </a:lnTo>
                <a:lnTo>
                  <a:pt x="1326020" y="15726"/>
                </a:lnTo>
                <a:lnTo>
                  <a:pt x="1276507" y="8910"/>
                </a:lnTo>
                <a:lnTo>
                  <a:pt x="1226302" y="3988"/>
                </a:lnTo>
                <a:lnTo>
                  <a:pt x="1175454" y="1004"/>
                </a:lnTo>
                <a:lnTo>
                  <a:pt x="1124013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4862" y="1081150"/>
            <a:ext cx="2248535" cy="1952625"/>
          </a:xfrm>
          <a:custGeom>
            <a:avLst/>
            <a:gdLst/>
            <a:ahLst/>
            <a:cxnLst/>
            <a:rect l="l" t="t" r="r" b="b"/>
            <a:pathLst>
              <a:path w="2248535" h="1952625">
                <a:moveTo>
                  <a:pt x="0" y="976249"/>
                </a:moveTo>
                <a:lnTo>
                  <a:pt x="1156" y="931555"/>
                </a:lnTo>
                <a:lnTo>
                  <a:pt x="4593" y="887379"/>
                </a:lnTo>
                <a:lnTo>
                  <a:pt x="10260" y="843762"/>
                </a:lnTo>
                <a:lnTo>
                  <a:pt x="18109" y="800747"/>
                </a:lnTo>
                <a:lnTo>
                  <a:pt x="28089" y="758378"/>
                </a:lnTo>
                <a:lnTo>
                  <a:pt x="40150" y="716697"/>
                </a:lnTo>
                <a:lnTo>
                  <a:pt x="54244" y="675748"/>
                </a:lnTo>
                <a:lnTo>
                  <a:pt x="70321" y="635574"/>
                </a:lnTo>
                <a:lnTo>
                  <a:pt x="88330" y="596217"/>
                </a:lnTo>
                <a:lnTo>
                  <a:pt x="108223" y="557721"/>
                </a:lnTo>
                <a:lnTo>
                  <a:pt x="129949" y="520129"/>
                </a:lnTo>
                <a:lnTo>
                  <a:pt x="153460" y="483484"/>
                </a:lnTo>
                <a:lnTo>
                  <a:pt x="178706" y="447829"/>
                </a:lnTo>
                <a:lnTo>
                  <a:pt x="205636" y="413206"/>
                </a:lnTo>
                <a:lnTo>
                  <a:pt x="234202" y="379660"/>
                </a:lnTo>
                <a:lnTo>
                  <a:pt x="264353" y="347233"/>
                </a:lnTo>
                <a:lnTo>
                  <a:pt x="296041" y="315968"/>
                </a:lnTo>
                <a:lnTo>
                  <a:pt x="329215" y="285908"/>
                </a:lnTo>
                <a:lnTo>
                  <a:pt x="363827" y="257097"/>
                </a:lnTo>
                <a:lnTo>
                  <a:pt x="399825" y="229576"/>
                </a:lnTo>
                <a:lnTo>
                  <a:pt x="437162" y="203391"/>
                </a:lnTo>
                <a:lnTo>
                  <a:pt x="475786" y="178582"/>
                </a:lnTo>
                <a:lnTo>
                  <a:pt x="515649" y="155194"/>
                </a:lnTo>
                <a:lnTo>
                  <a:pt x="556702" y="133270"/>
                </a:lnTo>
                <a:lnTo>
                  <a:pt x="598893" y="112852"/>
                </a:lnTo>
                <a:lnTo>
                  <a:pt x="642175" y="93983"/>
                </a:lnTo>
                <a:lnTo>
                  <a:pt x="686496" y="76708"/>
                </a:lnTo>
                <a:lnTo>
                  <a:pt x="731808" y="61068"/>
                </a:lnTo>
                <a:lnTo>
                  <a:pt x="778061" y="47106"/>
                </a:lnTo>
                <a:lnTo>
                  <a:pt x="825206" y="34867"/>
                </a:lnTo>
                <a:lnTo>
                  <a:pt x="873192" y="24392"/>
                </a:lnTo>
                <a:lnTo>
                  <a:pt x="921970" y="15726"/>
                </a:lnTo>
                <a:lnTo>
                  <a:pt x="971491" y="8910"/>
                </a:lnTo>
                <a:lnTo>
                  <a:pt x="1021705" y="3988"/>
                </a:lnTo>
                <a:lnTo>
                  <a:pt x="1072562" y="1004"/>
                </a:lnTo>
                <a:lnTo>
                  <a:pt x="1124013" y="0"/>
                </a:lnTo>
                <a:lnTo>
                  <a:pt x="1175454" y="1004"/>
                </a:lnTo>
                <a:lnTo>
                  <a:pt x="1226302" y="3988"/>
                </a:lnTo>
                <a:lnTo>
                  <a:pt x="1276507" y="8910"/>
                </a:lnTo>
                <a:lnTo>
                  <a:pt x="1326020" y="15726"/>
                </a:lnTo>
                <a:lnTo>
                  <a:pt x="1374792" y="24392"/>
                </a:lnTo>
                <a:lnTo>
                  <a:pt x="1422772" y="34867"/>
                </a:lnTo>
                <a:lnTo>
                  <a:pt x="1469911" y="47106"/>
                </a:lnTo>
                <a:lnTo>
                  <a:pt x="1516159" y="61068"/>
                </a:lnTo>
                <a:lnTo>
                  <a:pt x="1561466" y="76708"/>
                </a:lnTo>
                <a:lnTo>
                  <a:pt x="1605784" y="93983"/>
                </a:lnTo>
                <a:lnTo>
                  <a:pt x="1649062" y="112852"/>
                </a:lnTo>
                <a:lnTo>
                  <a:pt x="1691251" y="133270"/>
                </a:lnTo>
                <a:lnTo>
                  <a:pt x="1732302" y="155194"/>
                </a:lnTo>
                <a:lnTo>
                  <a:pt x="1772163" y="178582"/>
                </a:lnTo>
                <a:lnTo>
                  <a:pt x="1810786" y="203391"/>
                </a:lnTo>
                <a:lnTo>
                  <a:pt x="1848122" y="229576"/>
                </a:lnTo>
                <a:lnTo>
                  <a:pt x="1884120" y="257097"/>
                </a:lnTo>
                <a:lnTo>
                  <a:pt x="1918731" y="285908"/>
                </a:lnTo>
                <a:lnTo>
                  <a:pt x="1951906" y="315968"/>
                </a:lnTo>
                <a:lnTo>
                  <a:pt x="1983594" y="347233"/>
                </a:lnTo>
                <a:lnTo>
                  <a:pt x="2013746" y="379660"/>
                </a:lnTo>
                <a:lnTo>
                  <a:pt x="2042313" y="413206"/>
                </a:lnTo>
                <a:lnTo>
                  <a:pt x="2069244" y="447829"/>
                </a:lnTo>
                <a:lnTo>
                  <a:pt x="2094491" y="483484"/>
                </a:lnTo>
                <a:lnTo>
                  <a:pt x="2118003" y="520129"/>
                </a:lnTo>
                <a:lnTo>
                  <a:pt x="2139730" y="557721"/>
                </a:lnTo>
                <a:lnTo>
                  <a:pt x="2159625" y="596217"/>
                </a:lnTo>
                <a:lnTo>
                  <a:pt x="2177635" y="635574"/>
                </a:lnTo>
                <a:lnTo>
                  <a:pt x="2193713" y="675748"/>
                </a:lnTo>
                <a:lnTo>
                  <a:pt x="2207808" y="716697"/>
                </a:lnTo>
                <a:lnTo>
                  <a:pt x="2219871" y="758378"/>
                </a:lnTo>
                <a:lnTo>
                  <a:pt x="2229852" y="800747"/>
                </a:lnTo>
                <a:lnTo>
                  <a:pt x="2237701" y="843762"/>
                </a:lnTo>
                <a:lnTo>
                  <a:pt x="2243369" y="887379"/>
                </a:lnTo>
                <a:lnTo>
                  <a:pt x="2246806" y="931555"/>
                </a:lnTo>
                <a:lnTo>
                  <a:pt x="2247963" y="976249"/>
                </a:lnTo>
                <a:lnTo>
                  <a:pt x="2246806" y="1020942"/>
                </a:lnTo>
                <a:lnTo>
                  <a:pt x="2243369" y="1065119"/>
                </a:lnTo>
                <a:lnTo>
                  <a:pt x="2237701" y="1108738"/>
                </a:lnTo>
                <a:lnTo>
                  <a:pt x="2229852" y="1151754"/>
                </a:lnTo>
                <a:lnTo>
                  <a:pt x="2219871" y="1194126"/>
                </a:lnTo>
                <a:lnTo>
                  <a:pt x="2207808" y="1235809"/>
                </a:lnTo>
                <a:lnTo>
                  <a:pt x="2193713" y="1276762"/>
                </a:lnTo>
                <a:lnTo>
                  <a:pt x="2177635" y="1316940"/>
                </a:lnTo>
                <a:lnTo>
                  <a:pt x="2159625" y="1356300"/>
                </a:lnTo>
                <a:lnTo>
                  <a:pt x="2139730" y="1394800"/>
                </a:lnTo>
                <a:lnTo>
                  <a:pt x="2118003" y="1432396"/>
                </a:lnTo>
                <a:lnTo>
                  <a:pt x="2094491" y="1469046"/>
                </a:lnTo>
                <a:lnTo>
                  <a:pt x="2069244" y="1504706"/>
                </a:lnTo>
                <a:lnTo>
                  <a:pt x="2042313" y="1539333"/>
                </a:lnTo>
                <a:lnTo>
                  <a:pt x="2013746" y="1572885"/>
                </a:lnTo>
                <a:lnTo>
                  <a:pt x="1983594" y="1605317"/>
                </a:lnTo>
                <a:lnTo>
                  <a:pt x="1951906" y="1636587"/>
                </a:lnTo>
                <a:lnTo>
                  <a:pt x="1918731" y="1666652"/>
                </a:lnTo>
                <a:lnTo>
                  <a:pt x="1884120" y="1695469"/>
                </a:lnTo>
                <a:lnTo>
                  <a:pt x="1848122" y="1722995"/>
                </a:lnTo>
                <a:lnTo>
                  <a:pt x="1810786" y="1749186"/>
                </a:lnTo>
                <a:lnTo>
                  <a:pt x="1772163" y="1773999"/>
                </a:lnTo>
                <a:lnTo>
                  <a:pt x="1732302" y="1797392"/>
                </a:lnTo>
                <a:lnTo>
                  <a:pt x="1691251" y="1819322"/>
                </a:lnTo>
                <a:lnTo>
                  <a:pt x="1649062" y="1839744"/>
                </a:lnTo>
                <a:lnTo>
                  <a:pt x="1605784" y="1858617"/>
                </a:lnTo>
                <a:lnTo>
                  <a:pt x="1561466" y="1875897"/>
                </a:lnTo>
                <a:lnTo>
                  <a:pt x="1516159" y="1891540"/>
                </a:lnTo>
                <a:lnTo>
                  <a:pt x="1469911" y="1905505"/>
                </a:lnTo>
                <a:lnTo>
                  <a:pt x="1422772" y="1917748"/>
                </a:lnTo>
                <a:lnTo>
                  <a:pt x="1374792" y="1928225"/>
                </a:lnTo>
                <a:lnTo>
                  <a:pt x="1326020" y="1936894"/>
                </a:lnTo>
                <a:lnTo>
                  <a:pt x="1276507" y="1943711"/>
                </a:lnTo>
                <a:lnTo>
                  <a:pt x="1226302" y="1948634"/>
                </a:lnTo>
                <a:lnTo>
                  <a:pt x="1175454" y="1951620"/>
                </a:lnTo>
                <a:lnTo>
                  <a:pt x="1124013" y="1952625"/>
                </a:lnTo>
                <a:lnTo>
                  <a:pt x="1072562" y="1951620"/>
                </a:lnTo>
                <a:lnTo>
                  <a:pt x="1021705" y="1948634"/>
                </a:lnTo>
                <a:lnTo>
                  <a:pt x="971491" y="1943711"/>
                </a:lnTo>
                <a:lnTo>
                  <a:pt x="921970" y="1936894"/>
                </a:lnTo>
                <a:lnTo>
                  <a:pt x="873192" y="1928225"/>
                </a:lnTo>
                <a:lnTo>
                  <a:pt x="825206" y="1917748"/>
                </a:lnTo>
                <a:lnTo>
                  <a:pt x="778061" y="1905505"/>
                </a:lnTo>
                <a:lnTo>
                  <a:pt x="731808" y="1891540"/>
                </a:lnTo>
                <a:lnTo>
                  <a:pt x="686496" y="1875897"/>
                </a:lnTo>
                <a:lnTo>
                  <a:pt x="642175" y="1858617"/>
                </a:lnTo>
                <a:lnTo>
                  <a:pt x="598893" y="1839744"/>
                </a:lnTo>
                <a:lnTo>
                  <a:pt x="556702" y="1819322"/>
                </a:lnTo>
                <a:lnTo>
                  <a:pt x="515649" y="1797392"/>
                </a:lnTo>
                <a:lnTo>
                  <a:pt x="475786" y="1773999"/>
                </a:lnTo>
                <a:lnTo>
                  <a:pt x="437162" y="1749186"/>
                </a:lnTo>
                <a:lnTo>
                  <a:pt x="399825" y="1722995"/>
                </a:lnTo>
                <a:lnTo>
                  <a:pt x="363827" y="1695469"/>
                </a:lnTo>
                <a:lnTo>
                  <a:pt x="329215" y="1666652"/>
                </a:lnTo>
                <a:lnTo>
                  <a:pt x="296041" y="1636587"/>
                </a:lnTo>
                <a:lnTo>
                  <a:pt x="264353" y="1605317"/>
                </a:lnTo>
                <a:lnTo>
                  <a:pt x="234202" y="1572885"/>
                </a:lnTo>
                <a:lnTo>
                  <a:pt x="205636" y="1539333"/>
                </a:lnTo>
                <a:lnTo>
                  <a:pt x="178706" y="1504706"/>
                </a:lnTo>
                <a:lnTo>
                  <a:pt x="153460" y="1469046"/>
                </a:lnTo>
                <a:lnTo>
                  <a:pt x="129949" y="1432396"/>
                </a:lnTo>
                <a:lnTo>
                  <a:pt x="108223" y="1394800"/>
                </a:lnTo>
                <a:lnTo>
                  <a:pt x="88330" y="1356300"/>
                </a:lnTo>
                <a:lnTo>
                  <a:pt x="70321" y="1316940"/>
                </a:lnTo>
                <a:lnTo>
                  <a:pt x="54244" y="1276762"/>
                </a:lnTo>
                <a:lnTo>
                  <a:pt x="40150" y="1235809"/>
                </a:lnTo>
                <a:lnTo>
                  <a:pt x="28089" y="1194126"/>
                </a:lnTo>
                <a:lnTo>
                  <a:pt x="18109" y="1151754"/>
                </a:lnTo>
                <a:lnTo>
                  <a:pt x="10260" y="1108738"/>
                </a:lnTo>
                <a:lnTo>
                  <a:pt x="4593" y="1065119"/>
                </a:lnTo>
                <a:lnTo>
                  <a:pt x="1156" y="1020942"/>
                </a:lnTo>
                <a:lnTo>
                  <a:pt x="0" y="976249"/>
                </a:lnTo>
                <a:close/>
              </a:path>
            </a:pathLst>
          </a:custGeom>
          <a:ln w="127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53477" y="1306512"/>
            <a:ext cx="1543050" cy="148717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-16510" algn="ctr">
              <a:lnSpc>
                <a:spcPts val="1430"/>
              </a:lnSpc>
              <a:spcBef>
                <a:spcPts val="155"/>
              </a:spcBef>
            </a:pPr>
            <a:r>
              <a:rPr sz="1200" b="1" spc="-25" dirty="0">
                <a:solidFill>
                  <a:srgbClr val="A71E22"/>
                </a:solidFill>
                <a:latin typeface="Verdana"/>
                <a:cs typeface="Verdana"/>
              </a:rPr>
              <a:t>Comprehensive  </a:t>
            </a:r>
            <a:r>
              <a:rPr sz="1200" b="1" spc="-10" dirty="0">
                <a:solidFill>
                  <a:srgbClr val="A71E22"/>
                </a:solidFill>
                <a:latin typeface="Verdana"/>
                <a:cs typeface="Verdana"/>
              </a:rPr>
              <a:t>Emergency  Management</a:t>
            </a:r>
            <a:r>
              <a:rPr sz="1200" b="1" spc="-50" dirty="0">
                <a:solidFill>
                  <a:srgbClr val="A71E22"/>
                </a:solidFill>
                <a:latin typeface="Verdana"/>
                <a:cs typeface="Verdana"/>
              </a:rPr>
              <a:t> </a:t>
            </a:r>
            <a:r>
              <a:rPr sz="1200" b="1" spc="-20" dirty="0">
                <a:solidFill>
                  <a:srgbClr val="A71E22"/>
                </a:solidFill>
                <a:latin typeface="Verdana"/>
                <a:cs typeface="Verdana"/>
              </a:rPr>
              <a:t>Plan  </a:t>
            </a:r>
            <a:r>
              <a:rPr sz="1200" b="1" spc="10" dirty="0">
                <a:solidFill>
                  <a:srgbClr val="A71E22"/>
                </a:solidFill>
                <a:latin typeface="Verdana"/>
                <a:cs typeface="Verdana"/>
              </a:rPr>
              <a:t>(CEMP):</a:t>
            </a:r>
            <a:r>
              <a:rPr sz="1200" b="1" spc="-85" dirty="0">
                <a:solidFill>
                  <a:srgbClr val="A71E22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A71E22"/>
                </a:solidFill>
                <a:latin typeface="Verdana"/>
                <a:cs typeface="Verdana"/>
              </a:rPr>
              <a:t>“all</a:t>
            </a:r>
            <a:endParaRPr sz="1200">
              <a:latin typeface="Verdana"/>
              <a:cs typeface="Verdana"/>
            </a:endParaRPr>
          </a:p>
          <a:p>
            <a:pPr marL="69215" marR="68580" indent="6350" algn="ctr">
              <a:lnSpc>
                <a:spcPts val="1430"/>
              </a:lnSpc>
              <a:spcBef>
                <a:spcPts val="65"/>
              </a:spcBef>
            </a:pPr>
            <a:r>
              <a:rPr sz="1200" spc="5" dirty="0">
                <a:solidFill>
                  <a:srgbClr val="A71E22"/>
                </a:solidFill>
                <a:latin typeface="Verdana"/>
                <a:cs typeface="Verdana"/>
              </a:rPr>
              <a:t>hazards” </a:t>
            </a:r>
            <a:r>
              <a:rPr sz="1200" spc="15" dirty="0">
                <a:solidFill>
                  <a:srgbClr val="A71E22"/>
                </a:solidFill>
                <a:latin typeface="Verdana"/>
                <a:cs typeface="Verdana"/>
              </a:rPr>
              <a:t>plan  </a:t>
            </a:r>
            <a:r>
              <a:rPr sz="1200" spc="10" dirty="0">
                <a:solidFill>
                  <a:srgbClr val="A71E22"/>
                </a:solidFill>
                <a:latin typeface="Verdana"/>
                <a:cs typeface="Verdana"/>
              </a:rPr>
              <a:t>addresses </a:t>
            </a:r>
            <a:r>
              <a:rPr sz="1200" spc="-10" dirty="0">
                <a:solidFill>
                  <a:srgbClr val="A71E22"/>
                </a:solidFill>
                <a:latin typeface="Verdana"/>
                <a:cs typeface="Verdana"/>
              </a:rPr>
              <a:t>many  </a:t>
            </a:r>
            <a:r>
              <a:rPr sz="1200" spc="20" dirty="0">
                <a:solidFill>
                  <a:srgbClr val="A71E22"/>
                </a:solidFill>
                <a:latin typeface="Verdana"/>
                <a:cs typeface="Verdana"/>
              </a:rPr>
              <a:t>potential </a:t>
            </a:r>
            <a:r>
              <a:rPr sz="1200" spc="10" dirty="0">
                <a:solidFill>
                  <a:srgbClr val="A71E22"/>
                </a:solidFill>
                <a:latin typeface="Verdana"/>
                <a:cs typeface="Verdana"/>
              </a:rPr>
              <a:t>events  </a:t>
            </a:r>
            <a:r>
              <a:rPr sz="1200" spc="15" dirty="0">
                <a:solidFill>
                  <a:srgbClr val="A71E22"/>
                </a:solidFill>
                <a:latin typeface="Verdana"/>
                <a:cs typeface="Verdana"/>
              </a:rPr>
              <a:t>o</a:t>
            </a:r>
            <a:r>
              <a:rPr sz="1200" spc="-65" dirty="0">
                <a:solidFill>
                  <a:srgbClr val="A71E22"/>
                </a:solidFill>
                <a:latin typeface="Verdana"/>
                <a:cs typeface="Verdana"/>
              </a:rPr>
              <a:t>r</a:t>
            </a:r>
            <a:r>
              <a:rPr sz="1200" spc="-5" dirty="0">
                <a:solidFill>
                  <a:srgbClr val="A71E22"/>
                </a:solidFill>
                <a:latin typeface="Verdana"/>
                <a:cs typeface="Verdana"/>
              </a:rPr>
              <a:t>g</a:t>
            </a:r>
            <a:r>
              <a:rPr sz="1200" spc="25" dirty="0">
                <a:solidFill>
                  <a:srgbClr val="A71E22"/>
                </a:solidFill>
                <a:latin typeface="Verdana"/>
                <a:cs typeface="Verdana"/>
              </a:rPr>
              <a:t>a</a:t>
            </a:r>
            <a:r>
              <a:rPr sz="1200" spc="-15" dirty="0">
                <a:solidFill>
                  <a:srgbClr val="A71E22"/>
                </a:solidFill>
                <a:latin typeface="Verdana"/>
                <a:cs typeface="Verdana"/>
              </a:rPr>
              <a:t>n</a:t>
            </a:r>
            <a:r>
              <a:rPr sz="1200" spc="40" dirty="0">
                <a:solidFill>
                  <a:srgbClr val="A71E22"/>
                </a:solidFill>
                <a:latin typeface="Verdana"/>
                <a:cs typeface="Verdana"/>
              </a:rPr>
              <a:t>iz</a:t>
            </a:r>
            <a:r>
              <a:rPr sz="1200" spc="25" dirty="0">
                <a:solidFill>
                  <a:srgbClr val="A71E22"/>
                </a:solidFill>
                <a:latin typeface="Verdana"/>
                <a:cs typeface="Verdana"/>
              </a:rPr>
              <a:t>a</a:t>
            </a:r>
            <a:r>
              <a:rPr sz="1200" spc="50" dirty="0">
                <a:solidFill>
                  <a:srgbClr val="A71E22"/>
                </a:solidFill>
                <a:latin typeface="Verdana"/>
                <a:cs typeface="Verdana"/>
              </a:rPr>
              <a:t>t</a:t>
            </a:r>
            <a:r>
              <a:rPr sz="1200" spc="40" dirty="0">
                <a:solidFill>
                  <a:srgbClr val="A71E22"/>
                </a:solidFill>
                <a:latin typeface="Verdana"/>
                <a:cs typeface="Verdana"/>
              </a:rPr>
              <a:t>i</a:t>
            </a:r>
            <a:r>
              <a:rPr sz="1200" spc="15" dirty="0">
                <a:solidFill>
                  <a:srgbClr val="A71E22"/>
                </a:solidFill>
                <a:latin typeface="Verdana"/>
                <a:cs typeface="Verdana"/>
              </a:rPr>
              <a:t>o</a:t>
            </a:r>
            <a:r>
              <a:rPr sz="1200" spc="5" dirty="0">
                <a:solidFill>
                  <a:srgbClr val="A71E22"/>
                </a:solidFill>
                <a:latin typeface="Verdana"/>
                <a:cs typeface="Verdana"/>
              </a:rPr>
              <a:t>n</a:t>
            </a:r>
            <a:r>
              <a:rPr sz="1200" spc="-25" dirty="0">
                <a:solidFill>
                  <a:srgbClr val="A71E22"/>
                </a:solidFill>
                <a:latin typeface="Verdana"/>
                <a:cs typeface="Verdana"/>
              </a:rPr>
              <a:t>-</a:t>
            </a:r>
            <a:r>
              <a:rPr sz="1200" spc="-10" dirty="0">
                <a:solidFill>
                  <a:srgbClr val="A71E22"/>
                </a:solidFill>
                <a:latin typeface="Verdana"/>
                <a:cs typeface="Verdana"/>
              </a:rPr>
              <a:t>w</a:t>
            </a:r>
            <a:r>
              <a:rPr sz="1200" spc="40" dirty="0">
                <a:solidFill>
                  <a:srgbClr val="A71E22"/>
                </a:solidFill>
                <a:latin typeface="Verdana"/>
                <a:cs typeface="Verdana"/>
              </a:rPr>
              <a:t>i</a:t>
            </a:r>
            <a:r>
              <a:rPr sz="1200" spc="-5" dirty="0">
                <a:solidFill>
                  <a:srgbClr val="A71E22"/>
                </a:solidFill>
                <a:latin typeface="Verdana"/>
                <a:cs typeface="Verdana"/>
              </a:rPr>
              <a:t>de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34100" y="1419161"/>
            <a:ext cx="3009900" cy="3233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24015" y="1504950"/>
            <a:ext cx="2873375" cy="3065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4619625"/>
            <a:ext cx="2066925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66749" cy="66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0"/>
            <a:ext cx="8458200" cy="4476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" y="0"/>
            <a:ext cx="8458200" cy="4476750"/>
          </a:xfrm>
          <a:custGeom>
            <a:avLst/>
            <a:gdLst/>
            <a:ahLst/>
            <a:cxnLst/>
            <a:rect l="l" t="t" r="r" b="b"/>
            <a:pathLst>
              <a:path w="8458200" h="4476750">
                <a:moveTo>
                  <a:pt x="0" y="4476750"/>
                </a:moveTo>
                <a:lnTo>
                  <a:pt x="8458200" y="4476750"/>
                </a:lnTo>
                <a:lnTo>
                  <a:pt x="8458200" y="0"/>
                </a:lnTo>
                <a:lnTo>
                  <a:pt x="0" y="0"/>
                </a:lnTo>
                <a:lnTo>
                  <a:pt x="0" y="447675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71800" y="838200"/>
            <a:ext cx="1165225" cy="1398270"/>
          </a:xfrm>
          <a:custGeom>
            <a:avLst/>
            <a:gdLst/>
            <a:ahLst/>
            <a:cxnLst/>
            <a:rect l="l" t="t" r="r" b="b"/>
            <a:pathLst>
              <a:path w="1165225" h="1398270">
                <a:moveTo>
                  <a:pt x="0" y="1398016"/>
                </a:moveTo>
                <a:lnTo>
                  <a:pt x="1165098" y="0"/>
                </a:lnTo>
              </a:path>
            </a:pathLst>
          </a:custGeom>
          <a:ln w="762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52725" y="2184400"/>
            <a:ext cx="1205230" cy="0"/>
          </a:xfrm>
          <a:custGeom>
            <a:avLst/>
            <a:gdLst/>
            <a:ahLst/>
            <a:cxnLst/>
            <a:rect l="l" t="t" r="r" b="b"/>
            <a:pathLst>
              <a:path w="1205229">
                <a:moveTo>
                  <a:pt x="0" y="0"/>
                </a:moveTo>
                <a:lnTo>
                  <a:pt x="1204976" y="0"/>
                </a:lnTo>
              </a:path>
            </a:pathLst>
          </a:custGeom>
          <a:ln w="1016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90825" y="1905000"/>
            <a:ext cx="1247140" cy="1504315"/>
          </a:xfrm>
          <a:custGeom>
            <a:avLst/>
            <a:gdLst/>
            <a:ahLst/>
            <a:cxnLst/>
            <a:rect l="l" t="t" r="r" b="b"/>
            <a:pathLst>
              <a:path w="1247139" h="1504314">
                <a:moveTo>
                  <a:pt x="0" y="0"/>
                </a:moveTo>
                <a:lnTo>
                  <a:pt x="1247013" y="1504314"/>
                </a:lnTo>
              </a:path>
            </a:pathLst>
          </a:custGeom>
          <a:ln w="762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57701" y="576326"/>
            <a:ext cx="2252980" cy="742950"/>
          </a:xfrm>
          <a:custGeom>
            <a:avLst/>
            <a:gdLst/>
            <a:ahLst/>
            <a:cxnLst/>
            <a:rect l="l" t="t" r="r" b="b"/>
            <a:pathLst>
              <a:path w="2252979" h="742950">
                <a:moveTo>
                  <a:pt x="0" y="742950"/>
                </a:moveTo>
                <a:lnTo>
                  <a:pt x="2252599" y="742950"/>
                </a:lnTo>
                <a:lnTo>
                  <a:pt x="2252599" y="0"/>
                </a:lnTo>
                <a:lnTo>
                  <a:pt x="0" y="0"/>
                </a:lnTo>
                <a:lnTo>
                  <a:pt x="0" y="74295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57701" y="576326"/>
            <a:ext cx="2647950" cy="742950"/>
          </a:xfrm>
          <a:custGeom>
            <a:avLst/>
            <a:gdLst/>
            <a:ahLst/>
            <a:cxnLst/>
            <a:rect l="l" t="t" r="r" b="b"/>
            <a:pathLst>
              <a:path w="2647950" h="742950">
                <a:moveTo>
                  <a:pt x="0" y="742950"/>
                </a:moveTo>
                <a:lnTo>
                  <a:pt x="2647950" y="742950"/>
                </a:lnTo>
                <a:lnTo>
                  <a:pt x="2647950" y="0"/>
                </a:lnTo>
                <a:lnTo>
                  <a:pt x="0" y="0"/>
                </a:lnTo>
                <a:lnTo>
                  <a:pt x="0" y="742950"/>
                </a:lnTo>
                <a:close/>
              </a:path>
            </a:pathLst>
          </a:custGeom>
          <a:ln w="12700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89425" y="848042"/>
            <a:ext cx="1901189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Emergency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r>
              <a:rPr sz="11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Guid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74510" y="859973"/>
            <a:ext cx="85725" cy="17462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r>
              <a:rPr sz="11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57701" y="1738376"/>
            <a:ext cx="2647950" cy="752475"/>
          </a:xfrm>
          <a:custGeom>
            <a:avLst/>
            <a:gdLst/>
            <a:ahLst/>
            <a:cxnLst/>
            <a:rect l="l" t="t" r="r" b="b"/>
            <a:pathLst>
              <a:path w="2647950" h="752475">
                <a:moveTo>
                  <a:pt x="0" y="752475"/>
                </a:moveTo>
                <a:lnTo>
                  <a:pt x="2647950" y="752475"/>
                </a:lnTo>
                <a:lnTo>
                  <a:pt x="2647950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57701" y="1738376"/>
            <a:ext cx="2647950" cy="752475"/>
          </a:xfrm>
          <a:custGeom>
            <a:avLst/>
            <a:gdLst/>
            <a:ahLst/>
            <a:cxnLst/>
            <a:rect l="l" t="t" r="r" b="b"/>
            <a:pathLst>
              <a:path w="2647950" h="752475">
                <a:moveTo>
                  <a:pt x="0" y="752475"/>
                </a:moveTo>
                <a:lnTo>
                  <a:pt x="2647950" y="752475"/>
                </a:lnTo>
                <a:lnTo>
                  <a:pt x="2647950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ln w="12700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289425" y="2017331"/>
            <a:ext cx="198310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Emergency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r>
              <a:rPr sz="11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Guide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938651" y="2909951"/>
            <a:ext cx="2657475" cy="752475"/>
          </a:xfrm>
          <a:custGeom>
            <a:avLst/>
            <a:gdLst/>
            <a:ahLst/>
            <a:cxnLst/>
            <a:rect l="l" t="t" r="r" b="b"/>
            <a:pathLst>
              <a:path w="2657475" h="752475">
                <a:moveTo>
                  <a:pt x="0" y="752475"/>
                </a:moveTo>
                <a:lnTo>
                  <a:pt x="2657475" y="752475"/>
                </a:lnTo>
                <a:lnTo>
                  <a:pt x="2657475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38651" y="2909951"/>
            <a:ext cx="2657475" cy="752475"/>
          </a:xfrm>
          <a:custGeom>
            <a:avLst/>
            <a:gdLst/>
            <a:ahLst/>
            <a:cxnLst/>
            <a:rect l="l" t="t" r="r" b="b"/>
            <a:pathLst>
              <a:path w="2657475" h="752475">
                <a:moveTo>
                  <a:pt x="0" y="752475"/>
                </a:moveTo>
                <a:lnTo>
                  <a:pt x="2657475" y="752475"/>
                </a:lnTo>
                <a:lnTo>
                  <a:pt x="2657475" y="0"/>
                </a:lnTo>
                <a:lnTo>
                  <a:pt x="0" y="0"/>
                </a:lnTo>
                <a:lnTo>
                  <a:pt x="0" y="752475"/>
                </a:lnTo>
                <a:close/>
              </a:path>
            </a:pathLst>
          </a:custGeom>
          <a:ln w="12700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276978" y="3188017"/>
            <a:ext cx="1977389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Emergency </a:t>
            </a:r>
            <a:r>
              <a:rPr sz="1100" spc="10" dirty="0">
                <a:solidFill>
                  <a:srgbClr val="FFFFFF"/>
                </a:solidFill>
                <a:latin typeface="Verdana"/>
                <a:cs typeface="Verdana"/>
              </a:rPr>
              <a:t>Response</a:t>
            </a:r>
            <a:r>
              <a:rPr sz="11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Verdana"/>
                <a:cs typeface="Verdana"/>
              </a:rPr>
              <a:t>Guide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04862" y="1081150"/>
            <a:ext cx="2248535" cy="1952625"/>
          </a:xfrm>
          <a:custGeom>
            <a:avLst/>
            <a:gdLst/>
            <a:ahLst/>
            <a:cxnLst/>
            <a:rect l="l" t="t" r="r" b="b"/>
            <a:pathLst>
              <a:path w="2248535" h="1952625">
                <a:moveTo>
                  <a:pt x="1124013" y="0"/>
                </a:moveTo>
                <a:lnTo>
                  <a:pt x="1072562" y="1004"/>
                </a:lnTo>
                <a:lnTo>
                  <a:pt x="1021705" y="3988"/>
                </a:lnTo>
                <a:lnTo>
                  <a:pt x="971491" y="8910"/>
                </a:lnTo>
                <a:lnTo>
                  <a:pt x="921970" y="15726"/>
                </a:lnTo>
                <a:lnTo>
                  <a:pt x="873192" y="24392"/>
                </a:lnTo>
                <a:lnTo>
                  <a:pt x="825206" y="34867"/>
                </a:lnTo>
                <a:lnTo>
                  <a:pt x="778061" y="47106"/>
                </a:lnTo>
                <a:lnTo>
                  <a:pt x="731808" y="61068"/>
                </a:lnTo>
                <a:lnTo>
                  <a:pt x="686496" y="76708"/>
                </a:lnTo>
                <a:lnTo>
                  <a:pt x="642175" y="93983"/>
                </a:lnTo>
                <a:lnTo>
                  <a:pt x="598893" y="112852"/>
                </a:lnTo>
                <a:lnTo>
                  <a:pt x="556702" y="133270"/>
                </a:lnTo>
                <a:lnTo>
                  <a:pt x="515649" y="155194"/>
                </a:lnTo>
                <a:lnTo>
                  <a:pt x="475786" y="178582"/>
                </a:lnTo>
                <a:lnTo>
                  <a:pt x="437162" y="203391"/>
                </a:lnTo>
                <a:lnTo>
                  <a:pt x="399825" y="229576"/>
                </a:lnTo>
                <a:lnTo>
                  <a:pt x="363827" y="257097"/>
                </a:lnTo>
                <a:lnTo>
                  <a:pt x="329215" y="285908"/>
                </a:lnTo>
                <a:lnTo>
                  <a:pt x="296041" y="315968"/>
                </a:lnTo>
                <a:lnTo>
                  <a:pt x="264353" y="347233"/>
                </a:lnTo>
                <a:lnTo>
                  <a:pt x="234202" y="379660"/>
                </a:lnTo>
                <a:lnTo>
                  <a:pt x="205636" y="413206"/>
                </a:lnTo>
                <a:lnTo>
                  <a:pt x="178706" y="447829"/>
                </a:lnTo>
                <a:lnTo>
                  <a:pt x="153460" y="483484"/>
                </a:lnTo>
                <a:lnTo>
                  <a:pt x="129949" y="520129"/>
                </a:lnTo>
                <a:lnTo>
                  <a:pt x="108223" y="557721"/>
                </a:lnTo>
                <a:lnTo>
                  <a:pt x="88330" y="596217"/>
                </a:lnTo>
                <a:lnTo>
                  <a:pt x="70321" y="635574"/>
                </a:lnTo>
                <a:lnTo>
                  <a:pt x="54244" y="675748"/>
                </a:lnTo>
                <a:lnTo>
                  <a:pt x="40150" y="716697"/>
                </a:lnTo>
                <a:lnTo>
                  <a:pt x="28089" y="758378"/>
                </a:lnTo>
                <a:lnTo>
                  <a:pt x="18109" y="800747"/>
                </a:lnTo>
                <a:lnTo>
                  <a:pt x="10260" y="843762"/>
                </a:lnTo>
                <a:lnTo>
                  <a:pt x="4593" y="887379"/>
                </a:lnTo>
                <a:lnTo>
                  <a:pt x="1156" y="931555"/>
                </a:lnTo>
                <a:lnTo>
                  <a:pt x="0" y="976249"/>
                </a:lnTo>
                <a:lnTo>
                  <a:pt x="1156" y="1020942"/>
                </a:lnTo>
                <a:lnTo>
                  <a:pt x="4593" y="1065119"/>
                </a:lnTo>
                <a:lnTo>
                  <a:pt x="10260" y="1108738"/>
                </a:lnTo>
                <a:lnTo>
                  <a:pt x="18109" y="1151754"/>
                </a:lnTo>
                <a:lnTo>
                  <a:pt x="28089" y="1194126"/>
                </a:lnTo>
                <a:lnTo>
                  <a:pt x="40150" y="1235809"/>
                </a:lnTo>
                <a:lnTo>
                  <a:pt x="54244" y="1276762"/>
                </a:lnTo>
                <a:lnTo>
                  <a:pt x="70321" y="1316940"/>
                </a:lnTo>
                <a:lnTo>
                  <a:pt x="88330" y="1356300"/>
                </a:lnTo>
                <a:lnTo>
                  <a:pt x="108223" y="1394800"/>
                </a:lnTo>
                <a:lnTo>
                  <a:pt x="129949" y="1432396"/>
                </a:lnTo>
                <a:lnTo>
                  <a:pt x="153460" y="1469046"/>
                </a:lnTo>
                <a:lnTo>
                  <a:pt x="178706" y="1504706"/>
                </a:lnTo>
                <a:lnTo>
                  <a:pt x="205636" y="1539333"/>
                </a:lnTo>
                <a:lnTo>
                  <a:pt x="234202" y="1572885"/>
                </a:lnTo>
                <a:lnTo>
                  <a:pt x="264353" y="1605317"/>
                </a:lnTo>
                <a:lnTo>
                  <a:pt x="296041" y="1636587"/>
                </a:lnTo>
                <a:lnTo>
                  <a:pt x="329215" y="1666652"/>
                </a:lnTo>
                <a:lnTo>
                  <a:pt x="363827" y="1695469"/>
                </a:lnTo>
                <a:lnTo>
                  <a:pt x="399825" y="1722995"/>
                </a:lnTo>
                <a:lnTo>
                  <a:pt x="437162" y="1749186"/>
                </a:lnTo>
                <a:lnTo>
                  <a:pt x="475786" y="1773999"/>
                </a:lnTo>
                <a:lnTo>
                  <a:pt x="515649" y="1797392"/>
                </a:lnTo>
                <a:lnTo>
                  <a:pt x="556702" y="1819322"/>
                </a:lnTo>
                <a:lnTo>
                  <a:pt x="598893" y="1839744"/>
                </a:lnTo>
                <a:lnTo>
                  <a:pt x="642175" y="1858617"/>
                </a:lnTo>
                <a:lnTo>
                  <a:pt x="686496" y="1875897"/>
                </a:lnTo>
                <a:lnTo>
                  <a:pt x="731808" y="1891540"/>
                </a:lnTo>
                <a:lnTo>
                  <a:pt x="778061" y="1905505"/>
                </a:lnTo>
                <a:lnTo>
                  <a:pt x="825206" y="1917748"/>
                </a:lnTo>
                <a:lnTo>
                  <a:pt x="873192" y="1928225"/>
                </a:lnTo>
                <a:lnTo>
                  <a:pt x="921970" y="1936894"/>
                </a:lnTo>
                <a:lnTo>
                  <a:pt x="971491" y="1943711"/>
                </a:lnTo>
                <a:lnTo>
                  <a:pt x="1021705" y="1948634"/>
                </a:lnTo>
                <a:lnTo>
                  <a:pt x="1072562" y="1951620"/>
                </a:lnTo>
                <a:lnTo>
                  <a:pt x="1124013" y="1952625"/>
                </a:lnTo>
                <a:lnTo>
                  <a:pt x="1175454" y="1951620"/>
                </a:lnTo>
                <a:lnTo>
                  <a:pt x="1226302" y="1948634"/>
                </a:lnTo>
                <a:lnTo>
                  <a:pt x="1276507" y="1943711"/>
                </a:lnTo>
                <a:lnTo>
                  <a:pt x="1326020" y="1936894"/>
                </a:lnTo>
                <a:lnTo>
                  <a:pt x="1374792" y="1928225"/>
                </a:lnTo>
                <a:lnTo>
                  <a:pt x="1422772" y="1917748"/>
                </a:lnTo>
                <a:lnTo>
                  <a:pt x="1469911" y="1905505"/>
                </a:lnTo>
                <a:lnTo>
                  <a:pt x="1516159" y="1891540"/>
                </a:lnTo>
                <a:lnTo>
                  <a:pt x="1561466" y="1875897"/>
                </a:lnTo>
                <a:lnTo>
                  <a:pt x="1605784" y="1858617"/>
                </a:lnTo>
                <a:lnTo>
                  <a:pt x="1649062" y="1839744"/>
                </a:lnTo>
                <a:lnTo>
                  <a:pt x="1691251" y="1819322"/>
                </a:lnTo>
                <a:lnTo>
                  <a:pt x="1732302" y="1797392"/>
                </a:lnTo>
                <a:lnTo>
                  <a:pt x="1772163" y="1773999"/>
                </a:lnTo>
                <a:lnTo>
                  <a:pt x="1810786" y="1749186"/>
                </a:lnTo>
                <a:lnTo>
                  <a:pt x="1848122" y="1722995"/>
                </a:lnTo>
                <a:lnTo>
                  <a:pt x="1884120" y="1695469"/>
                </a:lnTo>
                <a:lnTo>
                  <a:pt x="1918731" y="1666652"/>
                </a:lnTo>
                <a:lnTo>
                  <a:pt x="1951906" y="1636587"/>
                </a:lnTo>
                <a:lnTo>
                  <a:pt x="1983594" y="1605317"/>
                </a:lnTo>
                <a:lnTo>
                  <a:pt x="2013746" y="1572885"/>
                </a:lnTo>
                <a:lnTo>
                  <a:pt x="2042313" y="1539333"/>
                </a:lnTo>
                <a:lnTo>
                  <a:pt x="2069244" y="1504706"/>
                </a:lnTo>
                <a:lnTo>
                  <a:pt x="2094491" y="1469046"/>
                </a:lnTo>
                <a:lnTo>
                  <a:pt x="2118003" y="1432396"/>
                </a:lnTo>
                <a:lnTo>
                  <a:pt x="2139730" y="1394800"/>
                </a:lnTo>
                <a:lnTo>
                  <a:pt x="2159625" y="1356300"/>
                </a:lnTo>
                <a:lnTo>
                  <a:pt x="2177635" y="1316940"/>
                </a:lnTo>
                <a:lnTo>
                  <a:pt x="2193713" y="1276762"/>
                </a:lnTo>
                <a:lnTo>
                  <a:pt x="2207808" y="1235809"/>
                </a:lnTo>
                <a:lnTo>
                  <a:pt x="2219871" y="1194126"/>
                </a:lnTo>
                <a:lnTo>
                  <a:pt x="2229852" y="1151754"/>
                </a:lnTo>
                <a:lnTo>
                  <a:pt x="2237701" y="1108738"/>
                </a:lnTo>
                <a:lnTo>
                  <a:pt x="2243369" y="1065119"/>
                </a:lnTo>
                <a:lnTo>
                  <a:pt x="2246806" y="1020942"/>
                </a:lnTo>
                <a:lnTo>
                  <a:pt x="2247963" y="976249"/>
                </a:lnTo>
                <a:lnTo>
                  <a:pt x="2246806" y="931555"/>
                </a:lnTo>
                <a:lnTo>
                  <a:pt x="2243369" y="887379"/>
                </a:lnTo>
                <a:lnTo>
                  <a:pt x="2237701" y="843762"/>
                </a:lnTo>
                <a:lnTo>
                  <a:pt x="2229852" y="800747"/>
                </a:lnTo>
                <a:lnTo>
                  <a:pt x="2219871" y="758378"/>
                </a:lnTo>
                <a:lnTo>
                  <a:pt x="2207808" y="716697"/>
                </a:lnTo>
                <a:lnTo>
                  <a:pt x="2193713" y="675748"/>
                </a:lnTo>
                <a:lnTo>
                  <a:pt x="2177635" y="635574"/>
                </a:lnTo>
                <a:lnTo>
                  <a:pt x="2159625" y="596217"/>
                </a:lnTo>
                <a:lnTo>
                  <a:pt x="2139730" y="557721"/>
                </a:lnTo>
                <a:lnTo>
                  <a:pt x="2118003" y="520129"/>
                </a:lnTo>
                <a:lnTo>
                  <a:pt x="2094491" y="483484"/>
                </a:lnTo>
                <a:lnTo>
                  <a:pt x="2069244" y="447829"/>
                </a:lnTo>
                <a:lnTo>
                  <a:pt x="2042313" y="413206"/>
                </a:lnTo>
                <a:lnTo>
                  <a:pt x="2013746" y="379660"/>
                </a:lnTo>
                <a:lnTo>
                  <a:pt x="1983594" y="347233"/>
                </a:lnTo>
                <a:lnTo>
                  <a:pt x="1951906" y="315968"/>
                </a:lnTo>
                <a:lnTo>
                  <a:pt x="1918731" y="285908"/>
                </a:lnTo>
                <a:lnTo>
                  <a:pt x="1884120" y="257097"/>
                </a:lnTo>
                <a:lnTo>
                  <a:pt x="1848122" y="229576"/>
                </a:lnTo>
                <a:lnTo>
                  <a:pt x="1810786" y="203391"/>
                </a:lnTo>
                <a:lnTo>
                  <a:pt x="1772163" y="178582"/>
                </a:lnTo>
                <a:lnTo>
                  <a:pt x="1732302" y="155194"/>
                </a:lnTo>
                <a:lnTo>
                  <a:pt x="1691251" y="133270"/>
                </a:lnTo>
                <a:lnTo>
                  <a:pt x="1649062" y="112852"/>
                </a:lnTo>
                <a:lnTo>
                  <a:pt x="1605784" y="93983"/>
                </a:lnTo>
                <a:lnTo>
                  <a:pt x="1561466" y="76708"/>
                </a:lnTo>
                <a:lnTo>
                  <a:pt x="1516159" y="61068"/>
                </a:lnTo>
                <a:lnTo>
                  <a:pt x="1469911" y="47106"/>
                </a:lnTo>
                <a:lnTo>
                  <a:pt x="1422772" y="34867"/>
                </a:lnTo>
                <a:lnTo>
                  <a:pt x="1374792" y="24392"/>
                </a:lnTo>
                <a:lnTo>
                  <a:pt x="1326020" y="15726"/>
                </a:lnTo>
                <a:lnTo>
                  <a:pt x="1276507" y="8910"/>
                </a:lnTo>
                <a:lnTo>
                  <a:pt x="1226302" y="3988"/>
                </a:lnTo>
                <a:lnTo>
                  <a:pt x="1175454" y="1004"/>
                </a:lnTo>
                <a:lnTo>
                  <a:pt x="1124013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4862" y="1081150"/>
            <a:ext cx="2248535" cy="1952625"/>
          </a:xfrm>
          <a:custGeom>
            <a:avLst/>
            <a:gdLst/>
            <a:ahLst/>
            <a:cxnLst/>
            <a:rect l="l" t="t" r="r" b="b"/>
            <a:pathLst>
              <a:path w="2248535" h="1952625">
                <a:moveTo>
                  <a:pt x="0" y="976249"/>
                </a:moveTo>
                <a:lnTo>
                  <a:pt x="1156" y="931555"/>
                </a:lnTo>
                <a:lnTo>
                  <a:pt x="4593" y="887379"/>
                </a:lnTo>
                <a:lnTo>
                  <a:pt x="10260" y="843762"/>
                </a:lnTo>
                <a:lnTo>
                  <a:pt x="18109" y="800747"/>
                </a:lnTo>
                <a:lnTo>
                  <a:pt x="28089" y="758378"/>
                </a:lnTo>
                <a:lnTo>
                  <a:pt x="40150" y="716697"/>
                </a:lnTo>
                <a:lnTo>
                  <a:pt x="54244" y="675748"/>
                </a:lnTo>
                <a:lnTo>
                  <a:pt x="70321" y="635574"/>
                </a:lnTo>
                <a:lnTo>
                  <a:pt x="88330" y="596217"/>
                </a:lnTo>
                <a:lnTo>
                  <a:pt x="108223" y="557721"/>
                </a:lnTo>
                <a:lnTo>
                  <a:pt x="129949" y="520129"/>
                </a:lnTo>
                <a:lnTo>
                  <a:pt x="153460" y="483484"/>
                </a:lnTo>
                <a:lnTo>
                  <a:pt x="178706" y="447829"/>
                </a:lnTo>
                <a:lnTo>
                  <a:pt x="205636" y="413206"/>
                </a:lnTo>
                <a:lnTo>
                  <a:pt x="234202" y="379660"/>
                </a:lnTo>
                <a:lnTo>
                  <a:pt x="264353" y="347233"/>
                </a:lnTo>
                <a:lnTo>
                  <a:pt x="296041" y="315968"/>
                </a:lnTo>
                <a:lnTo>
                  <a:pt x="329215" y="285908"/>
                </a:lnTo>
                <a:lnTo>
                  <a:pt x="363827" y="257097"/>
                </a:lnTo>
                <a:lnTo>
                  <a:pt x="399825" y="229576"/>
                </a:lnTo>
                <a:lnTo>
                  <a:pt x="437162" y="203391"/>
                </a:lnTo>
                <a:lnTo>
                  <a:pt x="475786" y="178582"/>
                </a:lnTo>
                <a:lnTo>
                  <a:pt x="515649" y="155194"/>
                </a:lnTo>
                <a:lnTo>
                  <a:pt x="556702" y="133270"/>
                </a:lnTo>
                <a:lnTo>
                  <a:pt x="598893" y="112852"/>
                </a:lnTo>
                <a:lnTo>
                  <a:pt x="642175" y="93983"/>
                </a:lnTo>
                <a:lnTo>
                  <a:pt x="686496" y="76708"/>
                </a:lnTo>
                <a:lnTo>
                  <a:pt x="731808" y="61068"/>
                </a:lnTo>
                <a:lnTo>
                  <a:pt x="778061" y="47106"/>
                </a:lnTo>
                <a:lnTo>
                  <a:pt x="825206" y="34867"/>
                </a:lnTo>
                <a:lnTo>
                  <a:pt x="873192" y="24392"/>
                </a:lnTo>
                <a:lnTo>
                  <a:pt x="921970" y="15726"/>
                </a:lnTo>
                <a:lnTo>
                  <a:pt x="971491" y="8910"/>
                </a:lnTo>
                <a:lnTo>
                  <a:pt x="1021705" y="3988"/>
                </a:lnTo>
                <a:lnTo>
                  <a:pt x="1072562" y="1004"/>
                </a:lnTo>
                <a:lnTo>
                  <a:pt x="1124013" y="0"/>
                </a:lnTo>
                <a:lnTo>
                  <a:pt x="1175454" y="1004"/>
                </a:lnTo>
                <a:lnTo>
                  <a:pt x="1226302" y="3988"/>
                </a:lnTo>
                <a:lnTo>
                  <a:pt x="1276507" y="8910"/>
                </a:lnTo>
                <a:lnTo>
                  <a:pt x="1326020" y="15726"/>
                </a:lnTo>
                <a:lnTo>
                  <a:pt x="1374792" y="24392"/>
                </a:lnTo>
                <a:lnTo>
                  <a:pt x="1422772" y="34867"/>
                </a:lnTo>
                <a:lnTo>
                  <a:pt x="1469911" y="47106"/>
                </a:lnTo>
                <a:lnTo>
                  <a:pt x="1516159" y="61068"/>
                </a:lnTo>
                <a:lnTo>
                  <a:pt x="1561466" y="76708"/>
                </a:lnTo>
                <a:lnTo>
                  <a:pt x="1605784" y="93983"/>
                </a:lnTo>
                <a:lnTo>
                  <a:pt x="1649062" y="112852"/>
                </a:lnTo>
                <a:lnTo>
                  <a:pt x="1691251" y="133270"/>
                </a:lnTo>
                <a:lnTo>
                  <a:pt x="1732302" y="155194"/>
                </a:lnTo>
                <a:lnTo>
                  <a:pt x="1772163" y="178582"/>
                </a:lnTo>
                <a:lnTo>
                  <a:pt x="1810786" y="203391"/>
                </a:lnTo>
                <a:lnTo>
                  <a:pt x="1848122" y="229576"/>
                </a:lnTo>
                <a:lnTo>
                  <a:pt x="1884120" y="257097"/>
                </a:lnTo>
                <a:lnTo>
                  <a:pt x="1918731" y="285908"/>
                </a:lnTo>
                <a:lnTo>
                  <a:pt x="1951906" y="315968"/>
                </a:lnTo>
                <a:lnTo>
                  <a:pt x="1983594" y="347233"/>
                </a:lnTo>
                <a:lnTo>
                  <a:pt x="2013746" y="379660"/>
                </a:lnTo>
                <a:lnTo>
                  <a:pt x="2042313" y="413206"/>
                </a:lnTo>
                <a:lnTo>
                  <a:pt x="2069244" y="447829"/>
                </a:lnTo>
                <a:lnTo>
                  <a:pt x="2094491" y="483484"/>
                </a:lnTo>
                <a:lnTo>
                  <a:pt x="2118003" y="520129"/>
                </a:lnTo>
                <a:lnTo>
                  <a:pt x="2139730" y="557721"/>
                </a:lnTo>
                <a:lnTo>
                  <a:pt x="2159625" y="596217"/>
                </a:lnTo>
                <a:lnTo>
                  <a:pt x="2177635" y="635574"/>
                </a:lnTo>
                <a:lnTo>
                  <a:pt x="2193713" y="675748"/>
                </a:lnTo>
                <a:lnTo>
                  <a:pt x="2207808" y="716697"/>
                </a:lnTo>
                <a:lnTo>
                  <a:pt x="2219871" y="758378"/>
                </a:lnTo>
                <a:lnTo>
                  <a:pt x="2229852" y="800747"/>
                </a:lnTo>
                <a:lnTo>
                  <a:pt x="2237701" y="843762"/>
                </a:lnTo>
                <a:lnTo>
                  <a:pt x="2243369" y="887379"/>
                </a:lnTo>
                <a:lnTo>
                  <a:pt x="2246806" y="931555"/>
                </a:lnTo>
                <a:lnTo>
                  <a:pt x="2247963" y="976249"/>
                </a:lnTo>
                <a:lnTo>
                  <a:pt x="2246806" y="1020942"/>
                </a:lnTo>
                <a:lnTo>
                  <a:pt x="2243369" y="1065119"/>
                </a:lnTo>
                <a:lnTo>
                  <a:pt x="2237701" y="1108738"/>
                </a:lnTo>
                <a:lnTo>
                  <a:pt x="2229852" y="1151754"/>
                </a:lnTo>
                <a:lnTo>
                  <a:pt x="2219871" y="1194126"/>
                </a:lnTo>
                <a:lnTo>
                  <a:pt x="2207808" y="1235809"/>
                </a:lnTo>
                <a:lnTo>
                  <a:pt x="2193713" y="1276762"/>
                </a:lnTo>
                <a:lnTo>
                  <a:pt x="2177635" y="1316940"/>
                </a:lnTo>
                <a:lnTo>
                  <a:pt x="2159625" y="1356300"/>
                </a:lnTo>
                <a:lnTo>
                  <a:pt x="2139730" y="1394800"/>
                </a:lnTo>
                <a:lnTo>
                  <a:pt x="2118003" y="1432396"/>
                </a:lnTo>
                <a:lnTo>
                  <a:pt x="2094491" y="1469046"/>
                </a:lnTo>
                <a:lnTo>
                  <a:pt x="2069244" y="1504706"/>
                </a:lnTo>
                <a:lnTo>
                  <a:pt x="2042313" y="1539333"/>
                </a:lnTo>
                <a:lnTo>
                  <a:pt x="2013746" y="1572885"/>
                </a:lnTo>
                <a:lnTo>
                  <a:pt x="1983594" y="1605317"/>
                </a:lnTo>
                <a:lnTo>
                  <a:pt x="1951906" y="1636587"/>
                </a:lnTo>
                <a:lnTo>
                  <a:pt x="1918731" y="1666652"/>
                </a:lnTo>
                <a:lnTo>
                  <a:pt x="1884120" y="1695469"/>
                </a:lnTo>
                <a:lnTo>
                  <a:pt x="1848122" y="1722995"/>
                </a:lnTo>
                <a:lnTo>
                  <a:pt x="1810786" y="1749186"/>
                </a:lnTo>
                <a:lnTo>
                  <a:pt x="1772163" y="1773999"/>
                </a:lnTo>
                <a:lnTo>
                  <a:pt x="1732302" y="1797392"/>
                </a:lnTo>
                <a:lnTo>
                  <a:pt x="1691251" y="1819322"/>
                </a:lnTo>
                <a:lnTo>
                  <a:pt x="1649062" y="1839744"/>
                </a:lnTo>
                <a:lnTo>
                  <a:pt x="1605784" y="1858617"/>
                </a:lnTo>
                <a:lnTo>
                  <a:pt x="1561466" y="1875897"/>
                </a:lnTo>
                <a:lnTo>
                  <a:pt x="1516159" y="1891540"/>
                </a:lnTo>
                <a:lnTo>
                  <a:pt x="1469911" y="1905505"/>
                </a:lnTo>
                <a:lnTo>
                  <a:pt x="1422772" y="1917748"/>
                </a:lnTo>
                <a:lnTo>
                  <a:pt x="1374792" y="1928225"/>
                </a:lnTo>
                <a:lnTo>
                  <a:pt x="1326020" y="1936894"/>
                </a:lnTo>
                <a:lnTo>
                  <a:pt x="1276507" y="1943711"/>
                </a:lnTo>
                <a:lnTo>
                  <a:pt x="1226302" y="1948634"/>
                </a:lnTo>
                <a:lnTo>
                  <a:pt x="1175454" y="1951620"/>
                </a:lnTo>
                <a:lnTo>
                  <a:pt x="1124013" y="1952625"/>
                </a:lnTo>
                <a:lnTo>
                  <a:pt x="1072562" y="1951620"/>
                </a:lnTo>
                <a:lnTo>
                  <a:pt x="1021705" y="1948634"/>
                </a:lnTo>
                <a:lnTo>
                  <a:pt x="971491" y="1943711"/>
                </a:lnTo>
                <a:lnTo>
                  <a:pt x="921970" y="1936894"/>
                </a:lnTo>
                <a:lnTo>
                  <a:pt x="873192" y="1928225"/>
                </a:lnTo>
                <a:lnTo>
                  <a:pt x="825206" y="1917748"/>
                </a:lnTo>
                <a:lnTo>
                  <a:pt x="778061" y="1905505"/>
                </a:lnTo>
                <a:lnTo>
                  <a:pt x="731808" y="1891540"/>
                </a:lnTo>
                <a:lnTo>
                  <a:pt x="686496" y="1875897"/>
                </a:lnTo>
                <a:lnTo>
                  <a:pt x="642175" y="1858617"/>
                </a:lnTo>
                <a:lnTo>
                  <a:pt x="598893" y="1839744"/>
                </a:lnTo>
                <a:lnTo>
                  <a:pt x="556702" y="1819322"/>
                </a:lnTo>
                <a:lnTo>
                  <a:pt x="515649" y="1797392"/>
                </a:lnTo>
                <a:lnTo>
                  <a:pt x="475786" y="1773999"/>
                </a:lnTo>
                <a:lnTo>
                  <a:pt x="437162" y="1749186"/>
                </a:lnTo>
                <a:lnTo>
                  <a:pt x="399825" y="1722995"/>
                </a:lnTo>
                <a:lnTo>
                  <a:pt x="363827" y="1695469"/>
                </a:lnTo>
                <a:lnTo>
                  <a:pt x="329215" y="1666652"/>
                </a:lnTo>
                <a:lnTo>
                  <a:pt x="296041" y="1636587"/>
                </a:lnTo>
                <a:lnTo>
                  <a:pt x="264353" y="1605317"/>
                </a:lnTo>
                <a:lnTo>
                  <a:pt x="234202" y="1572885"/>
                </a:lnTo>
                <a:lnTo>
                  <a:pt x="205636" y="1539333"/>
                </a:lnTo>
                <a:lnTo>
                  <a:pt x="178706" y="1504706"/>
                </a:lnTo>
                <a:lnTo>
                  <a:pt x="153460" y="1469046"/>
                </a:lnTo>
                <a:lnTo>
                  <a:pt x="129949" y="1432396"/>
                </a:lnTo>
                <a:lnTo>
                  <a:pt x="108223" y="1394800"/>
                </a:lnTo>
                <a:lnTo>
                  <a:pt x="88330" y="1356300"/>
                </a:lnTo>
                <a:lnTo>
                  <a:pt x="70321" y="1316940"/>
                </a:lnTo>
                <a:lnTo>
                  <a:pt x="54244" y="1276762"/>
                </a:lnTo>
                <a:lnTo>
                  <a:pt x="40150" y="1235809"/>
                </a:lnTo>
                <a:lnTo>
                  <a:pt x="28089" y="1194126"/>
                </a:lnTo>
                <a:lnTo>
                  <a:pt x="18109" y="1151754"/>
                </a:lnTo>
                <a:lnTo>
                  <a:pt x="10260" y="1108738"/>
                </a:lnTo>
                <a:lnTo>
                  <a:pt x="4593" y="1065119"/>
                </a:lnTo>
                <a:lnTo>
                  <a:pt x="1156" y="1020942"/>
                </a:lnTo>
                <a:lnTo>
                  <a:pt x="0" y="976249"/>
                </a:lnTo>
                <a:close/>
              </a:path>
            </a:pathLst>
          </a:custGeom>
          <a:ln w="127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153477" y="1306512"/>
            <a:ext cx="1543050" cy="5715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-16510" algn="ctr">
              <a:lnSpc>
                <a:spcPts val="1430"/>
              </a:lnSpc>
              <a:spcBef>
                <a:spcPts val="155"/>
              </a:spcBef>
            </a:pPr>
            <a:r>
              <a:rPr sz="1200" b="1" spc="-25" dirty="0">
                <a:solidFill>
                  <a:srgbClr val="A71E22"/>
                </a:solidFill>
                <a:latin typeface="Verdana"/>
                <a:cs typeface="Verdana"/>
              </a:rPr>
              <a:t>Comprehensive  </a:t>
            </a:r>
            <a:r>
              <a:rPr sz="1200" b="1" spc="-10" dirty="0">
                <a:solidFill>
                  <a:srgbClr val="A71E22"/>
                </a:solidFill>
                <a:latin typeface="Verdana"/>
                <a:cs typeface="Verdana"/>
              </a:rPr>
              <a:t>Emergency  Management</a:t>
            </a:r>
            <a:r>
              <a:rPr sz="1200" b="1" spc="-50" dirty="0">
                <a:solidFill>
                  <a:srgbClr val="A71E22"/>
                </a:solidFill>
                <a:latin typeface="Verdana"/>
                <a:cs typeface="Verdana"/>
              </a:rPr>
              <a:t> </a:t>
            </a:r>
            <a:r>
              <a:rPr sz="1200" b="1" spc="-20" dirty="0">
                <a:solidFill>
                  <a:srgbClr val="A71E22"/>
                </a:solidFill>
                <a:latin typeface="Verdana"/>
                <a:cs typeface="Verdana"/>
              </a:rPr>
              <a:t>Plan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82013" y="1850326"/>
            <a:ext cx="1086485" cy="400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A71E22"/>
                </a:solidFill>
                <a:latin typeface="Verdana"/>
                <a:cs typeface="Verdana"/>
              </a:rPr>
              <a:t>(CEMP):</a:t>
            </a:r>
            <a:r>
              <a:rPr sz="1200" b="1" spc="-105" dirty="0">
                <a:solidFill>
                  <a:srgbClr val="A71E22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A71E22"/>
                </a:solidFill>
                <a:latin typeface="Verdana"/>
                <a:cs typeface="Verdana"/>
              </a:rPr>
              <a:t>“all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200" spc="5" dirty="0">
                <a:solidFill>
                  <a:srgbClr val="A71E22"/>
                </a:solidFill>
                <a:latin typeface="Verdana"/>
                <a:cs typeface="Verdana"/>
              </a:rPr>
              <a:t>hazards”</a:t>
            </a:r>
            <a:r>
              <a:rPr sz="1200" spc="-114" dirty="0">
                <a:solidFill>
                  <a:srgbClr val="A71E22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A71E22"/>
                </a:solidFill>
                <a:latin typeface="Verdana"/>
                <a:cs typeface="Verdana"/>
              </a:rPr>
              <a:t>plan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10627" y="2222436"/>
            <a:ext cx="1422400" cy="5715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76200" algn="just">
              <a:lnSpc>
                <a:spcPts val="1430"/>
              </a:lnSpc>
              <a:spcBef>
                <a:spcPts val="155"/>
              </a:spcBef>
            </a:pPr>
            <a:r>
              <a:rPr sz="1200" spc="10" dirty="0">
                <a:solidFill>
                  <a:srgbClr val="A71E22"/>
                </a:solidFill>
                <a:latin typeface="Verdana"/>
                <a:cs typeface="Verdana"/>
              </a:rPr>
              <a:t>addresses </a:t>
            </a:r>
            <a:r>
              <a:rPr sz="1200" spc="-10" dirty="0">
                <a:solidFill>
                  <a:srgbClr val="A71E22"/>
                </a:solidFill>
                <a:latin typeface="Verdana"/>
                <a:cs typeface="Verdana"/>
              </a:rPr>
              <a:t>many  </a:t>
            </a:r>
            <a:r>
              <a:rPr sz="1200" spc="20" dirty="0">
                <a:solidFill>
                  <a:srgbClr val="A71E22"/>
                </a:solidFill>
                <a:latin typeface="Verdana"/>
                <a:cs typeface="Verdana"/>
              </a:rPr>
              <a:t>potential </a:t>
            </a:r>
            <a:r>
              <a:rPr sz="1200" spc="10" dirty="0">
                <a:solidFill>
                  <a:srgbClr val="A71E22"/>
                </a:solidFill>
                <a:latin typeface="Verdana"/>
                <a:cs typeface="Verdana"/>
              </a:rPr>
              <a:t>events  </a:t>
            </a:r>
            <a:r>
              <a:rPr sz="1200" spc="15" dirty="0">
                <a:solidFill>
                  <a:srgbClr val="A71E22"/>
                </a:solidFill>
                <a:latin typeface="Verdana"/>
                <a:cs typeface="Verdana"/>
              </a:rPr>
              <a:t>o</a:t>
            </a:r>
            <a:r>
              <a:rPr sz="1200" spc="-65" dirty="0">
                <a:solidFill>
                  <a:srgbClr val="A71E22"/>
                </a:solidFill>
                <a:latin typeface="Verdana"/>
                <a:cs typeface="Verdana"/>
              </a:rPr>
              <a:t>r</a:t>
            </a:r>
            <a:r>
              <a:rPr sz="1200" spc="-5" dirty="0">
                <a:solidFill>
                  <a:srgbClr val="A71E22"/>
                </a:solidFill>
                <a:latin typeface="Verdana"/>
                <a:cs typeface="Verdana"/>
              </a:rPr>
              <a:t>g</a:t>
            </a:r>
            <a:r>
              <a:rPr sz="1200" spc="25" dirty="0">
                <a:solidFill>
                  <a:srgbClr val="A71E22"/>
                </a:solidFill>
                <a:latin typeface="Verdana"/>
                <a:cs typeface="Verdana"/>
              </a:rPr>
              <a:t>a</a:t>
            </a:r>
            <a:r>
              <a:rPr sz="1200" spc="-15" dirty="0">
                <a:solidFill>
                  <a:srgbClr val="A71E22"/>
                </a:solidFill>
                <a:latin typeface="Verdana"/>
                <a:cs typeface="Verdana"/>
              </a:rPr>
              <a:t>n</a:t>
            </a:r>
            <a:r>
              <a:rPr sz="1200" spc="40" dirty="0">
                <a:solidFill>
                  <a:srgbClr val="A71E22"/>
                </a:solidFill>
                <a:latin typeface="Verdana"/>
                <a:cs typeface="Verdana"/>
              </a:rPr>
              <a:t>iz</a:t>
            </a:r>
            <a:r>
              <a:rPr sz="1200" spc="25" dirty="0">
                <a:solidFill>
                  <a:srgbClr val="A71E22"/>
                </a:solidFill>
                <a:latin typeface="Verdana"/>
                <a:cs typeface="Verdana"/>
              </a:rPr>
              <a:t>a</a:t>
            </a:r>
            <a:r>
              <a:rPr sz="1200" spc="50" dirty="0">
                <a:solidFill>
                  <a:srgbClr val="A71E22"/>
                </a:solidFill>
                <a:latin typeface="Verdana"/>
                <a:cs typeface="Verdana"/>
              </a:rPr>
              <a:t>t</a:t>
            </a:r>
            <a:r>
              <a:rPr sz="1200" spc="40" dirty="0">
                <a:solidFill>
                  <a:srgbClr val="A71E22"/>
                </a:solidFill>
                <a:latin typeface="Verdana"/>
                <a:cs typeface="Verdana"/>
              </a:rPr>
              <a:t>i</a:t>
            </a:r>
            <a:r>
              <a:rPr sz="1200" spc="15" dirty="0">
                <a:solidFill>
                  <a:srgbClr val="A71E22"/>
                </a:solidFill>
                <a:latin typeface="Verdana"/>
                <a:cs typeface="Verdana"/>
              </a:rPr>
              <a:t>o</a:t>
            </a:r>
            <a:r>
              <a:rPr sz="1200" spc="5" dirty="0">
                <a:solidFill>
                  <a:srgbClr val="A71E22"/>
                </a:solidFill>
                <a:latin typeface="Verdana"/>
                <a:cs typeface="Verdana"/>
              </a:rPr>
              <a:t>n</a:t>
            </a:r>
            <a:r>
              <a:rPr sz="1200" spc="-25" dirty="0">
                <a:solidFill>
                  <a:srgbClr val="A71E22"/>
                </a:solidFill>
                <a:latin typeface="Verdana"/>
                <a:cs typeface="Verdana"/>
              </a:rPr>
              <a:t>-</a:t>
            </a:r>
            <a:r>
              <a:rPr sz="1200" spc="-10" dirty="0">
                <a:solidFill>
                  <a:srgbClr val="A71E22"/>
                </a:solidFill>
                <a:latin typeface="Verdana"/>
                <a:cs typeface="Verdana"/>
              </a:rPr>
              <a:t>w</a:t>
            </a:r>
            <a:r>
              <a:rPr sz="1200" spc="40" dirty="0">
                <a:solidFill>
                  <a:srgbClr val="A71E22"/>
                </a:solidFill>
                <a:latin typeface="Verdana"/>
                <a:cs typeface="Verdana"/>
              </a:rPr>
              <a:t>i</a:t>
            </a:r>
            <a:r>
              <a:rPr sz="1200" spc="-5" dirty="0">
                <a:solidFill>
                  <a:srgbClr val="A71E22"/>
                </a:solidFill>
                <a:latin typeface="Verdana"/>
                <a:cs typeface="Verdana"/>
              </a:rPr>
              <a:t>de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134100" y="1419161"/>
            <a:ext cx="3009900" cy="32338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24015" y="1504950"/>
            <a:ext cx="2873375" cy="30659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10300" y="0"/>
            <a:ext cx="2933700" cy="1733550"/>
          </a:xfrm>
          <a:custGeom>
            <a:avLst/>
            <a:gdLst/>
            <a:ahLst/>
            <a:cxnLst/>
            <a:rect l="l" t="t" r="r" b="b"/>
            <a:pathLst>
              <a:path w="2933700" h="1733550">
                <a:moveTo>
                  <a:pt x="0" y="1733550"/>
                </a:moveTo>
                <a:lnTo>
                  <a:pt x="2933700" y="1733550"/>
                </a:lnTo>
                <a:lnTo>
                  <a:pt x="2933700" y="0"/>
                </a:lnTo>
                <a:lnTo>
                  <a:pt x="0" y="0"/>
                </a:lnTo>
                <a:lnTo>
                  <a:pt x="0" y="1733550"/>
                </a:lnTo>
                <a:close/>
              </a:path>
            </a:pathLst>
          </a:custGeom>
          <a:solidFill>
            <a:srgbClr val="39BE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6429628" y="293052"/>
            <a:ext cx="2520315" cy="844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ctr">
              <a:lnSpc>
                <a:spcPct val="99100"/>
              </a:lnSpc>
              <a:spcBef>
                <a:spcPts val="120"/>
              </a:spcBef>
            </a:pPr>
            <a:r>
              <a:rPr sz="1800" b="0" spc="-30" dirty="0">
                <a:latin typeface="Verdana"/>
                <a:cs typeface="Verdana"/>
              </a:rPr>
              <a:t>*all </a:t>
            </a:r>
            <a:r>
              <a:rPr sz="1800" b="0" spc="-15" dirty="0">
                <a:latin typeface="Verdana"/>
                <a:cs typeface="Verdana"/>
              </a:rPr>
              <a:t>staff </a:t>
            </a:r>
            <a:r>
              <a:rPr sz="1800" spc="-15" dirty="0"/>
              <a:t>must know  </a:t>
            </a:r>
            <a:r>
              <a:rPr sz="1800" b="0" spc="-10" dirty="0">
                <a:latin typeface="Verdana"/>
                <a:cs typeface="Verdana"/>
              </a:rPr>
              <a:t>where </a:t>
            </a:r>
            <a:r>
              <a:rPr sz="1800" b="0" spc="-25" dirty="0">
                <a:latin typeface="Verdana"/>
                <a:cs typeface="Verdana"/>
              </a:rPr>
              <a:t>their </a:t>
            </a:r>
            <a:r>
              <a:rPr sz="1800" b="0" spc="-40" dirty="0">
                <a:latin typeface="Verdana"/>
                <a:cs typeface="Verdana"/>
              </a:rPr>
              <a:t>unit’s  </a:t>
            </a:r>
            <a:r>
              <a:rPr sz="1800" b="0" spc="-15" dirty="0">
                <a:latin typeface="Verdana"/>
                <a:cs typeface="Verdana"/>
              </a:rPr>
              <a:t>Emergency</a:t>
            </a:r>
            <a:r>
              <a:rPr sz="1800" b="0" spc="50" dirty="0">
                <a:latin typeface="Verdana"/>
                <a:cs typeface="Verdana"/>
              </a:rPr>
              <a:t> </a:t>
            </a:r>
            <a:r>
              <a:rPr sz="1800" b="0" dirty="0">
                <a:latin typeface="Verdana"/>
                <a:cs typeface="Verdana"/>
              </a:rPr>
              <a:t>Response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6687184" y="1113853"/>
            <a:ext cx="19983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Guide </a:t>
            </a:r>
            <a:r>
              <a:rPr sz="1800" spc="-25" dirty="0">
                <a:latin typeface="Verdana"/>
                <a:cs typeface="Verdana"/>
              </a:rPr>
              <a:t>is</a:t>
            </a:r>
            <a:r>
              <a:rPr sz="1800" spc="4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located*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859</Words>
  <Application>Microsoft Office PowerPoint</Application>
  <PresentationFormat>On-screen Show (16:9)</PresentationFormat>
  <Paragraphs>218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Verdana</vt:lpstr>
      <vt:lpstr>Wingdings</vt:lpstr>
      <vt:lpstr>Office Theme</vt:lpstr>
      <vt:lpstr>PowerPoint Presentation</vt:lpstr>
      <vt:lpstr>All-Hazards Approach</vt:lpstr>
      <vt:lpstr>Our Mission: A Safe Environment</vt:lpstr>
      <vt:lpstr>National Incident Management  System (NIMS)</vt:lpstr>
      <vt:lpstr>NIMS Framework</vt:lpstr>
      <vt:lpstr>A required Joint Commission  function</vt:lpstr>
      <vt:lpstr>Emergency Management Policies  and Procedures Manual</vt:lpstr>
      <vt:lpstr>PowerPoint Presentation</vt:lpstr>
      <vt:lpstr>*all staff must know  where their unit’s  Emergency Response</vt:lpstr>
      <vt:lpstr>PowerPoint Presentation</vt:lpstr>
      <vt:lpstr>Emergency Response Guide Topics</vt:lpstr>
      <vt:lpstr>Use of Emergency Response Guide:  Bomb Threat Policy</vt:lpstr>
      <vt:lpstr>My-EOP Emergency Guide App</vt:lpstr>
      <vt:lpstr>Testing Our Plans with Drills and  Exercises</vt:lpstr>
      <vt:lpstr>Hospital Incident Command  System (HICS)</vt:lpstr>
      <vt:lpstr>Hospital Command Center</vt:lpstr>
      <vt:lpstr>Disaster Boxes</vt:lpstr>
      <vt:lpstr>Hazardous Materials – Patient  Decontamination</vt:lpstr>
      <vt:lpstr>Infectious Diseases &amp; Emerging  Pathogens</vt:lpstr>
      <vt:lpstr>Your Role</vt:lpstr>
      <vt:lpstr>Have a Family Emergency Plan</vt:lpstr>
      <vt:lpstr>Knowledge Check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Coppola, Laura</dc:creator>
  <cp:lastModifiedBy>Coppola, Laura</cp:lastModifiedBy>
  <cp:revision>2</cp:revision>
  <dcterms:created xsi:type="dcterms:W3CDTF">2023-01-05T16:44:14Z</dcterms:created>
  <dcterms:modified xsi:type="dcterms:W3CDTF">2024-06-05T12:19:18Z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2023-01-04T00:00:00Z</vt:filetime>
  </property>
  <property fmtid="{D5CDD505-2E9C-101B-9397-08002B2CF9AE}" pid="3" name="LastSaved">
    <vt:filetime>2023-01-05T00:00:00Z</vt:filetime>
  </property>
</Properties>
</file>