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ppola, Laura" initials="CL" lastIdx="0" clrIdx="0">
    <p:extLst>
      <p:ext uri="{19B8F6BF-5375-455C-9EA6-DF929625EA0E}">
        <p15:presenceInfo xmlns:p15="http://schemas.microsoft.com/office/powerpoint/2012/main" userId="S-1-5-21-2019896198-308760431-1726288727-2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7C12-ECD9-4049-A3F4-46B0E85B5A91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09F6-2FBA-4B97-9DFC-1FF773E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Reviewed June 2026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09F6-2FBA-4B97-9DFC-1FF773EF8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92679" y="1519554"/>
            <a:ext cx="4358640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9BEC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400" y="1485900"/>
            <a:ext cx="8229600" cy="2990850"/>
          </a:xfrm>
          <a:custGeom>
            <a:avLst/>
            <a:gdLst/>
            <a:ahLst/>
            <a:cxnLst/>
            <a:rect l="l" t="t" r="r" b="b"/>
            <a:pathLst>
              <a:path w="8229600" h="2990850">
                <a:moveTo>
                  <a:pt x="0" y="2990850"/>
                </a:moveTo>
                <a:lnTo>
                  <a:pt x="8229600" y="2990850"/>
                </a:lnTo>
                <a:lnTo>
                  <a:pt x="8229600" y="0"/>
                </a:lnTo>
                <a:lnTo>
                  <a:pt x="0" y="0"/>
                </a:lnTo>
                <a:lnTo>
                  <a:pt x="0" y="299085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22" y="239077"/>
            <a:ext cx="8860154" cy="93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729" y="1004887"/>
            <a:ext cx="8654541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0243" y="4736801"/>
            <a:ext cx="228600" cy="17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onybrookmedicine.sharepoint.com/sites/Operations/EmergencyServices/ER-Management/default.asp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stonybrookmedicine.edu/sites/default/files/My-EOP-App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66750"/>
            <a:ext cx="8458200" cy="4362450"/>
          </a:xfrm>
          <a:custGeom>
            <a:avLst/>
            <a:gdLst/>
            <a:ahLst/>
            <a:cxnLst/>
            <a:rect l="l" t="t" r="r" b="b"/>
            <a:pathLst>
              <a:path w="8458200" h="4362450">
                <a:moveTo>
                  <a:pt x="0" y="4362450"/>
                </a:moveTo>
                <a:lnTo>
                  <a:pt x="8458200" y="4362450"/>
                </a:lnTo>
                <a:lnTo>
                  <a:pt x="8458200" y="0"/>
                </a:lnTo>
                <a:lnTo>
                  <a:pt x="0" y="0"/>
                </a:lnTo>
                <a:lnTo>
                  <a:pt x="0" y="43624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19200" y="291465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38100">
            <a:solidFill>
              <a:srgbClr val="A7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292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4400550"/>
            <a:ext cx="2581275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7769" y="985519"/>
            <a:ext cx="3351529" cy="1052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695"/>
              </a:spcBef>
            </a:pPr>
            <a:r>
              <a:rPr sz="3600" b="1" spc="5" dirty="0">
                <a:solidFill>
                  <a:srgbClr val="A71E22"/>
                </a:solidFill>
                <a:latin typeface="Verdana"/>
                <a:cs typeface="Verdana"/>
              </a:rPr>
              <a:t>Emergency  </a:t>
            </a:r>
            <a:r>
              <a:rPr sz="3600" b="1" spc="30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-2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20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</a:t>
            </a:r>
            <a:r>
              <a:rPr sz="3600" b="1" spc="25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769" y="3065462"/>
            <a:ext cx="3053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0" dirty="0">
                <a:solidFill>
                  <a:srgbClr val="404040"/>
                </a:solidFill>
                <a:latin typeface="Verdana"/>
                <a:cs typeface="Verdana"/>
              </a:rPr>
              <a:t>New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Employee</a:t>
            </a:r>
            <a:r>
              <a:rPr sz="1550" b="1" spc="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Orientation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51" y="2909951"/>
            <a:ext cx="2657475" cy="752475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819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Plan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11614" y="0"/>
                </a:moveTo>
                <a:lnTo>
                  <a:pt x="0" y="577596"/>
                </a:lnTo>
                <a:lnTo>
                  <a:pt x="497725" y="3086481"/>
                </a:lnTo>
                <a:lnTo>
                  <a:pt x="2991116" y="2591816"/>
                </a:lnTo>
                <a:lnTo>
                  <a:pt x="3326396" y="2090674"/>
                </a:lnTo>
                <a:lnTo>
                  <a:pt x="2911614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5589" y="2484627"/>
            <a:ext cx="335280" cy="501650"/>
          </a:xfrm>
          <a:custGeom>
            <a:avLst/>
            <a:gdLst/>
            <a:ahLst/>
            <a:cxnLst/>
            <a:rect l="l" t="t" r="r" b="b"/>
            <a:pathLst>
              <a:path w="335279" h="501650">
                <a:moveTo>
                  <a:pt x="335280" y="0"/>
                </a:moveTo>
                <a:lnTo>
                  <a:pt x="17272" y="149987"/>
                </a:lnTo>
                <a:lnTo>
                  <a:pt x="0" y="501142"/>
                </a:lnTo>
                <a:lnTo>
                  <a:pt x="335280" y="0"/>
                </a:lnTo>
                <a:close/>
              </a:path>
            </a:pathLst>
          </a:custGeom>
          <a:solidFill>
            <a:srgbClr val="2D9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91116" y="2591816"/>
                </a:moveTo>
                <a:lnTo>
                  <a:pt x="3008388" y="2240661"/>
                </a:lnTo>
                <a:lnTo>
                  <a:pt x="3326396" y="2090674"/>
                </a:lnTo>
                <a:lnTo>
                  <a:pt x="2991116" y="2591816"/>
                </a:lnTo>
                <a:lnTo>
                  <a:pt x="497725" y="3086481"/>
                </a:lnTo>
                <a:lnTo>
                  <a:pt x="0" y="577596"/>
                </a:lnTo>
                <a:lnTo>
                  <a:pt x="2911614" y="0"/>
                </a:lnTo>
                <a:lnTo>
                  <a:pt x="3326396" y="2090674"/>
                </a:lnTo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245" y="1169669"/>
            <a:ext cx="2246630" cy="463550"/>
          </a:xfrm>
          <a:custGeom>
            <a:avLst/>
            <a:gdLst/>
            <a:ahLst/>
            <a:cxnLst/>
            <a:rect l="l" t="t" r="r" b="b"/>
            <a:pathLst>
              <a:path w="2246630" h="463550">
                <a:moveTo>
                  <a:pt x="2242261" y="0"/>
                </a:moveTo>
                <a:lnTo>
                  <a:pt x="0" y="444753"/>
                </a:lnTo>
                <a:lnTo>
                  <a:pt x="3708" y="463422"/>
                </a:lnTo>
                <a:lnTo>
                  <a:pt x="2246071" y="18668"/>
                </a:lnTo>
                <a:lnTo>
                  <a:pt x="2242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893" y="964183"/>
            <a:ext cx="2438541" cy="1781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9489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Emergency </a:t>
            </a:r>
            <a:r>
              <a:rPr sz="3200" spc="30" dirty="0"/>
              <a:t>Response </a:t>
            </a:r>
            <a:r>
              <a:rPr sz="3200" spc="25" dirty="0"/>
              <a:t>Guide</a:t>
            </a:r>
            <a:r>
              <a:rPr sz="3200" spc="-730" dirty="0"/>
              <a:t> </a:t>
            </a:r>
            <a:r>
              <a:rPr sz="3200" spc="15" dirty="0"/>
              <a:t>Topics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48200" y="1657350"/>
            <a:ext cx="4343400" cy="2514600"/>
          </a:xfrm>
          <a:custGeom>
            <a:avLst/>
            <a:gdLst/>
            <a:ahLst/>
            <a:cxnLst/>
            <a:rect l="l" t="t" r="r" b="b"/>
            <a:pathLst>
              <a:path w="4343400" h="2514600">
                <a:moveTo>
                  <a:pt x="0" y="2514600"/>
                </a:moveTo>
                <a:lnTo>
                  <a:pt x="4343400" y="2514600"/>
                </a:lnTo>
                <a:lnTo>
                  <a:pt x="43434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31765" y="1693481"/>
            <a:ext cx="3392804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Communications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Weather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Emergencies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Central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Station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Monitoring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  <a:spcBef>
                <a:spcPts val="50"/>
              </a:spcBef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Equipment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Fire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Facility</a:t>
            </a:r>
            <a:r>
              <a:rPr sz="1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Mental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Department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Offsite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Facilities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Active Shooter</a:t>
            </a:r>
            <a:r>
              <a:rPr sz="1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Stop-the-Bleed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94092" y="1693481"/>
            <a:ext cx="3577590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General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Guidelines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Incident</a:t>
            </a:r>
            <a:r>
              <a:rPr sz="1400" b="1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</a:pP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(HICS)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Job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Sheets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External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Bomb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Threat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Bioterrorism</a:t>
            </a:r>
            <a:r>
              <a:rPr sz="14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Utilities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Pandemic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Flu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CHEMPACK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30" dirty="0">
                <a:solidFill>
                  <a:srgbClr val="404040"/>
                </a:solidFill>
              </a:rPr>
              <a:t>Use of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30" dirty="0">
                <a:solidFill>
                  <a:srgbClr val="404040"/>
                </a:solidFill>
              </a:rPr>
              <a:t>Response</a:t>
            </a:r>
            <a:r>
              <a:rPr sz="3200" spc="-720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Guide:  </a:t>
            </a:r>
            <a:r>
              <a:rPr sz="3200" spc="40" dirty="0">
                <a:solidFill>
                  <a:srgbClr val="404040"/>
                </a:solidFill>
              </a:rPr>
              <a:t>Bomb </a:t>
            </a:r>
            <a:r>
              <a:rPr sz="3200" spc="15" dirty="0">
                <a:solidFill>
                  <a:srgbClr val="404040"/>
                </a:solidFill>
              </a:rPr>
              <a:t>Threat</a:t>
            </a:r>
            <a:r>
              <a:rPr sz="3200" spc="-345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Policy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14400" y="1447800"/>
            <a:ext cx="1828800" cy="22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9325" y="1409700"/>
            <a:ext cx="2781300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675" y="1409700"/>
            <a:ext cx="2543175" cy="2381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4092" y="4026534"/>
            <a:ext cx="172593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5" dirty="0">
                <a:latin typeface="Verdana"/>
                <a:cs typeface="Verdana"/>
              </a:rPr>
              <a:t>Open </a:t>
            </a:r>
            <a:r>
              <a:rPr sz="1200" spc="10" dirty="0">
                <a:latin typeface="Verdana"/>
                <a:cs typeface="Verdana"/>
              </a:rPr>
              <a:t>the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Emergency  </a:t>
            </a:r>
            <a:r>
              <a:rPr sz="1200" b="1" spc="-10" dirty="0">
                <a:latin typeface="Verdana"/>
                <a:cs typeface="Verdana"/>
              </a:rPr>
              <a:t>Response</a:t>
            </a:r>
            <a:r>
              <a:rPr sz="1200" b="1" spc="55" dirty="0">
                <a:latin typeface="Verdana"/>
                <a:cs typeface="Verdana"/>
              </a:rPr>
              <a:t> </a:t>
            </a:r>
            <a:r>
              <a:rPr sz="1200" b="1" spc="-35" dirty="0">
                <a:latin typeface="Verdana"/>
                <a:cs typeface="Verdana"/>
              </a:rPr>
              <a:t>Guide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5421" y="4031932"/>
            <a:ext cx="196088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latin typeface="Verdana"/>
                <a:cs typeface="Verdana"/>
              </a:rPr>
              <a:t>Open the </a:t>
            </a:r>
            <a:r>
              <a:rPr sz="1200" spc="25" dirty="0">
                <a:latin typeface="Verdana"/>
                <a:cs typeface="Verdana"/>
              </a:rPr>
              <a:t>tab </a:t>
            </a:r>
            <a:r>
              <a:rPr sz="1200" spc="10" dirty="0">
                <a:latin typeface="Verdana"/>
                <a:cs typeface="Verdana"/>
              </a:rPr>
              <a:t>for </a:t>
            </a:r>
            <a:r>
              <a:rPr sz="1200" b="1" spc="-25" dirty="0">
                <a:latin typeface="Verdana"/>
                <a:cs typeface="Verdana"/>
              </a:rPr>
              <a:t>Bomb  </a:t>
            </a:r>
            <a:r>
              <a:rPr sz="1200" b="1" spc="10" dirty="0">
                <a:latin typeface="Verdana"/>
                <a:cs typeface="Verdana"/>
              </a:rPr>
              <a:t>Threat </a:t>
            </a:r>
            <a:r>
              <a:rPr sz="1200" dirty="0">
                <a:latin typeface="Verdana"/>
                <a:cs typeface="Verdana"/>
              </a:rPr>
              <a:t>&amp; </a:t>
            </a:r>
            <a:r>
              <a:rPr sz="1200" spc="20" dirty="0">
                <a:latin typeface="Verdana"/>
                <a:cs typeface="Verdana"/>
              </a:rPr>
              <a:t>follow</a:t>
            </a:r>
            <a:r>
              <a:rPr sz="1200" spc="-34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all steps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0790" y="3835082"/>
            <a:ext cx="2129155" cy="571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5"/>
              </a:spcBef>
            </a:pPr>
            <a:r>
              <a:rPr sz="1200" dirty="0">
                <a:latin typeface="Verdana"/>
                <a:cs typeface="Verdana"/>
              </a:rPr>
              <a:t>As </a:t>
            </a:r>
            <a:r>
              <a:rPr sz="1200" spc="10" dirty="0">
                <a:latin typeface="Verdana"/>
                <a:cs typeface="Verdana"/>
              </a:rPr>
              <a:t>instructed </a:t>
            </a:r>
            <a:r>
              <a:rPr sz="1200" spc="20" dirty="0">
                <a:latin typeface="Verdana"/>
                <a:cs typeface="Verdana"/>
              </a:rPr>
              <a:t>in </a:t>
            </a:r>
            <a:r>
              <a:rPr sz="1200" dirty="0">
                <a:latin typeface="Verdana"/>
                <a:cs typeface="Verdana"/>
              </a:rPr>
              <a:t>Step </a:t>
            </a:r>
            <a:r>
              <a:rPr sz="1200" spc="-10" dirty="0">
                <a:latin typeface="Verdana"/>
                <a:cs typeface="Verdana"/>
              </a:rPr>
              <a:t>1,</a:t>
            </a:r>
            <a:r>
              <a:rPr sz="1200" spc="-2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flip  tab </a:t>
            </a:r>
            <a:r>
              <a:rPr sz="1200" dirty="0">
                <a:latin typeface="Verdana"/>
                <a:cs typeface="Verdana"/>
              </a:rPr>
              <a:t>over &amp; </a:t>
            </a:r>
            <a:r>
              <a:rPr sz="1200" spc="5" dirty="0">
                <a:latin typeface="Verdana"/>
                <a:cs typeface="Verdana"/>
              </a:rPr>
              <a:t>complete </a:t>
            </a:r>
            <a:r>
              <a:rPr sz="1200" spc="10" dirty="0">
                <a:latin typeface="Verdana"/>
                <a:cs typeface="Verdana"/>
              </a:rPr>
              <a:t>the  </a:t>
            </a:r>
            <a:r>
              <a:rPr sz="1200" b="1" spc="-25" dirty="0">
                <a:latin typeface="Verdana"/>
                <a:cs typeface="Verdana"/>
              </a:rPr>
              <a:t>Bomb </a:t>
            </a:r>
            <a:r>
              <a:rPr sz="1200" b="1" spc="10" dirty="0">
                <a:latin typeface="Verdana"/>
                <a:cs typeface="Verdana"/>
              </a:rPr>
              <a:t>Threat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40" dirty="0">
                <a:latin typeface="Verdana"/>
                <a:cs typeface="Verdana"/>
              </a:rPr>
              <a:t>Checklist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403860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5" y="0"/>
                </a:move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6464" y="229085"/>
                </a:lnTo>
                <a:lnTo>
                  <a:pt x="24708" y="272316"/>
                </a:lnTo>
                <a:lnTo>
                  <a:pt x="53006" y="308943"/>
                </a:lnTo>
                <a:lnTo>
                  <a:pt x="89633" y="337241"/>
                </a:lnTo>
                <a:lnTo>
                  <a:pt x="132864" y="355485"/>
                </a:lnTo>
                <a:lnTo>
                  <a:pt x="180975" y="361950"/>
                </a:lnTo>
                <a:lnTo>
                  <a:pt x="229085" y="355485"/>
                </a:lnTo>
                <a:lnTo>
                  <a:pt x="272316" y="337241"/>
                </a:lnTo>
                <a:lnTo>
                  <a:pt x="308943" y="308943"/>
                </a:lnTo>
                <a:lnTo>
                  <a:pt x="337241" y="272316"/>
                </a:lnTo>
                <a:lnTo>
                  <a:pt x="355485" y="229085"/>
                </a:lnTo>
                <a:lnTo>
                  <a:pt x="361950" y="180975"/>
                </a:lnTo>
                <a:lnTo>
                  <a:pt x="355485" y="132864"/>
                </a:lnTo>
                <a:lnTo>
                  <a:pt x="337241" y="89633"/>
                </a:lnTo>
                <a:lnTo>
                  <a:pt x="308943" y="53006"/>
                </a:lnTo>
                <a:lnTo>
                  <a:pt x="272316" y="24708"/>
                </a:lnTo>
                <a:lnTo>
                  <a:pt x="229085" y="646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402907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4675" y="404812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390" y="4068762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9069" y="4070667"/>
            <a:ext cx="1714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4725" y="4059237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38600" y="325755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1825" y="1476375"/>
            <a:ext cx="876300" cy="161925"/>
          </a:xfrm>
          <a:custGeom>
            <a:avLst/>
            <a:gdLst/>
            <a:ahLst/>
            <a:cxnLst/>
            <a:rect l="l" t="t" r="r" b="b"/>
            <a:pathLst>
              <a:path w="876300" h="161925">
                <a:moveTo>
                  <a:pt x="0" y="161925"/>
                </a:moveTo>
                <a:lnTo>
                  <a:pt x="876300" y="161925"/>
                </a:lnTo>
                <a:lnTo>
                  <a:pt x="8763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2575" y="2600325"/>
            <a:ext cx="457200" cy="161925"/>
          </a:xfrm>
          <a:custGeom>
            <a:avLst/>
            <a:gdLst/>
            <a:ahLst/>
            <a:cxnLst/>
            <a:rect l="l" t="t" r="r" b="b"/>
            <a:pathLst>
              <a:path w="457200" h="161925">
                <a:moveTo>
                  <a:pt x="0" y="161925"/>
                </a:moveTo>
                <a:lnTo>
                  <a:pt x="457200" y="161925"/>
                </a:lnTo>
                <a:lnTo>
                  <a:pt x="4572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4950"/>
            <a:ext cx="914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94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>
                <a:solidFill>
                  <a:srgbClr val="404040"/>
                </a:solidFill>
              </a:rPr>
              <a:t>My-EOP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25" dirty="0">
                <a:solidFill>
                  <a:srgbClr val="404040"/>
                </a:solidFill>
              </a:rPr>
              <a:t>Guide</a:t>
            </a:r>
            <a:r>
              <a:rPr sz="3200" spc="-560" dirty="0">
                <a:solidFill>
                  <a:srgbClr val="404040"/>
                </a:solidFill>
              </a:rPr>
              <a:t> </a:t>
            </a:r>
            <a:r>
              <a:rPr sz="3200" spc="5" dirty="0">
                <a:solidFill>
                  <a:srgbClr val="404040"/>
                </a:solidFill>
              </a:rPr>
              <a:t>App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5772150" y="1924050"/>
            <a:ext cx="1466850" cy="31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0438" y="2052637"/>
            <a:ext cx="3371215" cy="420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9875" marR="5080" indent="-257810">
              <a:lnSpc>
                <a:spcPct val="105100"/>
              </a:lnSpc>
              <a:spcBef>
                <a:spcPts val="50"/>
              </a:spcBef>
            </a:pPr>
            <a:r>
              <a:rPr sz="1250" spc="5" dirty="0">
                <a:latin typeface="Verdana"/>
                <a:cs typeface="Verdana"/>
              </a:rPr>
              <a:t>The </a:t>
            </a:r>
            <a:r>
              <a:rPr sz="1250" b="1" spc="10" dirty="0">
                <a:latin typeface="Verdana"/>
                <a:cs typeface="Verdana"/>
              </a:rPr>
              <a:t>Emergency </a:t>
            </a:r>
            <a:r>
              <a:rPr sz="1250" b="1" spc="20" dirty="0">
                <a:latin typeface="Verdana"/>
                <a:cs typeface="Verdana"/>
              </a:rPr>
              <a:t>Guide </a:t>
            </a:r>
            <a:r>
              <a:rPr sz="1250" spc="20" dirty="0">
                <a:latin typeface="Verdana"/>
                <a:cs typeface="Verdana"/>
              </a:rPr>
              <a:t>is </a:t>
            </a:r>
            <a:r>
              <a:rPr sz="1250" spc="15" dirty="0">
                <a:latin typeface="Verdana"/>
                <a:cs typeface="Verdana"/>
              </a:rPr>
              <a:t>also available  </a:t>
            </a:r>
            <a:r>
              <a:rPr sz="1250" spc="20" dirty="0">
                <a:latin typeface="Verdana"/>
                <a:cs typeface="Verdana"/>
              </a:rPr>
              <a:t>on-the-go </a:t>
            </a:r>
            <a:r>
              <a:rPr sz="1250" spc="15" dirty="0">
                <a:latin typeface="Verdana"/>
                <a:cs typeface="Verdana"/>
              </a:rPr>
              <a:t>via </a:t>
            </a:r>
            <a:r>
              <a:rPr sz="1250" spc="5" dirty="0">
                <a:latin typeface="Verdana"/>
                <a:cs typeface="Verdana"/>
              </a:rPr>
              <a:t>your </a:t>
            </a:r>
            <a:r>
              <a:rPr sz="1250" spc="25" dirty="0">
                <a:latin typeface="Verdana"/>
                <a:cs typeface="Verdana"/>
              </a:rPr>
              <a:t>mobile</a:t>
            </a:r>
            <a:r>
              <a:rPr sz="1250" spc="114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device: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0845" y="2653982"/>
            <a:ext cx="3413760" cy="802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20" dirty="0">
                <a:latin typeface="Verdana"/>
                <a:cs typeface="Verdana"/>
              </a:rPr>
              <a:t>Emergency </a:t>
            </a:r>
            <a:r>
              <a:rPr sz="1250" spc="15" dirty="0">
                <a:latin typeface="Verdana"/>
                <a:cs typeface="Verdana"/>
              </a:rPr>
              <a:t>contact </a:t>
            </a:r>
            <a:r>
              <a:rPr sz="1250" spc="20" dirty="0">
                <a:latin typeface="Verdana"/>
                <a:cs typeface="Verdana"/>
              </a:rPr>
              <a:t>phone</a:t>
            </a:r>
            <a:r>
              <a:rPr sz="1250" spc="204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numbers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codes </a:t>
            </a:r>
            <a:r>
              <a:rPr sz="1250" spc="20" dirty="0">
                <a:latin typeface="Verdana"/>
                <a:cs typeface="Verdana"/>
              </a:rPr>
              <a:t>used </a:t>
            </a:r>
            <a:r>
              <a:rPr sz="1250" spc="25" dirty="0">
                <a:latin typeface="Verdana"/>
                <a:cs typeface="Verdana"/>
              </a:rPr>
              <a:t>in the</a:t>
            </a:r>
            <a:r>
              <a:rPr sz="1250" spc="1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hospital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</a:t>
            </a:r>
            <a:r>
              <a:rPr sz="1250" spc="5" dirty="0">
                <a:latin typeface="Verdana"/>
                <a:cs typeface="Verdana"/>
              </a:rPr>
              <a:t>severe </a:t>
            </a:r>
            <a:r>
              <a:rPr sz="1250" spc="15" dirty="0">
                <a:latin typeface="Verdana"/>
                <a:cs typeface="Verdana"/>
              </a:rPr>
              <a:t>weather</a:t>
            </a:r>
            <a:r>
              <a:rPr sz="1250" spc="-2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conditions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And</a:t>
            </a:r>
            <a:r>
              <a:rPr sz="1250" spc="3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more!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9856" y="1692453"/>
            <a:ext cx="1633220" cy="2056130"/>
          </a:xfrm>
          <a:custGeom>
            <a:avLst/>
            <a:gdLst/>
            <a:ahLst/>
            <a:cxnLst/>
            <a:rect l="l" t="t" r="r" b="b"/>
            <a:pathLst>
              <a:path w="1633220" h="2056129">
                <a:moveTo>
                  <a:pt x="1605853" y="0"/>
                </a:moveTo>
                <a:lnTo>
                  <a:pt x="27112" y="0"/>
                </a:lnTo>
                <a:lnTo>
                  <a:pt x="16548" y="1597"/>
                </a:lnTo>
                <a:lnTo>
                  <a:pt x="7931" y="5952"/>
                </a:lnTo>
                <a:lnTo>
                  <a:pt x="2126" y="12405"/>
                </a:lnTo>
                <a:lnTo>
                  <a:pt x="0" y="20299"/>
                </a:lnTo>
                <a:lnTo>
                  <a:pt x="0" y="2035359"/>
                </a:lnTo>
                <a:lnTo>
                  <a:pt x="2127" y="2043246"/>
                </a:lnTo>
                <a:lnTo>
                  <a:pt x="7931" y="2049686"/>
                </a:lnTo>
                <a:lnTo>
                  <a:pt x="16548" y="2054028"/>
                </a:lnTo>
                <a:lnTo>
                  <a:pt x="27112" y="2055619"/>
                </a:lnTo>
                <a:lnTo>
                  <a:pt x="1605853" y="2055619"/>
                </a:lnTo>
                <a:lnTo>
                  <a:pt x="1632914" y="2015060"/>
                </a:lnTo>
                <a:lnTo>
                  <a:pt x="54172" y="2015060"/>
                </a:lnTo>
                <a:lnTo>
                  <a:pt x="54172" y="40598"/>
                </a:lnTo>
                <a:lnTo>
                  <a:pt x="1632914" y="40598"/>
                </a:lnTo>
                <a:lnTo>
                  <a:pt x="1632914" y="20299"/>
                </a:lnTo>
                <a:lnTo>
                  <a:pt x="1630795" y="12389"/>
                </a:lnTo>
                <a:lnTo>
                  <a:pt x="1625008" y="5938"/>
                </a:lnTo>
                <a:lnTo>
                  <a:pt x="1616409" y="1592"/>
                </a:lnTo>
                <a:lnTo>
                  <a:pt x="1605853" y="0"/>
                </a:lnTo>
                <a:close/>
              </a:path>
              <a:path w="1633220" h="2056129">
                <a:moveTo>
                  <a:pt x="1632914" y="40598"/>
                </a:moveTo>
                <a:lnTo>
                  <a:pt x="1578793" y="40598"/>
                </a:lnTo>
                <a:lnTo>
                  <a:pt x="1578793" y="2015060"/>
                </a:lnTo>
                <a:lnTo>
                  <a:pt x="1632914" y="2015060"/>
                </a:lnTo>
                <a:lnTo>
                  <a:pt x="1632914" y="40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2439" y="1493551"/>
            <a:ext cx="1927860" cy="2605405"/>
          </a:xfrm>
          <a:custGeom>
            <a:avLst/>
            <a:gdLst/>
            <a:ahLst/>
            <a:cxnLst/>
            <a:rect l="l" t="t" r="r" b="b"/>
            <a:pathLst>
              <a:path w="1927859" h="2605404">
                <a:moveTo>
                  <a:pt x="1597555" y="0"/>
                </a:moveTo>
                <a:lnTo>
                  <a:pt x="330242" y="0"/>
                </a:lnTo>
                <a:lnTo>
                  <a:pt x="276744" y="3241"/>
                </a:lnTo>
                <a:lnTo>
                  <a:pt x="225968" y="12625"/>
                </a:lnTo>
                <a:lnTo>
                  <a:pt x="178601" y="27638"/>
                </a:lnTo>
                <a:lnTo>
                  <a:pt x="135327" y="47767"/>
                </a:lnTo>
                <a:lnTo>
                  <a:pt x="96831" y="72499"/>
                </a:lnTo>
                <a:lnTo>
                  <a:pt x="63799" y="101321"/>
                </a:lnTo>
                <a:lnTo>
                  <a:pt x="36914" y="133721"/>
                </a:lnTo>
                <a:lnTo>
                  <a:pt x="16863" y="169185"/>
                </a:lnTo>
                <a:lnTo>
                  <a:pt x="4329" y="207201"/>
                </a:lnTo>
                <a:lnTo>
                  <a:pt x="0" y="247256"/>
                </a:lnTo>
                <a:lnTo>
                  <a:pt x="0" y="2357714"/>
                </a:lnTo>
                <a:lnTo>
                  <a:pt x="4330" y="2397763"/>
                </a:lnTo>
                <a:lnTo>
                  <a:pt x="16863" y="2435774"/>
                </a:lnTo>
                <a:lnTo>
                  <a:pt x="36914" y="2471234"/>
                </a:lnTo>
                <a:lnTo>
                  <a:pt x="63799" y="2503631"/>
                </a:lnTo>
                <a:lnTo>
                  <a:pt x="96832" y="2532451"/>
                </a:lnTo>
                <a:lnTo>
                  <a:pt x="135328" y="2557182"/>
                </a:lnTo>
                <a:lnTo>
                  <a:pt x="178602" y="2577310"/>
                </a:lnTo>
                <a:lnTo>
                  <a:pt x="225969" y="2592322"/>
                </a:lnTo>
                <a:lnTo>
                  <a:pt x="276744" y="2601706"/>
                </a:lnTo>
                <a:lnTo>
                  <a:pt x="330242" y="2604948"/>
                </a:lnTo>
                <a:lnTo>
                  <a:pt x="1597555" y="2604948"/>
                </a:lnTo>
                <a:lnTo>
                  <a:pt x="1651039" y="2601706"/>
                </a:lnTo>
                <a:lnTo>
                  <a:pt x="1701803" y="2592322"/>
                </a:lnTo>
                <a:lnTo>
                  <a:pt x="1749162" y="2577310"/>
                </a:lnTo>
                <a:lnTo>
                  <a:pt x="1776923" y="2564396"/>
                </a:lnTo>
                <a:lnTo>
                  <a:pt x="330242" y="2564396"/>
                </a:lnTo>
                <a:lnTo>
                  <a:pt x="274679" y="2560188"/>
                </a:lnTo>
                <a:lnTo>
                  <a:pt x="222893" y="2548125"/>
                </a:lnTo>
                <a:lnTo>
                  <a:pt x="176003" y="2529045"/>
                </a:lnTo>
                <a:lnTo>
                  <a:pt x="135129" y="2503785"/>
                </a:lnTo>
                <a:lnTo>
                  <a:pt x="101389" y="2473183"/>
                </a:lnTo>
                <a:lnTo>
                  <a:pt x="75904" y="2438079"/>
                </a:lnTo>
                <a:lnTo>
                  <a:pt x="59792" y="2399310"/>
                </a:lnTo>
                <a:lnTo>
                  <a:pt x="54173" y="2357714"/>
                </a:lnTo>
                <a:lnTo>
                  <a:pt x="54172" y="247256"/>
                </a:lnTo>
                <a:lnTo>
                  <a:pt x="59792" y="205655"/>
                </a:lnTo>
                <a:lnTo>
                  <a:pt x="75904" y="166882"/>
                </a:lnTo>
                <a:lnTo>
                  <a:pt x="101389" y="131775"/>
                </a:lnTo>
                <a:lnTo>
                  <a:pt x="135129" y="101172"/>
                </a:lnTo>
                <a:lnTo>
                  <a:pt x="176003" y="75911"/>
                </a:lnTo>
                <a:lnTo>
                  <a:pt x="222893" y="56830"/>
                </a:lnTo>
                <a:lnTo>
                  <a:pt x="274679" y="44767"/>
                </a:lnTo>
                <a:lnTo>
                  <a:pt x="330242" y="40559"/>
                </a:lnTo>
                <a:lnTo>
                  <a:pt x="1776936" y="40559"/>
                </a:lnTo>
                <a:lnTo>
                  <a:pt x="1749161" y="27638"/>
                </a:lnTo>
                <a:lnTo>
                  <a:pt x="1701803" y="12625"/>
                </a:lnTo>
                <a:lnTo>
                  <a:pt x="1651039" y="3241"/>
                </a:lnTo>
                <a:lnTo>
                  <a:pt x="1597555" y="0"/>
                </a:lnTo>
                <a:close/>
              </a:path>
              <a:path w="1927859" h="2605404">
                <a:moveTo>
                  <a:pt x="1776936" y="40559"/>
                </a:moveTo>
                <a:lnTo>
                  <a:pt x="1597555" y="40559"/>
                </a:lnTo>
                <a:lnTo>
                  <a:pt x="1653130" y="44767"/>
                </a:lnTo>
                <a:lnTo>
                  <a:pt x="1704918" y="56830"/>
                </a:lnTo>
                <a:lnTo>
                  <a:pt x="1751800" y="75911"/>
                </a:lnTo>
                <a:lnTo>
                  <a:pt x="1792662" y="101172"/>
                </a:lnTo>
                <a:lnTo>
                  <a:pt x="1826386" y="131775"/>
                </a:lnTo>
                <a:lnTo>
                  <a:pt x="1851857" y="166882"/>
                </a:lnTo>
                <a:lnTo>
                  <a:pt x="1867958" y="205655"/>
                </a:lnTo>
                <a:lnTo>
                  <a:pt x="1873573" y="247256"/>
                </a:lnTo>
                <a:lnTo>
                  <a:pt x="1873573" y="2357714"/>
                </a:lnTo>
                <a:lnTo>
                  <a:pt x="1867958" y="2399310"/>
                </a:lnTo>
                <a:lnTo>
                  <a:pt x="1851857" y="2438079"/>
                </a:lnTo>
                <a:lnTo>
                  <a:pt x="1826386" y="2473183"/>
                </a:lnTo>
                <a:lnTo>
                  <a:pt x="1792662" y="2503785"/>
                </a:lnTo>
                <a:lnTo>
                  <a:pt x="1751800" y="2529045"/>
                </a:lnTo>
                <a:lnTo>
                  <a:pt x="1704918" y="2548125"/>
                </a:lnTo>
                <a:lnTo>
                  <a:pt x="1653131" y="2560188"/>
                </a:lnTo>
                <a:lnTo>
                  <a:pt x="1597555" y="2564396"/>
                </a:lnTo>
                <a:lnTo>
                  <a:pt x="1776923" y="2564396"/>
                </a:lnTo>
                <a:lnTo>
                  <a:pt x="1830920" y="2532451"/>
                </a:lnTo>
                <a:lnTo>
                  <a:pt x="1863950" y="2503631"/>
                </a:lnTo>
                <a:lnTo>
                  <a:pt x="1890833" y="2471234"/>
                </a:lnTo>
                <a:lnTo>
                  <a:pt x="1910883" y="2435774"/>
                </a:lnTo>
                <a:lnTo>
                  <a:pt x="1923416" y="2397763"/>
                </a:lnTo>
                <a:lnTo>
                  <a:pt x="1927746" y="2357714"/>
                </a:lnTo>
                <a:lnTo>
                  <a:pt x="1927746" y="247256"/>
                </a:lnTo>
                <a:lnTo>
                  <a:pt x="1923416" y="207201"/>
                </a:lnTo>
                <a:lnTo>
                  <a:pt x="1910883" y="169185"/>
                </a:lnTo>
                <a:lnTo>
                  <a:pt x="1890832" y="133721"/>
                </a:lnTo>
                <a:lnTo>
                  <a:pt x="1863950" y="101321"/>
                </a:lnTo>
                <a:lnTo>
                  <a:pt x="1830920" y="72499"/>
                </a:lnTo>
                <a:lnTo>
                  <a:pt x="1792429" y="47767"/>
                </a:lnTo>
                <a:lnTo>
                  <a:pt x="1776936" y="40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7660" y="3778946"/>
            <a:ext cx="317500" cy="238125"/>
          </a:xfrm>
          <a:custGeom>
            <a:avLst/>
            <a:gdLst/>
            <a:ahLst/>
            <a:cxnLst/>
            <a:rect l="l" t="t" r="r" b="b"/>
            <a:pathLst>
              <a:path w="317500" h="238125">
                <a:moveTo>
                  <a:pt x="158652" y="0"/>
                </a:moveTo>
                <a:lnTo>
                  <a:pt x="108544" y="6062"/>
                </a:lnTo>
                <a:lnTo>
                  <a:pt x="64997" y="22939"/>
                </a:lnTo>
                <a:lnTo>
                  <a:pt x="30639" y="48660"/>
                </a:lnTo>
                <a:lnTo>
                  <a:pt x="8097" y="81260"/>
                </a:lnTo>
                <a:lnTo>
                  <a:pt x="0" y="118769"/>
                </a:lnTo>
                <a:lnTo>
                  <a:pt x="8097" y="156275"/>
                </a:lnTo>
                <a:lnTo>
                  <a:pt x="30639" y="188878"/>
                </a:lnTo>
                <a:lnTo>
                  <a:pt x="64997" y="214606"/>
                </a:lnTo>
                <a:lnTo>
                  <a:pt x="108544" y="231488"/>
                </a:lnTo>
                <a:lnTo>
                  <a:pt x="158652" y="237554"/>
                </a:lnTo>
                <a:lnTo>
                  <a:pt x="208760" y="231488"/>
                </a:lnTo>
                <a:lnTo>
                  <a:pt x="252307" y="214606"/>
                </a:lnTo>
                <a:lnTo>
                  <a:pt x="275852" y="196975"/>
                </a:lnTo>
                <a:lnTo>
                  <a:pt x="158652" y="196975"/>
                </a:lnTo>
                <a:lnTo>
                  <a:pt x="118016" y="190820"/>
                </a:lnTo>
                <a:lnTo>
                  <a:pt x="84802" y="174044"/>
                </a:lnTo>
                <a:lnTo>
                  <a:pt x="62394" y="149182"/>
                </a:lnTo>
                <a:lnTo>
                  <a:pt x="54172" y="118769"/>
                </a:lnTo>
                <a:lnTo>
                  <a:pt x="62394" y="88331"/>
                </a:lnTo>
                <a:lnTo>
                  <a:pt x="84802" y="63457"/>
                </a:lnTo>
                <a:lnTo>
                  <a:pt x="118016" y="46676"/>
                </a:lnTo>
                <a:lnTo>
                  <a:pt x="158652" y="40521"/>
                </a:lnTo>
                <a:lnTo>
                  <a:pt x="275792" y="40521"/>
                </a:lnTo>
                <a:lnTo>
                  <a:pt x="252307" y="22939"/>
                </a:lnTo>
                <a:lnTo>
                  <a:pt x="208760" y="6062"/>
                </a:lnTo>
                <a:lnTo>
                  <a:pt x="158652" y="0"/>
                </a:lnTo>
                <a:close/>
              </a:path>
              <a:path w="317500" h="238125">
                <a:moveTo>
                  <a:pt x="275792" y="40521"/>
                </a:moveTo>
                <a:lnTo>
                  <a:pt x="158652" y="40521"/>
                </a:lnTo>
                <a:lnTo>
                  <a:pt x="199288" y="46676"/>
                </a:lnTo>
                <a:lnTo>
                  <a:pt x="232502" y="63457"/>
                </a:lnTo>
                <a:lnTo>
                  <a:pt x="254910" y="88331"/>
                </a:lnTo>
                <a:lnTo>
                  <a:pt x="263132" y="118769"/>
                </a:lnTo>
                <a:lnTo>
                  <a:pt x="254910" y="149182"/>
                </a:lnTo>
                <a:lnTo>
                  <a:pt x="232502" y="174044"/>
                </a:lnTo>
                <a:lnTo>
                  <a:pt x="199288" y="190820"/>
                </a:lnTo>
                <a:lnTo>
                  <a:pt x="158652" y="196975"/>
                </a:lnTo>
                <a:lnTo>
                  <a:pt x="275852" y="196975"/>
                </a:lnTo>
                <a:lnTo>
                  <a:pt x="286665" y="188878"/>
                </a:lnTo>
                <a:lnTo>
                  <a:pt x="309207" y="156275"/>
                </a:lnTo>
                <a:lnTo>
                  <a:pt x="317304" y="118769"/>
                </a:lnTo>
                <a:lnTo>
                  <a:pt x="309207" y="81260"/>
                </a:lnTo>
                <a:lnTo>
                  <a:pt x="286665" y="48660"/>
                </a:lnTo>
                <a:lnTo>
                  <a:pt x="275792" y="40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1464" y="2753169"/>
            <a:ext cx="1200150" cy="0"/>
          </a:xfrm>
          <a:custGeom>
            <a:avLst/>
            <a:gdLst/>
            <a:ahLst/>
            <a:cxnLst/>
            <a:rect l="l" t="t" r="r" b="b"/>
            <a:pathLst>
              <a:path w="1200150">
                <a:moveTo>
                  <a:pt x="0" y="0"/>
                </a:moveTo>
                <a:lnTo>
                  <a:pt x="1200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64859" y="2540317"/>
            <a:ext cx="12255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0" dirty="0">
                <a:latin typeface="Verdana"/>
                <a:cs typeface="Verdana"/>
                <a:hlinkClick r:id="rId4"/>
              </a:rPr>
              <a:t>Click </a:t>
            </a:r>
            <a:r>
              <a:rPr sz="1400" spc="5" dirty="0">
                <a:latin typeface="Verdana"/>
                <a:cs typeface="Verdana"/>
                <a:hlinkClick r:id="rId4"/>
              </a:rPr>
              <a:t>here</a:t>
            </a:r>
            <a:r>
              <a:rPr sz="1400" spc="-315" dirty="0">
                <a:latin typeface="Verdana"/>
                <a:cs typeface="Verdana"/>
                <a:hlinkClick r:id="rId4"/>
              </a:rPr>
              <a:t> </a:t>
            </a:r>
            <a:r>
              <a:rPr sz="1400" spc="25" dirty="0">
                <a:latin typeface="Verdana"/>
                <a:cs typeface="Verdana"/>
                <a:hlinkClick r:id="rId4"/>
              </a:rPr>
              <a:t>for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7709" y="2750502"/>
            <a:ext cx="13531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5" dirty="0">
                <a:latin typeface="Verdana"/>
                <a:cs typeface="Verdana"/>
                <a:hlinkClick r:id="rId4"/>
              </a:rPr>
              <a:t>how </a:t>
            </a:r>
            <a:r>
              <a:rPr sz="1400" spc="-10" dirty="0">
                <a:latin typeface="Verdana"/>
                <a:cs typeface="Verdana"/>
                <a:hlinkClick r:id="rId4"/>
              </a:rPr>
              <a:t>to </a:t>
            </a:r>
            <a:r>
              <a:rPr sz="1400" spc="15" dirty="0">
                <a:latin typeface="Verdana"/>
                <a:cs typeface="Verdana"/>
                <a:hlinkClick r:id="rId4"/>
              </a:rPr>
              <a:t>use</a:t>
            </a:r>
            <a:r>
              <a:rPr sz="1400" spc="-265" dirty="0">
                <a:latin typeface="Verdana"/>
                <a:cs typeface="Verdana"/>
                <a:hlinkClick r:id="rId4"/>
              </a:rPr>
              <a:t> </a:t>
            </a:r>
            <a:r>
              <a:rPr sz="1400" dirty="0">
                <a:latin typeface="Verdana"/>
                <a:cs typeface="Verdana"/>
                <a:hlinkClick r:id="rId4"/>
              </a:rPr>
              <a:t>the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4314" y="2962719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9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9089" y="3172269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12484" y="2960306"/>
            <a:ext cx="11309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Verdana"/>
                <a:cs typeface="Verdana"/>
                <a:hlinkClick r:id="rId4"/>
              </a:rPr>
              <a:t>My-EOP</a:t>
            </a:r>
            <a:r>
              <a:rPr sz="1400" spc="-215" dirty="0">
                <a:latin typeface="Verdana"/>
                <a:cs typeface="Verdana"/>
                <a:hlinkClick r:id="rId4"/>
              </a:rPr>
              <a:t> </a:t>
            </a:r>
            <a:r>
              <a:rPr sz="1400" spc="20" dirty="0">
                <a:latin typeface="Verdana"/>
                <a:cs typeface="Verdana"/>
                <a:hlinkClick r:id="rId4"/>
              </a:rPr>
              <a:t>App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50"/>
            <a:ext cx="9144000" cy="2333625"/>
          </a:xfrm>
          <a:custGeom>
            <a:avLst/>
            <a:gdLst/>
            <a:ahLst/>
            <a:cxnLst/>
            <a:rect l="l" t="t" r="r" b="b"/>
            <a:pathLst>
              <a:path w="9144000" h="2333625">
                <a:moveTo>
                  <a:pt x="0" y="2333625"/>
                </a:moveTo>
                <a:lnTo>
                  <a:pt x="9143999" y="2333625"/>
                </a:lnTo>
                <a:lnTo>
                  <a:pt x="9144000" y="0"/>
                </a:lnTo>
                <a:lnTo>
                  <a:pt x="0" y="0"/>
                </a:lnTo>
                <a:lnTo>
                  <a:pt x="0" y="23336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1562100"/>
            <a:ext cx="2266950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552575"/>
            <a:ext cx="21717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562100"/>
            <a:ext cx="1905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975" y="1552575"/>
            <a:ext cx="2028825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678" y="3796194"/>
            <a:ext cx="673100" cy="673100"/>
          </a:xfrm>
          <a:custGeom>
            <a:avLst/>
            <a:gdLst/>
            <a:ahLst/>
            <a:cxnLst/>
            <a:rect l="l" t="t" r="r" b="b"/>
            <a:pathLst>
              <a:path w="673100" h="673100">
                <a:moveTo>
                  <a:pt x="342255" y="0"/>
                </a:moveTo>
                <a:lnTo>
                  <a:pt x="330642" y="0"/>
                </a:lnTo>
                <a:lnTo>
                  <a:pt x="324850" y="2122"/>
                </a:lnTo>
                <a:lnTo>
                  <a:pt x="247633" y="74251"/>
                </a:lnTo>
                <a:lnTo>
                  <a:pt x="89843" y="74251"/>
                </a:lnTo>
                <a:lnTo>
                  <a:pt x="89813" y="221674"/>
                </a:lnTo>
                <a:lnTo>
                  <a:pt x="6188" y="299797"/>
                </a:lnTo>
                <a:lnTo>
                  <a:pt x="5063" y="301192"/>
                </a:lnTo>
                <a:lnTo>
                  <a:pt x="3850" y="302989"/>
                </a:lnTo>
                <a:lnTo>
                  <a:pt x="3695" y="303352"/>
                </a:lnTo>
                <a:lnTo>
                  <a:pt x="2632" y="305111"/>
                </a:lnTo>
                <a:lnTo>
                  <a:pt x="1938" y="306612"/>
                </a:lnTo>
                <a:lnTo>
                  <a:pt x="1039" y="309221"/>
                </a:lnTo>
                <a:lnTo>
                  <a:pt x="366" y="311735"/>
                </a:lnTo>
                <a:lnTo>
                  <a:pt x="0" y="313762"/>
                </a:lnTo>
                <a:lnTo>
                  <a:pt x="88" y="650014"/>
                </a:lnTo>
                <a:lnTo>
                  <a:pt x="209" y="651404"/>
                </a:lnTo>
                <a:lnTo>
                  <a:pt x="484" y="653835"/>
                </a:lnTo>
                <a:lnTo>
                  <a:pt x="893" y="655689"/>
                </a:lnTo>
                <a:lnTo>
                  <a:pt x="1577" y="657565"/>
                </a:lnTo>
                <a:lnTo>
                  <a:pt x="1639" y="657975"/>
                </a:lnTo>
                <a:lnTo>
                  <a:pt x="2549" y="660107"/>
                </a:lnTo>
                <a:lnTo>
                  <a:pt x="3632" y="661885"/>
                </a:lnTo>
                <a:lnTo>
                  <a:pt x="21446" y="672957"/>
                </a:lnTo>
                <a:lnTo>
                  <a:pt x="651448" y="672957"/>
                </a:lnTo>
                <a:lnTo>
                  <a:pt x="662650" y="668741"/>
                </a:lnTo>
                <a:lnTo>
                  <a:pt x="664323" y="667588"/>
                </a:lnTo>
                <a:lnTo>
                  <a:pt x="671157" y="658093"/>
                </a:lnTo>
                <a:lnTo>
                  <a:pt x="671318" y="657565"/>
                </a:lnTo>
                <a:lnTo>
                  <a:pt x="672018" y="655641"/>
                </a:lnTo>
                <a:lnTo>
                  <a:pt x="672420" y="653814"/>
                </a:lnTo>
                <a:lnTo>
                  <a:pt x="672686" y="651404"/>
                </a:lnTo>
                <a:lnTo>
                  <a:pt x="672800" y="650014"/>
                </a:lnTo>
                <a:lnTo>
                  <a:pt x="672896" y="643403"/>
                </a:lnTo>
                <a:lnTo>
                  <a:pt x="38629" y="643403"/>
                </a:lnTo>
                <a:lnTo>
                  <a:pt x="46883" y="635693"/>
                </a:lnTo>
                <a:lnTo>
                  <a:pt x="29551" y="635693"/>
                </a:lnTo>
                <a:lnTo>
                  <a:pt x="29551" y="329476"/>
                </a:lnTo>
                <a:lnTo>
                  <a:pt x="46892" y="329476"/>
                </a:lnTo>
                <a:lnTo>
                  <a:pt x="32302" y="315846"/>
                </a:lnTo>
                <a:lnTo>
                  <a:pt x="89843" y="262116"/>
                </a:lnTo>
                <a:lnTo>
                  <a:pt x="177774" y="262116"/>
                </a:lnTo>
                <a:lnTo>
                  <a:pt x="180937" y="230885"/>
                </a:lnTo>
                <a:lnTo>
                  <a:pt x="196336" y="189531"/>
                </a:lnTo>
                <a:lnTo>
                  <a:pt x="220643" y="158998"/>
                </a:lnTo>
                <a:lnTo>
                  <a:pt x="252746" y="138348"/>
                </a:lnTo>
                <a:lnTo>
                  <a:pt x="291535" y="126645"/>
                </a:lnTo>
                <a:lnTo>
                  <a:pt x="335899" y="122952"/>
                </a:lnTo>
                <a:lnTo>
                  <a:pt x="583062" y="122952"/>
                </a:lnTo>
                <a:lnTo>
                  <a:pt x="583062" y="74261"/>
                </a:lnTo>
                <a:lnTo>
                  <a:pt x="290939" y="74261"/>
                </a:lnTo>
                <a:lnTo>
                  <a:pt x="336463" y="31744"/>
                </a:lnTo>
                <a:lnTo>
                  <a:pt x="379750" y="31744"/>
                </a:lnTo>
                <a:lnTo>
                  <a:pt x="348047" y="2122"/>
                </a:lnTo>
                <a:lnTo>
                  <a:pt x="342255" y="0"/>
                </a:lnTo>
                <a:close/>
              </a:path>
              <a:path w="673100" h="673100">
                <a:moveTo>
                  <a:pt x="353769" y="365197"/>
                </a:moveTo>
                <a:lnTo>
                  <a:pt x="336463" y="365197"/>
                </a:lnTo>
                <a:lnTo>
                  <a:pt x="634254" y="643403"/>
                </a:lnTo>
                <a:lnTo>
                  <a:pt x="672896" y="643403"/>
                </a:lnTo>
                <a:lnTo>
                  <a:pt x="672895" y="635685"/>
                </a:lnTo>
                <a:lnTo>
                  <a:pt x="643334" y="635685"/>
                </a:lnTo>
                <a:lnTo>
                  <a:pt x="479428" y="482577"/>
                </a:lnTo>
                <a:lnTo>
                  <a:pt x="535884" y="429842"/>
                </a:lnTo>
                <a:lnTo>
                  <a:pt x="422979" y="429842"/>
                </a:lnTo>
                <a:lnTo>
                  <a:pt x="398598" y="407064"/>
                </a:lnTo>
                <a:lnTo>
                  <a:pt x="408099" y="404509"/>
                </a:lnTo>
                <a:lnTo>
                  <a:pt x="417118" y="401630"/>
                </a:lnTo>
                <a:lnTo>
                  <a:pt x="425546" y="398442"/>
                </a:lnTo>
                <a:lnTo>
                  <a:pt x="433273" y="394962"/>
                </a:lnTo>
                <a:lnTo>
                  <a:pt x="573226" y="394962"/>
                </a:lnTo>
                <a:lnTo>
                  <a:pt x="594449" y="375138"/>
                </a:lnTo>
                <a:lnTo>
                  <a:pt x="429804" y="375138"/>
                </a:lnTo>
                <a:lnTo>
                  <a:pt x="405709" y="372867"/>
                </a:lnTo>
                <a:lnTo>
                  <a:pt x="390415" y="366880"/>
                </a:lnTo>
                <a:lnTo>
                  <a:pt x="390267" y="366736"/>
                </a:lnTo>
                <a:lnTo>
                  <a:pt x="355416" y="366736"/>
                </a:lnTo>
                <a:lnTo>
                  <a:pt x="353769" y="365197"/>
                </a:lnTo>
                <a:close/>
              </a:path>
              <a:path w="673100" h="673100">
                <a:moveTo>
                  <a:pt x="46892" y="329476"/>
                </a:moveTo>
                <a:lnTo>
                  <a:pt x="29551" y="329476"/>
                </a:lnTo>
                <a:lnTo>
                  <a:pt x="193469" y="482577"/>
                </a:lnTo>
                <a:lnTo>
                  <a:pt x="29551" y="635693"/>
                </a:lnTo>
                <a:lnTo>
                  <a:pt x="46891" y="635685"/>
                </a:lnTo>
                <a:lnTo>
                  <a:pt x="269641" y="427615"/>
                </a:lnTo>
                <a:lnTo>
                  <a:pt x="252306" y="427615"/>
                </a:lnTo>
                <a:lnTo>
                  <a:pt x="219262" y="407317"/>
                </a:lnTo>
                <a:lnTo>
                  <a:pt x="195219" y="377241"/>
                </a:lnTo>
                <a:lnTo>
                  <a:pt x="192469" y="369603"/>
                </a:lnTo>
                <a:lnTo>
                  <a:pt x="89843" y="369603"/>
                </a:lnTo>
                <a:lnTo>
                  <a:pt x="46892" y="329476"/>
                </a:lnTo>
                <a:close/>
              </a:path>
              <a:path w="673100" h="673100">
                <a:moveTo>
                  <a:pt x="672887" y="329476"/>
                </a:moveTo>
                <a:lnTo>
                  <a:pt x="643334" y="329476"/>
                </a:lnTo>
                <a:lnTo>
                  <a:pt x="643334" y="635685"/>
                </a:lnTo>
                <a:lnTo>
                  <a:pt x="672895" y="635685"/>
                </a:lnTo>
                <a:lnTo>
                  <a:pt x="672887" y="329476"/>
                </a:lnTo>
                <a:close/>
              </a:path>
              <a:path w="673100" h="673100">
                <a:moveTo>
                  <a:pt x="573226" y="394962"/>
                </a:moveTo>
                <a:lnTo>
                  <a:pt x="433273" y="394962"/>
                </a:lnTo>
                <a:lnTo>
                  <a:pt x="445803" y="420350"/>
                </a:lnTo>
                <a:lnTo>
                  <a:pt x="438711" y="423896"/>
                </a:lnTo>
                <a:lnTo>
                  <a:pt x="431075" y="427079"/>
                </a:lnTo>
                <a:lnTo>
                  <a:pt x="422979" y="429842"/>
                </a:lnTo>
                <a:lnTo>
                  <a:pt x="535884" y="429842"/>
                </a:lnTo>
                <a:lnTo>
                  <a:pt x="573226" y="394962"/>
                </a:lnTo>
                <a:close/>
              </a:path>
              <a:path w="673100" h="673100">
                <a:moveTo>
                  <a:pt x="335899" y="151466"/>
                </a:moveTo>
                <a:lnTo>
                  <a:pt x="292415" y="155764"/>
                </a:lnTo>
                <a:lnTo>
                  <a:pt x="256330" y="169663"/>
                </a:lnTo>
                <a:lnTo>
                  <a:pt x="211558" y="232275"/>
                </a:lnTo>
                <a:lnTo>
                  <a:pt x="205474" y="284006"/>
                </a:lnTo>
                <a:lnTo>
                  <a:pt x="210194" y="329368"/>
                </a:lnTo>
                <a:lnTo>
                  <a:pt x="224006" y="364001"/>
                </a:lnTo>
                <a:lnTo>
                  <a:pt x="246384" y="388817"/>
                </a:lnTo>
                <a:lnTo>
                  <a:pt x="276803" y="404741"/>
                </a:lnTo>
                <a:lnTo>
                  <a:pt x="252306" y="427615"/>
                </a:lnTo>
                <a:lnTo>
                  <a:pt x="269641" y="427615"/>
                </a:lnTo>
                <a:lnTo>
                  <a:pt x="328634" y="372509"/>
                </a:lnTo>
                <a:lnTo>
                  <a:pt x="311297" y="372509"/>
                </a:lnTo>
                <a:lnTo>
                  <a:pt x="277071" y="364397"/>
                </a:lnTo>
                <a:lnTo>
                  <a:pt x="255468" y="344862"/>
                </a:lnTo>
                <a:lnTo>
                  <a:pt x="244191" y="316504"/>
                </a:lnTo>
                <a:lnTo>
                  <a:pt x="240942" y="281922"/>
                </a:lnTo>
                <a:lnTo>
                  <a:pt x="244649" y="246713"/>
                </a:lnTo>
                <a:lnTo>
                  <a:pt x="257288" y="218089"/>
                </a:lnTo>
                <a:lnTo>
                  <a:pt x="281143" y="198857"/>
                </a:lnTo>
                <a:lnTo>
                  <a:pt x="318494" y="191822"/>
                </a:lnTo>
                <a:lnTo>
                  <a:pt x="441866" y="191822"/>
                </a:lnTo>
                <a:lnTo>
                  <a:pt x="417759" y="169663"/>
                </a:lnTo>
                <a:lnTo>
                  <a:pt x="381127" y="155764"/>
                </a:lnTo>
                <a:lnTo>
                  <a:pt x="335899" y="151466"/>
                </a:lnTo>
                <a:close/>
              </a:path>
              <a:path w="673100" h="673100">
                <a:moveTo>
                  <a:pt x="583062" y="122952"/>
                </a:moveTo>
                <a:lnTo>
                  <a:pt x="335899" y="122952"/>
                </a:lnTo>
                <a:lnTo>
                  <a:pt x="381211" y="126646"/>
                </a:lnTo>
                <a:lnTo>
                  <a:pt x="420494" y="138350"/>
                </a:lnTo>
                <a:lnTo>
                  <a:pt x="452761" y="159003"/>
                </a:lnTo>
                <a:lnTo>
                  <a:pt x="477029" y="189538"/>
                </a:lnTo>
                <a:lnTo>
                  <a:pt x="492312" y="230894"/>
                </a:lnTo>
                <a:lnTo>
                  <a:pt x="497626" y="284006"/>
                </a:lnTo>
                <a:lnTo>
                  <a:pt x="494464" y="328038"/>
                </a:lnTo>
                <a:lnTo>
                  <a:pt x="483542" y="356054"/>
                </a:lnTo>
                <a:lnTo>
                  <a:pt x="462707" y="370829"/>
                </a:lnTo>
                <a:lnTo>
                  <a:pt x="429804" y="375138"/>
                </a:lnTo>
                <a:lnTo>
                  <a:pt x="594449" y="375138"/>
                </a:lnTo>
                <a:lnTo>
                  <a:pt x="600395" y="369584"/>
                </a:lnTo>
                <a:lnTo>
                  <a:pt x="583062" y="369584"/>
                </a:lnTo>
                <a:lnTo>
                  <a:pt x="583062" y="262116"/>
                </a:lnTo>
                <a:lnTo>
                  <a:pt x="626356" y="262116"/>
                </a:lnTo>
                <a:lnTo>
                  <a:pt x="583062" y="221674"/>
                </a:lnTo>
                <a:lnTo>
                  <a:pt x="583062" y="122952"/>
                </a:lnTo>
                <a:close/>
              </a:path>
              <a:path w="673100" h="673100">
                <a:moveTo>
                  <a:pt x="338212" y="350658"/>
                </a:moveTo>
                <a:lnTo>
                  <a:pt x="334694" y="350658"/>
                </a:lnTo>
                <a:lnTo>
                  <a:pt x="311297" y="372509"/>
                </a:lnTo>
                <a:lnTo>
                  <a:pt x="328634" y="372509"/>
                </a:lnTo>
                <a:lnTo>
                  <a:pt x="336463" y="365197"/>
                </a:lnTo>
                <a:lnTo>
                  <a:pt x="353769" y="365197"/>
                </a:lnTo>
                <a:lnTo>
                  <a:pt x="338212" y="350658"/>
                </a:lnTo>
                <a:close/>
              </a:path>
              <a:path w="673100" h="673100">
                <a:moveTo>
                  <a:pt x="177774" y="262116"/>
                </a:moveTo>
                <a:lnTo>
                  <a:pt x="89843" y="262116"/>
                </a:lnTo>
                <a:lnTo>
                  <a:pt x="89843" y="369603"/>
                </a:lnTo>
                <a:lnTo>
                  <a:pt x="192469" y="369603"/>
                </a:lnTo>
                <a:lnTo>
                  <a:pt x="180532" y="336447"/>
                </a:lnTo>
                <a:lnTo>
                  <a:pt x="175558" y="283996"/>
                </a:lnTo>
                <a:lnTo>
                  <a:pt x="177774" y="262116"/>
                </a:lnTo>
                <a:close/>
              </a:path>
              <a:path w="673100" h="673100">
                <a:moveTo>
                  <a:pt x="626356" y="262116"/>
                </a:moveTo>
                <a:lnTo>
                  <a:pt x="583062" y="262116"/>
                </a:lnTo>
                <a:lnTo>
                  <a:pt x="640581" y="315846"/>
                </a:lnTo>
                <a:lnTo>
                  <a:pt x="583062" y="369584"/>
                </a:lnTo>
                <a:lnTo>
                  <a:pt x="600395" y="369584"/>
                </a:lnTo>
                <a:lnTo>
                  <a:pt x="643334" y="329476"/>
                </a:lnTo>
                <a:lnTo>
                  <a:pt x="672887" y="329476"/>
                </a:lnTo>
                <a:lnTo>
                  <a:pt x="669178" y="303352"/>
                </a:lnTo>
                <a:lnTo>
                  <a:pt x="669019" y="302980"/>
                </a:lnTo>
                <a:lnTo>
                  <a:pt x="668815" y="302655"/>
                </a:lnTo>
                <a:lnTo>
                  <a:pt x="667803" y="301183"/>
                </a:lnTo>
                <a:lnTo>
                  <a:pt x="666693" y="299797"/>
                </a:lnTo>
                <a:lnTo>
                  <a:pt x="626356" y="262116"/>
                </a:lnTo>
                <a:close/>
              </a:path>
              <a:path w="673100" h="673100">
                <a:moveTo>
                  <a:pt x="377628" y="348708"/>
                </a:moveTo>
                <a:lnTo>
                  <a:pt x="373382" y="354169"/>
                </a:lnTo>
                <a:lnTo>
                  <a:pt x="368425" y="359023"/>
                </a:lnTo>
                <a:lnTo>
                  <a:pt x="362517" y="363227"/>
                </a:lnTo>
                <a:lnTo>
                  <a:pt x="355416" y="366736"/>
                </a:lnTo>
                <a:lnTo>
                  <a:pt x="390267" y="366736"/>
                </a:lnTo>
                <a:lnTo>
                  <a:pt x="381771" y="358415"/>
                </a:lnTo>
                <a:lnTo>
                  <a:pt x="377628" y="348708"/>
                </a:lnTo>
                <a:close/>
              </a:path>
              <a:path w="673100" h="673100">
                <a:moveTo>
                  <a:pt x="444892" y="194604"/>
                </a:moveTo>
                <a:lnTo>
                  <a:pt x="386669" y="194604"/>
                </a:lnTo>
                <a:lnTo>
                  <a:pt x="418669" y="197385"/>
                </a:lnTo>
                <a:lnTo>
                  <a:pt x="418669" y="322613"/>
                </a:lnTo>
                <a:lnTo>
                  <a:pt x="419607" y="332742"/>
                </a:lnTo>
                <a:lnTo>
                  <a:pt x="422795" y="340784"/>
                </a:lnTo>
                <a:lnTo>
                  <a:pt x="429572" y="346088"/>
                </a:lnTo>
                <a:lnTo>
                  <a:pt x="441273" y="348001"/>
                </a:lnTo>
                <a:lnTo>
                  <a:pt x="455824" y="344800"/>
                </a:lnTo>
                <a:lnTo>
                  <a:pt x="463758" y="334132"/>
                </a:lnTo>
                <a:lnTo>
                  <a:pt x="467060" y="314398"/>
                </a:lnTo>
                <a:lnTo>
                  <a:pt x="467719" y="283996"/>
                </a:lnTo>
                <a:lnTo>
                  <a:pt x="461890" y="232275"/>
                </a:lnTo>
                <a:lnTo>
                  <a:pt x="444958" y="194665"/>
                </a:lnTo>
                <a:close/>
              </a:path>
              <a:path w="673100" h="673100">
                <a:moveTo>
                  <a:pt x="441866" y="191822"/>
                </a:moveTo>
                <a:lnTo>
                  <a:pt x="318494" y="191822"/>
                </a:lnTo>
                <a:lnTo>
                  <a:pt x="340848" y="193132"/>
                </a:lnTo>
                <a:lnTo>
                  <a:pt x="356414" y="197083"/>
                </a:lnTo>
                <a:lnTo>
                  <a:pt x="367020" y="203706"/>
                </a:lnTo>
                <a:lnTo>
                  <a:pt x="374493" y="213033"/>
                </a:lnTo>
                <a:lnTo>
                  <a:pt x="386669" y="194604"/>
                </a:lnTo>
                <a:lnTo>
                  <a:pt x="444892" y="194604"/>
                </a:lnTo>
                <a:lnTo>
                  <a:pt x="441866" y="191822"/>
                </a:lnTo>
                <a:close/>
              </a:path>
              <a:path w="673100" h="673100">
                <a:moveTo>
                  <a:pt x="379750" y="31744"/>
                </a:moveTo>
                <a:lnTo>
                  <a:pt x="336463" y="31744"/>
                </a:lnTo>
                <a:lnTo>
                  <a:pt x="381967" y="74261"/>
                </a:lnTo>
                <a:lnTo>
                  <a:pt x="425254" y="74261"/>
                </a:lnTo>
                <a:lnTo>
                  <a:pt x="379750" y="31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318" y="4031489"/>
            <a:ext cx="81049" cy="96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9005" y="3432492"/>
            <a:ext cx="7526020" cy="983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Exercises</a:t>
            </a:r>
            <a:r>
              <a:rPr sz="1400" b="1" spc="-204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test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our</a:t>
            </a:r>
            <a:r>
              <a:rPr sz="1400" b="1" spc="-1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828383"/>
                </a:solidFill>
                <a:latin typeface="Verdana"/>
                <a:cs typeface="Verdana"/>
              </a:rPr>
              <a:t>ability</a:t>
            </a:r>
            <a:r>
              <a:rPr sz="1400" b="1" spc="-21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5" dirty="0">
                <a:solidFill>
                  <a:srgbClr val="828383"/>
                </a:solidFill>
                <a:latin typeface="Verdana"/>
                <a:cs typeface="Verdana"/>
              </a:rPr>
              <a:t>surge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5" dirty="0">
                <a:solidFill>
                  <a:srgbClr val="828383"/>
                </a:solidFill>
                <a:latin typeface="Verdana"/>
                <a:cs typeface="Verdana"/>
              </a:rPr>
              <a:t>and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0" dirty="0">
                <a:solidFill>
                  <a:srgbClr val="828383"/>
                </a:solidFill>
                <a:latin typeface="Verdana"/>
                <a:cs typeface="Verdana"/>
              </a:rPr>
              <a:t>respond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0" dirty="0">
                <a:solidFill>
                  <a:srgbClr val="828383"/>
                </a:solidFill>
                <a:latin typeface="Verdana"/>
                <a:cs typeface="Verdana"/>
              </a:rPr>
              <a:t>changing</a:t>
            </a:r>
            <a:r>
              <a:rPr sz="1400" b="1" spc="-20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conditions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  <a:spcBef>
                <a:spcPts val="5"/>
              </a:spcBef>
            </a:pPr>
            <a:r>
              <a:rPr sz="1350" spc="-10" dirty="0">
                <a:latin typeface="Verdana"/>
                <a:cs typeface="Verdana"/>
              </a:rPr>
              <a:t>Opportunities </a:t>
            </a:r>
            <a:r>
              <a:rPr sz="1350" spc="-5" dirty="0">
                <a:latin typeface="Verdana"/>
                <a:cs typeface="Verdana"/>
              </a:rPr>
              <a:t>to participate </a:t>
            </a:r>
            <a:r>
              <a:rPr sz="1350" dirty="0">
                <a:latin typeface="Verdana"/>
                <a:cs typeface="Verdana"/>
              </a:rPr>
              <a:t>in </a:t>
            </a:r>
            <a:r>
              <a:rPr sz="1350" spc="-5" dirty="0">
                <a:latin typeface="Verdana"/>
                <a:cs typeface="Verdana"/>
              </a:rPr>
              <a:t>training </a:t>
            </a:r>
            <a:r>
              <a:rPr sz="1350" dirty="0">
                <a:latin typeface="Verdana"/>
                <a:cs typeface="Verdana"/>
              </a:rPr>
              <a:t>exercises </a:t>
            </a:r>
            <a:r>
              <a:rPr sz="1350" spc="10" dirty="0">
                <a:latin typeface="Verdana"/>
                <a:cs typeface="Verdana"/>
              </a:rPr>
              <a:t>are emailed </a:t>
            </a:r>
            <a:r>
              <a:rPr sz="1350" spc="-10" dirty="0">
                <a:latin typeface="Verdana"/>
                <a:cs typeface="Verdana"/>
              </a:rPr>
              <a:t>out </a:t>
            </a:r>
            <a:r>
              <a:rPr sz="1350" spc="-5" dirty="0">
                <a:latin typeface="Verdana"/>
                <a:cs typeface="Verdana"/>
              </a:rPr>
              <a:t>to </a:t>
            </a:r>
            <a:r>
              <a:rPr sz="1350" dirty="0">
                <a:latin typeface="Verdana"/>
                <a:cs typeface="Verdana"/>
              </a:rPr>
              <a:t>all</a:t>
            </a:r>
            <a:r>
              <a:rPr sz="1350" spc="-114" dirty="0">
                <a:latin typeface="Verdana"/>
                <a:cs typeface="Verdana"/>
              </a:rPr>
              <a:t> </a:t>
            </a:r>
            <a:r>
              <a:rPr sz="1350" spc="10" dirty="0">
                <a:latin typeface="Verdana"/>
                <a:cs typeface="Verdana"/>
              </a:rPr>
              <a:t>employees</a:t>
            </a:r>
            <a:endParaRPr sz="13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</a:pPr>
            <a:r>
              <a:rPr sz="1350" dirty="0">
                <a:latin typeface="Verdana"/>
                <a:cs typeface="Verdana"/>
              </a:rPr>
              <a:t>– </a:t>
            </a:r>
            <a:r>
              <a:rPr sz="1350" spc="-15" dirty="0">
                <a:latin typeface="Verdana"/>
                <a:cs typeface="Verdana"/>
              </a:rPr>
              <a:t>check </a:t>
            </a:r>
            <a:r>
              <a:rPr sz="1350" spc="-5" dirty="0">
                <a:latin typeface="Verdana"/>
                <a:cs typeface="Verdana"/>
              </a:rPr>
              <a:t>your </a:t>
            </a:r>
            <a:r>
              <a:rPr sz="1350" spc="-10" dirty="0">
                <a:latin typeface="Verdana"/>
                <a:cs typeface="Verdana"/>
              </a:rPr>
              <a:t>inbox and </a:t>
            </a:r>
            <a:r>
              <a:rPr sz="1350" spc="-15" dirty="0">
                <a:latin typeface="Verdana"/>
                <a:cs typeface="Verdana"/>
              </a:rPr>
              <a:t>sign</a:t>
            </a:r>
            <a:r>
              <a:rPr sz="1350" spc="85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up!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30" dirty="0"/>
              <a:t>Testing</a:t>
            </a:r>
            <a:r>
              <a:rPr sz="3200" spc="-215" dirty="0"/>
              <a:t> </a:t>
            </a:r>
            <a:r>
              <a:rPr sz="3200" spc="35" dirty="0"/>
              <a:t>Our</a:t>
            </a:r>
            <a:r>
              <a:rPr sz="3200" spc="-155" dirty="0"/>
              <a:t> </a:t>
            </a:r>
            <a:r>
              <a:rPr sz="3200" spc="35" dirty="0"/>
              <a:t>Plans</a:t>
            </a:r>
            <a:r>
              <a:rPr sz="3200" spc="-175" dirty="0"/>
              <a:t> </a:t>
            </a:r>
            <a:r>
              <a:rPr sz="3200" spc="25" dirty="0"/>
              <a:t>with</a:t>
            </a:r>
            <a:r>
              <a:rPr sz="3200" spc="-105" dirty="0"/>
              <a:t> </a:t>
            </a:r>
            <a:r>
              <a:rPr sz="3200" spc="20" dirty="0"/>
              <a:t>Drills</a:t>
            </a:r>
            <a:r>
              <a:rPr sz="3200" spc="-100" dirty="0"/>
              <a:t> </a:t>
            </a:r>
            <a:r>
              <a:rPr sz="3200" spc="30" dirty="0"/>
              <a:t>and  </a:t>
            </a:r>
            <a:r>
              <a:rPr sz="3200" spc="20" dirty="0"/>
              <a:t>Exercises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57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8651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31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85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852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360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865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657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5326" y="1309750"/>
            <a:ext cx="1371600" cy="514350"/>
          </a:xfrm>
          <a:custGeom>
            <a:avLst/>
            <a:gdLst/>
            <a:ahLst/>
            <a:cxnLst/>
            <a:rect l="l" t="t" r="r" b="b"/>
            <a:pathLst>
              <a:path w="1371600" h="514350">
                <a:moveTo>
                  <a:pt x="0" y="514350"/>
                </a:moveTo>
                <a:lnTo>
                  <a:pt x="1371600" y="514350"/>
                </a:lnTo>
                <a:lnTo>
                  <a:pt x="13716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4820" y="1390650"/>
            <a:ext cx="834390" cy="347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33350">
              <a:lnSpc>
                <a:spcPct val="101299"/>
              </a:lnSpc>
              <a:spcBef>
                <a:spcPts val="80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Incident  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spc="-50" dirty="0">
                <a:solidFill>
                  <a:srgbClr val="990000"/>
                </a:solidFill>
                <a:latin typeface="Verdana"/>
                <a:cs typeface="Verdana"/>
              </a:rPr>
              <a:t>mm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2376" y="1976501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3703" y="1961197"/>
            <a:ext cx="808355" cy="5105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8255" algn="ctr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Public  </a:t>
            </a:r>
            <a:r>
              <a:rPr sz="1050" spc="-70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f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n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2376" y="2586101"/>
            <a:ext cx="1228725" cy="495300"/>
          </a:xfrm>
          <a:custGeom>
            <a:avLst/>
            <a:gdLst/>
            <a:ahLst/>
            <a:cxnLst/>
            <a:rect l="l" t="t" r="r" b="b"/>
            <a:pathLst>
              <a:path w="1228725" h="495300">
                <a:moveTo>
                  <a:pt x="0" y="495300"/>
                </a:moveTo>
                <a:lnTo>
                  <a:pt x="1228725" y="495300"/>
                </a:lnTo>
                <a:lnTo>
                  <a:pt x="12287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97503" y="2742501"/>
            <a:ext cx="95821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990000"/>
                </a:solidFill>
                <a:latin typeface="Verdana"/>
                <a:cs typeface="Verdana"/>
              </a:rPr>
              <a:t>Liaison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19726" y="197650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85460" y="2121598"/>
            <a:ext cx="9296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Safety</a:t>
            </a:r>
            <a:r>
              <a:rPr sz="1050" spc="-5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19726" y="260515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27929" y="2668587"/>
            <a:ext cx="1050925" cy="347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0" marR="5080" indent="-114935">
              <a:lnSpc>
                <a:spcPct val="101299"/>
              </a:lnSpc>
              <a:spcBef>
                <a:spcPts val="85"/>
              </a:spcBef>
            </a:pPr>
            <a:r>
              <a:rPr sz="1050" spc="-60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spc="20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l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/</a:t>
            </a:r>
            <a:r>
              <a:rPr sz="1050" spc="2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ec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hn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c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al</a:t>
            </a: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Specialist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907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53335" y="3470211"/>
            <a:ext cx="90043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6040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Operations  Section</a:t>
            </a:r>
            <a:r>
              <a:rPr sz="1050" spc="-7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195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83228" y="3470211"/>
            <a:ext cx="90360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61925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Planning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4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4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70779" y="3470211"/>
            <a:ext cx="90106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4287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Logistics  Section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341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53555" y="3470211"/>
            <a:ext cx="99568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9690" marR="5080" indent="-4762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F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c</a:t>
            </a:r>
            <a:r>
              <a:rPr sz="1050" spc="-30" dirty="0">
                <a:solidFill>
                  <a:srgbClr val="39BEC8"/>
                </a:solidFill>
                <a:latin typeface="Verdana"/>
                <a:cs typeface="Verdana"/>
              </a:rPr>
              <a:t>e/</a:t>
            </a:r>
            <a:r>
              <a:rPr sz="1050" spc="2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15" dirty="0">
                <a:solidFill>
                  <a:srgbClr val="39BEC8"/>
                </a:solidFill>
                <a:latin typeface="Verdana"/>
                <a:cs typeface="Verdana"/>
              </a:rPr>
              <a:t>d</a:t>
            </a:r>
            <a:r>
              <a:rPr sz="1050" spc="-50" dirty="0">
                <a:solidFill>
                  <a:srgbClr val="39BEC8"/>
                </a:solidFill>
                <a:latin typeface="Verdana"/>
                <a:cs typeface="Verdana"/>
              </a:rPr>
              <a:t>m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39BEC8"/>
                </a:solidFill>
                <a:latin typeface="Verdana"/>
                <a:cs typeface="Verdana"/>
              </a:rPr>
              <a:t>n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91126" y="1843151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5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3701" y="3252723"/>
            <a:ext cx="4429125" cy="1270"/>
          </a:xfrm>
          <a:custGeom>
            <a:avLst/>
            <a:gdLst/>
            <a:ahLst/>
            <a:cxnLst/>
            <a:rect l="l" t="t" r="r" b="b"/>
            <a:pathLst>
              <a:path w="4429125" h="1270">
                <a:moveTo>
                  <a:pt x="4429125" y="126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1101" y="2843276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1101" y="2224151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9530" y="1237732"/>
            <a:ext cx="1088662" cy="123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64731" y="1339088"/>
            <a:ext cx="1062215" cy="111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275" y="4019550"/>
            <a:ext cx="8020050" cy="371475"/>
          </a:xfrm>
          <a:custGeom>
            <a:avLst/>
            <a:gdLst/>
            <a:ahLst/>
            <a:cxnLst/>
            <a:rect l="l" t="t" r="r" b="b"/>
            <a:pathLst>
              <a:path w="8020050" h="371475">
                <a:moveTo>
                  <a:pt x="0" y="371475"/>
                </a:moveTo>
                <a:lnTo>
                  <a:pt x="8020050" y="371475"/>
                </a:lnTo>
                <a:lnTo>
                  <a:pt x="802005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2162" y="4062095"/>
            <a:ext cx="2454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Teamwork.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385820" y="4062095"/>
            <a:ext cx="5126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Everyone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 has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important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role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play!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25" dirty="0"/>
              <a:t>Hospital </a:t>
            </a:r>
            <a:r>
              <a:rPr sz="3200" spc="15" dirty="0"/>
              <a:t>Incident</a:t>
            </a:r>
            <a:r>
              <a:rPr sz="3200" spc="-459" dirty="0"/>
              <a:t> </a:t>
            </a:r>
            <a:r>
              <a:rPr sz="3200" spc="40" dirty="0"/>
              <a:t>Command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10" dirty="0"/>
              <a:t>(HICS)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0026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Hospital </a:t>
            </a:r>
            <a:r>
              <a:rPr sz="3200" spc="30" dirty="0"/>
              <a:t>Command</a:t>
            </a:r>
            <a:r>
              <a:rPr sz="3200" spc="-520" dirty="0"/>
              <a:t> </a:t>
            </a:r>
            <a:r>
              <a:rPr sz="3200" spc="30" dirty="0"/>
              <a:t>Center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98160" y="1964372"/>
            <a:ext cx="3690620" cy="2319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1140" marR="5080" indent="-21907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Incident </a:t>
            </a:r>
            <a:r>
              <a:rPr sz="1250" spc="15" dirty="0">
                <a:latin typeface="Verdana"/>
                <a:cs typeface="Verdana"/>
              </a:rPr>
              <a:t>Management </a:t>
            </a:r>
            <a:r>
              <a:rPr sz="1250" spc="-35" dirty="0">
                <a:latin typeface="Verdana"/>
                <a:cs typeface="Verdana"/>
              </a:rPr>
              <a:t>Team </a:t>
            </a:r>
            <a:r>
              <a:rPr sz="1250" spc="15" dirty="0">
                <a:latin typeface="Verdana"/>
                <a:cs typeface="Verdana"/>
              </a:rPr>
              <a:t>gathers </a:t>
            </a:r>
            <a:r>
              <a:rPr sz="1250" spc="10" dirty="0">
                <a:latin typeface="Verdana"/>
                <a:cs typeface="Verdana"/>
              </a:rPr>
              <a:t>here  </a:t>
            </a:r>
            <a:r>
              <a:rPr sz="1250" spc="20" dirty="0">
                <a:latin typeface="Verdana"/>
                <a:cs typeface="Verdana"/>
              </a:rPr>
              <a:t>to establish </a:t>
            </a:r>
            <a:r>
              <a:rPr sz="1250" spc="15" dirty="0">
                <a:latin typeface="Verdana"/>
                <a:cs typeface="Verdana"/>
              </a:rPr>
              <a:t>objectives, strategies,</a:t>
            </a:r>
            <a:r>
              <a:rPr sz="1250" spc="21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tactics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5" dirty="0">
                <a:latin typeface="Verdana"/>
                <a:cs typeface="Verdana"/>
              </a:rPr>
              <a:t>Computer </a:t>
            </a:r>
            <a:r>
              <a:rPr sz="1250" spc="15" dirty="0">
                <a:latin typeface="Verdana"/>
                <a:cs typeface="Verdana"/>
              </a:rPr>
              <a:t>Connections,</a:t>
            </a:r>
            <a:r>
              <a:rPr sz="1250" spc="17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Laptops,</a:t>
            </a:r>
            <a:endParaRPr sz="125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80"/>
              </a:spcBef>
            </a:pPr>
            <a:r>
              <a:rPr sz="1250" spc="20" dirty="0">
                <a:latin typeface="Verdana"/>
                <a:cs typeface="Verdana"/>
              </a:rPr>
              <a:t>Internet, </a:t>
            </a:r>
            <a:r>
              <a:rPr sz="1250" spc="15" dirty="0">
                <a:latin typeface="Verdana"/>
                <a:cs typeface="Verdana"/>
              </a:rPr>
              <a:t>&amp; </a:t>
            </a:r>
            <a:r>
              <a:rPr sz="1250" spc="25" dirty="0">
                <a:latin typeface="Verdana"/>
                <a:cs typeface="Verdana"/>
              </a:rPr>
              <a:t>Video</a:t>
            </a:r>
            <a:r>
              <a:rPr sz="1250" spc="90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Teleconferencing</a:t>
            </a:r>
            <a:endParaRPr sz="1250">
              <a:latin typeface="Verdana"/>
              <a:cs typeface="Verdana"/>
            </a:endParaRPr>
          </a:p>
          <a:p>
            <a:pPr marL="231140" marR="49530" indent="-219075">
              <a:lnSpc>
                <a:spcPct val="105100"/>
              </a:lnSpc>
              <a:spcBef>
                <a:spcPts val="45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0" dirty="0">
                <a:latin typeface="Verdana"/>
                <a:cs typeface="Verdana"/>
              </a:rPr>
              <a:t>Phones, </a:t>
            </a:r>
            <a:r>
              <a:rPr sz="1250" spc="-5" dirty="0">
                <a:latin typeface="Verdana"/>
                <a:cs typeface="Verdana"/>
              </a:rPr>
              <a:t>Fax, </a:t>
            </a:r>
            <a:r>
              <a:rPr sz="1250" spc="15" dirty="0">
                <a:latin typeface="Verdana"/>
                <a:cs typeface="Verdana"/>
              </a:rPr>
              <a:t>Fixed and </a:t>
            </a:r>
            <a:r>
              <a:rPr sz="1250" spc="10" dirty="0">
                <a:latin typeface="Verdana"/>
                <a:cs typeface="Verdana"/>
              </a:rPr>
              <a:t>Portable </a:t>
            </a:r>
            <a:r>
              <a:rPr sz="1250" spc="25" dirty="0">
                <a:latin typeface="Verdana"/>
                <a:cs typeface="Verdana"/>
              </a:rPr>
              <a:t>Satellite  </a:t>
            </a:r>
            <a:r>
              <a:rPr sz="1250" spc="10" dirty="0">
                <a:latin typeface="Verdana"/>
                <a:cs typeface="Verdana"/>
              </a:rPr>
              <a:t>Phones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5" dirty="0">
                <a:latin typeface="Verdana"/>
                <a:cs typeface="Verdana"/>
              </a:rPr>
              <a:t>Nextel Radios, </a:t>
            </a:r>
            <a:r>
              <a:rPr sz="1250" spc="25" dirty="0">
                <a:latin typeface="Verdana"/>
                <a:cs typeface="Verdana"/>
              </a:rPr>
              <a:t>800 </a:t>
            </a:r>
            <a:r>
              <a:rPr sz="1250" spc="15" dirty="0">
                <a:latin typeface="Verdana"/>
                <a:cs typeface="Verdana"/>
              </a:rPr>
              <a:t>MHZ</a:t>
            </a:r>
            <a:r>
              <a:rPr sz="1250" spc="14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Radios</a:t>
            </a:r>
            <a:endParaRPr sz="1250">
              <a:latin typeface="Verdana"/>
              <a:cs typeface="Verdana"/>
            </a:endParaRPr>
          </a:p>
          <a:p>
            <a:pPr marL="231140" marR="64135" indent="-219075">
              <a:lnSpc>
                <a:spcPct val="1051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0" dirty="0">
                <a:latin typeface="Verdana"/>
                <a:cs typeface="Verdana"/>
              </a:rPr>
              <a:t>Comprehensive Emergency </a:t>
            </a:r>
            <a:r>
              <a:rPr sz="1250" spc="15" dirty="0">
                <a:latin typeface="Verdana"/>
                <a:cs typeface="Verdana"/>
              </a:rPr>
              <a:t>Management  </a:t>
            </a:r>
            <a:r>
              <a:rPr sz="1250" spc="10" dirty="0">
                <a:latin typeface="Verdana"/>
                <a:cs typeface="Verdana"/>
              </a:rPr>
              <a:t>Plan </a:t>
            </a:r>
            <a:r>
              <a:rPr sz="1250" spc="15" dirty="0">
                <a:latin typeface="Verdana"/>
                <a:cs typeface="Verdana"/>
              </a:rPr>
              <a:t>(CEMP)</a:t>
            </a:r>
            <a:r>
              <a:rPr sz="1250" spc="19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Manuals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And </a:t>
            </a:r>
            <a:r>
              <a:rPr sz="1250" spc="10" dirty="0">
                <a:latin typeface="Verdana"/>
                <a:cs typeface="Verdana"/>
              </a:rPr>
              <a:t>our</a:t>
            </a:r>
            <a:r>
              <a:rPr sz="1250" spc="7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resilience!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1809750"/>
            <a:ext cx="3543300" cy="24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0"/>
            <a:ext cx="9144000" cy="828675"/>
          </a:xfrm>
          <a:custGeom>
            <a:avLst/>
            <a:gdLst/>
            <a:ahLst/>
            <a:cxnLst/>
            <a:rect l="l" t="t" r="r" b="b"/>
            <a:pathLst>
              <a:path w="9144000" h="828675">
                <a:moveTo>
                  <a:pt x="0" y="828675"/>
                </a:moveTo>
                <a:lnTo>
                  <a:pt x="9144000" y="828675"/>
                </a:lnTo>
                <a:lnTo>
                  <a:pt x="91440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0150" y="888428"/>
            <a:ext cx="408177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r>
              <a:rPr sz="21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endParaRPr sz="2100">
              <a:latin typeface="Verdana"/>
              <a:cs typeface="Verdana"/>
            </a:endParaRPr>
          </a:p>
          <a:p>
            <a:pPr marL="12700" marR="956944">
              <a:lnSpc>
                <a:spcPts val="1650"/>
              </a:lnSpc>
              <a:spcBef>
                <a:spcPts val="10"/>
              </a:spcBef>
            </a:pP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OVP </a:t>
            </a:r>
            <a:r>
              <a:rPr sz="1350" spc="-5" dirty="0">
                <a:solidFill>
                  <a:srgbClr val="FFFFFF"/>
                </a:solidFill>
                <a:latin typeface="Verdana"/>
                <a:cs typeface="Verdana"/>
              </a:rPr>
              <a:t>Conference </a:t>
            </a:r>
            <a:r>
              <a:rPr sz="1350" spc="15" dirty="0">
                <a:solidFill>
                  <a:srgbClr val="FFFFFF"/>
                </a:solidFill>
                <a:latin typeface="Verdana"/>
                <a:cs typeface="Verdana"/>
              </a:rPr>
              <a:t>Room,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HSC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35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4  </a:t>
            </a: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Back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Up: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3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Verdana"/>
                <a:cs typeface="Verdana"/>
              </a:rPr>
              <a:t>MART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24000"/>
            <a:ext cx="2686050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9637" y="1519174"/>
            <a:ext cx="2695575" cy="1666875"/>
          </a:xfrm>
          <a:custGeom>
            <a:avLst/>
            <a:gdLst/>
            <a:ahLst/>
            <a:cxnLst/>
            <a:rect l="l" t="t" r="r" b="b"/>
            <a:pathLst>
              <a:path w="2695575" h="1666875">
                <a:moveTo>
                  <a:pt x="0" y="1666875"/>
                </a:moveTo>
                <a:lnTo>
                  <a:pt x="2695575" y="1666875"/>
                </a:lnTo>
                <a:lnTo>
                  <a:pt x="2695575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2705100"/>
            <a:ext cx="26860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3100" y="2700337"/>
            <a:ext cx="2695575" cy="1704975"/>
          </a:xfrm>
          <a:custGeom>
            <a:avLst/>
            <a:gdLst/>
            <a:ahLst/>
            <a:cxnLst/>
            <a:rect l="l" t="t" r="r" b="b"/>
            <a:pathLst>
              <a:path w="2695575" h="1704975">
                <a:moveTo>
                  <a:pt x="0" y="1704975"/>
                </a:moveTo>
                <a:lnTo>
                  <a:pt x="2695575" y="1704975"/>
                </a:lnTo>
                <a:lnTo>
                  <a:pt x="2695575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0574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514350" y="0"/>
                </a:moveTo>
                <a:lnTo>
                  <a:pt x="467529" y="2101"/>
                </a:lnTo>
                <a:lnTo>
                  <a:pt x="421886" y="8285"/>
                </a:lnTo>
                <a:lnTo>
                  <a:pt x="377604" y="18370"/>
                </a:lnTo>
                <a:lnTo>
                  <a:pt x="334863" y="32175"/>
                </a:lnTo>
                <a:lnTo>
                  <a:pt x="293846" y="49517"/>
                </a:lnTo>
                <a:lnTo>
                  <a:pt x="254733" y="70216"/>
                </a:lnTo>
                <a:lnTo>
                  <a:pt x="217707" y="94090"/>
                </a:lnTo>
                <a:lnTo>
                  <a:pt x="182947" y="120958"/>
                </a:lnTo>
                <a:lnTo>
                  <a:pt x="150637" y="150637"/>
                </a:lnTo>
                <a:lnTo>
                  <a:pt x="120958" y="182947"/>
                </a:lnTo>
                <a:lnTo>
                  <a:pt x="94090" y="217707"/>
                </a:lnTo>
                <a:lnTo>
                  <a:pt x="70216" y="254733"/>
                </a:lnTo>
                <a:lnTo>
                  <a:pt x="49517" y="293846"/>
                </a:lnTo>
                <a:lnTo>
                  <a:pt x="32175" y="334863"/>
                </a:lnTo>
                <a:lnTo>
                  <a:pt x="18370" y="377604"/>
                </a:lnTo>
                <a:lnTo>
                  <a:pt x="8285" y="421886"/>
                </a:lnTo>
                <a:lnTo>
                  <a:pt x="2101" y="467529"/>
                </a:lnTo>
                <a:lnTo>
                  <a:pt x="0" y="514350"/>
                </a:lnTo>
                <a:lnTo>
                  <a:pt x="2101" y="561170"/>
                </a:lnTo>
                <a:lnTo>
                  <a:pt x="8285" y="606813"/>
                </a:lnTo>
                <a:lnTo>
                  <a:pt x="18370" y="651095"/>
                </a:lnTo>
                <a:lnTo>
                  <a:pt x="32175" y="693836"/>
                </a:lnTo>
                <a:lnTo>
                  <a:pt x="49517" y="734853"/>
                </a:lnTo>
                <a:lnTo>
                  <a:pt x="70216" y="773966"/>
                </a:lnTo>
                <a:lnTo>
                  <a:pt x="94090" y="810992"/>
                </a:lnTo>
                <a:lnTo>
                  <a:pt x="120958" y="845752"/>
                </a:lnTo>
                <a:lnTo>
                  <a:pt x="150637" y="878062"/>
                </a:lnTo>
                <a:lnTo>
                  <a:pt x="182947" y="907741"/>
                </a:lnTo>
                <a:lnTo>
                  <a:pt x="217707" y="934609"/>
                </a:lnTo>
                <a:lnTo>
                  <a:pt x="254733" y="958483"/>
                </a:lnTo>
                <a:lnTo>
                  <a:pt x="293846" y="979182"/>
                </a:lnTo>
                <a:lnTo>
                  <a:pt x="334863" y="996524"/>
                </a:lnTo>
                <a:lnTo>
                  <a:pt x="377604" y="1010329"/>
                </a:lnTo>
                <a:lnTo>
                  <a:pt x="421886" y="1020414"/>
                </a:lnTo>
                <a:lnTo>
                  <a:pt x="467529" y="1026598"/>
                </a:lnTo>
                <a:lnTo>
                  <a:pt x="514350" y="1028700"/>
                </a:lnTo>
                <a:lnTo>
                  <a:pt x="561170" y="1026598"/>
                </a:lnTo>
                <a:lnTo>
                  <a:pt x="606813" y="1020414"/>
                </a:lnTo>
                <a:lnTo>
                  <a:pt x="651095" y="1010329"/>
                </a:lnTo>
                <a:lnTo>
                  <a:pt x="693836" y="996524"/>
                </a:lnTo>
                <a:lnTo>
                  <a:pt x="734853" y="979182"/>
                </a:lnTo>
                <a:lnTo>
                  <a:pt x="773966" y="958483"/>
                </a:lnTo>
                <a:lnTo>
                  <a:pt x="810992" y="934609"/>
                </a:lnTo>
                <a:lnTo>
                  <a:pt x="845752" y="907741"/>
                </a:lnTo>
                <a:lnTo>
                  <a:pt x="878062" y="878062"/>
                </a:lnTo>
                <a:lnTo>
                  <a:pt x="907741" y="845752"/>
                </a:lnTo>
                <a:lnTo>
                  <a:pt x="934609" y="810992"/>
                </a:lnTo>
                <a:lnTo>
                  <a:pt x="958483" y="773966"/>
                </a:lnTo>
                <a:lnTo>
                  <a:pt x="979182" y="734853"/>
                </a:lnTo>
                <a:lnTo>
                  <a:pt x="996524" y="693836"/>
                </a:lnTo>
                <a:lnTo>
                  <a:pt x="1010329" y="651095"/>
                </a:lnTo>
                <a:lnTo>
                  <a:pt x="1020414" y="606813"/>
                </a:lnTo>
                <a:lnTo>
                  <a:pt x="1026598" y="561170"/>
                </a:lnTo>
                <a:lnTo>
                  <a:pt x="1028700" y="514350"/>
                </a:lnTo>
                <a:lnTo>
                  <a:pt x="1026598" y="467529"/>
                </a:lnTo>
                <a:lnTo>
                  <a:pt x="1020414" y="421886"/>
                </a:lnTo>
                <a:lnTo>
                  <a:pt x="1010329" y="377604"/>
                </a:lnTo>
                <a:lnTo>
                  <a:pt x="996524" y="334863"/>
                </a:lnTo>
                <a:lnTo>
                  <a:pt x="979182" y="293846"/>
                </a:lnTo>
                <a:lnTo>
                  <a:pt x="958483" y="254733"/>
                </a:lnTo>
                <a:lnTo>
                  <a:pt x="934609" y="217707"/>
                </a:lnTo>
                <a:lnTo>
                  <a:pt x="907741" y="182947"/>
                </a:lnTo>
                <a:lnTo>
                  <a:pt x="878062" y="150637"/>
                </a:lnTo>
                <a:lnTo>
                  <a:pt x="845752" y="120958"/>
                </a:lnTo>
                <a:lnTo>
                  <a:pt x="810992" y="94090"/>
                </a:lnTo>
                <a:lnTo>
                  <a:pt x="773966" y="70216"/>
                </a:lnTo>
                <a:lnTo>
                  <a:pt x="734853" y="49517"/>
                </a:lnTo>
                <a:lnTo>
                  <a:pt x="693836" y="32175"/>
                </a:lnTo>
                <a:lnTo>
                  <a:pt x="651095" y="18370"/>
                </a:lnTo>
                <a:lnTo>
                  <a:pt x="606813" y="8285"/>
                </a:lnTo>
                <a:lnTo>
                  <a:pt x="561170" y="2101"/>
                </a:lnTo>
                <a:lnTo>
                  <a:pt x="5143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5050" y="2366073"/>
            <a:ext cx="694055" cy="4013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07950" marR="5080" indent="-95250">
              <a:lnSpc>
                <a:spcPts val="1430"/>
              </a:lnSpc>
              <a:spcBef>
                <a:spcPts val="229"/>
              </a:spcBef>
            </a:pP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Boxes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3475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795274" y="0"/>
                </a:moveTo>
                <a:lnTo>
                  <a:pt x="795274" y="59055"/>
                </a:lnTo>
                <a:lnTo>
                  <a:pt x="0" y="59055"/>
                </a:lnTo>
                <a:lnTo>
                  <a:pt x="0" y="236219"/>
                </a:lnTo>
                <a:lnTo>
                  <a:pt x="795274" y="236219"/>
                </a:lnTo>
                <a:lnTo>
                  <a:pt x="795274" y="295275"/>
                </a:lnTo>
                <a:lnTo>
                  <a:pt x="942975" y="147574"/>
                </a:lnTo>
                <a:lnTo>
                  <a:pt x="79527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7704" y="2456497"/>
            <a:ext cx="909319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Fl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ht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7269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124586" y="0"/>
                </a:moveTo>
                <a:lnTo>
                  <a:pt x="0" y="124460"/>
                </a:lnTo>
                <a:lnTo>
                  <a:pt x="561975" y="686435"/>
                </a:lnTo>
                <a:lnTo>
                  <a:pt x="520445" y="727837"/>
                </a:lnTo>
                <a:lnTo>
                  <a:pt x="727963" y="727837"/>
                </a:lnTo>
                <a:lnTo>
                  <a:pt x="727963" y="561848"/>
                </a:lnTo>
                <a:lnTo>
                  <a:pt x="686434" y="561848"/>
                </a:lnTo>
                <a:lnTo>
                  <a:pt x="124586" y="0"/>
                </a:lnTo>
                <a:close/>
              </a:path>
              <a:path w="728345" h="728344">
                <a:moveTo>
                  <a:pt x="727963" y="520446"/>
                </a:moveTo>
                <a:lnTo>
                  <a:pt x="686434" y="561848"/>
                </a:lnTo>
                <a:lnTo>
                  <a:pt x="727963" y="561848"/>
                </a:lnTo>
                <a:lnTo>
                  <a:pt x="727963" y="520446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31434" y="1295717"/>
            <a:ext cx="51943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7625">
              <a:lnSpc>
                <a:spcPts val="1430"/>
              </a:lnSpc>
              <a:spcBef>
                <a:spcPts val="229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Light  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15075" y="1066800"/>
            <a:ext cx="285750" cy="933450"/>
          </a:xfrm>
          <a:custGeom>
            <a:avLst/>
            <a:gdLst/>
            <a:ahLst/>
            <a:cxnLst/>
            <a:rect l="l" t="t" r="r" b="b"/>
            <a:pathLst>
              <a:path w="285750" h="933450">
                <a:moveTo>
                  <a:pt x="285750" y="790575"/>
                </a:moveTo>
                <a:lnTo>
                  <a:pt x="0" y="790575"/>
                </a:lnTo>
                <a:lnTo>
                  <a:pt x="142875" y="933450"/>
                </a:lnTo>
                <a:lnTo>
                  <a:pt x="285750" y="790575"/>
                </a:lnTo>
                <a:close/>
              </a:path>
              <a:path w="285750" h="933450">
                <a:moveTo>
                  <a:pt x="228600" y="0"/>
                </a:moveTo>
                <a:lnTo>
                  <a:pt x="57150" y="0"/>
                </a:lnTo>
                <a:lnTo>
                  <a:pt x="57150" y="790575"/>
                </a:lnTo>
                <a:lnTo>
                  <a:pt x="228600" y="790575"/>
                </a:lnTo>
                <a:lnTo>
                  <a:pt x="2286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893445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893445" y="781050"/>
                </a:lnTo>
                <a:lnTo>
                  <a:pt x="923865" y="774918"/>
                </a:lnTo>
                <a:lnTo>
                  <a:pt x="948689" y="758189"/>
                </a:lnTo>
                <a:lnTo>
                  <a:pt x="965418" y="733365"/>
                </a:lnTo>
                <a:lnTo>
                  <a:pt x="971550" y="702945"/>
                </a:lnTo>
                <a:lnTo>
                  <a:pt x="971550" y="78104"/>
                </a:lnTo>
                <a:lnTo>
                  <a:pt x="965418" y="47684"/>
                </a:lnTo>
                <a:lnTo>
                  <a:pt x="948689" y="22860"/>
                </a:lnTo>
                <a:lnTo>
                  <a:pt x="923865" y="6131"/>
                </a:lnTo>
                <a:lnTo>
                  <a:pt x="89344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893445" y="0"/>
                </a:lnTo>
                <a:lnTo>
                  <a:pt x="923865" y="6131"/>
                </a:lnTo>
                <a:lnTo>
                  <a:pt x="948689" y="22860"/>
                </a:lnTo>
                <a:lnTo>
                  <a:pt x="965418" y="47684"/>
                </a:lnTo>
                <a:lnTo>
                  <a:pt x="971550" y="78104"/>
                </a:lnTo>
                <a:lnTo>
                  <a:pt x="971550" y="702945"/>
                </a:lnTo>
                <a:lnTo>
                  <a:pt x="965418" y="733365"/>
                </a:lnTo>
                <a:lnTo>
                  <a:pt x="948689" y="758189"/>
                </a:lnTo>
                <a:lnTo>
                  <a:pt x="923865" y="774918"/>
                </a:lnTo>
                <a:lnTo>
                  <a:pt x="893445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48375" y="852106"/>
            <a:ext cx="82296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marR="5080" indent="-171450">
              <a:lnSpc>
                <a:spcPts val="1430"/>
              </a:lnSpc>
              <a:spcBef>
                <a:spcPts val="229"/>
              </a:spcBef>
            </a:pP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n  Cords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60667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0" y="520446"/>
                </a:moveTo>
                <a:lnTo>
                  <a:pt x="0" y="727837"/>
                </a:lnTo>
                <a:lnTo>
                  <a:pt x="207517" y="727837"/>
                </a:lnTo>
                <a:lnTo>
                  <a:pt x="165988" y="686435"/>
                </a:lnTo>
                <a:lnTo>
                  <a:pt x="290575" y="561848"/>
                </a:lnTo>
                <a:lnTo>
                  <a:pt x="41528" y="561848"/>
                </a:lnTo>
                <a:lnTo>
                  <a:pt x="0" y="520446"/>
                </a:lnTo>
                <a:close/>
              </a:path>
              <a:path w="728345" h="728344">
                <a:moveTo>
                  <a:pt x="603376" y="0"/>
                </a:moveTo>
                <a:lnTo>
                  <a:pt x="41528" y="561848"/>
                </a:lnTo>
                <a:lnTo>
                  <a:pt x="290575" y="561848"/>
                </a:lnTo>
                <a:lnTo>
                  <a:pt x="727963" y="124460"/>
                </a:lnTo>
                <a:lnTo>
                  <a:pt x="60337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55815" y="1386141"/>
            <a:ext cx="75946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9450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147700" y="0"/>
                </a:moveTo>
                <a:lnTo>
                  <a:pt x="0" y="147700"/>
                </a:lnTo>
                <a:lnTo>
                  <a:pt x="147700" y="295275"/>
                </a:lnTo>
                <a:lnTo>
                  <a:pt x="147700" y="236219"/>
                </a:lnTo>
                <a:lnTo>
                  <a:pt x="942975" y="236219"/>
                </a:lnTo>
                <a:lnTo>
                  <a:pt x="942975" y="59055"/>
                </a:lnTo>
                <a:lnTo>
                  <a:pt x="147700" y="59055"/>
                </a:lnTo>
                <a:lnTo>
                  <a:pt x="1477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60944" y="2456497"/>
            <a:ext cx="836294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Duct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Tape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09864" y="3576039"/>
            <a:ext cx="732429" cy="661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70551" y="3682936"/>
            <a:ext cx="151066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5" dirty="0">
                <a:latin typeface="Verdana"/>
                <a:cs typeface="Verdana"/>
              </a:rPr>
              <a:t>Emergency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Back-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latin typeface="Verdana"/>
                <a:cs typeface="Verdana"/>
              </a:rPr>
              <a:t>Up </a:t>
            </a:r>
            <a:r>
              <a:rPr sz="1200" b="1" spc="-10" dirty="0">
                <a:latin typeface="Verdana"/>
                <a:cs typeface="Verdana"/>
              </a:rPr>
              <a:t>Phone</a:t>
            </a:r>
            <a:r>
              <a:rPr sz="1200" b="1" spc="-70" dirty="0">
                <a:latin typeface="Verdana"/>
                <a:cs typeface="Verdana"/>
              </a:rPr>
              <a:t> </a:t>
            </a:r>
            <a:r>
              <a:rPr sz="1200" b="1" spc="-20" dirty="0">
                <a:latin typeface="Verdana"/>
                <a:cs typeface="Verdana"/>
              </a:rPr>
              <a:t>System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344995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Disaster</a:t>
            </a:r>
            <a:r>
              <a:rPr sz="3200" spc="-280" dirty="0"/>
              <a:t> </a:t>
            </a:r>
            <a:r>
              <a:rPr sz="3200" spc="35" dirty="0"/>
              <a:t>Boxes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Hazardous Materials </a:t>
            </a:r>
            <a:r>
              <a:rPr sz="3200" spc="20" dirty="0"/>
              <a:t>–</a:t>
            </a:r>
            <a:r>
              <a:rPr sz="3200" spc="-535" dirty="0"/>
              <a:t> </a:t>
            </a:r>
            <a:r>
              <a:rPr sz="3200" spc="25" dirty="0"/>
              <a:t>Patient  </a:t>
            </a:r>
            <a:r>
              <a:rPr sz="3200" spc="15" dirty="0"/>
              <a:t>Decontamination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3605" y="1311973"/>
            <a:ext cx="278130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10" dirty="0">
                <a:latin typeface="Verdana"/>
                <a:cs typeface="Verdana"/>
              </a:rPr>
              <a:t>Well </a:t>
            </a:r>
            <a:r>
              <a:rPr sz="1500" spc="10" dirty="0">
                <a:latin typeface="Verdana"/>
                <a:cs typeface="Verdana"/>
              </a:rPr>
              <a:t>trained</a:t>
            </a:r>
            <a:r>
              <a:rPr sz="1500" spc="-2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teams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Equipment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Pharmaceutical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Stockpiles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5" dirty="0">
                <a:latin typeface="Verdana"/>
                <a:cs typeface="Verdana"/>
              </a:rPr>
              <a:t>Directly </a:t>
            </a:r>
            <a:r>
              <a:rPr sz="1500" spc="15" dirty="0">
                <a:latin typeface="Verdana"/>
                <a:cs typeface="Verdana"/>
              </a:rPr>
              <a:t>linked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31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CDC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9350" y="1276350"/>
            <a:ext cx="2257425" cy="159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276350"/>
            <a:ext cx="1562100" cy="138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028950"/>
            <a:ext cx="1571625" cy="140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9350" y="2943225"/>
            <a:ext cx="2257425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4005" y="3155807"/>
            <a:ext cx="560070" cy="314325"/>
          </a:xfrm>
          <a:custGeom>
            <a:avLst/>
            <a:gdLst/>
            <a:ahLst/>
            <a:cxnLst/>
            <a:rect l="l" t="t" r="r" b="b"/>
            <a:pathLst>
              <a:path w="560069" h="314325">
                <a:moveTo>
                  <a:pt x="414800" y="0"/>
                </a:moveTo>
                <a:lnTo>
                  <a:pt x="411686" y="1051"/>
                </a:lnTo>
                <a:lnTo>
                  <a:pt x="408769" y="2560"/>
                </a:lnTo>
                <a:lnTo>
                  <a:pt x="406026" y="4343"/>
                </a:lnTo>
                <a:lnTo>
                  <a:pt x="10375" y="272239"/>
                </a:lnTo>
                <a:lnTo>
                  <a:pt x="4730" y="277456"/>
                </a:lnTo>
                <a:lnTo>
                  <a:pt x="1174" y="283966"/>
                </a:lnTo>
                <a:lnTo>
                  <a:pt x="0" y="291232"/>
                </a:lnTo>
                <a:lnTo>
                  <a:pt x="1476" y="298711"/>
                </a:lnTo>
                <a:lnTo>
                  <a:pt x="5555" y="305323"/>
                </a:lnTo>
                <a:lnTo>
                  <a:pt x="11505" y="310181"/>
                </a:lnTo>
                <a:lnTo>
                  <a:pt x="18745" y="313042"/>
                </a:lnTo>
                <a:lnTo>
                  <a:pt x="26688" y="313662"/>
                </a:lnTo>
                <a:lnTo>
                  <a:pt x="26861" y="314142"/>
                </a:lnTo>
                <a:lnTo>
                  <a:pt x="513472" y="282641"/>
                </a:lnTo>
                <a:lnTo>
                  <a:pt x="517674" y="282572"/>
                </a:lnTo>
                <a:lnTo>
                  <a:pt x="521802" y="281955"/>
                </a:lnTo>
                <a:lnTo>
                  <a:pt x="525633" y="280629"/>
                </a:lnTo>
                <a:lnTo>
                  <a:pt x="548853" y="260288"/>
                </a:lnTo>
                <a:lnTo>
                  <a:pt x="549454" y="258157"/>
                </a:lnTo>
                <a:lnTo>
                  <a:pt x="512088" y="258157"/>
                </a:lnTo>
                <a:lnTo>
                  <a:pt x="488966" y="255606"/>
                </a:lnTo>
                <a:lnTo>
                  <a:pt x="437819" y="202643"/>
                </a:lnTo>
                <a:lnTo>
                  <a:pt x="415962" y="158648"/>
                </a:lnTo>
                <a:lnTo>
                  <a:pt x="402019" y="112005"/>
                </a:lnTo>
                <a:lnTo>
                  <a:pt x="398147" y="71366"/>
                </a:lnTo>
                <a:lnTo>
                  <a:pt x="404220" y="41026"/>
                </a:lnTo>
                <a:lnTo>
                  <a:pt x="420115" y="25283"/>
                </a:lnTo>
                <a:lnTo>
                  <a:pt x="482009" y="25283"/>
                </a:lnTo>
                <a:lnTo>
                  <a:pt x="481095" y="24183"/>
                </a:lnTo>
                <a:lnTo>
                  <a:pt x="446714" y="1715"/>
                </a:lnTo>
                <a:lnTo>
                  <a:pt x="414800" y="0"/>
                </a:lnTo>
                <a:close/>
              </a:path>
              <a:path w="560069" h="314325">
                <a:moveTo>
                  <a:pt x="482009" y="25283"/>
                </a:moveTo>
                <a:lnTo>
                  <a:pt x="420115" y="25283"/>
                </a:lnTo>
                <a:lnTo>
                  <a:pt x="443240" y="27827"/>
                </a:lnTo>
                <a:lnTo>
                  <a:pt x="469033" y="47385"/>
                </a:lnTo>
                <a:lnTo>
                  <a:pt x="494405" y="80759"/>
                </a:lnTo>
                <a:lnTo>
                  <a:pt x="516265" y="124747"/>
                </a:lnTo>
                <a:lnTo>
                  <a:pt x="530208" y="171412"/>
                </a:lnTo>
                <a:lnTo>
                  <a:pt x="534077" y="212060"/>
                </a:lnTo>
                <a:lnTo>
                  <a:pt x="527996" y="242404"/>
                </a:lnTo>
                <a:lnTo>
                  <a:pt x="512088" y="258157"/>
                </a:lnTo>
                <a:lnTo>
                  <a:pt x="549454" y="258157"/>
                </a:lnTo>
                <a:lnTo>
                  <a:pt x="559490" y="222610"/>
                </a:lnTo>
                <a:lnTo>
                  <a:pt x="557048" y="172879"/>
                </a:lnTo>
                <a:lnTo>
                  <a:pt x="541032" y="116380"/>
                </a:lnTo>
                <a:lnTo>
                  <a:pt x="513887" y="63654"/>
                </a:lnTo>
                <a:lnTo>
                  <a:pt x="482009" y="25283"/>
                </a:lnTo>
                <a:close/>
              </a:path>
              <a:path w="560069" h="314325">
                <a:moveTo>
                  <a:pt x="406026" y="432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445" y="3487003"/>
            <a:ext cx="838835" cy="955040"/>
          </a:xfrm>
          <a:custGeom>
            <a:avLst/>
            <a:gdLst/>
            <a:ahLst/>
            <a:cxnLst/>
            <a:rect l="l" t="t" r="r" b="b"/>
            <a:pathLst>
              <a:path w="838835" h="955039">
                <a:moveTo>
                  <a:pt x="657249" y="201465"/>
                </a:moveTo>
                <a:lnTo>
                  <a:pt x="345106" y="201465"/>
                </a:lnTo>
                <a:lnTo>
                  <a:pt x="384407" y="385991"/>
                </a:lnTo>
                <a:lnTo>
                  <a:pt x="384351" y="386128"/>
                </a:lnTo>
                <a:lnTo>
                  <a:pt x="263366" y="931881"/>
                </a:lnTo>
                <a:lnTo>
                  <a:pt x="262743" y="934856"/>
                </a:lnTo>
                <a:lnTo>
                  <a:pt x="263223" y="941698"/>
                </a:lnTo>
                <a:lnTo>
                  <a:pt x="268329" y="949283"/>
                </a:lnTo>
                <a:lnTo>
                  <a:pt x="281582" y="954487"/>
                </a:lnTo>
                <a:lnTo>
                  <a:pt x="295347" y="953834"/>
                </a:lnTo>
                <a:lnTo>
                  <a:pt x="304421" y="948968"/>
                </a:lnTo>
                <a:lnTo>
                  <a:pt x="309417" y="943441"/>
                </a:lnTo>
                <a:lnTo>
                  <a:pt x="310947" y="940810"/>
                </a:lnTo>
                <a:lnTo>
                  <a:pt x="503322" y="531220"/>
                </a:lnTo>
                <a:lnTo>
                  <a:pt x="654552" y="531220"/>
                </a:lnTo>
                <a:lnTo>
                  <a:pt x="622385" y="386128"/>
                </a:lnTo>
                <a:lnTo>
                  <a:pt x="657249" y="201465"/>
                </a:lnTo>
                <a:close/>
              </a:path>
              <a:path w="838835" h="955039">
                <a:moveTo>
                  <a:pt x="654552" y="531220"/>
                </a:moveTo>
                <a:lnTo>
                  <a:pt x="503421" y="531220"/>
                </a:lnTo>
                <a:lnTo>
                  <a:pt x="695796" y="940810"/>
                </a:lnTo>
                <a:lnTo>
                  <a:pt x="725185" y="954487"/>
                </a:lnTo>
                <a:lnTo>
                  <a:pt x="738424" y="949283"/>
                </a:lnTo>
                <a:lnTo>
                  <a:pt x="743522" y="941698"/>
                </a:lnTo>
                <a:lnTo>
                  <a:pt x="744000" y="934856"/>
                </a:lnTo>
                <a:lnTo>
                  <a:pt x="743377" y="931881"/>
                </a:lnTo>
                <a:lnTo>
                  <a:pt x="654552" y="531220"/>
                </a:lnTo>
                <a:close/>
              </a:path>
              <a:path w="838835" h="955039">
                <a:moveTo>
                  <a:pt x="613833" y="58498"/>
                </a:moveTo>
                <a:lnTo>
                  <a:pt x="345081" y="74980"/>
                </a:lnTo>
                <a:lnTo>
                  <a:pt x="5969" y="387979"/>
                </a:lnTo>
                <a:lnTo>
                  <a:pt x="2254" y="391500"/>
                </a:lnTo>
                <a:lnTo>
                  <a:pt x="0" y="395912"/>
                </a:lnTo>
                <a:lnTo>
                  <a:pt x="0" y="400690"/>
                </a:lnTo>
                <a:lnTo>
                  <a:pt x="2118" y="408570"/>
                </a:lnTo>
                <a:lnTo>
                  <a:pt x="7897" y="415009"/>
                </a:lnTo>
                <a:lnTo>
                  <a:pt x="16469" y="419351"/>
                </a:lnTo>
                <a:lnTo>
                  <a:pt x="26966" y="420944"/>
                </a:lnTo>
                <a:lnTo>
                  <a:pt x="34322" y="420944"/>
                </a:lnTo>
                <a:lnTo>
                  <a:pt x="41008" y="418703"/>
                </a:lnTo>
                <a:lnTo>
                  <a:pt x="45842" y="415114"/>
                </a:lnTo>
                <a:lnTo>
                  <a:pt x="345106" y="201465"/>
                </a:lnTo>
                <a:lnTo>
                  <a:pt x="657249" y="201465"/>
                </a:lnTo>
                <a:lnTo>
                  <a:pt x="661884" y="176913"/>
                </a:lnTo>
                <a:lnTo>
                  <a:pt x="832752" y="176913"/>
                </a:lnTo>
                <a:lnTo>
                  <a:pt x="834667" y="166865"/>
                </a:lnTo>
                <a:lnTo>
                  <a:pt x="837532" y="114551"/>
                </a:lnTo>
                <a:lnTo>
                  <a:pt x="760506" y="114551"/>
                </a:lnTo>
                <a:lnTo>
                  <a:pt x="613833" y="58498"/>
                </a:lnTo>
                <a:close/>
              </a:path>
              <a:path w="838835" h="955039">
                <a:moveTo>
                  <a:pt x="45949" y="415091"/>
                </a:moveTo>
                <a:close/>
              </a:path>
              <a:path w="838835" h="955039">
                <a:moveTo>
                  <a:pt x="832752" y="176913"/>
                </a:moveTo>
                <a:lnTo>
                  <a:pt x="661884" y="176913"/>
                </a:lnTo>
                <a:lnTo>
                  <a:pt x="796869" y="217550"/>
                </a:lnTo>
                <a:lnTo>
                  <a:pt x="805770" y="218190"/>
                </a:lnTo>
                <a:lnTo>
                  <a:pt x="817053" y="214565"/>
                </a:lnTo>
                <a:lnTo>
                  <a:pt x="827812" y="202836"/>
                </a:lnTo>
                <a:lnTo>
                  <a:pt x="832752" y="176913"/>
                </a:lnTo>
                <a:close/>
              </a:path>
              <a:path w="838835" h="955039">
                <a:moveTo>
                  <a:pt x="811770" y="0"/>
                </a:moveTo>
                <a:lnTo>
                  <a:pt x="760506" y="114551"/>
                </a:lnTo>
                <a:lnTo>
                  <a:pt x="837532" y="114551"/>
                </a:lnTo>
                <a:lnTo>
                  <a:pt x="837884" y="108119"/>
                </a:lnTo>
                <a:lnTo>
                  <a:pt x="838685" y="58498"/>
                </a:lnTo>
                <a:lnTo>
                  <a:pt x="838761" y="20231"/>
                </a:lnTo>
                <a:lnTo>
                  <a:pt x="836643" y="12354"/>
                </a:lnTo>
                <a:lnTo>
                  <a:pt x="830864" y="5923"/>
                </a:lnTo>
                <a:lnTo>
                  <a:pt x="822286" y="1589"/>
                </a:lnTo>
                <a:lnTo>
                  <a:pt x="811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205" y="3340310"/>
            <a:ext cx="201644" cy="186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1393357" y="0"/>
                </a:moveTo>
                <a:lnTo>
                  <a:pt x="1335339" y="324"/>
                </a:lnTo>
                <a:lnTo>
                  <a:pt x="1276858" y="2155"/>
                </a:lnTo>
                <a:lnTo>
                  <a:pt x="1216961" y="5600"/>
                </a:lnTo>
                <a:lnTo>
                  <a:pt x="1157958" y="10573"/>
                </a:lnTo>
                <a:lnTo>
                  <a:pt x="1099901" y="17041"/>
                </a:lnTo>
                <a:lnTo>
                  <a:pt x="1042845" y="24965"/>
                </a:lnTo>
                <a:lnTo>
                  <a:pt x="986841" y="34309"/>
                </a:lnTo>
                <a:lnTo>
                  <a:pt x="931945" y="45038"/>
                </a:lnTo>
                <a:lnTo>
                  <a:pt x="878209" y="57114"/>
                </a:lnTo>
                <a:lnTo>
                  <a:pt x="825687" y="70501"/>
                </a:lnTo>
                <a:lnTo>
                  <a:pt x="774432" y="85162"/>
                </a:lnTo>
                <a:lnTo>
                  <a:pt x="724497" y="101061"/>
                </a:lnTo>
                <a:lnTo>
                  <a:pt x="675937" y="118162"/>
                </a:lnTo>
                <a:lnTo>
                  <a:pt x="628805" y="136427"/>
                </a:lnTo>
                <a:lnTo>
                  <a:pt x="583153" y="155821"/>
                </a:lnTo>
                <a:lnTo>
                  <a:pt x="539036" y="176308"/>
                </a:lnTo>
                <a:lnTo>
                  <a:pt x="496508" y="197849"/>
                </a:lnTo>
                <a:lnTo>
                  <a:pt x="455620" y="220410"/>
                </a:lnTo>
                <a:lnTo>
                  <a:pt x="416428" y="243953"/>
                </a:lnTo>
                <a:lnTo>
                  <a:pt x="378983" y="268443"/>
                </a:lnTo>
                <a:lnTo>
                  <a:pt x="343341" y="293842"/>
                </a:lnTo>
                <a:lnTo>
                  <a:pt x="309554" y="320114"/>
                </a:lnTo>
                <a:lnTo>
                  <a:pt x="277676" y="347222"/>
                </a:lnTo>
                <a:lnTo>
                  <a:pt x="247759" y="375131"/>
                </a:lnTo>
                <a:lnTo>
                  <a:pt x="219859" y="403803"/>
                </a:lnTo>
                <a:lnTo>
                  <a:pt x="194027" y="433203"/>
                </a:lnTo>
                <a:lnTo>
                  <a:pt x="170318" y="463293"/>
                </a:lnTo>
                <a:lnTo>
                  <a:pt x="129482" y="525399"/>
                </a:lnTo>
                <a:lnTo>
                  <a:pt x="97777" y="589831"/>
                </a:lnTo>
                <a:lnTo>
                  <a:pt x="75632" y="656295"/>
                </a:lnTo>
                <a:lnTo>
                  <a:pt x="63473" y="724500"/>
                </a:lnTo>
                <a:lnTo>
                  <a:pt x="61273" y="759164"/>
                </a:lnTo>
                <a:lnTo>
                  <a:pt x="61729" y="794154"/>
                </a:lnTo>
                <a:lnTo>
                  <a:pt x="64896" y="829433"/>
                </a:lnTo>
                <a:lnTo>
                  <a:pt x="0" y="992374"/>
                </a:lnTo>
                <a:lnTo>
                  <a:pt x="197231" y="1113405"/>
                </a:lnTo>
                <a:lnTo>
                  <a:pt x="223689" y="1143178"/>
                </a:lnTo>
                <a:lnTo>
                  <a:pt x="252132" y="1172065"/>
                </a:lnTo>
                <a:lnTo>
                  <a:pt x="282493" y="1200044"/>
                </a:lnTo>
                <a:lnTo>
                  <a:pt x="314707" y="1227094"/>
                </a:lnTo>
                <a:lnTo>
                  <a:pt x="348710" y="1253193"/>
                </a:lnTo>
                <a:lnTo>
                  <a:pt x="384435" y="1278319"/>
                </a:lnTo>
                <a:lnTo>
                  <a:pt x="421818" y="1302450"/>
                </a:lnTo>
                <a:lnTo>
                  <a:pt x="460794" y="1325565"/>
                </a:lnTo>
                <a:lnTo>
                  <a:pt x="501297" y="1347641"/>
                </a:lnTo>
                <a:lnTo>
                  <a:pt x="543262" y="1368657"/>
                </a:lnTo>
                <a:lnTo>
                  <a:pt x="586624" y="1388592"/>
                </a:lnTo>
                <a:lnTo>
                  <a:pt x="631317" y="1407422"/>
                </a:lnTo>
                <a:lnTo>
                  <a:pt x="677278" y="1425126"/>
                </a:lnTo>
                <a:lnTo>
                  <a:pt x="724439" y="1441683"/>
                </a:lnTo>
                <a:lnTo>
                  <a:pt x="772737" y="1457070"/>
                </a:lnTo>
                <a:lnTo>
                  <a:pt x="822106" y="1471267"/>
                </a:lnTo>
                <a:lnTo>
                  <a:pt x="872481" y="1484250"/>
                </a:lnTo>
                <a:lnTo>
                  <a:pt x="923796" y="1495998"/>
                </a:lnTo>
                <a:lnTo>
                  <a:pt x="975987" y="1506490"/>
                </a:lnTo>
                <a:lnTo>
                  <a:pt x="1028988" y="1515703"/>
                </a:lnTo>
                <a:lnTo>
                  <a:pt x="1082734" y="1523616"/>
                </a:lnTo>
                <a:lnTo>
                  <a:pt x="1137160" y="1530206"/>
                </a:lnTo>
                <a:lnTo>
                  <a:pt x="1192201" y="1535453"/>
                </a:lnTo>
                <a:lnTo>
                  <a:pt x="1247791" y="1539333"/>
                </a:lnTo>
                <a:lnTo>
                  <a:pt x="1303865" y="1541826"/>
                </a:lnTo>
                <a:lnTo>
                  <a:pt x="1360359" y="1542910"/>
                </a:lnTo>
                <a:lnTo>
                  <a:pt x="1417206" y="1542562"/>
                </a:lnTo>
                <a:lnTo>
                  <a:pt x="1474343" y="1540760"/>
                </a:lnTo>
                <a:lnTo>
                  <a:pt x="1534239" y="1537316"/>
                </a:lnTo>
                <a:lnTo>
                  <a:pt x="1593242" y="1532342"/>
                </a:lnTo>
                <a:lnTo>
                  <a:pt x="1651299" y="1525875"/>
                </a:lnTo>
                <a:lnTo>
                  <a:pt x="1708355" y="1517951"/>
                </a:lnTo>
                <a:lnTo>
                  <a:pt x="1764359" y="1508606"/>
                </a:lnTo>
                <a:lnTo>
                  <a:pt x="1819255" y="1497878"/>
                </a:lnTo>
                <a:lnTo>
                  <a:pt x="1872991" y="1485802"/>
                </a:lnTo>
                <a:lnTo>
                  <a:pt x="1925513" y="1472415"/>
                </a:lnTo>
                <a:lnTo>
                  <a:pt x="1976768" y="1457754"/>
                </a:lnTo>
                <a:lnTo>
                  <a:pt x="2026703" y="1441855"/>
                </a:lnTo>
                <a:lnTo>
                  <a:pt x="2075263" y="1424754"/>
                </a:lnTo>
                <a:lnTo>
                  <a:pt x="2122395" y="1406488"/>
                </a:lnTo>
                <a:lnTo>
                  <a:pt x="2168047" y="1387094"/>
                </a:lnTo>
                <a:lnTo>
                  <a:pt x="2212164" y="1366608"/>
                </a:lnTo>
                <a:lnTo>
                  <a:pt x="2254692" y="1345067"/>
                </a:lnTo>
                <a:lnTo>
                  <a:pt x="2295580" y="1322506"/>
                </a:lnTo>
                <a:lnTo>
                  <a:pt x="2334772" y="1298963"/>
                </a:lnTo>
                <a:lnTo>
                  <a:pt x="2372217" y="1274473"/>
                </a:lnTo>
                <a:lnTo>
                  <a:pt x="2407859" y="1249074"/>
                </a:lnTo>
                <a:lnTo>
                  <a:pt x="2441646" y="1222802"/>
                </a:lnTo>
                <a:lnTo>
                  <a:pt x="2473524" y="1195694"/>
                </a:lnTo>
                <a:lnTo>
                  <a:pt x="2503441" y="1167785"/>
                </a:lnTo>
                <a:lnTo>
                  <a:pt x="2531341" y="1139113"/>
                </a:lnTo>
                <a:lnTo>
                  <a:pt x="2557173" y="1109713"/>
                </a:lnTo>
                <a:lnTo>
                  <a:pt x="2580882" y="1079623"/>
                </a:lnTo>
                <a:lnTo>
                  <a:pt x="2621718" y="1017516"/>
                </a:lnTo>
                <a:lnTo>
                  <a:pt x="2653423" y="953085"/>
                </a:lnTo>
                <a:lnTo>
                  <a:pt x="2675568" y="886621"/>
                </a:lnTo>
                <a:lnTo>
                  <a:pt x="2687727" y="818416"/>
                </a:lnTo>
                <a:lnTo>
                  <a:pt x="2689927" y="783752"/>
                </a:lnTo>
                <a:lnTo>
                  <a:pt x="2689471" y="748762"/>
                </a:lnTo>
                <a:lnTo>
                  <a:pt x="2680632" y="679276"/>
                </a:lnTo>
                <a:lnTo>
                  <a:pt x="2661937" y="612376"/>
                </a:lnTo>
                <a:lnTo>
                  <a:pt x="2633822" y="547686"/>
                </a:lnTo>
                <a:lnTo>
                  <a:pt x="2596745" y="485439"/>
                </a:lnTo>
                <a:lnTo>
                  <a:pt x="2551164" y="425865"/>
                </a:lnTo>
                <a:lnTo>
                  <a:pt x="2525328" y="397153"/>
                </a:lnTo>
                <a:lnTo>
                  <a:pt x="2497538" y="369197"/>
                </a:lnTo>
                <a:lnTo>
                  <a:pt x="2467851" y="342024"/>
                </a:lnTo>
                <a:lnTo>
                  <a:pt x="2436325" y="315664"/>
                </a:lnTo>
                <a:lnTo>
                  <a:pt x="2403016" y="290147"/>
                </a:lnTo>
                <a:lnTo>
                  <a:pt x="2367983" y="265500"/>
                </a:lnTo>
                <a:lnTo>
                  <a:pt x="2331283" y="241753"/>
                </a:lnTo>
                <a:lnTo>
                  <a:pt x="2292972" y="218935"/>
                </a:lnTo>
                <a:lnTo>
                  <a:pt x="2253108" y="197074"/>
                </a:lnTo>
                <a:lnTo>
                  <a:pt x="2211749" y="176200"/>
                </a:lnTo>
                <a:lnTo>
                  <a:pt x="2168951" y="156341"/>
                </a:lnTo>
                <a:lnTo>
                  <a:pt x="2124773" y="137527"/>
                </a:lnTo>
                <a:lnTo>
                  <a:pt x="2079270" y="119787"/>
                </a:lnTo>
                <a:lnTo>
                  <a:pt x="2032502" y="103149"/>
                </a:lnTo>
                <a:lnTo>
                  <a:pt x="1984524" y="87641"/>
                </a:lnTo>
                <a:lnTo>
                  <a:pt x="1935394" y="73295"/>
                </a:lnTo>
                <a:lnTo>
                  <a:pt x="1885170" y="60137"/>
                </a:lnTo>
                <a:lnTo>
                  <a:pt x="1833909" y="48197"/>
                </a:lnTo>
                <a:lnTo>
                  <a:pt x="1781668" y="37504"/>
                </a:lnTo>
                <a:lnTo>
                  <a:pt x="1728504" y="28087"/>
                </a:lnTo>
                <a:lnTo>
                  <a:pt x="1674475" y="19975"/>
                </a:lnTo>
                <a:lnTo>
                  <a:pt x="1619638" y="13197"/>
                </a:lnTo>
                <a:lnTo>
                  <a:pt x="1564051" y="7781"/>
                </a:lnTo>
                <a:lnTo>
                  <a:pt x="1507770" y="3757"/>
                </a:lnTo>
                <a:lnTo>
                  <a:pt x="1450852" y="1154"/>
                </a:lnTo>
                <a:lnTo>
                  <a:pt x="13933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0" y="992374"/>
                </a:moveTo>
                <a:lnTo>
                  <a:pt x="64896" y="829433"/>
                </a:lnTo>
                <a:lnTo>
                  <a:pt x="61729" y="794154"/>
                </a:lnTo>
                <a:lnTo>
                  <a:pt x="61273" y="759164"/>
                </a:lnTo>
                <a:lnTo>
                  <a:pt x="68277" y="690198"/>
                </a:lnTo>
                <a:lnTo>
                  <a:pt x="85483" y="622827"/>
                </a:lnTo>
                <a:lnTo>
                  <a:pt x="112461" y="557343"/>
                </a:lnTo>
                <a:lnTo>
                  <a:pt x="148785" y="494037"/>
                </a:lnTo>
                <a:lnTo>
                  <a:pt x="194027" y="433203"/>
                </a:lnTo>
                <a:lnTo>
                  <a:pt x="219859" y="403803"/>
                </a:lnTo>
                <a:lnTo>
                  <a:pt x="247759" y="375131"/>
                </a:lnTo>
                <a:lnTo>
                  <a:pt x="277676" y="347222"/>
                </a:lnTo>
                <a:lnTo>
                  <a:pt x="309554" y="320114"/>
                </a:lnTo>
                <a:lnTo>
                  <a:pt x="343341" y="293842"/>
                </a:lnTo>
                <a:lnTo>
                  <a:pt x="378983" y="268443"/>
                </a:lnTo>
                <a:lnTo>
                  <a:pt x="416428" y="243953"/>
                </a:lnTo>
                <a:lnTo>
                  <a:pt x="455620" y="220410"/>
                </a:lnTo>
                <a:lnTo>
                  <a:pt x="496508" y="197849"/>
                </a:lnTo>
                <a:lnTo>
                  <a:pt x="539036" y="176308"/>
                </a:lnTo>
                <a:lnTo>
                  <a:pt x="583153" y="155821"/>
                </a:lnTo>
                <a:lnTo>
                  <a:pt x="628805" y="136427"/>
                </a:lnTo>
                <a:lnTo>
                  <a:pt x="675937" y="118162"/>
                </a:lnTo>
                <a:lnTo>
                  <a:pt x="724497" y="101061"/>
                </a:lnTo>
                <a:lnTo>
                  <a:pt x="774432" y="85162"/>
                </a:lnTo>
                <a:lnTo>
                  <a:pt x="825687" y="70501"/>
                </a:lnTo>
                <a:lnTo>
                  <a:pt x="878209" y="57114"/>
                </a:lnTo>
                <a:lnTo>
                  <a:pt x="931945" y="45038"/>
                </a:lnTo>
                <a:lnTo>
                  <a:pt x="986841" y="34309"/>
                </a:lnTo>
                <a:lnTo>
                  <a:pt x="1042845" y="24965"/>
                </a:lnTo>
                <a:lnTo>
                  <a:pt x="1099901" y="17041"/>
                </a:lnTo>
                <a:lnTo>
                  <a:pt x="1157958" y="10573"/>
                </a:lnTo>
                <a:lnTo>
                  <a:pt x="1216961" y="5600"/>
                </a:lnTo>
                <a:lnTo>
                  <a:pt x="1276858" y="2155"/>
                </a:lnTo>
                <a:lnTo>
                  <a:pt x="1335339" y="324"/>
                </a:lnTo>
                <a:lnTo>
                  <a:pt x="1393357" y="0"/>
                </a:lnTo>
                <a:lnTo>
                  <a:pt x="1450852" y="1154"/>
                </a:lnTo>
                <a:lnTo>
                  <a:pt x="1507770" y="3757"/>
                </a:lnTo>
                <a:lnTo>
                  <a:pt x="1564051" y="7781"/>
                </a:lnTo>
                <a:lnTo>
                  <a:pt x="1619638" y="13197"/>
                </a:lnTo>
                <a:lnTo>
                  <a:pt x="1674475" y="19975"/>
                </a:lnTo>
                <a:lnTo>
                  <a:pt x="1728504" y="28087"/>
                </a:lnTo>
                <a:lnTo>
                  <a:pt x="1781668" y="37504"/>
                </a:lnTo>
                <a:lnTo>
                  <a:pt x="1833909" y="48197"/>
                </a:lnTo>
                <a:lnTo>
                  <a:pt x="1885170" y="60137"/>
                </a:lnTo>
                <a:lnTo>
                  <a:pt x="1935394" y="73295"/>
                </a:lnTo>
                <a:lnTo>
                  <a:pt x="1984524" y="87641"/>
                </a:lnTo>
                <a:lnTo>
                  <a:pt x="2032502" y="103149"/>
                </a:lnTo>
                <a:lnTo>
                  <a:pt x="2079270" y="119787"/>
                </a:lnTo>
                <a:lnTo>
                  <a:pt x="2124773" y="137527"/>
                </a:lnTo>
                <a:lnTo>
                  <a:pt x="2168951" y="156341"/>
                </a:lnTo>
                <a:lnTo>
                  <a:pt x="2211749" y="176200"/>
                </a:lnTo>
                <a:lnTo>
                  <a:pt x="2253108" y="197074"/>
                </a:lnTo>
                <a:lnTo>
                  <a:pt x="2292972" y="218935"/>
                </a:lnTo>
                <a:lnTo>
                  <a:pt x="2331283" y="241753"/>
                </a:lnTo>
                <a:lnTo>
                  <a:pt x="2367983" y="265500"/>
                </a:lnTo>
                <a:lnTo>
                  <a:pt x="2403016" y="290147"/>
                </a:lnTo>
                <a:lnTo>
                  <a:pt x="2436325" y="315664"/>
                </a:lnTo>
                <a:lnTo>
                  <a:pt x="2467851" y="342024"/>
                </a:lnTo>
                <a:lnTo>
                  <a:pt x="2497538" y="369197"/>
                </a:lnTo>
                <a:lnTo>
                  <a:pt x="2525328" y="397153"/>
                </a:lnTo>
                <a:lnTo>
                  <a:pt x="2551164" y="425865"/>
                </a:lnTo>
                <a:lnTo>
                  <a:pt x="2596745" y="485439"/>
                </a:lnTo>
                <a:lnTo>
                  <a:pt x="2633822" y="547686"/>
                </a:lnTo>
                <a:lnTo>
                  <a:pt x="2661937" y="612376"/>
                </a:lnTo>
                <a:lnTo>
                  <a:pt x="2680632" y="679276"/>
                </a:lnTo>
                <a:lnTo>
                  <a:pt x="2689471" y="748762"/>
                </a:lnTo>
                <a:lnTo>
                  <a:pt x="2689927" y="783752"/>
                </a:lnTo>
                <a:lnTo>
                  <a:pt x="2687727" y="818416"/>
                </a:lnTo>
                <a:lnTo>
                  <a:pt x="2675568" y="886621"/>
                </a:lnTo>
                <a:lnTo>
                  <a:pt x="2653423" y="953085"/>
                </a:lnTo>
                <a:lnTo>
                  <a:pt x="2621718" y="1017516"/>
                </a:lnTo>
                <a:lnTo>
                  <a:pt x="2580882" y="1079623"/>
                </a:lnTo>
                <a:lnTo>
                  <a:pt x="2557173" y="1109713"/>
                </a:lnTo>
                <a:lnTo>
                  <a:pt x="2531341" y="1139113"/>
                </a:lnTo>
                <a:lnTo>
                  <a:pt x="2503441" y="1167785"/>
                </a:lnTo>
                <a:lnTo>
                  <a:pt x="2473524" y="1195694"/>
                </a:lnTo>
                <a:lnTo>
                  <a:pt x="2441646" y="1222802"/>
                </a:lnTo>
                <a:lnTo>
                  <a:pt x="2407859" y="1249074"/>
                </a:lnTo>
                <a:lnTo>
                  <a:pt x="2372217" y="1274473"/>
                </a:lnTo>
                <a:lnTo>
                  <a:pt x="2334772" y="1298963"/>
                </a:lnTo>
                <a:lnTo>
                  <a:pt x="2295580" y="1322506"/>
                </a:lnTo>
                <a:lnTo>
                  <a:pt x="2254692" y="1345067"/>
                </a:lnTo>
                <a:lnTo>
                  <a:pt x="2212164" y="1366608"/>
                </a:lnTo>
                <a:lnTo>
                  <a:pt x="2168047" y="1387094"/>
                </a:lnTo>
                <a:lnTo>
                  <a:pt x="2122395" y="1406488"/>
                </a:lnTo>
                <a:lnTo>
                  <a:pt x="2075263" y="1424754"/>
                </a:lnTo>
                <a:lnTo>
                  <a:pt x="2026703" y="1441855"/>
                </a:lnTo>
                <a:lnTo>
                  <a:pt x="1976768" y="1457754"/>
                </a:lnTo>
                <a:lnTo>
                  <a:pt x="1925513" y="1472415"/>
                </a:lnTo>
                <a:lnTo>
                  <a:pt x="1872991" y="1485802"/>
                </a:lnTo>
                <a:lnTo>
                  <a:pt x="1819255" y="1497878"/>
                </a:lnTo>
                <a:lnTo>
                  <a:pt x="1764359" y="1508606"/>
                </a:lnTo>
                <a:lnTo>
                  <a:pt x="1708355" y="1517951"/>
                </a:lnTo>
                <a:lnTo>
                  <a:pt x="1651299" y="1525875"/>
                </a:lnTo>
                <a:lnTo>
                  <a:pt x="1593242" y="1532342"/>
                </a:lnTo>
                <a:lnTo>
                  <a:pt x="1534239" y="1537316"/>
                </a:lnTo>
                <a:lnTo>
                  <a:pt x="1474343" y="1540760"/>
                </a:lnTo>
                <a:lnTo>
                  <a:pt x="1417206" y="1542562"/>
                </a:lnTo>
                <a:lnTo>
                  <a:pt x="1360359" y="1542910"/>
                </a:lnTo>
                <a:lnTo>
                  <a:pt x="1303865" y="1541826"/>
                </a:lnTo>
                <a:lnTo>
                  <a:pt x="1247791" y="1539333"/>
                </a:lnTo>
                <a:lnTo>
                  <a:pt x="1192201" y="1535453"/>
                </a:lnTo>
                <a:lnTo>
                  <a:pt x="1137160" y="1530206"/>
                </a:lnTo>
                <a:lnTo>
                  <a:pt x="1082734" y="1523616"/>
                </a:lnTo>
                <a:lnTo>
                  <a:pt x="1028988" y="1515703"/>
                </a:lnTo>
                <a:lnTo>
                  <a:pt x="975987" y="1506490"/>
                </a:lnTo>
                <a:lnTo>
                  <a:pt x="923796" y="1495998"/>
                </a:lnTo>
                <a:lnTo>
                  <a:pt x="872481" y="1484250"/>
                </a:lnTo>
                <a:lnTo>
                  <a:pt x="822106" y="1471267"/>
                </a:lnTo>
                <a:lnTo>
                  <a:pt x="772737" y="1457070"/>
                </a:lnTo>
                <a:lnTo>
                  <a:pt x="724439" y="1441683"/>
                </a:lnTo>
                <a:lnTo>
                  <a:pt x="677278" y="1425126"/>
                </a:lnTo>
                <a:lnTo>
                  <a:pt x="631317" y="1407422"/>
                </a:lnTo>
                <a:lnTo>
                  <a:pt x="586624" y="1388592"/>
                </a:lnTo>
                <a:lnTo>
                  <a:pt x="543262" y="1368657"/>
                </a:lnTo>
                <a:lnTo>
                  <a:pt x="501297" y="1347641"/>
                </a:lnTo>
                <a:lnTo>
                  <a:pt x="460794" y="1325565"/>
                </a:lnTo>
                <a:lnTo>
                  <a:pt x="421818" y="1302450"/>
                </a:lnTo>
                <a:lnTo>
                  <a:pt x="384435" y="1278319"/>
                </a:lnTo>
                <a:lnTo>
                  <a:pt x="348710" y="1253193"/>
                </a:lnTo>
                <a:lnTo>
                  <a:pt x="314707" y="1227094"/>
                </a:lnTo>
                <a:lnTo>
                  <a:pt x="282493" y="1200044"/>
                </a:lnTo>
                <a:lnTo>
                  <a:pt x="252132" y="1172065"/>
                </a:lnTo>
                <a:lnTo>
                  <a:pt x="223689" y="1143178"/>
                </a:lnTo>
                <a:lnTo>
                  <a:pt x="197231" y="1113405"/>
                </a:lnTo>
                <a:lnTo>
                  <a:pt x="0" y="99237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5566" y="2628582"/>
            <a:ext cx="2078989" cy="11252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5715" algn="ctr">
              <a:lnSpc>
                <a:spcPts val="1430"/>
              </a:lnSpc>
              <a:spcBef>
                <a:spcPts val="155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Now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accepting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volunteers 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to join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sz="1200" b="1" spc="-15" dirty="0">
                <a:solidFill>
                  <a:srgbClr val="FFFFFF"/>
                </a:solidFill>
                <a:latin typeface="Verdana"/>
                <a:cs typeface="Verdana"/>
              </a:rPr>
              <a:t>Patient  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200" b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  <a:spcBef>
                <a:spcPts val="5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Free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Training!</a:t>
            </a:r>
            <a:endParaRPr sz="1200">
              <a:latin typeface="Verdana"/>
              <a:cs typeface="Verdana"/>
            </a:endParaRPr>
          </a:p>
          <a:p>
            <a:pPr marL="5715" algn="ctr">
              <a:lnSpc>
                <a:spcPts val="1435"/>
              </a:lnSpc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Call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us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444-9074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62075"/>
            <a:ext cx="9144000" cy="2000250"/>
          </a:xfrm>
          <a:custGeom>
            <a:avLst/>
            <a:gdLst/>
            <a:ahLst/>
            <a:cxnLst/>
            <a:rect l="l" t="t" r="r" b="b"/>
            <a:pathLst>
              <a:path w="9144000" h="2000250">
                <a:moveTo>
                  <a:pt x="0" y="2000250"/>
                </a:moveTo>
                <a:lnTo>
                  <a:pt x="9144000" y="2000250"/>
                </a:lnTo>
                <a:lnTo>
                  <a:pt x="9144000" y="0"/>
                </a:lnTo>
                <a:lnTo>
                  <a:pt x="0" y="0"/>
                </a:lnTo>
                <a:lnTo>
                  <a:pt x="0" y="20002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6250" y="1533525"/>
            <a:ext cx="43815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6232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0" y="428625"/>
                </a:moveTo>
                <a:lnTo>
                  <a:pt x="9144000" y="428625"/>
                </a:lnTo>
                <a:lnTo>
                  <a:pt x="9144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397186"/>
            <a:ext cx="9144000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9290">
              <a:lnSpc>
                <a:spcPct val="100000"/>
              </a:lnSpc>
              <a:spcBef>
                <a:spcPts val="100"/>
              </a:spcBef>
            </a:pPr>
            <a:r>
              <a:rPr sz="1200" b="1" i="1" spc="-20" dirty="0">
                <a:solidFill>
                  <a:srgbClr val="FFFFFF"/>
                </a:solidFill>
                <a:latin typeface="Verdana"/>
                <a:cs typeface="Verdana"/>
              </a:rPr>
              <a:t>“Stony </a:t>
            </a:r>
            <a:r>
              <a:rPr sz="1200" b="1" i="1" spc="-5" dirty="0">
                <a:solidFill>
                  <a:srgbClr val="FFFFFF"/>
                </a:solidFill>
                <a:latin typeface="Verdana"/>
                <a:cs typeface="Verdana"/>
              </a:rPr>
              <a:t>Brook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Prepares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200" b="1" i="1" spc="10" dirty="0">
                <a:solidFill>
                  <a:srgbClr val="FFFFFF"/>
                </a:solidFill>
                <a:latin typeface="Verdana"/>
                <a:cs typeface="Verdana"/>
              </a:rPr>
              <a:t>Take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Overflow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200" b="1" i="1" spc="-15" dirty="0">
                <a:solidFill>
                  <a:srgbClr val="FFFFFF"/>
                </a:solidFill>
                <a:latin typeface="Verdana"/>
                <a:cs typeface="Verdana"/>
              </a:rPr>
              <a:t>Coronavirus</a:t>
            </a:r>
            <a:r>
              <a:rPr sz="1200" b="1" i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FFFFFF"/>
                </a:solidFill>
                <a:latin typeface="Verdana"/>
                <a:cs typeface="Verdana"/>
              </a:rPr>
              <a:t>Patients”</a:t>
            </a:r>
            <a:endParaRPr sz="1200">
              <a:latin typeface="Verdana"/>
              <a:cs typeface="Verdana"/>
            </a:endParaRPr>
          </a:p>
          <a:p>
            <a:pPr marR="73025" algn="r">
              <a:lnSpc>
                <a:spcPct val="100000"/>
              </a:lnSpc>
              <a:spcBef>
                <a:spcPts val="15"/>
              </a:spcBef>
            </a:pPr>
            <a:r>
              <a:rPr sz="950" b="1" i="1" spc="10" dirty="0">
                <a:solidFill>
                  <a:srgbClr val="FFFFFF"/>
                </a:solidFill>
                <a:latin typeface="Verdana"/>
                <a:cs typeface="Verdana"/>
              </a:rPr>
              <a:t>Newsday: </a:t>
            </a:r>
            <a:r>
              <a:rPr sz="950" b="1" i="1" spc="-5" dirty="0">
                <a:solidFill>
                  <a:srgbClr val="FFFFFF"/>
                </a:solidFill>
                <a:latin typeface="Verdana"/>
                <a:cs typeface="Verdana"/>
              </a:rPr>
              <a:t>March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20, </a:t>
            </a:r>
            <a:r>
              <a:rPr sz="950" b="1" i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2020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6550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6550" y="2839085"/>
            <a:ext cx="158115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7314" marR="101600" indent="132715">
              <a:lnSpc>
                <a:spcPts val="1430"/>
              </a:lnSpc>
              <a:spcBef>
                <a:spcPts val="155"/>
              </a:spcBef>
            </a:pPr>
            <a:r>
              <a:rPr sz="1200" b="1" spc="-30" dirty="0">
                <a:latin typeface="Verdana"/>
                <a:cs typeface="Verdana"/>
              </a:rPr>
              <a:t>PLANNING </a:t>
            </a:r>
            <a:r>
              <a:rPr sz="1200" b="1" dirty="0">
                <a:latin typeface="Verdana"/>
                <a:cs typeface="Verdana"/>
              </a:rPr>
              <a:t>&amp;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25" dirty="0">
                <a:latin typeface="Verdana"/>
                <a:cs typeface="Verdana"/>
              </a:rPr>
              <a:t>D</a:t>
            </a:r>
            <a:r>
              <a:rPr sz="1200" b="1" spc="-45" dirty="0">
                <a:latin typeface="Verdana"/>
                <a:cs typeface="Verdana"/>
              </a:rPr>
              <a:t>N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30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28975" y="1523936"/>
            <a:ext cx="881062" cy="9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1525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1525" y="2471991"/>
            <a:ext cx="1581150" cy="7531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0029" marR="229870" indent="5080" algn="ctr">
              <a:lnSpc>
                <a:spcPct val="99200"/>
              </a:lnSpc>
              <a:spcBef>
                <a:spcPts val="115"/>
              </a:spcBef>
            </a:pPr>
            <a:r>
              <a:rPr sz="1200" b="1" spc="-5" dirty="0">
                <a:latin typeface="Verdana"/>
                <a:cs typeface="Verdana"/>
              </a:rPr>
              <a:t>PERSONAL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spc="25" dirty="0">
                <a:latin typeface="Verdana"/>
                <a:cs typeface="Verdana"/>
              </a:rPr>
              <a:t>O</a:t>
            </a:r>
            <a:r>
              <a:rPr sz="1200" b="1" spc="75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25" dirty="0">
                <a:latin typeface="Verdana"/>
                <a:cs typeface="Verdana"/>
              </a:rPr>
              <a:t>C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-20" dirty="0">
                <a:latin typeface="Verdana"/>
                <a:cs typeface="Verdana"/>
              </a:rPr>
              <a:t>V</a:t>
            </a:r>
            <a:r>
              <a:rPr sz="1200" b="1" dirty="0">
                <a:latin typeface="Verdana"/>
                <a:cs typeface="Verdana"/>
              </a:rPr>
              <a:t>E  </a:t>
            </a:r>
            <a:r>
              <a:rPr sz="1200" b="1" spc="-10" dirty="0">
                <a:latin typeface="Verdana"/>
                <a:cs typeface="Verdana"/>
              </a:rPr>
              <a:t>EQUIPMENT  </a:t>
            </a:r>
            <a:r>
              <a:rPr sz="1200" b="1" spc="10" dirty="0">
                <a:latin typeface="Verdana"/>
                <a:cs typeface="Verdana"/>
              </a:rPr>
              <a:t>(PPE)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72025" y="1476311"/>
            <a:ext cx="1195387" cy="1071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500" y="1428750"/>
            <a:ext cx="1571625" cy="1828800"/>
          </a:xfrm>
          <a:custGeom>
            <a:avLst/>
            <a:gdLst/>
            <a:ahLst/>
            <a:cxnLst/>
            <a:rect l="l" t="t" r="r" b="b"/>
            <a:pathLst>
              <a:path w="1571625" h="1828800">
                <a:moveTo>
                  <a:pt x="0" y="1828800"/>
                </a:moveTo>
                <a:lnTo>
                  <a:pt x="1571625" y="1828800"/>
                </a:lnTo>
                <a:lnTo>
                  <a:pt x="1571625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6500" y="2839085"/>
            <a:ext cx="157162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3695" marR="335915" indent="142875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latin typeface="Verdana"/>
                <a:cs typeface="Verdana"/>
              </a:rPr>
              <a:t>SURGE  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80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43650" y="1619250"/>
            <a:ext cx="1466850" cy="78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123950"/>
            <a:ext cx="2647949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456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380"/>
              </a:spcBef>
            </a:pPr>
            <a:r>
              <a:rPr spc="10" dirty="0"/>
              <a:t>Infectious </a:t>
            </a:r>
            <a:r>
              <a:rPr spc="5" dirty="0"/>
              <a:t>Diseases </a:t>
            </a:r>
            <a:r>
              <a:rPr spc="25" dirty="0"/>
              <a:t>&amp;</a:t>
            </a:r>
            <a:r>
              <a:rPr spc="-275" dirty="0"/>
              <a:t> </a:t>
            </a:r>
            <a:r>
              <a:rPr spc="10" dirty="0"/>
              <a:t>Emerging  </a:t>
            </a:r>
            <a:r>
              <a:rPr spc="20" dirty="0"/>
              <a:t>Pathogens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4986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All-Hazards</a:t>
            </a:r>
            <a:r>
              <a:rPr sz="3200" spc="-315" dirty="0"/>
              <a:t> </a:t>
            </a:r>
            <a:r>
              <a:rPr sz="3200" spc="10" dirty="0"/>
              <a:t>Approach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867275" y="2657475"/>
            <a:ext cx="2457450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857250"/>
            <a:ext cx="28384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650" y="857250"/>
            <a:ext cx="2428875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7350" y="2771775"/>
            <a:ext cx="2905125" cy="1628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8325" y="226599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Hurricane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0101" y="2241486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Pandemic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14651" y="4106227"/>
            <a:ext cx="1400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Mass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Shooting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86476" y="410622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Bombing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2200" y="857250"/>
            <a:ext cx="2752725" cy="169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91351" y="2269172"/>
            <a:ext cx="2133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Closed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roadways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100"/>
            <a:ext cx="3419474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9475" y="800100"/>
            <a:ext cx="5715000" cy="3086100"/>
          </a:xfrm>
          <a:custGeom>
            <a:avLst/>
            <a:gdLst/>
            <a:ahLst/>
            <a:cxnLst/>
            <a:rect l="l" t="t" r="r" b="b"/>
            <a:pathLst>
              <a:path w="5715000" h="3086100">
                <a:moveTo>
                  <a:pt x="0" y="3086100"/>
                </a:moveTo>
                <a:lnTo>
                  <a:pt x="5715000" y="3086100"/>
                </a:lnTo>
                <a:lnTo>
                  <a:pt x="5715000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solidFill>
            <a:srgbClr val="505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22599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Your</a:t>
            </a:r>
            <a:r>
              <a:rPr sz="3200" spc="-229" dirty="0"/>
              <a:t> </a:t>
            </a:r>
            <a:r>
              <a:rPr sz="3200" spc="35" dirty="0"/>
              <a:t>Role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71035" indent="-219075">
              <a:lnSpc>
                <a:spcPts val="1664"/>
              </a:lnSpc>
              <a:spcBef>
                <a:spcPts val="1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-5" dirty="0"/>
              <a:t>BE</a:t>
            </a:r>
            <a:r>
              <a:rPr spc="40" dirty="0"/>
              <a:t> </a:t>
            </a:r>
            <a:r>
              <a:rPr spc="20" dirty="0"/>
              <a:t>AWARE</a:t>
            </a:r>
          </a:p>
          <a:p>
            <a:pPr marL="4251960">
              <a:lnSpc>
                <a:spcPts val="1655"/>
              </a:lnSpc>
            </a:pPr>
            <a:r>
              <a:rPr b="0" spc="20" dirty="0">
                <a:latin typeface="Verdana"/>
                <a:cs typeface="Verdana"/>
              </a:rPr>
              <a:t>Know </a:t>
            </a:r>
            <a:r>
              <a:rPr b="0" spc="10" dirty="0">
                <a:latin typeface="Verdana"/>
                <a:cs typeface="Verdana"/>
              </a:rPr>
              <a:t>where </a:t>
            </a:r>
            <a:r>
              <a:rPr b="0" spc="15" dirty="0">
                <a:latin typeface="Verdana"/>
                <a:cs typeface="Verdana"/>
              </a:rPr>
              <a:t>your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32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</a:p>
          <a:p>
            <a:pPr marL="4251960">
              <a:lnSpc>
                <a:spcPts val="1664"/>
              </a:lnSpc>
            </a:pPr>
            <a:r>
              <a:rPr spc="15" dirty="0"/>
              <a:t>Response</a:t>
            </a:r>
            <a:r>
              <a:rPr spc="-160" dirty="0"/>
              <a:t> </a:t>
            </a:r>
            <a:r>
              <a:rPr spc="15" dirty="0"/>
              <a:t>Guide</a:t>
            </a:r>
            <a:r>
              <a:rPr spc="-140" dirty="0"/>
              <a:t> </a:t>
            </a:r>
            <a:r>
              <a:rPr b="0" dirty="0">
                <a:latin typeface="Verdana"/>
                <a:cs typeface="Verdana"/>
              </a:rPr>
              <a:t>and</a:t>
            </a:r>
            <a:r>
              <a:rPr b="0" spc="40" dirty="0">
                <a:latin typeface="Verdana"/>
                <a:cs typeface="Verdana"/>
              </a:rPr>
              <a:t> </a:t>
            </a:r>
            <a:r>
              <a:rPr spc="20" dirty="0"/>
              <a:t>disaster</a:t>
            </a:r>
            <a:r>
              <a:rPr spc="-215" dirty="0"/>
              <a:t> </a:t>
            </a:r>
            <a:r>
              <a:rPr spc="10" dirty="0"/>
              <a:t>box</a:t>
            </a:r>
            <a:r>
              <a:rPr spc="-30" dirty="0"/>
              <a:t> </a:t>
            </a:r>
            <a:r>
              <a:rPr b="0" dirty="0">
                <a:latin typeface="Verdana"/>
                <a:cs typeface="Verdana"/>
              </a:rPr>
              <a:t>are</a:t>
            </a:r>
            <a:r>
              <a:rPr b="0" spc="-7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kept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5" dirty="0"/>
              <a:t>GET</a:t>
            </a:r>
            <a:r>
              <a:rPr spc="-30" dirty="0"/>
              <a:t> </a:t>
            </a:r>
            <a:r>
              <a:rPr spc="15" dirty="0"/>
              <a:t>TRAINED</a:t>
            </a:r>
          </a:p>
          <a:p>
            <a:pPr marL="4251960">
              <a:lnSpc>
                <a:spcPct val="100000"/>
              </a:lnSpc>
              <a:spcBef>
                <a:spcPts val="45"/>
              </a:spcBef>
            </a:pPr>
            <a:r>
              <a:rPr b="0" spc="10" dirty="0">
                <a:latin typeface="Verdana"/>
                <a:cs typeface="Verdana"/>
              </a:rPr>
              <a:t>Complete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Annual </a:t>
            </a:r>
            <a:r>
              <a:rPr b="0" spc="10" dirty="0">
                <a:latin typeface="Verdana"/>
                <a:cs typeface="Verdana"/>
              </a:rPr>
              <a:t>Required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Education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(ARE)</a:t>
            </a:r>
          </a:p>
          <a:p>
            <a:pPr marL="4471035" indent="-219075">
              <a:lnSpc>
                <a:spcPts val="1664"/>
              </a:lnSpc>
              <a:spcBef>
                <a:spcPts val="13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15" dirty="0"/>
              <a:t>PARTICIPATE</a:t>
            </a:r>
          </a:p>
          <a:p>
            <a:pPr marL="4251960">
              <a:lnSpc>
                <a:spcPts val="1664"/>
              </a:lnSpc>
            </a:pPr>
            <a:r>
              <a:rPr b="0" spc="30" dirty="0">
                <a:latin typeface="Verdana"/>
                <a:cs typeface="Verdana"/>
              </a:rPr>
              <a:t>Flu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20" dirty="0">
                <a:latin typeface="Verdana"/>
                <a:cs typeface="Verdana"/>
              </a:rPr>
              <a:t>Shot</a:t>
            </a:r>
            <a:r>
              <a:rPr b="0" spc="-8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POD,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Training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exercises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20" dirty="0"/>
              <a:t>RESPOND</a:t>
            </a:r>
          </a:p>
          <a:p>
            <a:pPr marL="4251960" marR="5080">
              <a:lnSpc>
                <a:spcPts val="1650"/>
              </a:lnSpc>
              <a:spcBef>
                <a:spcPts val="125"/>
              </a:spcBef>
            </a:pPr>
            <a:r>
              <a:rPr b="0" spc="30" dirty="0">
                <a:latin typeface="Verdana"/>
                <a:cs typeface="Verdana"/>
              </a:rPr>
              <a:t>Follow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16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  <a:r>
              <a:rPr spc="-140" dirty="0"/>
              <a:t> </a:t>
            </a:r>
            <a:r>
              <a:rPr spc="15" dirty="0"/>
              <a:t>Response  Guide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0535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Have a </a:t>
            </a:r>
            <a:r>
              <a:rPr sz="3200" spc="30" dirty="0"/>
              <a:t>Family </a:t>
            </a:r>
            <a:r>
              <a:rPr sz="3200" spc="20" dirty="0"/>
              <a:t>Emergency</a:t>
            </a:r>
            <a:r>
              <a:rPr sz="3200" spc="-630" dirty="0"/>
              <a:t> </a:t>
            </a:r>
            <a:r>
              <a:rPr sz="3200" spc="30" dirty="0"/>
              <a:t>Plan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53782" y="1090866"/>
            <a:ext cx="2119630" cy="333692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17170" indent="-205104">
              <a:lnSpc>
                <a:spcPct val="100000"/>
              </a:lnSpc>
              <a:spcBef>
                <a:spcPts val="124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5" dirty="0">
                <a:latin typeface="Verdana"/>
                <a:cs typeface="Verdana"/>
              </a:rPr>
              <a:t>Sheltering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15" dirty="0">
                <a:latin typeface="Verdana"/>
                <a:cs typeface="Verdana"/>
              </a:rPr>
              <a:t>Evacuation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0" dirty="0">
                <a:latin typeface="Verdana"/>
                <a:cs typeface="Verdana"/>
              </a:rPr>
              <a:t>Supplies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15" dirty="0">
                <a:latin typeface="Verdana"/>
                <a:cs typeface="Verdana"/>
              </a:rPr>
              <a:t>C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mm</a:t>
            </a:r>
            <a:r>
              <a:rPr sz="1800" spc="-15" dirty="0">
                <a:latin typeface="Verdana"/>
                <a:cs typeface="Verdana"/>
              </a:rPr>
              <a:t>un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5" dirty="0">
                <a:latin typeface="Verdana"/>
                <a:cs typeface="Verdana"/>
              </a:rPr>
              <a:t>c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45" dirty="0">
                <a:latin typeface="Verdana"/>
                <a:cs typeface="Verdana"/>
              </a:rPr>
              <a:t>Pets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Ready.gov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-5" dirty="0">
                <a:solidFill>
                  <a:srgbClr val="39BEC8"/>
                </a:solidFill>
                <a:latin typeface="Verdana"/>
                <a:cs typeface="Verdana"/>
              </a:rPr>
              <a:t>Redcross.org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FEMA.gov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3300" y="1200150"/>
            <a:ext cx="12573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3100" y="1209675"/>
            <a:ext cx="1543050" cy="130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2750" y="3114675"/>
            <a:ext cx="870438" cy="128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1919" y="3114675"/>
            <a:ext cx="829818" cy="1285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0450" y="1200150"/>
            <a:ext cx="2095500" cy="1304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8300" y="2609850"/>
            <a:ext cx="1304925" cy="179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4076" y="2595562"/>
            <a:ext cx="1333500" cy="1819275"/>
          </a:xfrm>
          <a:custGeom>
            <a:avLst/>
            <a:gdLst/>
            <a:ahLst/>
            <a:cxnLst/>
            <a:rect l="l" t="t" r="r" b="b"/>
            <a:pathLst>
              <a:path w="1333500" h="1819275">
                <a:moveTo>
                  <a:pt x="0" y="1819275"/>
                </a:moveTo>
                <a:lnTo>
                  <a:pt x="1333500" y="1819275"/>
                </a:lnTo>
                <a:lnTo>
                  <a:pt x="1333500" y="0"/>
                </a:lnTo>
                <a:lnTo>
                  <a:pt x="0" y="0"/>
                </a:lnTo>
                <a:lnTo>
                  <a:pt x="0" y="1819275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1450" y="2600325"/>
            <a:ext cx="1352550" cy="180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7075" y="1000125"/>
            <a:ext cx="4219575" cy="1905000"/>
          </a:xfrm>
          <a:custGeom>
            <a:avLst/>
            <a:gdLst/>
            <a:ahLst/>
            <a:cxnLst/>
            <a:rect l="l" t="t" r="r" b="b"/>
            <a:pathLst>
              <a:path w="4219575" h="1905000">
                <a:moveTo>
                  <a:pt x="3349879" y="0"/>
                </a:moveTo>
                <a:lnTo>
                  <a:pt x="0" y="0"/>
                </a:lnTo>
                <a:lnTo>
                  <a:pt x="0" y="1905000"/>
                </a:lnTo>
                <a:lnTo>
                  <a:pt x="3349879" y="1905000"/>
                </a:lnTo>
                <a:lnTo>
                  <a:pt x="3349879" y="1904238"/>
                </a:lnTo>
                <a:lnTo>
                  <a:pt x="3454654" y="1896999"/>
                </a:lnTo>
                <a:lnTo>
                  <a:pt x="3501679" y="1888950"/>
                </a:lnTo>
                <a:lnTo>
                  <a:pt x="3548030" y="1878200"/>
                </a:lnTo>
                <a:lnTo>
                  <a:pt x="3593614" y="1864803"/>
                </a:lnTo>
                <a:lnTo>
                  <a:pt x="3638342" y="1848816"/>
                </a:lnTo>
                <a:lnTo>
                  <a:pt x="3682124" y="1830294"/>
                </a:lnTo>
                <a:lnTo>
                  <a:pt x="3724870" y="1809293"/>
                </a:lnTo>
                <a:lnTo>
                  <a:pt x="3766488" y="1785869"/>
                </a:lnTo>
                <a:lnTo>
                  <a:pt x="3806889" y="1760079"/>
                </a:lnTo>
                <a:lnTo>
                  <a:pt x="3845982" y="1731977"/>
                </a:lnTo>
                <a:lnTo>
                  <a:pt x="3883678" y="1701619"/>
                </a:lnTo>
                <a:lnTo>
                  <a:pt x="3919886" y="1669062"/>
                </a:lnTo>
                <a:lnTo>
                  <a:pt x="3954516" y="1634361"/>
                </a:lnTo>
                <a:lnTo>
                  <a:pt x="3987477" y="1597572"/>
                </a:lnTo>
                <a:lnTo>
                  <a:pt x="4018679" y="1558751"/>
                </a:lnTo>
                <a:lnTo>
                  <a:pt x="4048032" y="1517954"/>
                </a:lnTo>
                <a:lnTo>
                  <a:pt x="4075445" y="1475237"/>
                </a:lnTo>
                <a:lnTo>
                  <a:pt x="4100829" y="1430655"/>
                </a:lnTo>
                <a:lnTo>
                  <a:pt x="4123311" y="1385958"/>
                </a:lnTo>
                <a:lnTo>
                  <a:pt x="4143436" y="1340331"/>
                </a:lnTo>
                <a:lnTo>
                  <a:pt x="4161204" y="1293875"/>
                </a:lnTo>
                <a:lnTo>
                  <a:pt x="4176615" y="1246694"/>
                </a:lnTo>
                <a:lnTo>
                  <a:pt x="4189668" y="1198891"/>
                </a:lnTo>
                <a:lnTo>
                  <a:pt x="4200363" y="1150569"/>
                </a:lnTo>
                <a:lnTo>
                  <a:pt x="4208700" y="1101831"/>
                </a:lnTo>
                <a:lnTo>
                  <a:pt x="4214678" y="1052780"/>
                </a:lnTo>
                <a:lnTo>
                  <a:pt x="4218298" y="1003519"/>
                </a:lnTo>
                <a:lnTo>
                  <a:pt x="4219559" y="954150"/>
                </a:lnTo>
                <a:lnTo>
                  <a:pt x="4218460" y="904779"/>
                </a:lnTo>
                <a:lnTo>
                  <a:pt x="4215001" y="855506"/>
                </a:lnTo>
                <a:lnTo>
                  <a:pt x="4209183" y="806436"/>
                </a:lnTo>
                <a:lnTo>
                  <a:pt x="4201005" y="757671"/>
                </a:lnTo>
                <a:lnTo>
                  <a:pt x="4190466" y="709314"/>
                </a:lnTo>
                <a:lnTo>
                  <a:pt x="4177566" y="661469"/>
                </a:lnTo>
                <a:lnTo>
                  <a:pt x="4162305" y="614239"/>
                </a:lnTo>
                <a:lnTo>
                  <a:pt x="4144683" y="567726"/>
                </a:lnTo>
                <a:lnTo>
                  <a:pt x="4124699" y="522034"/>
                </a:lnTo>
                <a:lnTo>
                  <a:pt x="4102354" y="477265"/>
                </a:lnTo>
                <a:lnTo>
                  <a:pt x="4077102" y="432569"/>
                </a:lnTo>
                <a:lnTo>
                  <a:pt x="4049819" y="389731"/>
                </a:lnTo>
                <a:lnTo>
                  <a:pt x="4020592" y="348809"/>
                </a:lnTo>
                <a:lnTo>
                  <a:pt x="3989512" y="309859"/>
                </a:lnTo>
                <a:lnTo>
                  <a:pt x="3956669" y="272936"/>
                </a:lnTo>
                <a:lnTo>
                  <a:pt x="3922153" y="238096"/>
                </a:lnTo>
                <a:lnTo>
                  <a:pt x="3886052" y="205396"/>
                </a:lnTo>
                <a:lnTo>
                  <a:pt x="3848458" y="174891"/>
                </a:lnTo>
                <a:lnTo>
                  <a:pt x="3809460" y="146638"/>
                </a:lnTo>
                <a:lnTo>
                  <a:pt x="3769147" y="120692"/>
                </a:lnTo>
                <a:lnTo>
                  <a:pt x="3727610" y="97110"/>
                </a:lnTo>
                <a:lnTo>
                  <a:pt x="3684938" y="75947"/>
                </a:lnTo>
                <a:lnTo>
                  <a:pt x="3641221" y="57259"/>
                </a:lnTo>
                <a:lnTo>
                  <a:pt x="3596550" y="41103"/>
                </a:lnTo>
                <a:lnTo>
                  <a:pt x="3551012" y="27534"/>
                </a:lnTo>
                <a:lnTo>
                  <a:pt x="3504700" y="16608"/>
                </a:lnTo>
                <a:lnTo>
                  <a:pt x="3457702" y="8382"/>
                </a:lnTo>
                <a:lnTo>
                  <a:pt x="3349879" y="635"/>
                </a:lnTo>
                <a:lnTo>
                  <a:pt x="3349879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26920" algn="ctr">
              <a:lnSpc>
                <a:spcPts val="3130"/>
              </a:lnSpc>
              <a:spcBef>
                <a:spcPts val="130"/>
              </a:spcBef>
            </a:pPr>
            <a:r>
              <a:rPr spc="20" dirty="0"/>
              <a:t>K</a:t>
            </a:r>
            <a:r>
              <a:rPr spc="25" dirty="0"/>
              <a:t>n</a:t>
            </a:r>
            <a:r>
              <a:rPr spc="30" dirty="0"/>
              <a:t>o</a:t>
            </a:r>
            <a:r>
              <a:rPr spc="5" dirty="0"/>
              <a:t>w</a:t>
            </a:r>
            <a:r>
              <a:rPr spc="-20" dirty="0"/>
              <a:t>l</a:t>
            </a:r>
            <a:r>
              <a:rPr spc="10" dirty="0"/>
              <a:t>e</a:t>
            </a:r>
            <a:r>
              <a:rPr spc="5" dirty="0"/>
              <a:t>d</a:t>
            </a:r>
            <a:r>
              <a:rPr spc="-5" dirty="0"/>
              <a:t>g</a:t>
            </a:r>
            <a:r>
              <a:rPr spc="15" dirty="0"/>
              <a:t>e</a:t>
            </a:r>
          </a:p>
          <a:p>
            <a:pPr marL="2026920" marR="2540" algn="ctr">
              <a:lnSpc>
                <a:spcPts val="3490"/>
              </a:lnSpc>
            </a:pPr>
            <a:r>
              <a:rPr sz="3200" spc="20" dirty="0"/>
              <a:t>Check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0" y="1000125"/>
            <a:ext cx="3933824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4515" y="3169856"/>
            <a:ext cx="2524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Select NEXT </a:t>
            </a:r>
            <a:r>
              <a:rPr sz="1800" spc="-20" dirty="0">
                <a:solidFill>
                  <a:srgbClr val="828282"/>
                </a:solidFill>
                <a:latin typeface="Verdana"/>
                <a:cs typeface="Verdana"/>
              </a:rPr>
              <a:t>to</a:t>
            </a:r>
            <a:r>
              <a:rPr sz="1800" spc="185" dirty="0">
                <a:solidFill>
                  <a:srgbClr val="828282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begin.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5078" y="3497579"/>
            <a:ext cx="3004185" cy="1339215"/>
          </a:xfrm>
          <a:custGeom>
            <a:avLst/>
            <a:gdLst/>
            <a:ahLst/>
            <a:cxnLst/>
            <a:rect l="l" t="t" r="r" b="b"/>
            <a:pathLst>
              <a:path w="3004184" h="1339214">
                <a:moveTo>
                  <a:pt x="2932732" y="1307165"/>
                </a:moveTo>
                <a:lnTo>
                  <a:pt x="2918587" y="1339088"/>
                </a:lnTo>
                <a:lnTo>
                  <a:pt x="3003677" y="1335176"/>
                </a:lnTo>
                <a:lnTo>
                  <a:pt x="2984828" y="1312329"/>
                </a:lnTo>
                <a:lnTo>
                  <a:pt x="2944368" y="1312329"/>
                </a:lnTo>
                <a:lnTo>
                  <a:pt x="2932732" y="1307165"/>
                </a:lnTo>
                <a:close/>
              </a:path>
              <a:path w="3004184" h="1339214">
                <a:moveTo>
                  <a:pt x="2935298" y="1301373"/>
                </a:moveTo>
                <a:lnTo>
                  <a:pt x="2932732" y="1307165"/>
                </a:lnTo>
                <a:lnTo>
                  <a:pt x="2944368" y="1312329"/>
                </a:lnTo>
                <a:lnTo>
                  <a:pt x="2946907" y="1306525"/>
                </a:lnTo>
                <a:lnTo>
                  <a:pt x="2935298" y="1301373"/>
                </a:lnTo>
                <a:close/>
              </a:path>
              <a:path w="3004184" h="1339214">
                <a:moveTo>
                  <a:pt x="2949448" y="1269441"/>
                </a:moveTo>
                <a:lnTo>
                  <a:pt x="2935298" y="1301373"/>
                </a:lnTo>
                <a:lnTo>
                  <a:pt x="2946907" y="1306525"/>
                </a:lnTo>
                <a:lnTo>
                  <a:pt x="2944368" y="1312329"/>
                </a:lnTo>
                <a:lnTo>
                  <a:pt x="2984828" y="1312329"/>
                </a:lnTo>
                <a:lnTo>
                  <a:pt x="2949448" y="1269441"/>
                </a:lnTo>
                <a:close/>
              </a:path>
              <a:path w="3004184" h="1339214">
                <a:moveTo>
                  <a:pt x="2667" y="0"/>
                </a:moveTo>
                <a:lnTo>
                  <a:pt x="0" y="5715"/>
                </a:lnTo>
                <a:lnTo>
                  <a:pt x="2932732" y="1307165"/>
                </a:lnTo>
                <a:lnTo>
                  <a:pt x="2935298" y="1301373"/>
                </a:lnTo>
                <a:lnTo>
                  <a:pt x="2667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275" y="295274"/>
            <a:ext cx="8562974" cy="456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225" y="1943100"/>
            <a:ext cx="7877175" cy="1724025"/>
          </a:xfrm>
          <a:prstGeom prst="rect">
            <a:avLst/>
          </a:prstGeom>
          <a:solidFill>
            <a:srgbClr val="D9D9D9">
              <a:alpha val="392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40"/>
              </a:spcBef>
            </a:pPr>
            <a:r>
              <a:rPr sz="1200" b="1" spc="15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  <a:p>
            <a:pPr marL="92075" marR="4573905">
              <a:lnSpc>
                <a:spcPts val="2180"/>
              </a:lnSpc>
              <a:spcBef>
                <a:spcPts val="120"/>
              </a:spcBef>
              <a:tabLst>
                <a:tab pos="2179955" algn="l"/>
              </a:tabLst>
            </a:pPr>
            <a:r>
              <a:rPr sz="1200" spc="10" dirty="0">
                <a:latin typeface="Calibri"/>
                <a:cs typeface="Calibri"/>
              </a:rPr>
              <a:t>On </a:t>
            </a:r>
            <a:r>
              <a:rPr sz="1200" spc="15" dirty="0">
                <a:latin typeface="Calibri"/>
                <a:cs typeface="Calibri"/>
              </a:rPr>
              <a:t>passing,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 </a:t>
            </a:r>
            <a:r>
              <a:rPr sz="1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On failing,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</a:t>
            </a:r>
            <a:r>
              <a:rPr sz="1200" u="sng" spc="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</a:t>
            </a:r>
            <a:endParaRPr sz="1200">
              <a:latin typeface="Calibri"/>
              <a:cs typeface="Calibri"/>
            </a:endParaRPr>
          </a:p>
          <a:p>
            <a:pPr marL="92075" marR="3835400">
              <a:lnSpc>
                <a:spcPts val="2180"/>
              </a:lnSpc>
              <a:tabLst>
                <a:tab pos="2179955" algn="l"/>
              </a:tabLst>
            </a:pPr>
            <a:r>
              <a:rPr sz="1200" dirty="0">
                <a:latin typeface="Calibri"/>
                <a:cs typeface="Calibri"/>
              </a:rPr>
              <a:t>Allow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to </a:t>
            </a:r>
            <a:r>
              <a:rPr sz="1200" spc="5" dirty="0">
                <a:latin typeface="Calibri"/>
                <a:cs typeface="Calibri"/>
              </a:rPr>
              <a:t>leave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user </a:t>
            </a:r>
            <a:r>
              <a:rPr sz="1200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has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completed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 </a:t>
            </a:r>
            <a:r>
              <a:rPr sz="12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may </a:t>
            </a:r>
            <a:r>
              <a:rPr sz="1200" dirty="0">
                <a:latin typeface="Calibri"/>
                <a:cs typeface="Calibri"/>
              </a:rPr>
              <a:t>view </a:t>
            </a:r>
            <a:r>
              <a:rPr sz="1200" spc="10" dirty="0">
                <a:latin typeface="Calibri"/>
                <a:cs typeface="Calibri"/>
              </a:rPr>
              <a:t>slides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passing</a:t>
            </a:r>
            <a:r>
              <a:rPr sz="1200" u="sng" spc="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40"/>
              </a:spcBef>
              <a:tabLst>
                <a:tab pos="2179955" algn="l"/>
              </a:tabLst>
            </a:pPr>
            <a:r>
              <a:rPr sz="1200" spc="-25" dirty="0">
                <a:latin typeface="Calibri"/>
                <a:cs typeface="Calibri"/>
              </a:rPr>
              <a:t>Show </a:t>
            </a:r>
            <a:r>
              <a:rPr sz="1200" spc="-10" dirty="0">
                <a:latin typeface="Calibri"/>
                <a:cs typeface="Calibri"/>
              </a:rPr>
              <a:t>quiz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menu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as:	</a:t>
            </a:r>
            <a:r>
              <a:rPr sz="12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Single</a:t>
            </a:r>
            <a:r>
              <a:rPr sz="1200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1828673" y="0"/>
                </a:moveTo>
                <a:lnTo>
                  <a:pt x="114300" y="0"/>
                </a:lnTo>
                <a:lnTo>
                  <a:pt x="69758" y="8983"/>
                </a:lnTo>
                <a:lnTo>
                  <a:pt x="33432" y="33480"/>
                </a:lnTo>
                <a:lnTo>
                  <a:pt x="8965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65" y="615993"/>
                </a:lnTo>
                <a:lnTo>
                  <a:pt x="33432" y="652324"/>
                </a:lnTo>
                <a:lnTo>
                  <a:pt x="69758" y="676818"/>
                </a:lnTo>
                <a:lnTo>
                  <a:pt x="114300" y="685800"/>
                </a:lnTo>
                <a:lnTo>
                  <a:pt x="1828673" y="685800"/>
                </a:lnTo>
                <a:lnTo>
                  <a:pt x="1873234" y="676818"/>
                </a:lnTo>
                <a:lnTo>
                  <a:pt x="1909603" y="652324"/>
                </a:lnTo>
                <a:lnTo>
                  <a:pt x="1934114" y="615993"/>
                </a:lnTo>
                <a:lnTo>
                  <a:pt x="1943100" y="571500"/>
                </a:lnTo>
                <a:lnTo>
                  <a:pt x="1943100" y="114300"/>
                </a:lnTo>
                <a:lnTo>
                  <a:pt x="1934114" y="69812"/>
                </a:lnTo>
                <a:lnTo>
                  <a:pt x="1909603" y="33480"/>
                </a:lnTo>
                <a:lnTo>
                  <a:pt x="1873234" y="8983"/>
                </a:lnTo>
                <a:lnTo>
                  <a:pt x="182867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114300"/>
                </a:moveTo>
                <a:lnTo>
                  <a:pt x="8965" y="69812"/>
                </a:lnTo>
                <a:lnTo>
                  <a:pt x="33432" y="33480"/>
                </a:lnTo>
                <a:lnTo>
                  <a:pt x="69758" y="8983"/>
                </a:lnTo>
                <a:lnTo>
                  <a:pt x="114300" y="0"/>
                </a:lnTo>
                <a:lnTo>
                  <a:pt x="1828673" y="0"/>
                </a:lnTo>
                <a:lnTo>
                  <a:pt x="1873234" y="8983"/>
                </a:lnTo>
                <a:lnTo>
                  <a:pt x="1909603" y="33480"/>
                </a:lnTo>
                <a:lnTo>
                  <a:pt x="1934114" y="69812"/>
                </a:lnTo>
                <a:lnTo>
                  <a:pt x="1943100" y="114300"/>
                </a:lnTo>
                <a:lnTo>
                  <a:pt x="1943100" y="571500"/>
                </a:lnTo>
                <a:lnTo>
                  <a:pt x="1934114" y="615993"/>
                </a:lnTo>
                <a:lnTo>
                  <a:pt x="1909603" y="652324"/>
                </a:lnTo>
                <a:lnTo>
                  <a:pt x="1873234" y="676818"/>
                </a:lnTo>
                <a:lnTo>
                  <a:pt x="1828673" y="685800"/>
                </a:lnTo>
                <a:lnTo>
                  <a:pt x="114300" y="685800"/>
                </a:lnTo>
                <a:lnTo>
                  <a:pt x="69758" y="676818"/>
                </a:lnTo>
                <a:lnTo>
                  <a:pt x="33432" y="652324"/>
                </a:lnTo>
                <a:lnTo>
                  <a:pt x="8965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7525" y="4113529"/>
            <a:ext cx="1943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8975" y="3990975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7525" y="3876675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685800"/>
                </a:moveTo>
                <a:lnTo>
                  <a:pt x="1943100" y="685800"/>
                </a:lnTo>
                <a:lnTo>
                  <a:pt x="19431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2009711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93"/>
                </a:lnTo>
                <a:lnTo>
                  <a:pt x="33480" y="652324"/>
                </a:lnTo>
                <a:lnTo>
                  <a:pt x="69812" y="676818"/>
                </a:lnTo>
                <a:lnTo>
                  <a:pt x="114300" y="685800"/>
                </a:lnTo>
                <a:lnTo>
                  <a:pt x="2009711" y="685800"/>
                </a:lnTo>
                <a:lnTo>
                  <a:pt x="2054272" y="676818"/>
                </a:lnTo>
                <a:lnTo>
                  <a:pt x="2090642" y="652324"/>
                </a:lnTo>
                <a:lnTo>
                  <a:pt x="2115153" y="615993"/>
                </a:lnTo>
                <a:lnTo>
                  <a:pt x="2124138" y="571500"/>
                </a:lnTo>
                <a:lnTo>
                  <a:pt x="2124138" y="114300"/>
                </a:lnTo>
                <a:lnTo>
                  <a:pt x="2115153" y="69812"/>
                </a:lnTo>
                <a:lnTo>
                  <a:pt x="2090642" y="33480"/>
                </a:lnTo>
                <a:lnTo>
                  <a:pt x="2054272" y="8983"/>
                </a:lnTo>
                <a:lnTo>
                  <a:pt x="200971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2009711" y="0"/>
                </a:lnTo>
                <a:lnTo>
                  <a:pt x="2054272" y="8983"/>
                </a:lnTo>
                <a:lnTo>
                  <a:pt x="2090642" y="33480"/>
                </a:lnTo>
                <a:lnTo>
                  <a:pt x="2115153" y="69812"/>
                </a:lnTo>
                <a:lnTo>
                  <a:pt x="2124138" y="114300"/>
                </a:lnTo>
                <a:lnTo>
                  <a:pt x="2124138" y="571500"/>
                </a:lnTo>
                <a:lnTo>
                  <a:pt x="2115153" y="615993"/>
                </a:lnTo>
                <a:lnTo>
                  <a:pt x="2090642" y="652324"/>
                </a:lnTo>
                <a:lnTo>
                  <a:pt x="2054272" y="676818"/>
                </a:lnTo>
                <a:lnTo>
                  <a:pt x="2009711" y="685800"/>
                </a:lnTo>
                <a:lnTo>
                  <a:pt x="114300" y="685800"/>
                </a:lnTo>
                <a:lnTo>
                  <a:pt x="69812" y="676818"/>
                </a:lnTo>
                <a:lnTo>
                  <a:pt x="33480" y="652324"/>
                </a:lnTo>
                <a:lnTo>
                  <a:pt x="8983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000" y="4113529"/>
            <a:ext cx="2124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Quizmaker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3450" y="3990975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876675"/>
            <a:ext cx="2124075" cy="685800"/>
          </a:xfrm>
          <a:custGeom>
            <a:avLst/>
            <a:gdLst/>
            <a:ahLst/>
            <a:cxnLst/>
            <a:rect l="l" t="t" r="r" b="b"/>
            <a:pathLst>
              <a:path w="2124075" h="685800">
                <a:moveTo>
                  <a:pt x="0" y="685800"/>
                </a:moveTo>
                <a:lnTo>
                  <a:pt x="2124075" y="685800"/>
                </a:lnTo>
                <a:lnTo>
                  <a:pt x="212407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8575" y="2519997"/>
            <a:ext cx="13442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FFFFFF"/>
                </a:solidFill>
                <a:latin typeface="Verdana"/>
                <a:cs typeface="Verdana"/>
              </a:rPr>
              <a:t>QUESTIONS?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34815" y="2519997"/>
            <a:ext cx="7543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5" dirty="0">
                <a:solidFill>
                  <a:srgbClr val="FFFFFF"/>
                </a:solidFill>
                <a:latin typeface="Verdana"/>
                <a:cs typeface="Verdana"/>
              </a:rPr>
              <a:t>IDEAS?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85915" y="2092070"/>
            <a:ext cx="11283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5915" y="2369248"/>
            <a:ext cx="1130935" cy="8445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1300" marR="244475" indent="19050" algn="ctr">
              <a:lnSpc>
                <a:spcPts val="2100"/>
              </a:lnSpc>
              <a:spcBef>
                <a:spcPts val="220"/>
              </a:spcBef>
            </a:pP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US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631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2120"/>
              </a:lnSpc>
            </a:pP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444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9074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71625" y="1200150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8150" y="1162050"/>
            <a:ext cx="70485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6575" y="1200150"/>
            <a:ext cx="647700" cy="62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35643" y="4755197"/>
            <a:ext cx="1778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28383"/>
                </a:solidFill>
                <a:latin typeface="Verdana"/>
                <a:cs typeface="Verdana"/>
              </a:rPr>
              <a:t>24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9425" y="1885950"/>
            <a:ext cx="3105150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034" y="4362450"/>
            <a:ext cx="782700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Verdana"/>
                <a:cs typeface="Verdana"/>
              </a:rPr>
              <a:t>Thank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for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completing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course.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may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close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window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return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LMS.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502" y="155638"/>
            <a:ext cx="7564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>
                <a:solidFill>
                  <a:srgbClr val="252525"/>
                </a:solidFill>
              </a:rPr>
              <a:t>Our Mission: </a:t>
            </a:r>
            <a:r>
              <a:rPr sz="3200" spc="25" dirty="0">
                <a:solidFill>
                  <a:srgbClr val="252525"/>
                </a:solidFill>
              </a:rPr>
              <a:t>A Safe</a:t>
            </a:r>
            <a:r>
              <a:rPr sz="3200" spc="-690" dirty="0">
                <a:solidFill>
                  <a:srgbClr val="252525"/>
                </a:solidFill>
              </a:rPr>
              <a:t> </a:t>
            </a:r>
            <a:r>
              <a:rPr sz="3200" spc="20" dirty="0">
                <a:solidFill>
                  <a:srgbClr val="252525"/>
                </a:solidFill>
              </a:rPr>
              <a:t>Environment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857250"/>
            <a:ext cx="9144000" cy="1257300"/>
          </a:xfrm>
          <a:custGeom>
            <a:avLst/>
            <a:gdLst/>
            <a:ahLst/>
            <a:cxnLst/>
            <a:rect l="l" t="t" r="r" b="b"/>
            <a:pathLst>
              <a:path w="9144000" h="1257300">
                <a:moveTo>
                  <a:pt x="0" y="1257300"/>
                </a:moveTo>
                <a:lnTo>
                  <a:pt x="9144000" y="1257300"/>
                </a:lnTo>
                <a:lnTo>
                  <a:pt x="9144000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6152" y="966724"/>
            <a:ext cx="7569834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9050" algn="ctr">
              <a:lnSpc>
                <a:spcPct val="991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healthcare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exists when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load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exceeds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capability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normal emergency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care systems…and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forced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apply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systems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designed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mass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i="1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6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97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650" y="2936557"/>
            <a:ext cx="3219450" cy="1092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7325" marR="1496695">
              <a:lnSpc>
                <a:spcPct val="99500"/>
              </a:lnSpc>
              <a:spcBef>
                <a:spcPts val="135"/>
              </a:spcBef>
            </a:pP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Emergency  Management 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regulated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by</a:t>
            </a:r>
            <a:r>
              <a:rPr sz="1400" spc="-19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The  </a:t>
            </a:r>
            <a:r>
              <a:rPr sz="1400" spc="30" dirty="0">
                <a:solidFill>
                  <a:srgbClr val="091F41"/>
                </a:solidFill>
                <a:latin typeface="Verdana"/>
                <a:cs typeface="Verdana"/>
              </a:rPr>
              <a:t>Joint 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Commission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9750" y="2820987"/>
            <a:ext cx="3219450" cy="10928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12875" marR="196850" indent="-9525" algn="r">
              <a:lnSpc>
                <a:spcPts val="1650"/>
              </a:lnSpc>
              <a:spcBef>
                <a:spcPts val="204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91F41"/>
                </a:solidFill>
                <a:latin typeface="Verdana"/>
                <a:cs typeface="Verdana"/>
              </a:rPr>
              <a:t>response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guidance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found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091F41"/>
                </a:solidFill>
                <a:latin typeface="Verdana"/>
                <a:cs typeface="Verdana"/>
              </a:rPr>
              <a:t>in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91F41"/>
                </a:solidFill>
                <a:latin typeface="Verdana"/>
                <a:cs typeface="Verdana"/>
              </a:rPr>
              <a:t>FEMA’s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National</a:t>
            </a:r>
            <a:endParaRPr sz="1400">
              <a:latin typeface="Verdana"/>
              <a:cs typeface="Verdana"/>
            </a:endParaRPr>
          </a:p>
          <a:p>
            <a:pPr marL="1631950" marR="194310" indent="-562610">
              <a:lnSpc>
                <a:spcPts val="1650"/>
              </a:lnSpc>
              <a:spcBef>
                <a:spcPts val="85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29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Management  System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(NIMS)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2771775"/>
            <a:ext cx="2057400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2943225"/>
            <a:ext cx="952500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362075"/>
            <a:ext cx="22479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051" y="3329051"/>
            <a:ext cx="533400" cy="333375"/>
          </a:xfrm>
          <a:custGeom>
            <a:avLst/>
            <a:gdLst/>
            <a:ahLst/>
            <a:cxnLst/>
            <a:rect l="l" t="t" r="r" b="b"/>
            <a:pathLst>
              <a:path w="533400" h="333375">
                <a:moveTo>
                  <a:pt x="533400" y="166624"/>
                </a:moveTo>
                <a:lnTo>
                  <a:pt x="0" y="166624"/>
                </a:lnTo>
                <a:lnTo>
                  <a:pt x="266700" y="333375"/>
                </a:lnTo>
                <a:lnTo>
                  <a:pt x="533400" y="166624"/>
                </a:lnTo>
                <a:close/>
              </a:path>
              <a:path w="533400" h="333375">
                <a:moveTo>
                  <a:pt x="400050" y="0"/>
                </a:moveTo>
                <a:lnTo>
                  <a:pt x="133350" y="0"/>
                </a:lnTo>
                <a:lnTo>
                  <a:pt x="133350" y="166624"/>
                </a:lnTo>
                <a:lnTo>
                  <a:pt x="400050" y="166624"/>
                </a:lnTo>
                <a:lnTo>
                  <a:pt x="400050" y="0"/>
                </a:lnTo>
                <a:close/>
              </a:path>
            </a:pathLst>
          </a:custGeom>
          <a:solidFill>
            <a:srgbClr val="BC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4276" y="3595941"/>
            <a:ext cx="3526790" cy="624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7620" algn="ctr">
              <a:lnSpc>
                <a:spcPts val="1500"/>
              </a:lnSpc>
              <a:spcBef>
                <a:spcPts val="325"/>
              </a:spcBef>
            </a:pPr>
            <a:r>
              <a:rPr sz="1400" spc="5" dirty="0">
                <a:latin typeface="Verdana"/>
                <a:cs typeface="Verdana"/>
              </a:rPr>
              <a:t>Comprehensive, </a:t>
            </a:r>
            <a:r>
              <a:rPr sz="1400" spc="15" dirty="0">
                <a:latin typeface="Verdana"/>
                <a:cs typeface="Verdana"/>
              </a:rPr>
              <a:t>collaborative  </a:t>
            </a:r>
            <a:r>
              <a:rPr sz="1400" spc="10" dirty="0">
                <a:latin typeface="Verdana"/>
                <a:cs typeface="Verdana"/>
              </a:rPr>
              <a:t>approach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managing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incidents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across 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country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5665" y="2334323"/>
            <a:ext cx="808355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Communicate</a:t>
            </a:r>
            <a:endParaRPr sz="900">
              <a:latin typeface="Verdana"/>
              <a:cs typeface="Verdana"/>
            </a:endParaRPr>
          </a:p>
          <a:p>
            <a:pPr marL="60325">
              <a:lnSpc>
                <a:spcPts val="1030"/>
              </a:lnSpc>
            </a:pP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4907" y="868311"/>
            <a:ext cx="2987836" cy="239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8604" y="1594802"/>
            <a:ext cx="647700" cy="3384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98425" marR="5080" indent="-85725">
              <a:lnSpc>
                <a:spcPts val="1200"/>
              </a:lnSpc>
              <a:spcBef>
                <a:spcPts val="190"/>
              </a:spcBef>
            </a:pP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050" spc="-15" dirty="0">
                <a:solidFill>
                  <a:srgbClr val="FFFFFF"/>
                </a:solidFill>
                <a:latin typeface="Verdana"/>
                <a:cs typeface="Verdana"/>
              </a:rPr>
              <a:t>Tactics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462776" y="1378902"/>
            <a:ext cx="3854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5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9426" y="1512823"/>
            <a:ext cx="6610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Resources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National </a:t>
            </a:r>
            <a:r>
              <a:rPr sz="3200" spc="15" dirty="0"/>
              <a:t>Incident</a:t>
            </a:r>
            <a:r>
              <a:rPr sz="3200" spc="-450" dirty="0"/>
              <a:t> </a:t>
            </a:r>
            <a:r>
              <a:rPr sz="3200" spc="20" dirty="0"/>
              <a:t>Management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5" dirty="0"/>
              <a:t>(NIMS)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0751" y="3614801"/>
            <a:ext cx="1866900" cy="1219200"/>
          </a:xfrm>
          <a:custGeom>
            <a:avLst/>
            <a:gdLst/>
            <a:ahLst/>
            <a:cxnLst/>
            <a:rect l="l" t="t" r="r" b="b"/>
            <a:pathLst>
              <a:path w="1866900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20" y="0"/>
                </a:lnTo>
                <a:lnTo>
                  <a:pt x="1744979" y="0"/>
                </a:lnTo>
                <a:lnTo>
                  <a:pt x="1792426" y="9566"/>
                </a:lnTo>
                <a:lnTo>
                  <a:pt x="1831181" y="35671"/>
                </a:lnTo>
                <a:lnTo>
                  <a:pt x="1857315" y="74420"/>
                </a:lnTo>
                <a:lnTo>
                  <a:pt x="1866900" y="121920"/>
                </a:lnTo>
                <a:lnTo>
                  <a:pt x="1866900" y="1097216"/>
                </a:lnTo>
                <a:lnTo>
                  <a:pt x="1857315" y="1144673"/>
                </a:lnTo>
                <a:lnTo>
                  <a:pt x="1831181" y="1183427"/>
                </a:lnTo>
                <a:lnTo>
                  <a:pt x="1792426" y="1209555"/>
                </a:lnTo>
                <a:lnTo>
                  <a:pt x="1744979" y="1219136"/>
                </a:lnTo>
                <a:lnTo>
                  <a:pt x="121920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17971" y="3966845"/>
            <a:ext cx="1189355" cy="3086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9850" marR="5080" indent="-57150">
              <a:lnSpc>
                <a:spcPts val="1050"/>
              </a:lnSpc>
              <a:spcBef>
                <a:spcPts val="235"/>
              </a:spcBef>
              <a:buSzPct val="89473"/>
              <a:buChar char="•"/>
              <a:tabLst>
                <a:tab pos="81280" algn="l"/>
              </a:tabLst>
            </a:pPr>
            <a:r>
              <a:rPr sz="950" spc="5" dirty="0">
                <a:latin typeface="Verdana"/>
                <a:cs typeface="Verdana"/>
              </a:rPr>
              <a:t>Respond </a:t>
            </a:r>
            <a:r>
              <a:rPr sz="950" spc="45" dirty="0">
                <a:latin typeface="Verdana"/>
                <a:cs typeface="Verdana"/>
              </a:rPr>
              <a:t>to  </a:t>
            </a:r>
            <a:r>
              <a:rPr sz="950" spc="5" dirty="0">
                <a:latin typeface="Verdana"/>
                <a:cs typeface="Verdana"/>
              </a:rPr>
              <a:t>disruptive</a:t>
            </a:r>
            <a:r>
              <a:rPr sz="950" spc="13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events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7971" y="4424997"/>
            <a:ext cx="1058545" cy="3181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9850" marR="5080" indent="-57150">
              <a:lnSpc>
                <a:spcPts val="1130"/>
              </a:lnSpc>
              <a:spcBef>
                <a:spcPts val="170"/>
              </a:spcBef>
              <a:buSzPct val="89473"/>
              <a:buChar char="•"/>
              <a:tabLst>
                <a:tab pos="81280" algn="l"/>
              </a:tabLst>
            </a:pPr>
            <a:r>
              <a:rPr sz="950" spc="30" dirty="0">
                <a:latin typeface="Verdana"/>
                <a:cs typeface="Verdana"/>
              </a:rPr>
              <a:t>Protect </a:t>
            </a:r>
            <a:r>
              <a:rPr sz="950" spc="-5" dirty="0">
                <a:latin typeface="Verdana"/>
                <a:cs typeface="Verdana"/>
              </a:rPr>
              <a:t>life </a:t>
            </a:r>
            <a:r>
              <a:rPr sz="950" spc="10" dirty="0">
                <a:latin typeface="Verdana"/>
                <a:cs typeface="Verdana"/>
              </a:rPr>
              <a:t>and  property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2097404" y="0"/>
                </a:moveTo>
                <a:lnTo>
                  <a:pt x="121919" y="0"/>
                </a:lnTo>
                <a:lnTo>
                  <a:pt x="74420" y="9566"/>
                </a:lnTo>
                <a:lnTo>
                  <a:pt x="35671" y="35671"/>
                </a:lnTo>
                <a:lnTo>
                  <a:pt x="9566" y="74420"/>
                </a:lnTo>
                <a:lnTo>
                  <a:pt x="0" y="121920"/>
                </a:lnTo>
                <a:lnTo>
                  <a:pt x="0" y="1097216"/>
                </a:lnTo>
                <a:lnTo>
                  <a:pt x="9566" y="1144673"/>
                </a:lnTo>
                <a:lnTo>
                  <a:pt x="35671" y="1183427"/>
                </a:lnTo>
                <a:lnTo>
                  <a:pt x="74420" y="1209555"/>
                </a:lnTo>
                <a:lnTo>
                  <a:pt x="121919" y="1219136"/>
                </a:lnTo>
                <a:lnTo>
                  <a:pt x="2097404" y="1219136"/>
                </a:lnTo>
                <a:lnTo>
                  <a:pt x="2144851" y="1209555"/>
                </a:lnTo>
                <a:lnTo>
                  <a:pt x="2183606" y="1183427"/>
                </a:lnTo>
                <a:lnTo>
                  <a:pt x="2209740" y="1144673"/>
                </a:lnTo>
                <a:lnTo>
                  <a:pt x="2219325" y="1097216"/>
                </a:lnTo>
                <a:lnTo>
                  <a:pt x="2219325" y="121920"/>
                </a:lnTo>
                <a:lnTo>
                  <a:pt x="2209740" y="74420"/>
                </a:lnTo>
                <a:lnTo>
                  <a:pt x="2183606" y="35671"/>
                </a:lnTo>
                <a:lnTo>
                  <a:pt x="2144851" y="9566"/>
                </a:lnTo>
                <a:lnTo>
                  <a:pt x="209740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19" y="0"/>
                </a:lnTo>
                <a:lnTo>
                  <a:pt x="2097404" y="0"/>
                </a:lnTo>
                <a:lnTo>
                  <a:pt x="2144851" y="9566"/>
                </a:lnTo>
                <a:lnTo>
                  <a:pt x="2183606" y="35671"/>
                </a:lnTo>
                <a:lnTo>
                  <a:pt x="2209740" y="74420"/>
                </a:lnTo>
                <a:lnTo>
                  <a:pt x="2219325" y="121920"/>
                </a:lnTo>
                <a:lnTo>
                  <a:pt x="2219325" y="1097216"/>
                </a:lnTo>
                <a:lnTo>
                  <a:pt x="2209740" y="1144673"/>
                </a:lnTo>
                <a:lnTo>
                  <a:pt x="2183606" y="1183427"/>
                </a:lnTo>
                <a:lnTo>
                  <a:pt x="2144851" y="1209555"/>
                </a:lnTo>
                <a:lnTo>
                  <a:pt x="2097404" y="1219136"/>
                </a:lnTo>
                <a:lnTo>
                  <a:pt x="121919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03425" y="4140517"/>
            <a:ext cx="1404620" cy="45148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9850" marR="5080" indent="-57150">
              <a:lnSpc>
                <a:spcPct val="95600"/>
              </a:lnSpc>
              <a:spcBef>
                <a:spcPts val="175"/>
              </a:spcBef>
              <a:buSzPct val="89473"/>
              <a:buChar char="•"/>
              <a:tabLst>
                <a:tab pos="81280" algn="l"/>
              </a:tabLst>
            </a:pPr>
            <a:r>
              <a:rPr sz="950" dirty="0">
                <a:latin typeface="Verdana"/>
                <a:cs typeface="Verdana"/>
              </a:rPr>
              <a:t>Return </a:t>
            </a:r>
            <a:r>
              <a:rPr sz="950" spc="25" dirty="0">
                <a:latin typeface="Verdana"/>
                <a:cs typeface="Verdana"/>
              </a:rPr>
              <a:t>the </a:t>
            </a:r>
            <a:r>
              <a:rPr sz="950" spc="15" dirty="0">
                <a:latin typeface="Verdana"/>
                <a:cs typeface="Verdana"/>
              </a:rPr>
              <a:t>facility </a:t>
            </a:r>
            <a:r>
              <a:rPr sz="950" spc="40" dirty="0">
                <a:latin typeface="Verdana"/>
                <a:cs typeface="Verdana"/>
              </a:rPr>
              <a:t>to  </a:t>
            </a:r>
            <a:r>
              <a:rPr sz="950" spc="10" dirty="0">
                <a:latin typeface="Verdana"/>
                <a:cs typeface="Verdana"/>
              </a:rPr>
              <a:t>complete </a:t>
            </a:r>
            <a:r>
              <a:rPr sz="950" spc="5" dirty="0">
                <a:latin typeface="Verdana"/>
                <a:cs typeface="Verdana"/>
              </a:rPr>
              <a:t>business  </a:t>
            </a:r>
            <a:r>
              <a:rPr sz="950" spc="10" dirty="0">
                <a:latin typeface="Verdana"/>
                <a:cs typeface="Verdana"/>
              </a:rPr>
              <a:t>operations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2201" y="957325"/>
            <a:ext cx="1866900" cy="1390650"/>
          </a:xfrm>
          <a:custGeom>
            <a:avLst/>
            <a:gdLst/>
            <a:ahLst/>
            <a:cxnLst/>
            <a:rect l="l" t="t" r="r" b="b"/>
            <a:pathLst>
              <a:path w="1866900" h="1390650">
                <a:moveTo>
                  <a:pt x="0" y="138937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7" y="0"/>
                </a:lnTo>
                <a:lnTo>
                  <a:pt x="1727834" y="0"/>
                </a:lnTo>
                <a:lnTo>
                  <a:pt x="1771753" y="7085"/>
                </a:lnTo>
                <a:lnTo>
                  <a:pt x="1809923" y="26814"/>
                </a:lnTo>
                <a:lnTo>
                  <a:pt x="1840041" y="56893"/>
                </a:lnTo>
                <a:lnTo>
                  <a:pt x="1859801" y="95032"/>
                </a:lnTo>
                <a:lnTo>
                  <a:pt x="1866900" y="138937"/>
                </a:lnTo>
                <a:lnTo>
                  <a:pt x="1866900" y="1251585"/>
                </a:lnTo>
                <a:lnTo>
                  <a:pt x="1859801" y="1295503"/>
                </a:lnTo>
                <a:lnTo>
                  <a:pt x="1840041" y="1333673"/>
                </a:lnTo>
                <a:lnTo>
                  <a:pt x="1809923" y="1363791"/>
                </a:lnTo>
                <a:lnTo>
                  <a:pt x="1771753" y="1383551"/>
                </a:lnTo>
                <a:lnTo>
                  <a:pt x="1727834" y="1390650"/>
                </a:lnTo>
                <a:lnTo>
                  <a:pt x="138937" y="1390650"/>
                </a:lnTo>
                <a:lnTo>
                  <a:pt x="95032" y="1383551"/>
                </a:lnTo>
                <a:lnTo>
                  <a:pt x="56893" y="1363791"/>
                </a:lnTo>
                <a:lnTo>
                  <a:pt x="26814" y="1333673"/>
                </a:lnTo>
                <a:lnTo>
                  <a:pt x="7085" y="1295503"/>
                </a:lnTo>
                <a:lnTo>
                  <a:pt x="0" y="1251585"/>
                </a:lnTo>
                <a:lnTo>
                  <a:pt x="0" y="138937"/>
                </a:lnTo>
                <a:close/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97295" y="996950"/>
            <a:ext cx="994410" cy="7772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400"/>
              </a:lnSpc>
              <a:spcBef>
                <a:spcPts val="195"/>
              </a:spcBef>
              <a:buSzPct val="90476"/>
              <a:buChar char="•"/>
              <a:tabLst>
                <a:tab pos="89535" algn="l"/>
              </a:tabLst>
            </a:pPr>
            <a:r>
              <a:rPr sz="1050" spc="10" dirty="0">
                <a:latin typeface="Verdana"/>
                <a:cs typeface="Verdana"/>
              </a:rPr>
              <a:t>Support </a:t>
            </a:r>
            <a:r>
              <a:rPr sz="1050" spc="-10" dirty="0">
                <a:latin typeface="Verdana"/>
                <a:cs typeface="Verdana"/>
              </a:rPr>
              <a:t>and  enhance  </a:t>
            </a:r>
            <a:r>
              <a:rPr sz="1050" spc="15" dirty="0">
                <a:latin typeface="Verdana"/>
                <a:cs typeface="Verdana"/>
              </a:rPr>
              <a:t>response to</a:t>
            </a:r>
            <a:r>
              <a:rPr sz="1050" spc="-27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a  disaster/  </a:t>
            </a:r>
            <a:r>
              <a:rPr sz="1050" spc="-15" dirty="0">
                <a:latin typeface="Verdana"/>
                <a:cs typeface="Verdana"/>
              </a:rPr>
              <a:t>emergency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7295" y="1922081"/>
            <a:ext cx="1188085" cy="3390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9850" marR="5080" indent="-57150">
              <a:lnSpc>
                <a:spcPts val="1200"/>
              </a:lnSpc>
              <a:spcBef>
                <a:spcPts val="190"/>
              </a:spcBef>
              <a:buSzPct val="90476"/>
              <a:buChar char="•"/>
              <a:tabLst>
                <a:tab pos="89535" algn="l"/>
              </a:tabLst>
            </a:pPr>
            <a:r>
              <a:rPr sz="1050" spc="15" dirty="0">
                <a:latin typeface="Verdana"/>
                <a:cs typeface="Verdana"/>
              </a:rPr>
              <a:t>Response</a:t>
            </a:r>
            <a:r>
              <a:rPr sz="1050" spc="-229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plans,  </a:t>
            </a:r>
            <a:r>
              <a:rPr sz="1050" spc="-20" dirty="0">
                <a:latin typeface="Verdana"/>
                <a:cs typeface="Verdana"/>
              </a:rPr>
              <a:t>Drills,</a:t>
            </a:r>
            <a:r>
              <a:rPr sz="1050" spc="13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training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4550" y="947800"/>
            <a:ext cx="2524125" cy="1409700"/>
          </a:xfrm>
          <a:custGeom>
            <a:avLst/>
            <a:gdLst/>
            <a:ahLst/>
            <a:cxnLst/>
            <a:rect l="l" t="t" r="r" b="b"/>
            <a:pathLst>
              <a:path w="2524125" h="1409700">
                <a:moveTo>
                  <a:pt x="0" y="140843"/>
                </a:moveTo>
                <a:lnTo>
                  <a:pt x="7173" y="96300"/>
                </a:lnTo>
                <a:lnTo>
                  <a:pt x="27155" y="57634"/>
                </a:lnTo>
                <a:lnTo>
                  <a:pt x="57634" y="27155"/>
                </a:lnTo>
                <a:lnTo>
                  <a:pt x="96300" y="7173"/>
                </a:lnTo>
                <a:lnTo>
                  <a:pt x="140843" y="0"/>
                </a:lnTo>
                <a:lnTo>
                  <a:pt x="2383154" y="0"/>
                </a:lnTo>
                <a:lnTo>
                  <a:pt x="2427710" y="7173"/>
                </a:lnTo>
                <a:lnTo>
                  <a:pt x="2466408" y="27155"/>
                </a:lnTo>
                <a:lnTo>
                  <a:pt x="2496924" y="57634"/>
                </a:lnTo>
                <a:lnTo>
                  <a:pt x="2516937" y="96300"/>
                </a:lnTo>
                <a:lnTo>
                  <a:pt x="2524125" y="140843"/>
                </a:lnTo>
                <a:lnTo>
                  <a:pt x="2524125" y="1268730"/>
                </a:lnTo>
                <a:lnTo>
                  <a:pt x="2516937" y="1313285"/>
                </a:lnTo>
                <a:lnTo>
                  <a:pt x="2496924" y="1351983"/>
                </a:lnTo>
                <a:lnTo>
                  <a:pt x="2466408" y="1382499"/>
                </a:lnTo>
                <a:lnTo>
                  <a:pt x="2427710" y="1402512"/>
                </a:lnTo>
                <a:lnTo>
                  <a:pt x="2383154" y="1409700"/>
                </a:lnTo>
                <a:lnTo>
                  <a:pt x="140843" y="1409700"/>
                </a:lnTo>
                <a:lnTo>
                  <a:pt x="96300" y="1402512"/>
                </a:lnTo>
                <a:lnTo>
                  <a:pt x="57634" y="1382499"/>
                </a:lnTo>
                <a:lnTo>
                  <a:pt x="27155" y="1351983"/>
                </a:lnTo>
                <a:lnTo>
                  <a:pt x="7173" y="1313285"/>
                </a:lnTo>
                <a:lnTo>
                  <a:pt x="0" y="1268730"/>
                </a:lnTo>
                <a:lnTo>
                  <a:pt x="0" y="140843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67129" y="990282"/>
            <a:ext cx="1647189" cy="62547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69850" marR="5080" indent="-57150">
              <a:lnSpc>
                <a:spcPct val="91500"/>
              </a:lnSpc>
              <a:spcBef>
                <a:spcPts val="209"/>
              </a:spcBef>
              <a:buSzPct val="90476"/>
              <a:buChar char="•"/>
              <a:tabLst>
                <a:tab pos="88900" algn="l"/>
              </a:tabLst>
            </a:pPr>
            <a:r>
              <a:rPr sz="1050" spc="-20" dirty="0">
                <a:latin typeface="Verdana"/>
                <a:cs typeface="Verdana"/>
              </a:rPr>
              <a:t>Prevent </a:t>
            </a:r>
            <a:r>
              <a:rPr sz="1050" spc="10" dirty="0">
                <a:latin typeface="Verdana"/>
                <a:cs typeface="Verdana"/>
              </a:rPr>
              <a:t>the </a:t>
            </a:r>
            <a:r>
              <a:rPr sz="1050" spc="-10" dirty="0">
                <a:latin typeface="Verdana"/>
                <a:cs typeface="Verdana"/>
              </a:rPr>
              <a:t>occurrence  </a:t>
            </a:r>
            <a:r>
              <a:rPr sz="1050" spc="15" dirty="0">
                <a:latin typeface="Verdana"/>
                <a:cs typeface="Verdana"/>
              </a:rPr>
              <a:t>of </a:t>
            </a:r>
            <a:r>
              <a:rPr sz="1050" spc="-20" dirty="0">
                <a:latin typeface="Verdana"/>
                <a:cs typeface="Verdana"/>
              </a:rPr>
              <a:t>an </a:t>
            </a:r>
            <a:r>
              <a:rPr sz="1050" spc="-15" dirty="0">
                <a:latin typeface="Verdana"/>
                <a:cs typeface="Verdana"/>
              </a:rPr>
              <a:t>emergency </a:t>
            </a:r>
            <a:r>
              <a:rPr sz="1050" spc="15" dirty="0">
                <a:latin typeface="Verdana"/>
                <a:cs typeface="Verdana"/>
              </a:rPr>
              <a:t>or  </a:t>
            </a:r>
            <a:r>
              <a:rPr sz="1050" spc="-35" dirty="0">
                <a:latin typeface="Verdana"/>
                <a:cs typeface="Verdana"/>
              </a:rPr>
              <a:t>minimize </a:t>
            </a:r>
            <a:r>
              <a:rPr sz="1050" spc="-5" dirty="0">
                <a:latin typeface="Verdana"/>
                <a:cs typeface="Verdana"/>
              </a:rPr>
              <a:t>potential  adverse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effects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129" y="1744027"/>
            <a:ext cx="104521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500"/>
              </a:lnSpc>
              <a:spcBef>
                <a:spcPts val="195"/>
              </a:spcBef>
              <a:buSzPct val="90476"/>
              <a:buChar char="•"/>
              <a:tabLst>
                <a:tab pos="88900" algn="l"/>
              </a:tabLst>
            </a:pPr>
            <a:r>
              <a:rPr sz="1050" spc="25" dirty="0">
                <a:latin typeface="Verdana"/>
                <a:cs typeface="Verdana"/>
              </a:rPr>
              <a:t>A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50" dirty="0">
                <a:latin typeface="Verdana"/>
                <a:cs typeface="Verdana"/>
              </a:rPr>
              <a:t>m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" dirty="0">
                <a:latin typeface="Verdana"/>
                <a:cs typeface="Verdana"/>
              </a:rPr>
              <a:t>n</a:t>
            </a:r>
            <a:r>
              <a:rPr sz="1050" spc="30" dirty="0">
                <a:latin typeface="Verdana"/>
                <a:cs typeface="Verdana"/>
              </a:rPr>
              <a:t>t</a:t>
            </a:r>
            <a:r>
              <a:rPr sz="1050" spc="50" dirty="0">
                <a:latin typeface="Verdana"/>
                <a:cs typeface="Verdana"/>
              </a:rPr>
              <a:t>s</a:t>
            </a:r>
            <a:r>
              <a:rPr sz="1050" dirty="0">
                <a:latin typeface="Verdana"/>
                <a:cs typeface="Verdana"/>
              </a:rPr>
              <a:t>,  infrastructure  </a:t>
            </a:r>
            <a:r>
              <a:rPr sz="1050" spc="-15" dirty="0">
                <a:latin typeface="Verdana"/>
                <a:cs typeface="Verdana"/>
              </a:rPr>
              <a:t>improvements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589991" y="698"/>
                </a:lnTo>
                <a:lnTo>
                  <a:pt x="1542030" y="2780"/>
                </a:lnTo>
                <a:lnTo>
                  <a:pt x="1494436" y="6228"/>
                </a:lnTo>
                <a:lnTo>
                  <a:pt x="1447227" y="11021"/>
                </a:lnTo>
                <a:lnTo>
                  <a:pt x="1400423" y="17140"/>
                </a:lnTo>
                <a:lnTo>
                  <a:pt x="1354043" y="24567"/>
                </a:lnTo>
                <a:lnTo>
                  <a:pt x="1308106" y="33281"/>
                </a:lnTo>
                <a:lnTo>
                  <a:pt x="1262631" y="43265"/>
                </a:lnTo>
                <a:lnTo>
                  <a:pt x="1217638" y="54498"/>
                </a:lnTo>
                <a:lnTo>
                  <a:pt x="1173147" y="66961"/>
                </a:lnTo>
                <a:lnTo>
                  <a:pt x="1129175" y="80636"/>
                </a:lnTo>
                <a:lnTo>
                  <a:pt x="1085742" y="95503"/>
                </a:lnTo>
                <a:lnTo>
                  <a:pt x="1042868" y="111543"/>
                </a:lnTo>
                <a:lnTo>
                  <a:pt x="1000571" y="128736"/>
                </a:lnTo>
                <a:lnTo>
                  <a:pt x="958871" y="147064"/>
                </a:lnTo>
                <a:lnTo>
                  <a:pt x="917787" y="166506"/>
                </a:lnTo>
                <a:lnTo>
                  <a:pt x="877339" y="187045"/>
                </a:lnTo>
                <a:lnTo>
                  <a:pt x="837545" y="208661"/>
                </a:lnTo>
                <a:lnTo>
                  <a:pt x="798424" y="231335"/>
                </a:lnTo>
                <a:lnTo>
                  <a:pt x="759997" y="255047"/>
                </a:lnTo>
                <a:lnTo>
                  <a:pt x="722281" y="279778"/>
                </a:lnTo>
                <a:lnTo>
                  <a:pt x="685297" y="305509"/>
                </a:lnTo>
                <a:lnTo>
                  <a:pt x="649063" y="332221"/>
                </a:lnTo>
                <a:lnTo>
                  <a:pt x="613598" y="359895"/>
                </a:lnTo>
                <a:lnTo>
                  <a:pt x="578923" y="388511"/>
                </a:lnTo>
                <a:lnTo>
                  <a:pt x="545055" y="418050"/>
                </a:lnTo>
                <a:lnTo>
                  <a:pt x="512015" y="448493"/>
                </a:lnTo>
                <a:lnTo>
                  <a:pt x="479821" y="479821"/>
                </a:lnTo>
                <a:lnTo>
                  <a:pt x="448493" y="512015"/>
                </a:lnTo>
                <a:lnTo>
                  <a:pt x="418050" y="545055"/>
                </a:lnTo>
                <a:lnTo>
                  <a:pt x="388511" y="578923"/>
                </a:lnTo>
                <a:lnTo>
                  <a:pt x="359895" y="613598"/>
                </a:lnTo>
                <a:lnTo>
                  <a:pt x="332221" y="649063"/>
                </a:lnTo>
                <a:lnTo>
                  <a:pt x="305509" y="685297"/>
                </a:lnTo>
                <a:lnTo>
                  <a:pt x="279778" y="722281"/>
                </a:lnTo>
                <a:lnTo>
                  <a:pt x="255047" y="759997"/>
                </a:lnTo>
                <a:lnTo>
                  <a:pt x="231335" y="798424"/>
                </a:lnTo>
                <a:lnTo>
                  <a:pt x="208661" y="837545"/>
                </a:lnTo>
                <a:lnTo>
                  <a:pt x="187045" y="877339"/>
                </a:lnTo>
                <a:lnTo>
                  <a:pt x="166506" y="917787"/>
                </a:lnTo>
                <a:lnTo>
                  <a:pt x="147064" y="958871"/>
                </a:lnTo>
                <a:lnTo>
                  <a:pt x="128736" y="1000571"/>
                </a:lnTo>
                <a:lnTo>
                  <a:pt x="111543" y="1042868"/>
                </a:lnTo>
                <a:lnTo>
                  <a:pt x="95503" y="1085742"/>
                </a:lnTo>
                <a:lnTo>
                  <a:pt x="80636" y="1129175"/>
                </a:lnTo>
                <a:lnTo>
                  <a:pt x="66961" y="1173147"/>
                </a:lnTo>
                <a:lnTo>
                  <a:pt x="54498" y="1217638"/>
                </a:lnTo>
                <a:lnTo>
                  <a:pt x="43265" y="1262631"/>
                </a:lnTo>
                <a:lnTo>
                  <a:pt x="33281" y="1308106"/>
                </a:lnTo>
                <a:lnTo>
                  <a:pt x="24567" y="1354043"/>
                </a:lnTo>
                <a:lnTo>
                  <a:pt x="17140" y="1400423"/>
                </a:lnTo>
                <a:lnTo>
                  <a:pt x="11021" y="1447227"/>
                </a:lnTo>
                <a:lnTo>
                  <a:pt x="6228" y="1494436"/>
                </a:lnTo>
                <a:lnTo>
                  <a:pt x="2780" y="1542030"/>
                </a:lnTo>
                <a:lnTo>
                  <a:pt x="698" y="1589991"/>
                </a:lnTo>
                <a:lnTo>
                  <a:pt x="0" y="1638300"/>
                </a:lnTo>
                <a:lnTo>
                  <a:pt x="1638300" y="1638300"/>
                </a:lnTo>
                <a:lnTo>
                  <a:pt x="16383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1638300"/>
                </a:moveTo>
                <a:lnTo>
                  <a:pt x="698" y="1589991"/>
                </a:lnTo>
                <a:lnTo>
                  <a:pt x="2780" y="1542030"/>
                </a:lnTo>
                <a:lnTo>
                  <a:pt x="6228" y="1494436"/>
                </a:lnTo>
                <a:lnTo>
                  <a:pt x="11021" y="1447227"/>
                </a:lnTo>
                <a:lnTo>
                  <a:pt x="17140" y="1400423"/>
                </a:lnTo>
                <a:lnTo>
                  <a:pt x="24567" y="1354043"/>
                </a:lnTo>
                <a:lnTo>
                  <a:pt x="33281" y="1308106"/>
                </a:lnTo>
                <a:lnTo>
                  <a:pt x="43265" y="1262631"/>
                </a:lnTo>
                <a:lnTo>
                  <a:pt x="54498" y="1217638"/>
                </a:lnTo>
                <a:lnTo>
                  <a:pt x="66961" y="1173147"/>
                </a:lnTo>
                <a:lnTo>
                  <a:pt x="80636" y="1129175"/>
                </a:lnTo>
                <a:lnTo>
                  <a:pt x="95503" y="1085742"/>
                </a:lnTo>
                <a:lnTo>
                  <a:pt x="111543" y="1042868"/>
                </a:lnTo>
                <a:lnTo>
                  <a:pt x="128736" y="1000571"/>
                </a:lnTo>
                <a:lnTo>
                  <a:pt x="147064" y="958871"/>
                </a:lnTo>
                <a:lnTo>
                  <a:pt x="166506" y="917787"/>
                </a:lnTo>
                <a:lnTo>
                  <a:pt x="187045" y="877339"/>
                </a:lnTo>
                <a:lnTo>
                  <a:pt x="208661" y="837545"/>
                </a:lnTo>
                <a:lnTo>
                  <a:pt x="231335" y="798424"/>
                </a:lnTo>
                <a:lnTo>
                  <a:pt x="255047" y="759997"/>
                </a:lnTo>
                <a:lnTo>
                  <a:pt x="279778" y="722281"/>
                </a:lnTo>
                <a:lnTo>
                  <a:pt x="305509" y="685297"/>
                </a:lnTo>
                <a:lnTo>
                  <a:pt x="332221" y="649063"/>
                </a:lnTo>
                <a:lnTo>
                  <a:pt x="359895" y="613598"/>
                </a:lnTo>
                <a:lnTo>
                  <a:pt x="388511" y="578923"/>
                </a:lnTo>
                <a:lnTo>
                  <a:pt x="418050" y="545055"/>
                </a:lnTo>
                <a:lnTo>
                  <a:pt x="448493" y="512015"/>
                </a:lnTo>
                <a:lnTo>
                  <a:pt x="479821" y="479821"/>
                </a:lnTo>
                <a:lnTo>
                  <a:pt x="512015" y="448493"/>
                </a:lnTo>
                <a:lnTo>
                  <a:pt x="545055" y="418050"/>
                </a:lnTo>
                <a:lnTo>
                  <a:pt x="578923" y="388511"/>
                </a:lnTo>
                <a:lnTo>
                  <a:pt x="613598" y="359895"/>
                </a:lnTo>
                <a:lnTo>
                  <a:pt x="649063" y="332221"/>
                </a:lnTo>
                <a:lnTo>
                  <a:pt x="685297" y="305509"/>
                </a:lnTo>
                <a:lnTo>
                  <a:pt x="722281" y="279778"/>
                </a:lnTo>
                <a:lnTo>
                  <a:pt x="759997" y="255047"/>
                </a:lnTo>
                <a:lnTo>
                  <a:pt x="798424" y="231335"/>
                </a:lnTo>
                <a:lnTo>
                  <a:pt x="837545" y="208661"/>
                </a:lnTo>
                <a:lnTo>
                  <a:pt x="877339" y="187045"/>
                </a:lnTo>
                <a:lnTo>
                  <a:pt x="917787" y="166506"/>
                </a:lnTo>
                <a:lnTo>
                  <a:pt x="958871" y="147064"/>
                </a:lnTo>
                <a:lnTo>
                  <a:pt x="1000571" y="128736"/>
                </a:lnTo>
                <a:lnTo>
                  <a:pt x="1042868" y="111543"/>
                </a:lnTo>
                <a:lnTo>
                  <a:pt x="1085742" y="95503"/>
                </a:lnTo>
                <a:lnTo>
                  <a:pt x="1129175" y="80636"/>
                </a:lnTo>
                <a:lnTo>
                  <a:pt x="1173147" y="66961"/>
                </a:lnTo>
                <a:lnTo>
                  <a:pt x="1217638" y="54498"/>
                </a:lnTo>
                <a:lnTo>
                  <a:pt x="1262631" y="43265"/>
                </a:lnTo>
                <a:lnTo>
                  <a:pt x="1308106" y="33281"/>
                </a:lnTo>
                <a:lnTo>
                  <a:pt x="1354043" y="24567"/>
                </a:lnTo>
                <a:lnTo>
                  <a:pt x="1400423" y="17140"/>
                </a:lnTo>
                <a:lnTo>
                  <a:pt x="1447227" y="11021"/>
                </a:lnTo>
                <a:lnTo>
                  <a:pt x="1494436" y="6228"/>
                </a:lnTo>
                <a:lnTo>
                  <a:pt x="1542030" y="2780"/>
                </a:lnTo>
                <a:lnTo>
                  <a:pt x="1589991" y="698"/>
                </a:ln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67100" y="2144331"/>
            <a:ext cx="9302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Mitigation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0" y="1638300"/>
                </a:lnTo>
                <a:lnTo>
                  <a:pt x="1638300" y="1638300"/>
                </a:lnTo>
                <a:lnTo>
                  <a:pt x="1637601" y="1589991"/>
                </a:lnTo>
                <a:lnTo>
                  <a:pt x="1635518" y="1542030"/>
                </a:lnTo>
                <a:lnTo>
                  <a:pt x="1632070" y="1494436"/>
                </a:lnTo>
                <a:lnTo>
                  <a:pt x="1627277" y="1447227"/>
                </a:lnTo>
                <a:lnTo>
                  <a:pt x="1621156" y="1400423"/>
                </a:lnTo>
                <a:lnTo>
                  <a:pt x="1613729" y="1354043"/>
                </a:lnTo>
                <a:lnTo>
                  <a:pt x="1605013" y="1308106"/>
                </a:lnTo>
                <a:lnTo>
                  <a:pt x="1595028" y="1262631"/>
                </a:lnTo>
                <a:lnTo>
                  <a:pt x="1583793" y="1217638"/>
                </a:lnTo>
                <a:lnTo>
                  <a:pt x="1571328" y="1173147"/>
                </a:lnTo>
                <a:lnTo>
                  <a:pt x="1557651" y="1129175"/>
                </a:lnTo>
                <a:lnTo>
                  <a:pt x="1542782" y="1085742"/>
                </a:lnTo>
                <a:lnTo>
                  <a:pt x="1526741" y="1042868"/>
                </a:lnTo>
                <a:lnTo>
                  <a:pt x="1509545" y="1000571"/>
                </a:lnTo>
                <a:lnTo>
                  <a:pt x="1491215" y="958871"/>
                </a:lnTo>
                <a:lnTo>
                  <a:pt x="1471770" y="917787"/>
                </a:lnTo>
                <a:lnTo>
                  <a:pt x="1451229" y="877339"/>
                </a:lnTo>
                <a:lnTo>
                  <a:pt x="1429611" y="837545"/>
                </a:lnTo>
                <a:lnTo>
                  <a:pt x="1406935" y="798424"/>
                </a:lnTo>
                <a:lnTo>
                  <a:pt x="1383221" y="759997"/>
                </a:lnTo>
                <a:lnTo>
                  <a:pt x="1358488" y="722281"/>
                </a:lnTo>
                <a:lnTo>
                  <a:pt x="1332754" y="685297"/>
                </a:lnTo>
                <a:lnTo>
                  <a:pt x="1306040" y="649063"/>
                </a:lnTo>
                <a:lnTo>
                  <a:pt x="1278364" y="613598"/>
                </a:lnTo>
                <a:lnTo>
                  <a:pt x="1249746" y="578923"/>
                </a:lnTo>
                <a:lnTo>
                  <a:pt x="1220205" y="545055"/>
                </a:lnTo>
                <a:lnTo>
                  <a:pt x="1189760" y="512015"/>
                </a:lnTo>
                <a:lnTo>
                  <a:pt x="1158430" y="479821"/>
                </a:lnTo>
                <a:lnTo>
                  <a:pt x="1126235" y="448493"/>
                </a:lnTo>
                <a:lnTo>
                  <a:pt x="1093193" y="418050"/>
                </a:lnTo>
                <a:lnTo>
                  <a:pt x="1059324" y="388511"/>
                </a:lnTo>
                <a:lnTo>
                  <a:pt x="1024647" y="359895"/>
                </a:lnTo>
                <a:lnTo>
                  <a:pt x="989182" y="332221"/>
                </a:lnTo>
                <a:lnTo>
                  <a:pt x="952947" y="305509"/>
                </a:lnTo>
                <a:lnTo>
                  <a:pt x="915962" y="279778"/>
                </a:lnTo>
                <a:lnTo>
                  <a:pt x="878246" y="255047"/>
                </a:lnTo>
                <a:lnTo>
                  <a:pt x="839818" y="231335"/>
                </a:lnTo>
                <a:lnTo>
                  <a:pt x="800698" y="208661"/>
                </a:lnTo>
                <a:lnTo>
                  <a:pt x="760904" y="187045"/>
                </a:lnTo>
                <a:lnTo>
                  <a:pt x="720456" y="166506"/>
                </a:lnTo>
                <a:lnTo>
                  <a:pt x="679373" y="147064"/>
                </a:lnTo>
                <a:lnTo>
                  <a:pt x="637674" y="128736"/>
                </a:lnTo>
                <a:lnTo>
                  <a:pt x="595379" y="111543"/>
                </a:lnTo>
                <a:lnTo>
                  <a:pt x="552507" y="95503"/>
                </a:lnTo>
                <a:lnTo>
                  <a:pt x="509076" y="80636"/>
                </a:lnTo>
                <a:lnTo>
                  <a:pt x="465107" y="66961"/>
                </a:lnTo>
                <a:lnTo>
                  <a:pt x="420617" y="54498"/>
                </a:lnTo>
                <a:lnTo>
                  <a:pt x="375628" y="43265"/>
                </a:lnTo>
                <a:lnTo>
                  <a:pt x="330157" y="33281"/>
                </a:lnTo>
                <a:lnTo>
                  <a:pt x="284224" y="24567"/>
                </a:lnTo>
                <a:lnTo>
                  <a:pt x="237848" y="17140"/>
                </a:lnTo>
                <a:lnTo>
                  <a:pt x="191049" y="11021"/>
                </a:lnTo>
                <a:lnTo>
                  <a:pt x="143845" y="6228"/>
                </a:lnTo>
                <a:lnTo>
                  <a:pt x="96256" y="2780"/>
                </a:lnTo>
                <a:lnTo>
                  <a:pt x="48301" y="698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48301" y="698"/>
                </a:lnTo>
                <a:lnTo>
                  <a:pt x="96256" y="2780"/>
                </a:lnTo>
                <a:lnTo>
                  <a:pt x="143845" y="6228"/>
                </a:lnTo>
                <a:lnTo>
                  <a:pt x="191049" y="11021"/>
                </a:lnTo>
                <a:lnTo>
                  <a:pt x="237848" y="17140"/>
                </a:lnTo>
                <a:lnTo>
                  <a:pt x="284224" y="24567"/>
                </a:lnTo>
                <a:lnTo>
                  <a:pt x="330157" y="33281"/>
                </a:lnTo>
                <a:lnTo>
                  <a:pt x="375628" y="43265"/>
                </a:lnTo>
                <a:lnTo>
                  <a:pt x="420617" y="54498"/>
                </a:lnTo>
                <a:lnTo>
                  <a:pt x="465107" y="66961"/>
                </a:lnTo>
                <a:lnTo>
                  <a:pt x="509076" y="80636"/>
                </a:lnTo>
                <a:lnTo>
                  <a:pt x="552507" y="95503"/>
                </a:lnTo>
                <a:lnTo>
                  <a:pt x="595379" y="111543"/>
                </a:lnTo>
                <a:lnTo>
                  <a:pt x="637674" y="128736"/>
                </a:lnTo>
                <a:lnTo>
                  <a:pt x="679373" y="147064"/>
                </a:lnTo>
                <a:lnTo>
                  <a:pt x="720456" y="166506"/>
                </a:lnTo>
                <a:lnTo>
                  <a:pt x="760904" y="187045"/>
                </a:lnTo>
                <a:lnTo>
                  <a:pt x="800698" y="208661"/>
                </a:lnTo>
                <a:lnTo>
                  <a:pt x="839818" y="231335"/>
                </a:lnTo>
                <a:lnTo>
                  <a:pt x="878246" y="255047"/>
                </a:lnTo>
                <a:lnTo>
                  <a:pt x="915962" y="279778"/>
                </a:lnTo>
                <a:lnTo>
                  <a:pt x="952947" y="305509"/>
                </a:lnTo>
                <a:lnTo>
                  <a:pt x="989182" y="332221"/>
                </a:lnTo>
                <a:lnTo>
                  <a:pt x="1024647" y="359895"/>
                </a:lnTo>
                <a:lnTo>
                  <a:pt x="1059324" y="388511"/>
                </a:lnTo>
                <a:lnTo>
                  <a:pt x="1093193" y="418050"/>
                </a:lnTo>
                <a:lnTo>
                  <a:pt x="1126235" y="448493"/>
                </a:lnTo>
                <a:lnTo>
                  <a:pt x="1158430" y="479821"/>
                </a:lnTo>
                <a:lnTo>
                  <a:pt x="1189760" y="512015"/>
                </a:lnTo>
                <a:lnTo>
                  <a:pt x="1220205" y="545055"/>
                </a:lnTo>
                <a:lnTo>
                  <a:pt x="1249746" y="578923"/>
                </a:lnTo>
                <a:lnTo>
                  <a:pt x="1278364" y="613598"/>
                </a:lnTo>
                <a:lnTo>
                  <a:pt x="1306040" y="649063"/>
                </a:lnTo>
                <a:lnTo>
                  <a:pt x="1332754" y="685297"/>
                </a:lnTo>
                <a:lnTo>
                  <a:pt x="1358488" y="722281"/>
                </a:lnTo>
                <a:lnTo>
                  <a:pt x="1383221" y="759997"/>
                </a:lnTo>
                <a:lnTo>
                  <a:pt x="1406935" y="798424"/>
                </a:lnTo>
                <a:lnTo>
                  <a:pt x="1429611" y="837545"/>
                </a:lnTo>
                <a:lnTo>
                  <a:pt x="1451229" y="877339"/>
                </a:lnTo>
                <a:lnTo>
                  <a:pt x="1471770" y="917787"/>
                </a:lnTo>
                <a:lnTo>
                  <a:pt x="1491215" y="958871"/>
                </a:lnTo>
                <a:lnTo>
                  <a:pt x="1509545" y="1000571"/>
                </a:lnTo>
                <a:lnTo>
                  <a:pt x="1526741" y="1042868"/>
                </a:lnTo>
                <a:lnTo>
                  <a:pt x="1542782" y="1085742"/>
                </a:lnTo>
                <a:lnTo>
                  <a:pt x="1557651" y="1129175"/>
                </a:lnTo>
                <a:lnTo>
                  <a:pt x="1571328" y="1173147"/>
                </a:lnTo>
                <a:lnTo>
                  <a:pt x="1583793" y="1217638"/>
                </a:lnTo>
                <a:lnTo>
                  <a:pt x="1595028" y="1262631"/>
                </a:lnTo>
                <a:lnTo>
                  <a:pt x="1605013" y="1308106"/>
                </a:lnTo>
                <a:lnTo>
                  <a:pt x="1613729" y="1354043"/>
                </a:lnTo>
                <a:lnTo>
                  <a:pt x="1621156" y="1400423"/>
                </a:lnTo>
                <a:lnTo>
                  <a:pt x="1627277" y="1447227"/>
                </a:lnTo>
                <a:lnTo>
                  <a:pt x="1632070" y="1494436"/>
                </a:lnTo>
                <a:lnTo>
                  <a:pt x="1635518" y="1542030"/>
                </a:lnTo>
                <a:lnTo>
                  <a:pt x="1637601" y="1589991"/>
                </a:lnTo>
                <a:lnTo>
                  <a:pt x="1638300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0" y="1638236"/>
                </a:lnTo>
                <a:lnTo>
                  <a:pt x="48301" y="1637538"/>
                </a:lnTo>
                <a:lnTo>
                  <a:pt x="96256" y="1635455"/>
                </a:lnTo>
                <a:lnTo>
                  <a:pt x="143845" y="1632007"/>
                </a:lnTo>
                <a:lnTo>
                  <a:pt x="191049" y="1627214"/>
                </a:lnTo>
                <a:lnTo>
                  <a:pt x="237848" y="1621094"/>
                </a:lnTo>
                <a:lnTo>
                  <a:pt x="284224" y="1613667"/>
                </a:lnTo>
                <a:lnTo>
                  <a:pt x="330157" y="1604952"/>
                </a:lnTo>
                <a:lnTo>
                  <a:pt x="375628" y="1594968"/>
                </a:lnTo>
                <a:lnTo>
                  <a:pt x="420617" y="1583734"/>
                </a:lnTo>
                <a:lnTo>
                  <a:pt x="465107" y="1571270"/>
                </a:lnTo>
                <a:lnTo>
                  <a:pt x="509076" y="1557594"/>
                </a:lnTo>
                <a:lnTo>
                  <a:pt x="552507" y="1542726"/>
                </a:lnTo>
                <a:lnTo>
                  <a:pt x="595379" y="1526686"/>
                </a:lnTo>
                <a:lnTo>
                  <a:pt x="637674" y="1509492"/>
                </a:lnTo>
                <a:lnTo>
                  <a:pt x="679373" y="1491163"/>
                </a:lnTo>
                <a:lnTo>
                  <a:pt x="720456" y="1471719"/>
                </a:lnTo>
                <a:lnTo>
                  <a:pt x="760904" y="1451180"/>
                </a:lnTo>
                <a:lnTo>
                  <a:pt x="800698" y="1429563"/>
                </a:lnTo>
                <a:lnTo>
                  <a:pt x="839818" y="1406889"/>
                </a:lnTo>
                <a:lnTo>
                  <a:pt x="878246" y="1383176"/>
                </a:lnTo>
                <a:lnTo>
                  <a:pt x="915962" y="1358444"/>
                </a:lnTo>
                <a:lnTo>
                  <a:pt x="952947" y="1332713"/>
                </a:lnTo>
                <a:lnTo>
                  <a:pt x="989182" y="1306000"/>
                </a:lnTo>
                <a:lnTo>
                  <a:pt x="1024647" y="1278326"/>
                </a:lnTo>
                <a:lnTo>
                  <a:pt x="1059324" y="1249710"/>
                </a:lnTo>
                <a:lnTo>
                  <a:pt x="1093193" y="1220170"/>
                </a:lnTo>
                <a:lnTo>
                  <a:pt x="1126235" y="1189726"/>
                </a:lnTo>
                <a:lnTo>
                  <a:pt x="1158430" y="1158398"/>
                </a:lnTo>
                <a:lnTo>
                  <a:pt x="1189760" y="1126205"/>
                </a:lnTo>
                <a:lnTo>
                  <a:pt x="1220205" y="1093164"/>
                </a:lnTo>
                <a:lnTo>
                  <a:pt x="1249746" y="1059297"/>
                </a:lnTo>
                <a:lnTo>
                  <a:pt x="1278364" y="1024622"/>
                </a:lnTo>
                <a:lnTo>
                  <a:pt x="1306040" y="989159"/>
                </a:lnTo>
                <a:lnTo>
                  <a:pt x="1332754" y="952926"/>
                </a:lnTo>
                <a:lnTo>
                  <a:pt x="1358488" y="915942"/>
                </a:lnTo>
                <a:lnTo>
                  <a:pt x="1383221" y="878228"/>
                </a:lnTo>
                <a:lnTo>
                  <a:pt x="1406935" y="839801"/>
                </a:lnTo>
                <a:lnTo>
                  <a:pt x="1429611" y="800682"/>
                </a:lnTo>
                <a:lnTo>
                  <a:pt x="1451229" y="760890"/>
                </a:lnTo>
                <a:lnTo>
                  <a:pt x="1471770" y="720443"/>
                </a:lnTo>
                <a:lnTo>
                  <a:pt x="1491215" y="679362"/>
                </a:lnTo>
                <a:lnTo>
                  <a:pt x="1509545" y="637665"/>
                </a:lnTo>
                <a:lnTo>
                  <a:pt x="1526741" y="595371"/>
                </a:lnTo>
                <a:lnTo>
                  <a:pt x="1542782" y="552499"/>
                </a:lnTo>
                <a:lnTo>
                  <a:pt x="1557651" y="509070"/>
                </a:lnTo>
                <a:lnTo>
                  <a:pt x="1571328" y="465101"/>
                </a:lnTo>
                <a:lnTo>
                  <a:pt x="1583793" y="420613"/>
                </a:lnTo>
                <a:lnTo>
                  <a:pt x="1595028" y="375624"/>
                </a:lnTo>
                <a:lnTo>
                  <a:pt x="1605013" y="330154"/>
                </a:lnTo>
                <a:lnTo>
                  <a:pt x="1613729" y="284222"/>
                </a:lnTo>
                <a:lnTo>
                  <a:pt x="1621156" y="237847"/>
                </a:lnTo>
                <a:lnTo>
                  <a:pt x="1627277" y="191048"/>
                </a:lnTo>
                <a:lnTo>
                  <a:pt x="1632070" y="143844"/>
                </a:lnTo>
                <a:lnTo>
                  <a:pt x="1635518" y="96256"/>
                </a:lnTo>
                <a:lnTo>
                  <a:pt x="1637601" y="48301"/>
                </a:lnTo>
                <a:lnTo>
                  <a:pt x="1638300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637601" y="48301"/>
                </a:lnTo>
                <a:lnTo>
                  <a:pt x="1635518" y="96256"/>
                </a:lnTo>
                <a:lnTo>
                  <a:pt x="1632070" y="143844"/>
                </a:lnTo>
                <a:lnTo>
                  <a:pt x="1627277" y="191048"/>
                </a:lnTo>
                <a:lnTo>
                  <a:pt x="1621156" y="237847"/>
                </a:lnTo>
                <a:lnTo>
                  <a:pt x="1613729" y="284222"/>
                </a:lnTo>
                <a:lnTo>
                  <a:pt x="1605013" y="330154"/>
                </a:lnTo>
                <a:lnTo>
                  <a:pt x="1595028" y="375624"/>
                </a:lnTo>
                <a:lnTo>
                  <a:pt x="1583793" y="420613"/>
                </a:lnTo>
                <a:lnTo>
                  <a:pt x="1571328" y="465101"/>
                </a:lnTo>
                <a:lnTo>
                  <a:pt x="1557651" y="509070"/>
                </a:lnTo>
                <a:lnTo>
                  <a:pt x="1542782" y="552499"/>
                </a:lnTo>
                <a:lnTo>
                  <a:pt x="1526741" y="595371"/>
                </a:lnTo>
                <a:lnTo>
                  <a:pt x="1509545" y="637665"/>
                </a:lnTo>
                <a:lnTo>
                  <a:pt x="1491215" y="679362"/>
                </a:lnTo>
                <a:lnTo>
                  <a:pt x="1471770" y="720443"/>
                </a:lnTo>
                <a:lnTo>
                  <a:pt x="1451229" y="760890"/>
                </a:lnTo>
                <a:lnTo>
                  <a:pt x="1429611" y="800682"/>
                </a:lnTo>
                <a:lnTo>
                  <a:pt x="1406935" y="839801"/>
                </a:lnTo>
                <a:lnTo>
                  <a:pt x="1383221" y="878228"/>
                </a:lnTo>
                <a:lnTo>
                  <a:pt x="1358488" y="915942"/>
                </a:lnTo>
                <a:lnTo>
                  <a:pt x="1332754" y="952926"/>
                </a:lnTo>
                <a:lnTo>
                  <a:pt x="1306040" y="989159"/>
                </a:lnTo>
                <a:lnTo>
                  <a:pt x="1278364" y="1024622"/>
                </a:lnTo>
                <a:lnTo>
                  <a:pt x="1249746" y="1059297"/>
                </a:lnTo>
                <a:lnTo>
                  <a:pt x="1220205" y="1093164"/>
                </a:lnTo>
                <a:lnTo>
                  <a:pt x="1189760" y="1126205"/>
                </a:lnTo>
                <a:lnTo>
                  <a:pt x="1158430" y="1158398"/>
                </a:lnTo>
                <a:lnTo>
                  <a:pt x="1126235" y="1189726"/>
                </a:lnTo>
                <a:lnTo>
                  <a:pt x="1093193" y="1220170"/>
                </a:lnTo>
                <a:lnTo>
                  <a:pt x="1059324" y="1249710"/>
                </a:lnTo>
                <a:lnTo>
                  <a:pt x="1024647" y="1278326"/>
                </a:lnTo>
                <a:lnTo>
                  <a:pt x="989182" y="1306000"/>
                </a:lnTo>
                <a:lnTo>
                  <a:pt x="952947" y="1332713"/>
                </a:lnTo>
                <a:lnTo>
                  <a:pt x="915962" y="1358444"/>
                </a:lnTo>
                <a:lnTo>
                  <a:pt x="878246" y="1383176"/>
                </a:lnTo>
                <a:lnTo>
                  <a:pt x="839818" y="1406889"/>
                </a:lnTo>
                <a:lnTo>
                  <a:pt x="800698" y="1429563"/>
                </a:lnTo>
                <a:lnTo>
                  <a:pt x="760904" y="1451180"/>
                </a:lnTo>
                <a:lnTo>
                  <a:pt x="720456" y="1471719"/>
                </a:lnTo>
                <a:lnTo>
                  <a:pt x="679373" y="1491163"/>
                </a:lnTo>
                <a:lnTo>
                  <a:pt x="637674" y="1509492"/>
                </a:lnTo>
                <a:lnTo>
                  <a:pt x="595379" y="1526686"/>
                </a:lnTo>
                <a:lnTo>
                  <a:pt x="552507" y="1542726"/>
                </a:lnTo>
                <a:lnTo>
                  <a:pt x="509076" y="1557594"/>
                </a:lnTo>
                <a:lnTo>
                  <a:pt x="465107" y="1571270"/>
                </a:lnTo>
                <a:lnTo>
                  <a:pt x="420617" y="1583734"/>
                </a:lnTo>
                <a:lnTo>
                  <a:pt x="375628" y="1594968"/>
                </a:lnTo>
                <a:lnTo>
                  <a:pt x="330157" y="1604952"/>
                </a:lnTo>
                <a:lnTo>
                  <a:pt x="284224" y="1613667"/>
                </a:lnTo>
                <a:lnTo>
                  <a:pt x="237848" y="1621094"/>
                </a:lnTo>
                <a:lnTo>
                  <a:pt x="191049" y="1627214"/>
                </a:lnTo>
                <a:lnTo>
                  <a:pt x="143845" y="1632007"/>
                </a:lnTo>
                <a:lnTo>
                  <a:pt x="96256" y="1635455"/>
                </a:lnTo>
                <a:lnTo>
                  <a:pt x="48301" y="1637538"/>
                </a:lnTo>
                <a:lnTo>
                  <a:pt x="0" y="1638236"/>
                </a:lnTo>
                <a:lnTo>
                  <a:pt x="0" y="0"/>
                </a:lnTo>
                <a:lnTo>
                  <a:pt x="163830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698" y="48301"/>
                </a:lnTo>
                <a:lnTo>
                  <a:pt x="2780" y="96256"/>
                </a:lnTo>
                <a:lnTo>
                  <a:pt x="6228" y="143844"/>
                </a:lnTo>
                <a:lnTo>
                  <a:pt x="11021" y="191048"/>
                </a:lnTo>
                <a:lnTo>
                  <a:pt x="17140" y="237847"/>
                </a:lnTo>
                <a:lnTo>
                  <a:pt x="24567" y="284222"/>
                </a:lnTo>
                <a:lnTo>
                  <a:pt x="33281" y="330154"/>
                </a:lnTo>
                <a:lnTo>
                  <a:pt x="43265" y="375624"/>
                </a:lnTo>
                <a:lnTo>
                  <a:pt x="54498" y="420613"/>
                </a:lnTo>
                <a:lnTo>
                  <a:pt x="66961" y="465101"/>
                </a:lnTo>
                <a:lnTo>
                  <a:pt x="80636" y="509070"/>
                </a:lnTo>
                <a:lnTo>
                  <a:pt x="95503" y="552499"/>
                </a:lnTo>
                <a:lnTo>
                  <a:pt x="111543" y="595371"/>
                </a:lnTo>
                <a:lnTo>
                  <a:pt x="128736" y="637665"/>
                </a:lnTo>
                <a:lnTo>
                  <a:pt x="147064" y="679362"/>
                </a:lnTo>
                <a:lnTo>
                  <a:pt x="166506" y="720443"/>
                </a:lnTo>
                <a:lnTo>
                  <a:pt x="187045" y="760890"/>
                </a:lnTo>
                <a:lnTo>
                  <a:pt x="208661" y="800682"/>
                </a:lnTo>
                <a:lnTo>
                  <a:pt x="231335" y="839801"/>
                </a:lnTo>
                <a:lnTo>
                  <a:pt x="255047" y="878228"/>
                </a:lnTo>
                <a:lnTo>
                  <a:pt x="279778" y="915942"/>
                </a:lnTo>
                <a:lnTo>
                  <a:pt x="305509" y="952926"/>
                </a:lnTo>
                <a:lnTo>
                  <a:pt x="332221" y="989159"/>
                </a:lnTo>
                <a:lnTo>
                  <a:pt x="359895" y="1024622"/>
                </a:lnTo>
                <a:lnTo>
                  <a:pt x="388511" y="1059297"/>
                </a:lnTo>
                <a:lnTo>
                  <a:pt x="418050" y="1093164"/>
                </a:lnTo>
                <a:lnTo>
                  <a:pt x="448493" y="1126205"/>
                </a:lnTo>
                <a:lnTo>
                  <a:pt x="479821" y="1158398"/>
                </a:lnTo>
                <a:lnTo>
                  <a:pt x="512015" y="1189726"/>
                </a:lnTo>
                <a:lnTo>
                  <a:pt x="545055" y="1220170"/>
                </a:lnTo>
                <a:lnTo>
                  <a:pt x="578923" y="1249710"/>
                </a:lnTo>
                <a:lnTo>
                  <a:pt x="613598" y="1278326"/>
                </a:lnTo>
                <a:lnTo>
                  <a:pt x="649063" y="1306000"/>
                </a:lnTo>
                <a:lnTo>
                  <a:pt x="685297" y="1332713"/>
                </a:lnTo>
                <a:lnTo>
                  <a:pt x="722281" y="1358444"/>
                </a:lnTo>
                <a:lnTo>
                  <a:pt x="759997" y="1383176"/>
                </a:lnTo>
                <a:lnTo>
                  <a:pt x="798424" y="1406889"/>
                </a:lnTo>
                <a:lnTo>
                  <a:pt x="837545" y="1429563"/>
                </a:lnTo>
                <a:lnTo>
                  <a:pt x="877339" y="1451180"/>
                </a:lnTo>
                <a:lnTo>
                  <a:pt x="917787" y="1471719"/>
                </a:lnTo>
                <a:lnTo>
                  <a:pt x="958871" y="1491163"/>
                </a:lnTo>
                <a:lnTo>
                  <a:pt x="1000571" y="1509492"/>
                </a:lnTo>
                <a:lnTo>
                  <a:pt x="1042868" y="1526686"/>
                </a:lnTo>
                <a:lnTo>
                  <a:pt x="1085742" y="1542726"/>
                </a:lnTo>
                <a:lnTo>
                  <a:pt x="1129175" y="1557594"/>
                </a:lnTo>
                <a:lnTo>
                  <a:pt x="1173147" y="1571270"/>
                </a:lnTo>
                <a:lnTo>
                  <a:pt x="1217638" y="1583734"/>
                </a:lnTo>
                <a:lnTo>
                  <a:pt x="1262631" y="1594968"/>
                </a:lnTo>
                <a:lnTo>
                  <a:pt x="1308106" y="1604952"/>
                </a:lnTo>
                <a:lnTo>
                  <a:pt x="1354043" y="1613667"/>
                </a:lnTo>
                <a:lnTo>
                  <a:pt x="1400423" y="1621094"/>
                </a:lnTo>
                <a:lnTo>
                  <a:pt x="1447227" y="1627214"/>
                </a:lnTo>
                <a:lnTo>
                  <a:pt x="1494436" y="1632007"/>
                </a:lnTo>
                <a:lnTo>
                  <a:pt x="1542030" y="1635455"/>
                </a:lnTo>
                <a:lnTo>
                  <a:pt x="1589991" y="1637538"/>
                </a:lnTo>
                <a:lnTo>
                  <a:pt x="1638300" y="1638236"/>
                </a:lnTo>
                <a:lnTo>
                  <a:pt x="163830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1638236"/>
                </a:moveTo>
                <a:lnTo>
                  <a:pt x="1589991" y="1637538"/>
                </a:lnTo>
                <a:lnTo>
                  <a:pt x="1542030" y="1635455"/>
                </a:lnTo>
                <a:lnTo>
                  <a:pt x="1494436" y="1632007"/>
                </a:lnTo>
                <a:lnTo>
                  <a:pt x="1447227" y="1627214"/>
                </a:lnTo>
                <a:lnTo>
                  <a:pt x="1400423" y="1621094"/>
                </a:lnTo>
                <a:lnTo>
                  <a:pt x="1354043" y="1613667"/>
                </a:lnTo>
                <a:lnTo>
                  <a:pt x="1308106" y="1604952"/>
                </a:lnTo>
                <a:lnTo>
                  <a:pt x="1262631" y="1594968"/>
                </a:lnTo>
                <a:lnTo>
                  <a:pt x="1217638" y="1583734"/>
                </a:lnTo>
                <a:lnTo>
                  <a:pt x="1173147" y="1571270"/>
                </a:lnTo>
                <a:lnTo>
                  <a:pt x="1129175" y="1557594"/>
                </a:lnTo>
                <a:lnTo>
                  <a:pt x="1085742" y="1542726"/>
                </a:lnTo>
                <a:lnTo>
                  <a:pt x="1042868" y="1526686"/>
                </a:lnTo>
                <a:lnTo>
                  <a:pt x="1000571" y="1509492"/>
                </a:lnTo>
                <a:lnTo>
                  <a:pt x="958871" y="1491163"/>
                </a:lnTo>
                <a:lnTo>
                  <a:pt x="917787" y="1471719"/>
                </a:lnTo>
                <a:lnTo>
                  <a:pt x="877339" y="1451180"/>
                </a:lnTo>
                <a:lnTo>
                  <a:pt x="837545" y="1429563"/>
                </a:lnTo>
                <a:lnTo>
                  <a:pt x="798424" y="1406889"/>
                </a:lnTo>
                <a:lnTo>
                  <a:pt x="759997" y="1383176"/>
                </a:lnTo>
                <a:lnTo>
                  <a:pt x="722281" y="1358444"/>
                </a:lnTo>
                <a:lnTo>
                  <a:pt x="685297" y="1332713"/>
                </a:lnTo>
                <a:lnTo>
                  <a:pt x="649063" y="1306000"/>
                </a:lnTo>
                <a:lnTo>
                  <a:pt x="613598" y="1278326"/>
                </a:lnTo>
                <a:lnTo>
                  <a:pt x="578923" y="1249710"/>
                </a:lnTo>
                <a:lnTo>
                  <a:pt x="545055" y="1220170"/>
                </a:lnTo>
                <a:lnTo>
                  <a:pt x="512015" y="1189726"/>
                </a:lnTo>
                <a:lnTo>
                  <a:pt x="479821" y="1158398"/>
                </a:lnTo>
                <a:lnTo>
                  <a:pt x="448493" y="1126205"/>
                </a:lnTo>
                <a:lnTo>
                  <a:pt x="418050" y="1093164"/>
                </a:lnTo>
                <a:lnTo>
                  <a:pt x="388511" y="1059297"/>
                </a:lnTo>
                <a:lnTo>
                  <a:pt x="359895" y="1024622"/>
                </a:lnTo>
                <a:lnTo>
                  <a:pt x="332221" y="989159"/>
                </a:lnTo>
                <a:lnTo>
                  <a:pt x="305509" y="952926"/>
                </a:lnTo>
                <a:lnTo>
                  <a:pt x="279778" y="915942"/>
                </a:lnTo>
                <a:lnTo>
                  <a:pt x="255047" y="878228"/>
                </a:lnTo>
                <a:lnTo>
                  <a:pt x="231335" y="839801"/>
                </a:lnTo>
                <a:lnTo>
                  <a:pt x="208661" y="800682"/>
                </a:lnTo>
                <a:lnTo>
                  <a:pt x="187045" y="760890"/>
                </a:lnTo>
                <a:lnTo>
                  <a:pt x="166506" y="720443"/>
                </a:lnTo>
                <a:lnTo>
                  <a:pt x="147064" y="679362"/>
                </a:lnTo>
                <a:lnTo>
                  <a:pt x="128736" y="637665"/>
                </a:lnTo>
                <a:lnTo>
                  <a:pt x="111543" y="595371"/>
                </a:lnTo>
                <a:lnTo>
                  <a:pt x="95503" y="552499"/>
                </a:lnTo>
                <a:lnTo>
                  <a:pt x="80636" y="509070"/>
                </a:lnTo>
                <a:lnTo>
                  <a:pt x="66961" y="465101"/>
                </a:lnTo>
                <a:lnTo>
                  <a:pt x="54498" y="420613"/>
                </a:lnTo>
                <a:lnTo>
                  <a:pt x="43265" y="375624"/>
                </a:lnTo>
                <a:lnTo>
                  <a:pt x="33281" y="330154"/>
                </a:lnTo>
                <a:lnTo>
                  <a:pt x="24567" y="284222"/>
                </a:lnTo>
                <a:lnTo>
                  <a:pt x="17140" y="237847"/>
                </a:lnTo>
                <a:lnTo>
                  <a:pt x="11021" y="191048"/>
                </a:lnTo>
                <a:lnTo>
                  <a:pt x="6228" y="143844"/>
                </a:lnTo>
                <a:lnTo>
                  <a:pt x="2780" y="96256"/>
                </a:lnTo>
                <a:lnTo>
                  <a:pt x="698" y="48301"/>
                </a:lnTo>
                <a:lnTo>
                  <a:pt x="0" y="0"/>
                </a:lnTo>
                <a:lnTo>
                  <a:pt x="1638300" y="0"/>
                </a:lnTo>
                <a:lnTo>
                  <a:pt x="1638300" y="16382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33775" y="3380041"/>
            <a:ext cx="8566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254888" y="0"/>
                </a:moveTo>
                <a:lnTo>
                  <a:pt x="203499" y="4403"/>
                </a:lnTo>
                <a:lnTo>
                  <a:pt x="155644" y="17031"/>
                </a:lnTo>
                <a:lnTo>
                  <a:pt x="112346" y="37015"/>
                </a:lnTo>
                <a:lnTo>
                  <a:pt x="74628" y="63484"/>
                </a:lnTo>
                <a:lnTo>
                  <a:pt x="43512" y="95566"/>
                </a:lnTo>
                <a:lnTo>
                  <a:pt x="20020" y="132391"/>
                </a:lnTo>
                <a:lnTo>
                  <a:pt x="5175" y="173089"/>
                </a:lnTo>
                <a:lnTo>
                  <a:pt x="0" y="216788"/>
                </a:lnTo>
                <a:lnTo>
                  <a:pt x="61975" y="216788"/>
                </a:lnTo>
                <a:lnTo>
                  <a:pt x="69244" y="174672"/>
                </a:lnTo>
                <a:lnTo>
                  <a:pt x="90027" y="136366"/>
                </a:lnTo>
                <a:lnTo>
                  <a:pt x="122787" y="103917"/>
                </a:lnTo>
                <a:lnTo>
                  <a:pt x="165988" y="79375"/>
                </a:lnTo>
                <a:lnTo>
                  <a:pt x="214649" y="65331"/>
                </a:lnTo>
                <a:lnTo>
                  <a:pt x="264489" y="62150"/>
                </a:lnTo>
                <a:lnTo>
                  <a:pt x="432089" y="62150"/>
                </a:lnTo>
                <a:lnTo>
                  <a:pt x="402399" y="40036"/>
                </a:lnTo>
                <a:lnTo>
                  <a:pt x="357467" y="18339"/>
                </a:lnTo>
                <a:lnTo>
                  <a:pt x="307843" y="4721"/>
                </a:lnTo>
                <a:lnTo>
                  <a:pt x="254888" y="0"/>
                </a:lnTo>
                <a:close/>
              </a:path>
              <a:path w="523875" h="217169">
                <a:moveTo>
                  <a:pt x="523366" y="145414"/>
                </a:moveTo>
                <a:lnTo>
                  <a:pt x="399541" y="145414"/>
                </a:lnTo>
                <a:lnTo>
                  <a:pt x="478663" y="216788"/>
                </a:lnTo>
                <a:lnTo>
                  <a:pt x="523366" y="145414"/>
                </a:lnTo>
                <a:close/>
              </a:path>
              <a:path w="523875" h="217169">
                <a:moveTo>
                  <a:pt x="432089" y="62150"/>
                </a:moveTo>
                <a:lnTo>
                  <a:pt x="264489" y="62150"/>
                </a:lnTo>
                <a:lnTo>
                  <a:pt x="313023" y="69199"/>
                </a:lnTo>
                <a:lnTo>
                  <a:pt x="357768" y="85847"/>
                </a:lnTo>
                <a:lnTo>
                  <a:pt x="396241" y="111463"/>
                </a:lnTo>
                <a:lnTo>
                  <a:pt x="425958" y="145414"/>
                </a:lnTo>
                <a:lnTo>
                  <a:pt x="495426" y="145414"/>
                </a:lnTo>
                <a:lnTo>
                  <a:pt x="472741" y="104392"/>
                </a:lnTo>
                <a:lnTo>
                  <a:pt x="441277" y="68993"/>
                </a:lnTo>
                <a:lnTo>
                  <a:pt x="432089" y="62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0" y="216788"/>
                </a:moveTo>
                <a:lnTo>
                  <a:pt x="5175" y="173089"/>
                </a:lnTo>
                <a:lnTo>
                  <a:pt x="20020" y="132391"/>
                </a:lnTo>
                <a:lnTo>
                  <a:pt x="43512" y="95566"/>
                </a:lnTo>
                <a:lnTo>
                  <a:pt x="74628" y="63484"/>
                </a:lnTo>
                <a:lnTo>
                  <a:pt x="112346" y="37015"/>
                </a:lnTo>
                <a:lnTo>
                  <a:pt x="155644" y="17031"/>
                </a:lnTo>
                <a:lnTo>
                  <a:pt x="203499" y="4403"/>
                </a:lnTo>
                <a:lnTo>
                  <a:pt x="254888" y="0"/>
                </a:lnTo>
                <a:lnTo>
                  <a:pt x="307843" y="4721"/>
                </a:lnTo>
                <a:lnTo>
                  <a:pt x="357467" y="18339"/>
                </a:lnTo>
                <a:lnTo>
                  <a:pt x="402399" y="40036"/>
                </a:lnTo>
                <a:lnTo>
                  <a:pt x="441277" y="68993"/>
                </a:lnTo>
                <a:lnTo>
                  <a:pt x="472741" y="104392"/>
                </a:lnTo>
                <a:lnTo>
                  <a:pt x="495426" y="145414"/>
                </a:lnTo>
                <a:lnTo>
                  <a:pt x="523366" y="145414"/>
                </a:lnTo>
                <a:lnTo>
                  <a:pt x="478663" y="216788"/>
                </a:lnTo>
                <a:lnTo>
                  <a:pt x="399541" y="145414"/>
                </a:lnTo>
                <a:lnTo>
                  <a:pt x="425958" y="145414"/>
                </a:lnTo>
                <a:lnTo>
                  <a:pt x="396241" y="111463"/>
                </a:lnTo>
                <a:lnTo>
                  <a:pt x="357768" y="85847"/>
                </a:lnTo>
                <a:lnTo>
                  <a:pt x="313023" y="69199"/>
                </a:lnTo>
                <a:lnTo>
                  <a:pt x="264489" y="62150"/>
                </a:lnTo>
                <a:lnTo>
                  <a:pt x="214649" y="65331"/>
                </a:lnTo>
                <a:lnTo>
                  <a:pt x="165988" y="79375"/>
                </a:lnTo>
                <a:lnTo>
                  <a:pt x="122787" y="103917"/>
                </a:lnTo>
                <a:lnTo>
                  <a:pt x="90027" y="136366"/>
                </a:lnTo>
                <a:lnTo>
                  <a:pt x="69244" y="174672"/>
                </a:lnTo>
                <a:lnTo>
                  <a:pt x="61975" y="216788"/>
                </a:lnTo>
                <a:lnTo>
                  <a:pt x="0" y="2167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97408" y="71247"/>
                </a:moveTo>
                <a:lnTo>
                  <a:pt x="27939" y="71247"/>
                </a:lnTo>
                <a:lnTo>
                  <a:pt x="50626" y="112269"/>
                </a:lnTo>
                <a:lnTo>
                  <a:pt x="82093" y="147668"/>
                </a:lnTo>
                <a:lnTo>
                  <a:pt x="120983" y="176625"/>
                </a:lnTo>
                <a:lnTo>
                  <a:pt x="165937" y="198322"/>
                </a:lnTo>
                <a:lnTo>
                  <a:pt x="215597" y="211940"/>
                </a:lnTo>
                <a:lnTo>
                  <a:pt x="268604" y="216662"/>
                </a:lnTo>
                <a:lnTo>
                  <a:pt x="319952" y="212259"/>
                </a:lnTo>
                <a:lnTo>
                  <a:pt x="367776" y="199632"/>
                </a:lnTo>
                <a:lnTo>
                  <a:pt x="411051" y="179652"/>
                </a:lnTo>
                <a:lnTo>
                  <a:pt x="446876" y="154511"/>
                </a:lnTo>
                <a:lnTo>
                  <a:pt x="258877" y="154511"/>
                </a:lnTo>
                <a:lnTo>
                  <a:pt x="210343" y="147462"/>
                </a:lnTo>
                <a:lnTo>
                  <a:pt x="165598" y="130814"/>
                </a:lnTo>
                <a:lnTo>
                  <a:pt x="127125" y="105198"/>
                </a:lnTo>
                <a:lnTo>
                  <a:pt x="97408" y="71247"/>
                </a:lnTo>
                <a:close/>
              </a:path>
              <a:path w="523875" h="217169">
                <a:moveTo>
                  <a:pt x="523366" y="0"/>
                </a:moveTo>
                <a:lnTo>
                  <a:pt x="461390" y="0"/>
                </a:lnTo>
                <a:lnTo>
                  <a:pt x="454122" y="42042"/>
                </a:lnTo>
                <a:lnTo>
                  <a:pt x="433339" y="80311"/>
                </a:lnTo>
                <a:lnTo>
                  <a:pt x="400579" y="112746"/>
                </a:lnTo>
                <a:lnTo>
                  <a:pt x="357377" y="137287"/>
                </a:lnTo>
                <a:lnTo>
                  <a:pt x="308717" y="151330"/>
                </a:lnTo>
                <a:lnTo>
                  <a:pt x="258877" y="154511"/>
                </a:lnTo>
                <a:lnTo>
                  <a:pt x="446876" y="154511"/>
                </a:lnTo>
                <a:lnTo>
                  <a:pt x="448754" y="153193"/>
                </a:lnTo>
                <a:lnTo>
                  <a:pt x="479861" y="121126"/>
                </a:lnTo>
                <a:lnTo>
                  <a:pt x="503348" y="84324"/>
                </a:lnTo>
                <a:lnTo>
                  <a:pt x="518191" y="43657"/>
                </a:lnTo>
                <a:lnTo>
                  <a:pt x="523366" y="0"/>
                </a:lnTo>
                <a:close/>
              </a:path>
              <a:path w="523875" h="217169">
                <a:moveTo>
                  <a:pt x="44703" y="0"/>
                </a:moveTo>
                <a:lnTo>
                  <a:pt x="0" y="71247"/>
                </a:lnTo>
                <a:lnTo>
                  <a:pt x="123825" y="71247"/>
                </a:lnTo>
                <a:lnTo>
                  <a:pt x="44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523366" y="0"/>
                </a:moveTo>
                <a:lnTo>
                  <a:pt x="518191" y="43657"/>
                </a:lnTo>
                <a:lnTo>
                  <a:pt x="503348" y="84324"/>
                </a:lnTo>
                <a:lnTo>
                  <a:pt x="479861" y="121126"/>
                </a:lnTo>
                <a:lnTo>
                  <a:pt x="448754" y="153193"/>
                </a:lnTo>
                <a:lnTo>
                  <a:pt x="411051" y="179652"/>
                </a:lnTo>
                <a:lnTo>
                  <a:pt x="367776" y="199632"/>
                </a:lnTo>
                <a:lnTo>
                  <a:pt x="319952" y="212259"/>
                </a:lnTo>
                <a:lnTo>
                  <a:pt x="268604" y="216662"/>
                </a:lnTo>
                <a:lnTo>
                  <a:pt x="215597" y="211940"/>
                </a:lnTo>
                <a:lnTo>
                  <a:pt x="165937" y="198322"/>
                </a:lnTo>
                <a:lnTo>
                  <a:pt x="120983" y="176625"/>
                </a:lnTo>
                <a:lnTo>
                  <a:pt x="82093" y="147668"/>
                </a:lnTo>
                <a:lnTo>
                  <a:pt x="50626" y="112269"/>
                </a:lnTo>
                <a:lnTo>
                  <a:pt x="27939" y="71247"/>
                </a:lnTo>
                <a:lnTo>
                  <a:pt x="0" y="71247"/>
                </a:lnTo>
                <a:lnTo>
                  <a:pt x="44703" y="0"/>
                </a:lnTo>
                <a:lnTo>
                  <a:pt x="123825" y="71247"/>
                </a:lnTo>
                <a:lnTo>
                  <a:pt x="97408" y="71247"/>
                </a:lnTo>
                <a:lnTo>
                  <a:pt x="127125" y="105198"/>
                </a:lnTo>
                <a:lnTo>
                  <a:pt x="165598" y="130814"/>
                </a:lnTo>
                <a:lnTo>
                  <a:pt x="210343" y="147462"/>
                </a:lnTo>
                <a:lnTo>
                  <a:pt x="258877" y="154511"/>
                </a:lnTo>
                <a:lnTo>
                  <a:pt x="308717" y="151330"/>
                </a:lnTo>
                <a:lnTo>
                  <a:pt x="357377" y="137287"/>
                </a:lnTo>
                <a:lnTo>
                  <a:pt x="400579" y="112746"/>
                </a:lnTo>
                <a:lnTo>
                  <a:pt x="433339" y="80311"/>
                </a:lnTo>
                <a:lnTo>
                  <a:pt x="454122" y="42042"/>
                </a:lnTo>
                <a:lnTo>
                  <a:pt x="461390" y="0"/>
                </a:lnTo>
                <a:lnTo>
                  <a:pt x="52336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21554" y="2141537"/>
            <a:ext cx="12338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4823840" y="3373183"/>
            <a:ext cx="8972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94092" y="275843"/>
            <a:ext cx="402780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NIMS</a:t>
            </a:r>
            <a:r>
              <a:rPr sz="3200" spc="-55" dirty="0"/>
              <a:t> </a:t>
            </a:r>
            <a:r>
              <a:rPr sz="3200" spc="20" dirty="0"/>
              <a:t>Framework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570" y="3890009"/>
            <a:ext cx="52012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252525"/>
                </a:solidFill>
                <a:latin typeface="Verdana"/>
                <a:cs typeface="Verdana"/>
              </a:rPr>
              <a:t>Emergency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Management</a:t>
            </a:r>
            <a:r>
              <a:rPr sz="2000" b="1" spc="-40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Committee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8595" y="2433713"/>
            <a:ext cx="2006808" cy="132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0075" y="1009650"/>
            <a:ext cx="3643376" cy="158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2252" y="1061943"/>
            <a:ext cx="3486785" cy="1425575"/>
          </a:xfrm>
          <a:custGeom>
            <a:avLst/>
            <a:gdLst/>
            <a:ahLst/>
            <a:cxnLst/>
            <a:rect l="l" t="t" r="r" b="b"/>
            <a:pathLst>
              <a:path w="3486784" h="1425575">
                <a:moveTo>
                  <a:pt x="1017035" y="1425224"/>
                </a:moveTo>
                <a:lnTo>
                  <a:pt x="886733" y="1185194"/>
                </a:lnTo>
                <a:lnTo>
                  <a:pt x="821670" y="1171179"/>
                </a:lnTo>
                <a:lnTo>
                  <a:pt x="758886" y="1156305"/>
                </a:lnTo>
                <a:lnTo>
                  <a:pt x="698404" y="1140605"/>
                </a:lnTo>
                <a:lnTo>
                  <a:pt x="640249" y="1124111"/>
                </a:lnTo>
                <a:lnTo>
                  <a:pt x="584448" y="1106856"/>
                </a:lnTo>
                <a:lnTo>
                  <a:pt x="531023" y="1088872"/>
                </a:lnTo>
                <a:lnTo>
                  <a:pt x="480001" y="1070192"/>
                </a:lnTo>
                <a:lnTo>
                  <a:pt x="431406" y="1050847"/>
                </a:lnTo>
                <a:lnTo>
                  <a:pt x="385263" y="1030871"/>
                </a:lnTo>
                <a:lnTo>
                  <a:pt x="341596" y="1010295"/>
                </a:lnTo>
                <a:lnTo>
                  <a:pt x="300431" y="989152"/>
                </a:lnTo>
                <a:lnTo>
                  <a:pt x="261792" y="967475"/>
                </a:lnTo>
                <a:lnTo>
                  <a:pt x="225704" y="945295"/>
                </a:lnTo>
                <a:lnTo>
                  <a:pt x="192192" y="922645"/>
                </a:lnTo>
                <a:lnTo>
                  <a:pt x="161280" y="899558"/>
                </a:lnTo>
                <a:lnTo>
                  <a:pt x="107359" y="852200"/>
                </a:lnTo>
                <a:lnTo>
                  <a:pt x="64138" y="803480"/>
                </a:lnTo>
                <a:lnTo>
                  <a:pt x="31817" y="753657"/>
                </a:lnTo>
                <a:lnTo>
                  <a:pt x="10593" y="702990"/>
                </a:lnTo>
                <a:lnTo>
                  <a:pt x="665" y="651739"/>
                </a:lnTo>
                <a:lnTo>
                  <a:pt x="0" y="625975"/>
                </a:lnTo>
                <a:lnTo>
                  <a:pt x="2232" y="600161"/>
                </a:lnTo>
                <a:lnTo>
                  <a:pt x="15492" y="548516"/>
                </a:lnTo>
                <a:lnTo>
                  <a:pt x="40644" y="497064"/>
                </a:lnTo>
                <a:lnTo>
                  <a:pt x="77887" y="446062"/>
                </a:lnTo>
                <a:lnTo>
                  <a:pt x="127418" y="395770"/>
                </a:lnTo>
                <a:lnTo>
                  <a:pt x="156854" y="370971"/>
                </a:lnTo>
                <a:lnTo>
                  <a:pt x="189436" y="346447"/>
                </a:lnTo>
                <a:lnTo>
                  <a:pt x="225190" y="322229"/>
                </a:lnTo>
                <a:lnTo>
                  <a:pt x="286012" y="285913"/>
                </a:lnTo>
                <a:lnTo>
                  <a:pt x="352400" y="251601"/>
                </a:lnTo>
                <a:lnTo>
                  <a:pt x="387578" y="235206"/>
                </a:lnTo>
                <a:lnTo>
                  <a:pt x="424023" y="219326"/>
                </a:lnTo>
                <a:lnTo>
                  <a:pt x="461693" y="203963"/>
                </a:lnTo>
                <a:lnTo>
                  <a:pt x="500547" y="189121"/>
                </a:lnTo>
                <a:lnTo>
                  <a:pt x="540543" y="174807"/>
                </a:lnTo>
                <a:lnTo>
                  <a:pt x="581640" y="161022"/>
                </a:lnTo>
                <a:lnTo>
                  <a:pt x="623796" y="147772"/>
                </a:lnTo>
                <a:lnTo>
                  <a:pt x="666970" y="135060"/>
                </a:lnTo>
                <a:lnTo>
                  <a:pt x="711120" y="122892"/>
                </a:lnTo>
                <a:lnTo>
                  <a:pt x="756204" y="111271"/>
                </a:lnTo>
                <a:lnTo>
                  <a:pt x="802180" y="100201"/>
                </a:lnTo>
                <a:lnTo>
                  <a:pt x="849009" y="89686"/>
                </a:lnTo>
                <a:lnTo>
                  <a:pt x="896646" y="79731"/>
                </a:lnTo>
                <a:lnTo>
                  <a:pt x="945052" y="70340"/>
                </a:lnTo>
                <a:lnTo>
                  <a:pt x="994185" y="61518"/>
                </a:lnTo>
                <a:lnTo>
                  <a:pt x="1044003" y="53267"/>
                </a:lnTo>
                <a:lnTo>
                  <a:pt x="1094463" y="45593"/>
                </a:lnTo>
                <a:lnTo>
                  <a:pt x="1145526" y="38500"/>
                </a:lnTo>
                <a:lnTo>
                  <a:pt x="1197149" y="31991"/>
                </a:lnTo>
                <a:lnTo>
                  <a:pt x="1249291" y="26072"/>
                </a:lnTo>
                <a:lnTo>
                  <a:pt x="1301910" y="20746"/>
                </a:lnTo>
                <a:lnTo>
                  <a:pt x="1354965" y="16017"/>
                </a:lnTo>
                <a:lnTo>
                  <a:pt x="1408414" y="11891"/>
                </a:lnTo>
                <a:lnTo>
                  <a:pt x="1462215" y="8370"/>
                </a:lnTo>
                <a:lnTo>
                  <a:pt x="1516327" y="5459"/>
                </a:lnTo>
                <a:lnTo>
                  <a:pt x="1570708" y="3162"/>
                </a:lnTo>
                <a:lnTo>
                  <a:pt x="1625317" y="1484"/>
                </a:lnTo>
                <a:lnTo>
                  <a:pt x="1680112" y="428"/>
                </a:lnTo>
                <a:lnTo>
                  <a:pt x="1735052" y="0"/>
                </a:lnTo>
                <a:lnTo>
                  <a:pt x="1790095" y="202"/>
                </a:lnTo>
                <a:lnTo>
                  <a:pt x="1845199" y="1039"/>
                </a:lnTo>
                <a:lnTo>
                  <a:pt x="1900324" y="2517"/>
                </a:lnTo>
                <a:lnTo>
                  <a:pt x="1955426" y="4637"/>
                </a:lnTo>
                <a:lnTo>
                  <a:pt x="2010466" y="7406"/>
                </a:lnTo>
                <a:lnTo>
                  <a:pt x="2065400" y="10826"/>
                </a:lnTo>
                <a:lnTo>
                  <a:pt x="2120188" y="14903"/>
                </a:lnTo>
                <a:lnTo>
                  <a:pt x="2174789" y="19641"/>
                </a:lnTo>
                <a:lnTo>
                  <a:pt x="2229159" y="25042"/>
                </a:lnTo>
                <a:lnTo>
                  <a:pt x="2283259" y="31113"/>
                </a:lnTo>
                <a:lnTo>
                  <a:pt x="2337046" y="37857"/>
                </a:lnTo>
                <a:lnTo>
                  <a:pt x="2390479" y="45278"/>
                </a:lnTo>
                <a:lnTo>
                  <a:pt x="2443516" y="53380"/>
                </a:lnTo>
                <a:lnTo>
                  <a:pt x="2496115" y="62168"/>
                </a:lnTo>
                <a:lnTo>
                  <a:pt x="2548236" y="71646"/>
                </a:lnTo>
                <a:lnTo>
                  <a:pt x="2599836" y="81818"/>
                </a:lnTo>
                <a:lnTo>
                  <a:pt x="2664899" y="95834"/>
                </a:lnTo>
                <a:lnTo>
                  <a:pt x="2727684" y="110708"/>
                </a:lnTo>
                <a:lnTo>
                  <a:pt x="2788166" y="126408"/>
                </a:lnTo>
                <a:lnTo>
                  <a:pt x="2846320" y="142901"/>
                </a:lnTo>
                <a:lnTo>
                  <a:pt x="2902122" y="160156"/>
                </a:lnTo>
                <a:lnTo>
                  <a:pt x="2955546" y="178140"/>
                </a:lnTo>
                <a:lnTo>
                  <a:pt x="3006568" y="196821"/>
                </a:lnTo>
                <a:lnTo>
                  <a:pt x="3055164" y="216165"/>
                </a:lnTo>
                <a:lnTo>
                  <a:pt x="3101307" y="236142"/>
                </a:lnTo>
                <a:lnTo>
                  <a:pt x="3144974" y="256717"/>
                </a:lnTo>
                <a:lnTo>
                  <a:pt x="3186139" y="277860"/>
                </a:lnTo>
                <a:lnTo>
                  <a:pt x="3224778" y="299538"/>
                </a:lnTo>
                <a:lnTo>
                  <a:pt x="3260866" y="321718"/>
                </a:lnTo>
                <a:lnTo>
                  <a:pt x="3294378" y="344367"/>
                </a:lnTo>
                <a:lnTo>
                  <a:pt x="3325289" y="367455"/>
                </a:lnTo>
                <a:lnTo>
                  <a:pt x="3379211" y="414813"/>
                </a:lnTo>
                <a:lnTo>
                  <a:pt x="3422431" y="463533"/>
                </a:lnTo>
                <a:lnTo>
                  <a:pt x="3454753" y="513355"/>
                </a:lnTo>
                <a:lnTo>
                  <a:pt x="3475977" y="564022"/>
                </a:lnTo>
                <a:lnTo>
                  <a:pt x="3485904" y="615274"/>
                </a:lnTo>
                <a:lnTo>
                  <a:pt x="3486570" y="641038"/>
                </a:lnTo>
                <a:lnTo>
                  <a:pt x="3484337" y="666851"/>
                </a:lnTo>
                <a:lnTo>
                  <a:pt x="3471077" y="718496"/>
                </a:lnTo>
                <a:lnTo>
                  <a:pt x="3445925" y="769949"/>
                </a:lnTo>
                <a:lnTo>
                  <a:pt x="3408683" y="820950"/>
                </a:lnTo>
                <a:lnTo>
                  <a:pt x="3359152" y="871243"/>
                </a:lnTo>
                <a:lnTo>
                  <a:pt x="3329716" y="896041"/>
                </a:lnTo>
                <a:lnTo>
                  <a:pt x="3297133" y="920566"/>
                </a:lnTo>
                <a:lnTo>
                  <a:pt x="3261379" y="944783"/>
                </a:lnTo>
                <a:lnTo>
                  <a:pt x="3200073" y="981337"/>
                </a:lnTo>
                <a:lnTo>
                  <a:pt x="3132795" y="1015987"/>
                </a:lnTo>
                <a:lnTo>
                  <a:pt x="3097020" y="1032578"/>
                </a:lnTo>
                <a:lnTo>
                  <a:pt x="3059879" y="1048670"/>
                </a:lnTo>
                <a:lnTo>
                  <a:pt x="3021412" y="1064256"/>
                </a:lnTo>
                <a:lnTo>
                  <a:pt x="2981662" y="1079328"/>
                </a:lnTo>
                <a:lnTo>
                  <a:pt x="2940671" y="1093877"/>
                </a:lnTo>
                <a:lnTo>
                  <a:pt x="2898479" y="1107897"/>
                </a:lnTo>
                <a:lnTo>
                  <a:pt x="2855130" y="1121380"/>
                </a:lnTo>
                <a:lnTo>
                  <a:pt x="2810666" y="1134319"/>
                </a:lnTo>
                <a:lnTo>
                  <a:pt x="2765127" y="1146705"/>
                </a:lnTo>
                <a:lnTo>
                  <a:pt x="2718557" y="1158531"/>
                </a:lnTo>
                <a:lnTo>
                  <a:pt x="2670997" y="1169790"/>
                </a:lnTo>
                <a:lnTo>
                  <a:pt x="2622488" y="1180474"/>
                </a:lnTo>
                <a:lnTo>
                  <a:pt x="2573074" y="1190574"/>
                </a:lnTo>
                <a:lnTo>
                  <a:pt x="2522795" y="1200085"/>
                </a:lnTo>
                <a:lnTo>
                  <a:pt x="2471694" y="1208997"/>
                </a:lnTo>
                <a:lnTo>
                  <a:pt x="2419813" y="1217304"/>
                </a:lnTo>
                <a:lnTo>
                  <a:pt x="2367193" y="1224998"/>
                </a:lnTo>
                <a:lnTo>
                  <a:pt x="2313877" y="1232071"/>
                </a:lnTo>
                <a:lnTo>
                  <a:pt x="2259906" y="1238516"/>
                </a:lnTo>
                <a:lnTo>
                  <a:pt x="2205323" y="1244324"/>
                </a:lnTo>
                <a:lnTo>
                  <a:pt x="2150168" y="1249489"/>
                </a:lnTo>
                <a:lnTo>
                  <a:pt x="2094486" y="1254003"/>
                </a:lnTo>
                <a:lnTo>
                  <a:pt x="2038316" y="1257858"/>
                </a:lnTo>
                <a:lnTo>
                  <a:pt x="1981701" y="1261046"/>
                </a:lnTo>
                <a:lnTo>
                  <a:pt x="1924683" y="1263561"/>
                </a:lnTo>
                <a:lnTo>
                  <a:pt x="1867304" y="1265393"/>
                </a:lnTo>
                <a:lnTo>
                  <a:pt x="1809606" y="1266537"/>
                </a:lnTo>
                <a:lnTo>
                  <a:pt x="1751631" y="1266983"/>
                </a:lnTo>
                <a:lnTo>
                  <a:pt x="1693421" y="1266725"/>
                </a:lnTo>
                <a:lnTo>
                  <a:pt x="1635017" y="1265755"/>
                </a:lnTo>
                <a:lnTo>
                  <a:pt x="1576461" y="1264065"/>
                </a:lnTo>
                <a:lnTo>
                  <a:pt x="1517796" y="1261648"/>
                </a:lnTo>
                <a:lnTo>
                  <a:pt x="1017035" y="1425224"/>
                </a:lnTo>
                <a:close/>
              </a:path>
            </a:pathLst>
          </a:custGeom>
          <a:ln w="28575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825" y="523748"/>
            <a:ext cx="2557526" cy="220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9275" y="576326"/>
            <a:ext cx="2400300" cy="2041525"/>
          </a:xfrm>
          <a:custGeom>
            <a:avLst/>
            <a:gdLst/>
            <a:ahLst/>
            <a:cxnLst/>
            <a:rect l="l" t="t" r="r" b="b"/>
            <a:pathLst>
              <a:path w="2400300" h="2041525">
                <a:moveTo>
                  <a:pt x="0" y="285750"/>
                </a:moveTo>
                <a:lnTo>
                  <a:pt x="3738" y="239388"/>
                </a:lnTo>
                <a:lnTo>
                  <a:pt x="14563" y="195413"/>
                </a:lnTo>
                <a:lnTo>
                  <a:pt x="31886" y="154411"/>
                </a:lnTo>
                <a:lnTo>
                  <a:pt x="55120" y="116970"/>
                </a:lnTo>
                <a:lnTo>
                  <a:pt x="83677" y="83677"/>
                </a:lnTo>
                <a:lnTo>
                  <a:pt x="116970" y="55120"/>
                </a:lnTo>
                <a:lnTo>
                  <a:pt x="154411" y="31886"/>
                </a:lnTo>
                <a:lnTo>
                  <a:pt x="195413" y="14563"/>
                </a:lnTo>
                <a:lnTo>
                  <a:pt x="239388" y="3738"/>
                </a:lnTo>
                <a:lnTo>
                  <a:pt x="285750" y="0"/>
                </a:lnTo>
                <a:lnTo>
                  <a:pt x="1400175" y="0"/>
                </a:lnTo>
                <a:lnTo>
                  <a:pt x="2000250" y="0"/>
                </a:lnTo>
                <a:lnTo>
                  <a:pt x="2114423" y="0"/>
                </a:lnTo>
                <a:lnTo>
                  <a:pt x="2160787" y="3738"/>
                </a:lnTo>
                <a:lnTo>
                  <a:pt x="2204772" y="14563"/>
                </a:lnTo>
                <a:lnTo>
                  <a:pt x="2245789" y="31886"/>
                </a:lnTo>
                <a:lnTo>
                  <a:pt x="2283247" y="55120"/>
                </a:lnTo>
                <a:lnTo>
                  <a:pt x="2316559" y="83677"/>
                </a:lnTo>
                <a:lnTo>
                  <a:pt x="2345135" y="116970"/>
                </a:lnTo>
                <a:lnTo>
                  <a:pt x="2368386" y="154411"/>
                </a:lnTo>
                <a:lnTo>
                  <a:pt x="2385723" y="195413"/>
                </a:lnTo>
                <a:lnTo>
                  <a:pt x="2396557" y="239388"/>
                </a:lnTo>
                <a:lnTo>
                  <a:pt x="2400300" y="285750"/>
                </a:lnTo>
                <a:lnTo>
                  <a:pt x="2400300" y="1000125"/>
                </a:lnTo>
                <a:lnTo>
                  <a:pt x="2400300" y="1428750"/>
                </a:lnTo>
                <a:lnTo>
                  <a:pt x="2396557" y="1474987"/>
                </a:lnTo>
                <a:lnTo>
                  <a:pt x="2385723" y="1518972"/>
                </a:lnTo>
                <a:lnTo>
                  <a:pt x="2368386" y="1559989"/>
                </a:lnTo>
                <a:lnTo>
                  <a:pt x="2345135" y="1597447"/>
                </a:lnTo>
                <a:lnTo>
                  <a:pt x="2316559" y="1630759"/>
                </a:lnTo>
                <a:lnTo>
                  <a:pt x="2283247" y="1659335"/>
                </a:lnTo>
                <a:lnTo>
                  <a:pt x="2245789" y="1682586"/>
                </a:lnTo>
                <a:lnTo>
                  <a:pt x="2204772" y="1699923"/>
                </a:lnTo>
                <a:lnTo>
                  <a:pt x="2160787" y="1710757"/>
                </a:lnTo>
                <a:lnTo>
                  <a:pt x="2114423" y="1714500"/>
                </a:lnTo>
                <a:lnTo>
                  <a:pt x="2000250" y="1714500"/>
                </a:lnTo>
                <a:lnTo>
                  <a:pt x="2019173" y="2041271"/>
                </a:lnTo>
                <a:lnTo>
                  <a:pt x="1400175" y="1714500"/>
                </a:lnTo>
                <a:lnTo>
                  <a:pt x="285750" y="1714500"/>
                </a:lnTo>
                <a:lnTo>
                  <a:pt x="239388" y="1710757"/>
                </a:lnTo>
                <a:lnTo>
                  <a:pt x="195413" y="1699923"/>
                </a:lnTo>
                <a:lnTo>
                  <a:pt x="154411" y="1682586"/>
                </a:lnTo>
                <a:lnTo>
                  <a:pt x="116970" y="1659335"/>
                </a:lnTo>
                <a:lnTo>
                  <a:pt x="83677" y="1630759"/>
                </a:lnTo>
                <a:lnTo>
                  <a:pt x="55120" y="1597447"/>
                </a:lnTo>
                <a:lnTo>
                  <a:pt x="31886" y="1559989"/>
                </a:lnTo>
                <a:lnTo>
                  <a:pt x="14563" y="1518972"/>
                </a:lnTo>
                <a:lnTo>
                  <a:pt x="3738" y="1474987"/>
                </a:lnTo>
                <a:lnTo>
                  <a:pt x="0" y="1428623"/>
                </a:lnTo>
                <a:lnTo>
                  <a:pt x="0" y="1000125"/>
                </a:lnTo>
                <a:lnTo>
                  <a:pt x="0" y="285750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6163" y="670877"/>
            <a:ext cx="205930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A multi-disciplinary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group: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spcBef>
                <a:spcPts val="89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Medical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staff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2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IT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Communications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10" dirty="0">
                <a:latin typeface="Verdana"/>
                <a:cs typeface="Verdana"/>
              </a:rPr>
              <a:t>Security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Facilities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20" dirty="0">
                <a:latin typeface="Verdana"/>
                <a:cs typeface="Verdana"/>
              </a:rPr>
              <a:t>Support</a:t>
            </a:r>
            <a:r>
              <a:rPr sz="1200" spc="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Services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5" dirty="0">
                <a:latin typeface="Verdana"/>
                <a:cs typeface="Verdana"/>
              </a:rPr>
              <a:t>Others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5725" y="95250"/>
            <a:ext cx="3186176" cy="1328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250" y="228536"/>
            <a:ext cx="2614676" cy="595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1261999" y="723900"/>
                </a:moveTo>
                <a:lnTo>
                  <a:pt x="504825" y="723900"/>
                </a:lnTo>
                <a:lnTo>
                  <a:pt x="284099" y="1161923"/>
                </a:lnTo>
                <a:lnTo>
                  <a:pt x="1261999" y="723900"/>
                </a:lnTo>
                <a:close/>
              </a:path>
              <a:path w="3028950" h="1162050">
                <a:moveTo>
                  <a:pt x="3028950" y="0"/>
                </a:moveTo>
                <a:lnTo>
                  <a:pt x="0" y="0"/>
                </a:lnTo>
                <a:lnTo>
                  <a:pt x="0" y="723900"/>
                </a:lnTo>
                <a:lnTo>
                  <a:pt x="3028950" y="723900"/>
                </a:lnTo>
                <a:lnTo>
                  <a:pt x="3028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0" y="0"/>
                </a:moveTo>
                <a:lnTo>
                  <a:pt x="504825" y="0"/>
                </a:lnTo>
                <a:lnTo>
                  <a:pt x="1261999" y="0"/>
                </a:lnTo>
                <a:lnTo>
                  <a:pt x="3028950" y="0"/>
                </a:lnTo>
                <a:lnTo>
                  <a:pt x="3028950" y="422275"/>
                </a:lnTo>
                <a:lnTo>
                  <a:pt x="3028950" y="603250"/>
                </a:lnTo>
                <a:lnTo>
                  <a:pt x="3028950" y="723900"/>
                </a:lnTo>
                <a:lnTo>
                  <a:pt x="1261999" y="723900"/>
                </a:lnTo>
                <a:lnTo>
                  <a:pt x="284099" y="1161923"/>
                </a:lnTo>
                <a:lnTo>
                  <a:pt x="504825" y="723900"/>
                </a:lnTo>
                <a:lnTo>
                  <a:pt x="0" y="723900"/>
                </a:lnTo>
                <a:lnTo>
                  <a:pt x="0" y="603250"/>
                </a:lnTo>
                <a:lnTo>
                  <a:pt x="0" y="42227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26280" y="306006"/>
            <a:ext cx="2298700" cy="3524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57150">
              <a:lnSpc>
                <a:spcPct val="78300"/>
              </a:lnSpc>
              <a:spcBef>
                <a:spcPts val="414"/>
              </a:spcBef>
            </a:pPr>
            <a:r>
              <a:rPr sz="1200" b="0" dirty="0">
                <a:latin typeface="Verdana"/>
                <a:cs typeface="Verdana"/>
              </a:rPr>
              <a:t>A </a:t>
            </a:r>
            <a:r>
              <a:rPr sz="1200" b="0" spc="-5" dirty="0">
                <a:latin typeface="Verdana"/>
                <a:cs typeface="Verdana"/>
              </a:rPr>
              <a:t>required </a:t>
            </a:r>
            <a:r>
              <a:rPr sz="1200" b="0" spc="5" dirty="0">
                <a:latin typeface="Verdana"/>
                <a:cs typeface="Verdana"/>
              </a:rPr>
              <a:t>Joint </a:t>
            </a:r>
            <a:r>
              <a:rPr sz="1200" b="0" spc="10" dirty="0">
                <a:latin typeface="Verdana"/>
                <a:cs typeface="Verdana"/>
              </a:rPr>
              <a:t>Commission  function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712715" y="1525270"/>
            <a:ext cx="30835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Develops SBUH-specific</a:t>
            </a:r>
            <a:r>
              <a:rPr sz="1200" spc="-250" dirty="0"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Comprehensive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Emergency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Management </a:t>
            </a:r>
            <a:r>
              <a:rPr sz="1200" spc="25" dirty="0">
                <a:solidFill>
                  <a:srgbClr val="990000"/>
                </a:solidFill>
                <a:latin typeface="Verdana"/>
                <a:cs typeface="Verdana"/>
              </a:rPr>
              <a:t>Plan</a:t>
            </a:r>
            <a:r>
              <a:rPr sz="1200" spc="-70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(CEMP)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0" dirty="0"/>
              <a:t>Emergency Management</a:t>
            </a:r>
            <a:r>
              <a:rPr sz="3200" spc="-470" dirty="0"/>
              <a:t> </a:t>
            </a:r>
            <a:r>
              <a:rPr sz="3200" spc="25" dirty="0"/>
              <a:t>Policies  </a:t>
            </a:r>
            <a:r>
              <a:rPr sz="3200" spc="30" dirty="0"/>
              <a:t>and </a:t>
            </a:r>
            <a:r>
              <a:rPr sz="3200" spc="20" dirty="0"/>
              <a:t>Procedures</a:t>
            </a:r>
            <a:r>
              <a:rPr sz="3200" spc="-405" dirty="0"/>
              <a:t> </a:t>
            </a:r>
            <a:r>
              <a:rPr sz="3200" spc="30" dirty="0"/>
              <a:t>Manual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1543050" y="0"/>
                </a:moveTo>
                <a:lnTo>
                  <a:pt x="1493105" y="738"/>
                </a:lnTo>
                <a:lnTo>
                  <a:pt x="1443556" y="2940"/>
                </a:lnTo>
                <a:lnTo>
                  <a:pt x="1394429" y="6583"/>
                </a:lnTo>
                <a:lnTo>
                  <a:pt x="1345746" y="11644"/>
                </a:lnTo>
                <a:lnTo>
                  <a:pt x="1297531" y="18101"/>
                </a:lnTo>
                <a:lnTo>
                  <a:pt x="1249808" y="25932"/>
                </a:lnTo>
                <a:lnTo>
                  <a:pt x="1202602" y="35114"/>
                </a:lnTo>
                <a:lnTo>
                  <a:pt x="1155936" y="45626"/>
                </a:lnTo>
                <a:lnTo>
                  <a:pt x="1109834" y="57444"/>
                </a:lnTo>
                <a:lnTo>
                  <a:pt x="1064320" y="70546"/>
                </a:lnTo>
                <a:lnTo>
                  <a:pt x="1019419" y="84911"/>
                </a:lnTo>
                <a:lnTo>
                  <a:pt x="975153" y="100516"/>
                </a:lnTo>
                <a:lnTo>
                  <a:pt x="931547" y="117338"/>
                </a:lnTo>
                <a:lnTo>
                  <a:pt x="888625" y="135355"/>
                </a:lnTo>
                <a:lnTo>
                  <a:pt x="846410" y="154546"/>
                </a:lnTo>
                <a:lnTo>
                  <a:pt x="804928" y="174887"/>
                </a:lnTo>
                <a:lnTo>
                  <a:pt x="764201" y="196356"/>
                </a:lnTo>
                <a:lnTo>
                  <a:pt x="724253" y="218931"/>
                </a:lnTo>
                <a:lnTo>
                  <a:pt x="685110" y="242589"/>
                </a:lnTo>
                <a:lnTo>
                  <a:pt x="646793" y="267309"/>
                </a:lnTo>
                <a:lnTo>
                  <a:pt x="609328" y="293068"/>
                </a:lnTo>
                <a:lnTo>
                  <a:pt x="572738" y="319844"/>
                </a:lnTo>
                <a:lnTo>
                  <a:pt x="537048" y="347614"/>
                </a:lnTo>
                <a:lnTo>
                  <a:pt x="502281" y="376356"/>
                </a:lnTo>
                <a:lnTo>
                  <a:pt x="468461" y="406048"/>
                </a:lnTo>
                <a:lnTo>
                  <a:pt x="435611" y="436667"/>
                </a:lnTo>
                <a:lnTo>
                  <a:pt x="403757" y="468191"/>
                </a:lnTo>
                <a:lnTo>
                  <a:pt x="372922" y="500598"/>
                </a:lnTo>
                <a:lnTo>
                  <a:pt x="343130" y="533865"/>
                </a:lnTo>
                <a:lnTo>
                  <a:pt x="314405" y="567971"/>
                </a:lnTo>
                <a:lnTo>
                  <a:pt x="286770" y="602892"/>
                </a:lnTo>
                <a:lnTo>
                  <a:pt x="260250" y="638607"/>
                </a:lnTo>
                <a:lnTo>
                  <a:pt x="234869" y="675093"/>
                </a:lnTo>
                <a:lnTo>
                  <a:pt x="210650" y="712328"/>
                </a:lnTo>
                <a:lnTo>
                  <a:pt x="187618" y="750290"/>
                </a:lnTo>
                <a:lnTo>
                  <a:pt x="165796" y="788956"/>
                </a:lnTo>
                <a:lnTo>
                  <a:pt x="145209" y="828303"/>
                </a:lnTo>
                <a:lnTo>
                  <a:pt x="125880" y="868311"/>
                </a:lnTo>
                <a:lnTo>
                  <a:pt x="107833" y="908955"/>
                </a:lnTo>
                <a:lnTo>
                  <a:pt x="91092" y="950215"/>
                </a:lnTo>
                <a:lnTo>
                  <a:pt x="75682" y="992067"/>
                </a:lnTo>
                <a:lnTo>
                  <a:pt x="61625" y="1034489"/>
                </a:lnTo>
                <a:lnTo>
                  <a:pt x="48947" y="1077460"/>
                </a:lnTo>
                <a:lnTo>
                  <a:pt x="37670" y="1120956"/>
                </a:lnTo>
                <a:lnTo>
                  <a:pt x="27820" y="1164956"/>
                </a:lnTo>
                <a:lnTo>
                  <a:pt x="19419" y="1209436"/>
                </a:lnTo>
                <a:lnTo>
                  <a:pt x="12492" y="1254376"/>
                </a:lnTo>
                <a:lnTo>
                  <a:pt x="7062" y="1299752"/>
                </a:lnTo>
                <a:lnTo>
                  <a:pt x="3154" y="1345542"/>
                </a:lnTo>
                <a:lnTo>
                  <a:pt x="792" y="1391723"/>
                </a:lnTo>
                <a:lnTo>
                  <a:pt x="0" y="1438275"/>
                </a:lnTo>
                <a:lnTo>
                  <a:pt x="792" y="1484818"/>
                </a:lnTo>
                <a:lnTo>
                  <a:pt x="3154" y="1530993"/>
                </a:lnTo>
                <a:lnTo>
                  <a:pt x="7062" y="1576777"/>
                </a:lnTo>
                <a:lnTo>
                  <a:pt x="12492" y="1622147"/>
                </a:lnTo>
                <a:lnTo>
                  <a:pt x="19419" y="1667081"/>
                </a:lnTo>
                <a:lnTo>
                  <a:pt x="27820" y="1711556"/>
                </a:lnTo>
                <a:lnTo>
                  <a:pt x="37670" y="1755551"/>
                </a:lnTo>
                <a:lnTo>
                  <a:pt x="48947" y="1799042"/>
                </a:lnTo>
                <a:lnTo>
                  <a:pt x="61625" y="1842009"/>
                </a:lnTo>
                <a:lnTo>
                  <a:pt x="75682" y="1884428"/>
                </a:lnTo>
                <a:lnTo>
                  <a:pt x="91092" y="1926276"/>
                </a:lnTo>
                <a:lnTo>
                  <a:pt x="107833" y="1967533"/>
                </a:lnTo>
                <a:lnTo>
                  <a:pt x="125880" y="2008174"/>
                </a:lnTo>
                <a:lnTo>
                  <a:pt x="145209" y="2048179"/>
                </a:lnTo>
                <a:lnTo>
                  <a:pt x="165796" y="2087524"/>
                </a:lnTo>
                <a:lnTo>
                  <a:pt x="187618" y="2126188"/>
                </a:lnTo>
                <a:lnTo>
                  <a:pt x="210650" y="2164148"/>
                </a:lnTo>
                <a:lnTo>
                  <a:pt x="234869" y="2201381"/>
                </a:lnTo>
                <a:lnTo>
                  <a:pt x="260250" y="2237866"/>
                </a:lnTo>
                <a:lnTo>
                  <a:pt x="286770" y="2273580"/>
                </a:lnTo>
                <a:lnTo>
                  <a:pt x="314405" y="2308500"/>
                </a:lnTo>
                <a:lnTo>
                  <a:pt x="343130" y="2342605"/>
                </a:lnTo>
                <a:lnTo>
                  <a:pt x="372922" y="2375872"/>
                </a:lnTo>
                <a:lnTo>
                  <a:pt x="403757" y="2408279"/>
                </a:lnTo>
                <a:lnTo>
                  <a:pt x="435611" y="2439803"/>
                </a:lnTo>
                <a:lnTo>
                  <a:pt x="468461" y="2470422"/>
                </a:lnTo>
                <a:lnTo>
                  <a:pt x="502281" y="2500114"/>
                </a:lnTo>
                <a:lnTo>
                  <a:pt x="537048" y="2528856"/>
                </a:lnTo>
                <a:lnTo>
                  <a:pt x="572738" y="2556627"/>
                </a:lnTo>
                <a:lnTo>
                  <a:pt x="609328" y="2583403"/>
                </a:lnTo>
                <a:lnTo>
                  <a:pt x="646793" y="2609162"/>
                </a:lnTo>
                <a:lnTo>
                  <a:pt x="685110" y="2633883"/>
                </a:lnTo>
                <a:lnTo>
                  <a:pt x="724253" y="2657542"/>
                </a:lnTo>
                <a:lnTo>
                  <a:pt x="764201" y="2680118"/>
                </a:lnTo>
                <a:lnTo>
                  <a:pt x="804928" y="2701588"/>
                </a:lnTo>
                <a:lnTo>
                  <a:pt x="846410" y="2721930"/>
                </a:lnTo>
                <a:lnTo>
                  <a:pt x="888625" y="2741121"/>
                </a:lnTo>
                <a:lnTo>
                  <a:pt x="931547" y="2759139"/>
                </a:lnTo>
                <a:lnTo>
                  <a:pt x="975153" y="2775962"/>
                </a:lnTo>
                <a:lnTo>
                  <a:pt x="1019419" y="2791568"/>
                </a:lnTo>
                <a:lnTo>
                  <a:pt x="1064320" y="2805934"/>
                </a:lnTo>
                <a:lnTo>
                  <a:pt x="1109834" y="2819037"/>
                </a:lnTo>
                <a:lnTo>
                  <a:pt x="1155936" y="2830856"/>
                </a:lnTo>
                <a:lnTo>
                  <a:pt x="1202602" y="2841368"/>
                </a:lnTo>
                <a:lnTo>
                  <a:pt x="1249808" y="2850551"/>
                </a:lnTo>
                <a:lnTo>
                  <a:pt x="1297531" y="2858383"/>
                </a:lnTo>
                <a:lnTo>
                  <a:pt x="1345746" y="2864840"/>
                </a:lnTo>
                <a:lnTo>
                  <a:pt x="1394429" y="2869902"/>
                </a:lnTo>
                <a:lnTo>
                  <a:pt x="1443556" y="2873545"/>
                </a:lnTo>
                <a:lnTo>
                  <a:pt x="1493105" y="2875747"/>
                </a:lnTo>
                <a:lnTo>
                  <a:pt x="1543050" y="2876486"/>
                </a:lnTo>
                <a:lnTo>
                  <a:pt x="1592987" y="2875747"/>
                </a:lnTo>
                <a:lnTo>
                  <a:pt x="1642529" y="2873545"/>
                </a:lnTo>
                <a:lnTo>
                  <a:pt x="1691650" y="2869902"/>
                </a:lnTo>
                <a:lnTo>
                  <a:pt x="1740328" y="2864840"/>
                </a:lnTo>
                <a:lnTo>
                  <a:pt x="1788538" y="2858383"/>
                </a:lnTo>
                <a:lnTo>
                  <a:pt x="1836256" y="2850551"/>
                </a:lnTo>
                <a:lnTo>
                  <a:pt x="1883458" y="2841368"/>
                </a:lnTo>
                <a:lnTo>
                  <a:pt x="1930121" y="2830856"/>
                </a:lnTo>
                <a:lnTo>
                  <a:pt x="1976219" y="2819037"/>
                </a:lnTo>
                <a:lnTo>
                  <a:pt x="2021730" y="2805934"/>
                </a:lnTo>
                <a:lnTo>
                  <a:pt x="2066630" y="2791568"/>
                </a:lnTo>
                <a:lnTo>
                  <a:pt x="2110894" y="2775962"/>
                </a:lnTo>
                <a:lnTo>
                  <a:pt x="2154498" y="2759139"/>
                </a:lnTo>
                <a:lnTo>
                  <a:pt x="2197419" y="2741121"/>
                </a:lnTo>
                <a:lnTo>
                  <a:pt x="2239633" y="2721930"/>
                </a:lnTo>
                <a:lnTo>
                  <a:pt x="2281115" y="2701588"/>
                </a:lnTo>
                <a:lnTo>
                  <a:pt x="2321842" y="2680118"/>
                </a:lnTo>
                <a:lnTo>
                  <a:pt x="2361789" y="2657542"/>
                </a:lnTo>
                <a:lnTo>
                  <a:pt x="2400934" y="2633883"/>
                </a:lnTo>
                <a:lnTo>
                  <a:pt x="2439251" y="2609162"/>
                </a:lnTo>
                <a:lnTo>
                  <a:pt x="2476717" y="2583403"/>
                </a:lnTo>
                <a:lnTo>
                  <a:pt x="2513307" y="2556627"/>
                </a:lnTo>
                <a:lnTo>
                  <a:pt x="2548999" y="2528856"/>
                </a:lnTo>
                <a:lnTo>
                  <a:pt x="2583768" y="2500114"/>
                </a:lnTo>
                <a:lnTo>
                  <a:pt x="2617590" y="2470422"/>
                </a:lnTo>
                <a:lnTo>
                  <a:pt x="2650441" y="2439803"/>
                </a:lnTo>
                <a:lnTo>
                  <a:pt x="2682297" y="2408279"/>
                </a:lnTo>
                <a:lnTo>
                  <a:pt x="2713134" y="2375872"/>
                </a:lnTo>
                <a:lnTo>
                  <a:pt x="2742929" y="2342605"/>
                </a:lnTo>
                <a:lnTo>
                  <a:pt x="2771656" y="2308500"/>
                </a:lnTo>
                <a:lnTo>
                  <a:pt x="2799293" y="2273580"/>
                </a:lnTo>
                <a:lnTo>
                  <a:pt x="2825816" y="2237866"/>
                </a:lnTo>
                <a:lnTo>
                  <a:pt x="2851199" y="2201381"/>
                </a:lnTo>
                <a:lnTo>
                  <a:pt x="2875421" y="2164148"/>
                </a:lnTo>
                <a:lnTo>
                  <a:pt x="2898455" y="2126188"/>
                </a:lnTo>
                <a:lnTo>
                  <a:pt x="2920280" y="2087524"/>
                </a:lnTo>
                <a:lnTo>
                  <a:pt x="2940869" y="2048179"/>
                </a:lnTo>
                <a:lnTo>
                  <a:pt x="2960201" y="2008174"/>
                </a:lnTo>
                <a:lnTo>
                  <a:pt x="2978250" y="1967533"/>
                </a:lnTo>
                <a:lnTo>
                  <a:pt x="2994993" y="1926276"/>
                </a:lnTo>
                <a:lnTo>
                  <a:pt x="3010406" y="1884428"/>
                </a:lnTo>
                <a:lnTo>
                  <a:pt x="3024464" y="1842009"/>
                </a:lnTo>
                <a:lnTo>
                  <a:pt x="3037144" y="1799042"/>
                </a:lnTo>
                <a:lnTo>
                  <a:pt x="3048423" y="1755551"/>
                </a:lnTo>
                <a:lnTo>
                  <a:pt x="3058275" y="1711556"/>
                </a:lnTo>
                <a:lnTo>
                  <a:pt x="3066677" y="1667081"/>
                </a:lnTo>
                <a:lnTo>
                  <a:pt x="3073605" y="1622147"/>
                </a:lnTo>
                <a:lnTo>
                  <a:pt x="3079036" y="1576777"/>
                </a:lnTo>
                <a:lnTo>
                  <a:pt x="3082944" y="1530993"/>
                </a:lnTo>
                <a:lnTo>
                  <a:pt x="3085307" y="1484818"/>
                </a:lnTo>
                <a:lnTo>
                  <a:pt x="3086100" y="1438275"/>
                </a:lnTo>
                <a:lnTo>
                  <a:pt x="3085307" y="1391723"/>
                </a:lnTo>
                <a:lnTo>
                  <a:pt x="3082944" y="1345542"/>
                </a:lnTo>
                <a:lnTo>
                  <a:pt x="3079036" y="1299752"/>
                </a:lnTo>
                <a:lnTo>
                  <a:pt x="3073605" y="1254376"/>
                </a:lnTo>
                <a:lnTo>
                  <a:pt x="3066677" y="1209436"/>
                </a:lnTo>
                <a:lnTo>
                  <a:pt x="3058275" y="1164956"/>
                </a:lnTo>
                <a:lnTo>
                  <a:pt x="3048423" y="1120956"/>
                </a:lnTo>
                <a:lnTo>
                  <a:pt x="3037144" y="1077460"/>
                </a:lnTo>
                <a:lnTo>
                  <a:pt x="3024464" y="1034489"/>
                </a:lnTo>
                <a:lnTo>
                  <a:pt x="3010406" y="992067"/>
                </a:lnTo>
                <a:lnTo>
                  <a:pt x="2994993" y="950215"/>
                </a:lnTo>
                <a:lnTo>
                  <a:pt x="2978250" y="908955"/>
                </a:lnTo>
                <a:lnTo>
                  <a:pt x="2960201" y="868311"/>
                </a:lnTo>
                <a:lnTo>
                  <a:pt x="2940869" y="828303"/>
                </a:lnTo>
                <a:lnTo>
                  <a:pt x="2920280" y="788956"/>
                </a:lnTo>
                <a:lnTo>
                  <a:pt x="2898455" y="750290"/>
                </a:lnTo>
                <a:lnTo>
                  <a:pt x="2875421" y="712328"/>
                </a:lnTo>
                <a:lnTo>
                  <a:pt x="2851199" y="675093"/>
                </a:lnTo>
                <a:lnTo>
                  <a:pt x="2825816" y="638607"/>
                </a:lnTo>
                <a:lnTo>
                  <a:pt x="2799293" y="602892"/>
                </a:lnTo>
                <a:lnTo>
                  <a:pt x="2771656" y="567971"/>
                </a:lnTo>
                <a:lnTo>
                  <a:pt x="2742929" y="533865"/>
                </a:lnTo>
                <a:lnTo>
                  <a:pt x="2713134" y="500598"/>
                </a:lnTo>
                <a:lnTo>
                  <a:pt x="2682297" y="468191"/>
                </a:lnTo>
                <a:lnTo>
                  <a:pt x="2650441" y="436667"/>
                </a:lnTo>
                <a:lnTo>
                  <a:pt x="2617590" y="406048"/>
                </a:lnTo>
                <a:lnTo>
                  <a:pt x="2583768" y="376356"/>
                </a:lnTo>
                <a:lnTo>
                  <a:pt x="2548999" y="347614"/>
                </a:lnTo>
                <a:lnTo>
                  <a:pt x="2513307" y="319844"/>
                </a:lnTo>
                <a:lnTo>
                  <a:pt x="2476717" y="293068"/>
                </a:lnTo>
                <a:lnTo>
                  <a:pt x="2439251" y="267309"/>
                </a:lnTo>
                <a:lnTo>
                  <a:pt x="2400934" y="242589"/>
                </a:lnTo>
                <a:lnTo>
                  <a:pt x="2361789" y="218931"/>
                </a:lnTo>
                <a:lnTo>
                  <a:pt x="2321842" y="196356"/>
                </a:lnTo>
                <a:lnTo>
                  <a:pt x="2281115" y="174887"/>
                </a:lnTo>
                <a:lnTo>
                  <a:pt x="2239633" y="154546"/>
                </a:lnTo>
                <a:lnTo>
                  <a:pt x="2197419" y="135355"/>
                </a:lnTo>
                <a:lnTo>
                  <a:pt x="2154498" y="117338"/>
                </a:lnTo>
                <a:lnTo>
                  <a:pt x="2110894" y="100516"/>
                </a:lnTo>
                <a:lnTo>
                  <a:pt x="2066630" y="84911"/>
                </a:lnTo>
                <a:lnTo>
                  <a:pt x="2021730" y="70546"/>
                </a:lnTo>
                <a:lnTo>
                  <a:pt x="1976219" y="57444"/>
                </a:lnTo>
                <a:lnTo>
                  <a:pt x="1930121" y="45626"/>
                </a:lnTo>
                <a:lnTo>
                  <a:pt x="1883458" y="35114"/>
                </a:lnTo>
                <a:lnTo>
                  <a:pt x="1836256" y="25932"/>
                </a:lnTo>
                <a:lnTo>
                  <a:pt x="1788538" y="18101"/>
                </a:lnTo>
                <a:lnTo>
                  <a:pt x="1740328" y="11644"/>
                </a:lnTo>
                <a:lnTo>
                  <a:pt x="1691650" y="6583"/>
                </a:lnTo>
                <a:lnTo>
                  <a:pt x="1642529" y="2940"/>
                </a:lnTo>
                <a:lnTo>
                  <a:pt x="1592987" y="738"/>
                </a:lnTo>
                <a:lnTo>
                  <a:pt x="154305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0" y="1438275"/>
                </a:moveTo>
                <a:lnTo>
                  <a:pt x="792" y="1391723"/>
                </a:lnTo>
                <a:lnTo>
                  <a:pt x="3154" y="1345542"/>
                </a:lnTo>
                <a:lnTo>
                  <a:pt x="7062" y="1299752"/>
                </a:lnTo>
                <a:lnTo>
                  <a:pt x="12492" y="1254376"/>
                </a:lnTo>
                <a:lnTo>
                  <a:pt x="19419" y="1209436"/>
                </a:lnTo>
                <a:lnTo>
                  <a:pt x="27820" y="1164956"/>
                </a:lnTo>
                <a:lnTo>
                  <a:pt x="37670" y="1120956"/>
                </a:lnTo>
                <a:lnTo>
                  <a:pt x="48947" y="1077460"/>
                </a:lnTo>
                <a:lnTo>
                  <a:pt x="61625" y="1034489"/>
                </a:lnTo>
                <a:lnTo>
                  <a:pt x="75682" y="992067"/>
                </a:lnTo>
                <a:lnTo>
                  <a:pt x="91092" y="950215"/>
                </a:lnTo>
                <a:lnTo>
                  <a:pt x="107833" y="908955"/>
                </a:lnTo>
                <a:lnTo>
                  <a:pt x="125880" y="868311"/>
                </a:lnTo>
                <a:lnTo>
                  <a:pt x="145209" y="828303"/>
                </a:lnTo>
                <a:lnTo>
                  <a:pt x="165796" y="788956"/>
                </a:lnTo>
                <a:lnTo>
                  <a:pt x="187618" y="750290"/>
                </a:lnTo>
                <a:lnTo>
                  <a:pt x="210650" y="712328"/>
                </a:lnTo>
                <a:lnTo>
                  <a:pt x="234869" y="675093"/>
                </a:lnTo>
                <a:lnTo>
                  <a:pt x="260250" y="638607"/>
                </a:lnTo>
                <a:lnTo>
                  <a:pt x="286770" y="602892"/>
                </a:lnTo>
                <a:lnTo>
                  <a:pt x="314405" y="567971"/>
                </a:lnTo>
                <a:lnTo>
                  <a:pt x="343130" y="533865"/>
                </a:lnTo>
                <a:lnTo>
                  <a:pt x="372922" y="500598"/>
                </a:lnTo>
                <a:lnTo>
                  <a:pt x="403757" y="468191"/>
                </a:lnTo>
                <a:lnTo>
                  <a:pt x="435611" y="436667"/>
                </a:lnTo>
                <a:lnTo>
                  <a:pt x="468461" y="406048"/>
                </a:lnTo>
                <a:lnTo>
                  <a:pt x="502281" y="376356"/>
                </a:lnTo>
                <a:lnTo>
                  <a:pt x="537048" y="347614"/>
                </a:lnTo>
                <a:lnTo>
                  <a:pt x="572738" y="319844"/>
                </a:lnTo>
                <a:lnTo>
                  <a:pt x="609328" y="293068"/>
                </a:lnTo>
                <a:lnTo>
                  <a:pt x="646793" y="267309"/>
                </a:lnTo>
                <a:lnTo>
                  <a:pt x="685110" y="242589"/>
                </a:lnTo>
                <a:lnTo>
                  <a:pt x="724253" y="218931"/>
                </a:lnTo>
                <a:lnTo>
                  <a:pt x="764201" y="196356"/>
                </a:lnTo>
                <a:lnTo>
                  <a:pt x="804928" y="174887"/>
                </a:lnTo>
                <a:lnTo>
                  <a:pt x="846410" y="154546"/>
                </a:lnTo>
                <a:lnTo>
                  <a:pt x="888625" y="135355"/>
                </a:lnTo>
                <a:lnTo>
                  <a:pt x="931547" y="117338"/>
                </a:lnTo>
                <a:lnTo>
                  <a:pt x="975153" y="100516"/>
                </a:lnTo>
                <a:lnTo>
                  <a:pt x="1019419" y="84911"/>
                </a:lnTo>
                <a:lnTo>
                  <a:pt x="1064320" y="70546"/>
                </a:lnTo>
                <a:lnTo>
                  <a:pt x="1109834" y="57444"/>
                </a:lnTo>
                <a:lnTo>
                  <a:pt x="1155936" y="45626"/>
                </a:lnTo>
                <a:lnTo>
                  <a:pt x="1202602" y="35114"/>
                </a:lnTo>
                <a:lnTo>
                  <a:pt x="1249808" y="25932"/>
                </a:lnTo>
                <a:lnTo>
                  <a:pt x="1297531" y="18101"/>
                </a:lnTo>
                <a:lnTo>
                  <a:pt x="1345746" y="11644"/>
                </a:lnTo>
                <a:lnTo>
                  <a:pt x="1394429" y="6583"/>
                </a:lnTo>
                <a:lnTo>
                  <a:pt x="1443556" y="2940"/>
                </a:lnTo>
                <a:lnTo>
                  <a:pt x="1493105" y="738"/>
                </a:lnTo>
                <a:lnTo>
                  <a:pt x="1543050" y="0"/>
                </a:lnTo>
                <a:lnTo>
                  <a:pt x="1592987" y="738"/>
                </a:lnTo>
                <a:lnTo>
                  <a:pt x="1642529" y="2940"/>
                </a:lnTo>
                <a:lnTo>
                  <a:pt x="1691650" y="6583"/>
                </a:lnTo>
                <a:lnTo>
                  <a:pt x="1740328" y="11644"/>
                </a:lnTo>
                <a:lnTo>
                  <a:pt x="1788538" y="18101"/>
                </a:lnTo>
                <a:lnTo>
                  <a:pt x="1836256" y="25932"/>
                </a:lnTo>
                <a:lnTo>
                  <a:pt x="1883458" y="35114"/>
                </a:lnTo>
                <a:lnTo>
                  <a:pt x="1930121" y="45626"/>
                </a:lnTo>
                <a:lnTo>
                  <a:pt x="1976219" y="57444"/>
                </a:lnTo>
                <a:lnTo>
                  <a:pt x="2021730" y="70546"/>
                </a:lnTo>
                <a:lnTo>
                  <a:pt x="2066630" y="84911"/>
                </a:lnTo>
                <a:lnTo>
                  <a:pt x="2110894" y="100516"/>
                </a:lnTo>
                <a:lnTo>
                  <a:pt x="2154498" y="117338"/>
                </a:lnTo>
                <a:lnTo>
                  <a:pt x="2197419" y="135355"/>
                </a:lnTo>
                <a:lnTo>
                  <a:pt x="2239633" y="154546"/>
                </a:lnTo>
                <a:lnTo>
                  <a:pt x="2281115" y="174887"/>
                </a:lnTo>
                <a:lnTo>
                  <a:pt x="2321842" y="196356"/>
                </a:lnTo>
                <a:lnTo>
                  <a:pt x="2361789" y="218931"/>
                </a:lnTo>
                <a:lnTo>
                  <a:pt x="2400934" y="242589"/>
                </a:lnTo>
                <a:lnTo>
                  <a:pt x="2439251" y="267309"/>
                </a:lnTo>
                <a:lnTo>
                  <a:pt x="2476717" y="293068"/>
                </a:lnTo>
                <a:lnTo>
                  <a:pt x="2513307" y="319844"/>
                </a:lnTo>
                <a:lnTo>
                  <a:pt x="2548999" y="347614"/>
                </a:lnTo>
                <a:lnTo>
                  <a:pt x="2583768" y="376356"/>
                </a:lnTo>
                <a:lnTo>
                  <a:pt x="2617590" y="406048"/>
                </a:lnTo>
                <a:lnTo>
                  <a:pt x="2650441" y="436667"/>
                </a:lnTo>
                <a:lnTo>
                  <a:pt x="2682297" y="468191"/>
                </a:lnTo>
                <a:lnTo>
                  <a:pt x="2713134" y="500598"/>
                </a:lnTo>
                <a:lnTo>
                  <a:pt x="2742929" y="533865"/>
                </a:lnTo>
                <a:lnTo>
                  <a:pt x="2771656" y="567971"/>
                </a:lnTo>
                <a:lnTo>
                  <a:pt x="2799293" y="602892"/>
                </a:lnTo>
                <a:lnTo>
                  <a:pt x="2825816" y="638607"/>
                </a:lnTo>
                <a:lnTo>
                  <a:pt x="2851199" y="675093"/>
                </a:lnTo>
                <a:lnTo>
                  <a:pt x="2875421" y="712328"/>
                </a:lnTo>
                <a:lnTo>
                  <a:pt x="2898455" y="750290"/>
                </a:lnTo>
                <a:lnTo>
                  <a:pt x="2920280" y="788956"/>
                </a:lnTo>
                <a:lnTo>
                  <a:pt x="2940869" y="828303"/>
                </a:lnTo>
                <a:lnTo>
                  <a:pt x="2960201" y="868311"/>
                </a:lnTo>
                <a:lnTo>
                  <a:pt x="2978250" y="908955"/>
                </a:lnTo>
                <a:lnTo>
                  <a:pt x="2994993" y="950215"/>
                </a:lnTo>
                <a:lnTo>
                  <a:pt x="3010406" y="992067"/>
                </a:lnTo>
                <a:lnTo>
                  <a:pt x="3024464" y="1034489"/>
                </a:lnTo>
                <a:lnTo>
                  <a:pt x="3037144" y="1077460"/>
                </a:lnTo>
                <a:lnTo>
                  <a:pt x="3048423" y="1120956"/>
                </a:lnTo>
                <a:lnTo>
                  <a:pt x="3058275" y="1164956"/>
                </a:lnTo>
                <a:lnTo>
                  <a:pt x="3066677" y="1209436"/>
                </a:lnTo>
                <a:lnTo>
                  <a:pt x="3073605" y="1254376"/>
                </a:lnTo>
                <a:lnTo>
                  <a:pt x="3079036" y="1299752"/>
                </a:lnTo>
                <a:lnTo>
                  <a:pt x="3082944" y="1345542"/>
                </a:lnTo>
                <a:lnTo>
                  <a:pt x="3085307" y="1391723"/>
                </a:lnTo>
                <a:lnTo>
                  <a:pt x="3086100" y="1438275"/>
                </a:lnTo>
                <a:lnTo>
                  <a:pt x="3085307" y="1484818"/>
                </a:lnTo>
                <a:lnTo>
                  <a:pt x="3082944" y="1530993"/>
                </a:lnTo>
                <a:lnTo>
                  <a:pt x="3079036" y="1576777"/>
                </a:lnTo>
                <a:lnTo>
                  <a:pt x="3073605" y="1622147"/>
                </a:lnTo>
                <a:lnTo>
                  <a:pt x="3066677" y="1667081"/>
                </a:lnTo>
                <a:lnTo>
                  <a:pt x="3058275" y="1711556"/>
                </a:lnTo>
                <a:lnTo>
                  <a:pt x="3048423" y="1755551"/>
                </a:lnTo>
                <a:lnTo>
                  <a:pt x="3037144" y="1799042"/>
                </a:lnTo>
                <a:lnTo>
                  <a:pt x="3024464" y="1842009"/>
                </a:lnTo>
                <a:lnTo>
                  <a:pt x="3010406" y="1884428"/>
                </a:lnTo>
                <a:lnTo>
                  <a:pt x="2994993" y="1926276"/>
                </a:lnTo>
                <a:lnTo>
                  <a:pt x="2978250" y="1967533"/>
                </a:lnTo>
                <a:lnTo>
                  <a:pt x="2960201" y="2008174"/>
                </a:lnTo>
                <a:lnTo>
                  <a:pt x="2940869" y="2048179"/>
                </a:lnTo>
                <a:lnTo>
                  <a:pt x="2920280" y="2087524"/>
                </a:lnTo>
                <a:lnTo>
                  <a:pt x="2898455" y="2126188"/>
                </a:lnTo>
                <a:lnTo>
                  <a:pt x="2875421" y="2164148"/>
                </a:lnTo>
                <a:lnTo>
                  <a:pt x="2851199" y="2201381"/>
                </a:lnTo>
                <a:lnTo>
                  <a:pt x="2825816" y="2237866"/>
                </a:lnTo>
                <a:lnTo>
                  <a:pt x="2799293" y="2273580"/>
                </a:lnTo>
                <a:lnTo>
                  <a:pt x="2771656" y="2308500"/>
                </a:lnTo>
                <a:lnTo>
                  <a:pt x="2742929" y="2342605"/>
                </a:lnTo>
                <a:lnTo>
                  <a:pt x="2713134" y="2375872"/>
                </a:lnTo>
                <a:lnTo>
                  <a:pt x="2682297" y="2408279"/>
                </a:lnTo>
                <a:lnTo>
                  <a:pt x="2650441" y="2439803"/>
                </a:lnTo>
                <a:lnTo>
                  <a:pt x="2617590" y="2470422"/>
                </a:lnTo>
                <a:lnTo>
                  <a:pt x="2583768" y="2500114"/>
                </a:lnTo>
                <a:lnTo>
                  <a:pt x="2548999" y="2528856"/>
                </a:lnTo>
                <a:lnTo>
                  <a:pt x="2513307" y="2556627"/>
                </a:lnTo>
                <a:lnTo>
                  <a:pt x="2476717" y="2583403"/>
                </a:lnTo>
                <a:lnTo>
                  <a:pt x="2439251" y="2609162"/>
                </a:lnTo>
                <a:lnTo>
                  <a:pt x="2400934" y="2633883"/>
                </a:lnTo>
                <a:lnTo>
                  <a:pt x="2361789" y="2657542"/>
                </a:lnTo>
                <a:lnTo>
                  <a:pt x="2321842" y="2680118"/>
                </a:lnTo>
                <a:lnTo>
                  <a:pt x="2281115" y="2701588"/>
                </a:lnTo>
                <a:lnTo>
                  <a:pt x="2239633" y="2721930"/>
                </a:lnTo>
                <a:lnTo>
                  <a:pt x="2197419" y="2741121"/>
                </a:lnTo>
                <a:lnTo>
                  <a:pt x="2154498" y="2759139"/>
                </a:lnTo>
                <a:lnTo>
                  <a:pt x="2110894" y="2775962"/>
                </a:lnTo>
                <a:lnTo>
                  <a:pt x="2066630" y="2791568"/>
                </a:lnTo>
                <a:lnTo>
                  <a:pt x="2021730" y="2805934"/>
                </a:lnTo>
                <a:lnTo>
                  <a:pt x="1976219" y="2819037"/>
                </a:lnTo>
                <a:lnTo>
                  <a:pt x="1930121" y="2830856"/>
                </a:lnTo>
                <a:lnTo>
                  <a:pt x="1883458" y="2841368"/>
                </a:lnTo>
                <a:lnTo>
                  <a:pt x="1836256" y="2850551"/>
                </a:lnTo>
                <a:lnTo>
                  <a:pt x="1788538" y="2858383"/>
                </a:lnTo>
                <a:lnTo>
                  <a:pt x="1740328" y="2864840"/>
                </a:lnTo>
                <a:lnTo>
                  <a:pt x="1691650" y="2869902"/>
                </a:lnTo>
                <a:lnTo>
                  <a:pt x="1642529" y="2873545"/>
                </a:lnTo>
                <a:lnTo>
                  <a:pt x="1592987" y="2875747"/>
                </a:lnTo>
                <a:lnTo>
                  <a:pt x="1543050" y="2876486"/>
                </a:lnTo>
                <a:lnTo>
                  <a:pt x="1493105" y="2875747"/>
                </a:lnTo>
                <a:lnTo>
                  <a:pt x="1443556" y="2873545"/>
                </a:lnTo>
                <a:lnTo>
                  <a:pt x="1394429" y="2869902"/>
                </a:lnTo>
                <a:lnTo>
                  <a:pt x="1345746" y="2864840"/>
                </a:lnTo>
                <a:lnTo>
                  <a:pt x="1297531" y="2858383"/>
                </a:lnTo>
                <a:lnTo>
                  <a:pt x="1249808" y="2850551"/>
                </a:lnTo>
                <a:lnTo>
                  <a:pt x="1202602" y="2841368"/>
                </a:lnTo>
                <a:lnTo>
                  <a:pt x="1155936" y="2830856"/>
                </a:lnTo>
                <a:lnTo>
                  <a:pt x="1109834" y="2819037"/>
                </a:lnTo>
                <a:lnTo>
                  <a:pt x="1064320" y="2805934"/>
                </a:lnTo>
                <a:lnTo>
                  <a:pt x="1019419" y="2791568"/>
                </a:lnTo>
                <a:lnTo>
                  <a:pt x="975153" y="2775962"/>
                </a:lnTo>
                <a:lnTo>
                  <a:pt x="931547" y="2759139"/>
                </a:lnTo>
                <a:lnTo>
                  <a:pt x="888625" y="2741121"/>
                </a:lnTo>
                <a:lnTo>
                  <a:pt x="846410" y="2721930"/>
                </a:lnTo>
                <a:lnTo>
                  <a:pt x="804928" y="2701588"/>
                </a:lnTo>
                <a:lnTo>
                  <a:pt x="764201" y="2680118"/>
                </a:lnTo>
                <a:lnTo>
                  <a:pt x="724253" y="2657542"/>
                </a:lnTo>
                <a:lnTo>
                  <a:pt x="685110" y="2633883"/>
                </a:lnTo>
                <a:lnTo>
                  <a:pt x="646793" y="2609162"/>
                </a:lnTo>
                <a:lnTo>
                  <a:pt x="609328" y="2583403"/>
                </a:lnTo>
                <a:lnTo>
                  <a:pt x="572738" y="2556627"/>
                </a:lnTo>
                <a:lnTo>
                  <a:pt x="537048" y="2528856"/>
                </a:lnTo>
                <a:lnTo>
                  <a:pt x="502281" y="2500114"/>
                </a:lnTo>
                <a:lnTo>
                  <a:pt x="468461" y="2470422"/>
                </a:lnTo>
                <a:lnTo>
                  <a:pt x="435611" y="2439803"/>
                </a:lnTo>
                <a:lnTo>
                  <a:pt x="403757" y="2408279"/>
                </a:lnTo>
                <a:lnTo>
                  <a:pt x="372922" y="2375872"/>
                </a:lnTo>
                <a:lnTo>
                  <a:pt x="343130" y="2342605"/>
                </a:lnTo>
                <a:lnTo>
                  <a:pt x="314405" y="2308500"/>
                </a:lnTo>
                <a:lnTo>
                  <a:pt x="286770" y="2273580"/>
                </a:lnTo>
                <a:lnTo>
                  <a:pt x="260250" y="2237866"/>
                </a:lnTo>
                <a:lnTo>
                  <a:pt x="234869" y="2201381"/>
                </a:lnTo>
                <a:lnTo>
                  <a:pt x="210650" y="2164148"/>
                </a:lnTo>
                <a:lnTo>
                  <a:pt x="187618" y="2126188"/>
                </a:lnTo>
                <a:lnTo>
                  <a:pt x="165796" y="2087524"/>
                </a:lnTo>
                <a:lnTo>
                  <a:pt x="145209" y="2048179"/>
                </a:lnTo>
                <a:lnTo>
                  <a:pt x="125880" y="2008174"/>
                </a:lnTo>
                <a:lnTo>
                  <a:pt x="107833" y="1967533"/>
                </a:lnTo>
                <a:lnTo>
                  <a:pt x="91092" y="1926276"/>
                </a:lnTo>
                <a:lnTo>
                  <a:pt x="75682" y="1884428"/>
                </a:lnTo>
                <a:lnTo>
                  <a:pt x="61625" y="1842009"/>
                </a:lnTo>
                <a:lnTo>
                  <a:pt x="48947" y="1799042"/>
                </a:lnTo>
                <a:lnTo>
                  <a:pt x="37670" y="1755551"/>
                </a:lnTo>
                <a:lnTo>
                  <a:pt x="27820" y="1711556"/>
                </a:lnTo>
                <a:lnTo>
                  <a:pt x="19419" y="1667081"/>
                </a:lnTo>
                <a:lnTo>
                  <a:pt x="12492" y="1622147"/>
                </a:lnTo>
                <a:lnTo>
                  <a:pt x="7062" y="1576777"/>
                </a:lnTo>
                <a:lnTo>
                  <a:pt x="3154" y="1530993"/>
                </a:lnTo>
                <a:lnTo>
                  <a:pt x="792" y="1484818"/>
                </a:lnTo>
                <a:lnTo>
                  <a:pt x="0" y="1438275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1979" y="1922144"/>
            <a:ext cx="2205355" cy="17360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2540" algn="ctr">
              <a:lnSpc>
                <a:spcPct val="103699"/>
              </a:lnSpc>
              <a:spcBef>
                <a:spcPts val="60"/>
              </a:spcBef>
            </a:pPr>
            <a:r>
              <a:rPr sz="1550" b="1" spc="5" dirty="0">
                <a:solidFill>
                  <a:srgbClr val="A71E22"/>
                </a:solidFill>
                <a:latin typeface="Verdana"/>
                <a:cs typeface="Verdana"/>
              </a:rPr>
              <a:t>Comprehensive  Emergency  </a:t>
            </a:r>
            <a:r>
              <a:rPr sz="1550" b="1" spc="15" dirty="0">
                <a:solidFill>
                  <a:srgbClr val="A71E22"/>
                </a:solidFill>
                <a:latin typeface="Verdana"/>
                <a:cs typeface="Verdana"/>
              </a:rPr>
              <a:t>Management </a:t>
            </a:r>
            <a:r>
              <a:rPr sz="1550" b="1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550" spc="30" dirty="0">
                <a:solidFill>
                  <a:srgbClr val="A71E22"/>
                </a:solidFill>
                <a:latin typeface="Verdana"/>
                <a:cs typeface="Verdana"/>
              </a:rPr>
              <a:t>(CEMP)</a:t>
            </a:r>
            <a:r>
              <a:rPr sz="1550" b="1" spc="30" dirty="0">
                <a:solidFill>
                  <a:srgbClr val="A71E22"/>
                </a:solidFill>
                <a:latin typeface="Verdana"/>
                <a:cs typeface="Verdana"/>
              </a:rPr>
              <a:t>: </a:t>
            </a:r>
            <a:r>
              <a:rPr sz="1550" spc="2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r>
              <a:rPr sz="1550" spc="-1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hazards”  </a:t>
            </a:r>
            <a:r>
              <a:rPr sz="1550" spc="20" dirty="0">
                <a:solidFill>
                  <a:srgbClr val="A71E22"/>
                </a:solidFill>
                <a:latin typeface="Verdana"/>
                <a:cs typeface="Verdana"/>
              </a:rPr>
              <a:t>plan addresses </a:t>
            </a:r>
            <a:r>
              <a:rPr sz="1550" spc="10" dirty="0">
                <a:solidFill>
                  <a:srgbClr val="A71E22"/>
                </a:solidFill>
                <a:latin typeface="Verdana"/>
                <a:cs typeface="Verdana"/>
              </a:rPr>
              <a:t>many  potential events 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organization-wide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7701" y="576326"/>
            <a:ext cx="2252980" cy="742950"/>
          </a:xfrm>
          <a:custGeom>
            <a:avLst/>
            <a:gdLst/>
            <a:ahLst/>
            <a:cxnLst/>
            <a:rect l="l" t="t" r="r" b="b"/>
            <a:pathLst>
              <a:path w="2252979" h="742950">
                <a:moveTo>
                  <a:pt x="0" y="742950"/>
                </a:moveTo>
                <a:lnTo>
                  <a:pt x="2252599" y="742950"/>
                </a:lnTo>
                <a:lnTo>
                  <a:pt x="2252599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7701" y="576326"/>
            <a:ext cx="2647950" cy="742950"/>
          </a:xfrm>
          <a:custGeom>
            <a:avLst/>
            <a:gdLst/>
            <a:ahLst/>
            <a:cxnLst/>
            <a:rect l="l" t="t" r="r" b="b"/>
            <a:pathLst>
              <a:path w="2647950" h="742950">
                <a:moveTo>
                  <a:pt x="0" y="742950"/>
                </a:moveTo>
                <a:lnTo>
                  <a:pt x="2647950" y="742950"/>
                </a:lnTo>
                <a:lnTo>
                  <a:pt x="2647950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9425" y="848042"/>
            <a:ext cx="19011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4510" y="859973"/>
            <a:ext cx="85725" cy="174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89425" y="2017331"/>
            <a:ext cx="198310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3477" y="1306512"/>
            <a:ext cx="154305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2013" y="1850326"/>
            <a:ext cx="1086485" cy="40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10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</a:t>
            </a:r>
            <a:r>
              <a:rPr sz="1200" spc="-114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0627" y="2222436"/>
            <a:ext cx="142240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76200" algn="just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0300" y="0"/>
            <a:ext cx="2933700" cy="1733550"/>
          </a:xfrm>
          <a:custGeom>
            <a:avLst/>
            <a:gdLst/>
            <a:ahLst/>
            <a:cxnLst/>
            <a:rect l="l" t="t" r="r" b="b"/>
            <a:pathLst>
              <a:path w="2933700" h="1733550">
                <a:moveTo>
                  <a:pt x="0" y="1733550"/>
                </a:moveTo>
                <a:lnTo>
                  <a:pt x="2933700" y="1733550"/>
                </a:lnTo>
                <a:lnTo>
                  <a:pt x="2933700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429628" y="293052"/>
            <a:ext cx="2520315" cy="844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20"/>
              </a:spcBef>
            </a:pPr>
            <a:r>
              <a:rPr sz="1800" b="0" spc="-30" dirty="0">
                <a:latin typeface="Verdana"/>
                <a:cs typeface="Verdana"/>
              </a:rPr>
              <a:t>*all </a:t>
            </a:r>
            <a:r>
              <a:rPr sz="1800" b="0" spc="-15" dirty="0">
                <a:latin typeface="Verdana"/>
                <a:cs typeface="Verdana"/>
              </a:rPr>
              <a:t>staff </a:t>
            </a:r>
            <a:r>
              <a:rPr sz="1800" spc="-15" dirty="0"/>
              <a:t>must know  </a:t>
            </a:r>
            <a:r>
              <a:rPr sz="1800" b="0" spc="-10" dirty="0">
                <a:latin typeface="Verdana"/>
                <a:cs typeface="Verdana"/>
              </a:rPr>
              <a:t>where </a:t>
            </a:r>
            <a:r>
              <a:rPr sz="1800" b="0" spc="-25" dirty="0">
                <a:latin typeface="Verdana"/>
                <a:cs typeface="Verdana"/>
              </a:rPr>
              <a:t>their </a:t>
            </a:r>
            <a:r>
              <a:rPr sz="1800" b="0" spc="-40" dirty="0">
                <a:latin typeface="Verdana"/>
                <a:cs typeface="Verdana"/>
              </a:rPr>
              <a:t>unit’s  </a:t>
            </a:r>
            <a:r>
              <a:rPr sz="1800" b="0" spc="-15" dirty="0">
                <a:latin typeface="Verdana"/>
                <a:cs typeface="Verdana"/>
              </a:rPr>
              <a:t>Emergency</a:t>
            </a:r>
            <a:r>
              <a:rPr sz="1800" b="0" spc="50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Response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687184" y="1113853"/>
            <a:ext cx="1998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Guide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located*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875</Words>
  <Application>Microsoft Office PowerPoint</Application>
  <PresentationFormat>On-screen Show (16:9)</PresentationFormat>
  <Paragraphs>218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All-Hazards Approach</vt:lpstr>
      <vt:lpstr>Our Mission: A Safe Environment</vt:lpstr>
      <vt:lpstr>National Incident Management  System (NIMS)</vt:lpstr>
      <vt:lpstr>NIMS Framework</vt:lpstr>
      <vt:lpstr>A required Joint Commission  function</vt:lpstr>
      <vt:lpstr>Emergency Management Policies  and Procedures Manual</vt:lpstr>
      <vt:lpstr>PowerPoint Presentation</vt:lpstr>
      <vt:lpstr>*all staff must know  where their unit’s  Emergency Response</vt:lpstr>
      <vt:lpstr>PowerPoint Presentation</vt:lpstr>
      <vt:lpstr>Emergency Response Guide Topics</vt:lpstr>
      <vt:lpstr>Use of Emergency Response Guide:  Bomb Threat Policy</vt:lpstr>
      <vt:lpstr>My-EOP Emergency Guide App</vt:lpstr>
      <vt:lpstr>Testing Our Plans with Drills and  Exercises</vt:lpstr>
      <vt:lpstr>Hospital Incident Command  System (HICS)</vt:lpstr>
      <vt:lpstr>Hospital Command Center</vt:lpstr>
      <vt:lpstr>Disaster Boxes</vt:lpstr>
      <vt:lpstr>Hazardous Materials – Patient  Decontamination</vt:lpstr>
      <vt:lpstr>Infectious Diseases &amp; Emerging  Pathogens</vt:lpstr>
      <vt:lpstr>Your Role</vt:lpstr>
      <vt:lpstr>Have a Family Emergency Plan</vt:lpstr>
      <vt:lpstr>Knowledge Check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Coppola, Laura</dc:creator>
  <cp:lastModifiedBy>Coppola, Laura</cp:lastModifiedBy>
  <cp:revision>4</cp:revision>
  <dcterms:created xsi:type="dcterms:W3CDTF">2023-01-05T16:44:14Z</dcterms:created>
  <dcterms:modified xsi:type="dcterms:W3CDTF">2026-06-09T16:37:28Z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2023-01-04T00:00:00Z</vt:filetime>
  </property>
  <property fmtid="{D5CDD505-2E9C-101B-9397-08002B2CF9AE}" pid="3" name="LastSaved">
    <vt:filetime>2023-01-05T00:00:00Z</vt:filetime>
  </property>
</Properties>
</file>