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notesSlides/notesSlide6.xml" ContentType="application/vnd.openxmlformats-officedocument.presentationml.notesSlide+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notesSlides/notesSlide9.xml" ContentType="application/vnd.openxmlformats-officedocument.presentationml.notesSlide+xml"/>
  <Override PartName="/ppt/tags/tag38.xml" ContentType="application/vnd.openxmlformats-officedocument.presentationml.tags+xml"/>
  <Override PartName="/ppt/notesSlides/notesSlide10.xml" ContentType="application/vnd.openxmlformats-officedocument.presentationml.notesSlide+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9"/>
  </p:notesMasterIdLst>
  <p:handoutMasterIdLst>
    <p:handoutMasterId r:id="rId20"/>
  </p:handoutMasterIdLst>
  <p:sldIdLst>
    <p:sldId id="565" r:id="rId5"/>
    <p:sldId id="532" r:id="rId6"/>
    <p:sldId id="261" r:id="rId7"/>
    <p:sldId id="566" r:id="rId8"/>
    <p:sldId id="567" r:id="rId9"/>
    <p:sldId id="568" r:id="rId10"/>
    <p:sldId id="521" r:id="rId11"/>
    <p:sldId id="561" r:id="rId12"/>
    <p:sldId id="569" r:id="rId13"/>
    <p:sldId id="555" r:id="rId14"/>
    <p:sldId id="573" r:id="rId15"/>
    <p:sldId id="572" r:id="rId16"/>
    <p:sldId id="570" r:id="rId17"/>
    <p:sldId id="538" r:id="rId18"/>
  </p:sldIdLst>
  <p:sldSz cx="9144000" cy="5143500" type="screen16x9"/>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locci, Rachel G." initials="VRG" lastIdx="39" clrIdx="0">
    <p:extLst>
      <p:ext uri="{19B8F6BF-5375-455C-9EA6-DF929625EA0E}">
        <p15:presenceInfo xmlns:p15="http://schemas.microsoft.com/office/powerpoint/2012/main" userId="S::rachel.velocci@stonybrookmedicine.edu::bf13c323-25ec-4d9d-8cd7-3e21e47969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00"/>
    <a:srgbClr val="9D1C21"/>
    <a:srgbClr val="828383"/>
    <a:srgbClr val="35979A"/>
    <a:srgbClr val="A71E23"/>
    <a:srgbClr val="C26A6E"/>
    <a:srgbClr val="AE383D"/>
    <a:srgbClr val="FFFFFF"/>
    <a:srgbClr val="696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302" autoAdjust="0"/>
  </p:normalViewPr>
  <p:slideViewPr>
    <p:cSldViewPr snapToObjects="1">
      <p:cViewPr varScale="1">
        <p:scale>
          <a:sx n="96" d="100"/>
          <a:sy n="96" d="100"/>
        </p:scale>
        <p:origin x="810" y="78"/>
      </p:cViewPr>
      <p:guideLst/>
    </p:cSldViewPr>
  </p:slideViewPr>
  <p:outlineViewPr>
    <p:cViewPr>
      <p:scale>
        <a:sx n="33" d="100"/>
        <a:sy n="33" d="100"/>
      </p:scale>
      <p:origin x="0" y="-6072"/>
    </p:cViewPr>
  </p:outlineViewPr>
  <p:notesTextViewPr>
    <p:cViewPr>
      <p:scale>
        <a:sx n="1" d="1"/>
        <a:sy n="1" d="1"/>
      </p:scale>
      <p:origin x="0" y="0"/>
    </p:cViewPr>
  </p:notesTextViewPr>
  <p:sorterViewPr>
    <p:cViewPr varScale="1">
      <p:scale>
        <a:sx n="100" d="100"/>
        <a:sy n="100" d="100"/>
      </p:scale>
      <p:origin x="0" y="0"/>
    </p:cViewPr>
  </p:sorterViewPr>
  <p:notesViewPr>
    <p:cSldViewPr snapToObjects="1" showGuide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06CF33-8FBF-4B4C-A62C-C7FCEE2F205E}" type="datetimeFigureOut">
              <a:rPr lang="en-US" smtClean="0"/>
              <a:t>5/4/2022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2B81D4-C81F-2846-A8B2-30C4B23FE648}" type="slidenum">
              <a:rPr lang="en-US" smtClean="0"/>
              <a:t>‹#›</a:t>
            </a:fld>
            <a:endParaRPr lang="en-US"/>
          </a:p>
        </p:txBody>
      </p:sp>
    </p:spTree>
    <p:extLst>
      <p:ext uri="{BB962C8B-B14F-4D97-AF65-F5344CB8AC3E}">
        <p14:creationId xmlns:p14="http://schemas.microsoft.com/office/powerpoint/2010/main" val="3994697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938DB-7AC2-8B49-96CB-F4713922A74B}" type="datetimeFigureOut">
              <a:rPr lang="en-US" smtClean="0"/>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18A80-324C-A94A-A288-E8B5ECC90687}" type="slidenum">
              <a:rPr lang="en-US" smtClean="0"/>
              <a:t>‹#›</a:t>
            </a:fld>
            <a:endParaRPr lang="en-US"/>
          </a:p>
        </p:txBody>
      </p:sp>
    </p:spTree>
    <p:extLst>
      <p:ext uri="{BB962C8B-B14F-4D97-AF65-F5344CB8AC3E}">
        <p14:creationId xmlns:p14="http://schemas.microsoft.com/office/powerpoint/2010/main" val="181955060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1</a:t>
            </a:fld>
            <a:endParaRPr lang="en-US"/>
          </a:p>
        </p:txBody>
      </p:sp>
      <p:sp>
        <p:nvSpPr>
          <p:cNvPr id="5" name="Footer Placeholder 4">
            <a:extLst>
              <a:ext uri="{FF2B5EF4-FFF2-40B4-BE49-F238E27FC236}">
                <a16:creationId xmlns:a16="http://schemas.microsoft.com/office/drawing/2014/main" id="{4D475EC1-047F-4C0B-83F2-FBA3376F4404}"/>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5BF2861F-FA0A-45D1-B275-1C448A7D578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736438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10</a:t>
            </a:fld>
            <a:endParaRPr lang="en-US"/>
          </a:p>
        </p:txBody>
      </p:sp>
      <p:sp>
        <p:nvSpPr>
          <p:cNvPr id="5" name="Footer Placeholder 4">
            <a:extLst>
              <a:ext uri="{FF2B5EF4-FFF2-40B4-BE49-F238E27FC236}">
                <a16:creationId xmlns:a16="http://schemas.microsoft.com/office/drawing/2014/main" id="{351E442C-2E8C-4D28-9FF7-258769301A3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FAB460F1-27D2-481D-84FC-FBFD5B1A123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788125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11</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91667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12</a:t>
            </a:fld>
            <a:endParaRPr lang="en-US"/>
          </a:p>
        </p:txBody>
      </p:sp>
      <p:sp>
        <p:nvSpPr>
          <p:cNvPr id="5" name="Footer Placeholder 4">
            <a:extLst>
              <a:ext uri="{FF2B5EF4-FFF2-40B4-BE49-F238E27FC236}">
                <a16:creationId xmlns:a16="http://schemas.microsoft.com/office/drawing/2014/main" id="{351E442C-2E8C-4D28-9FF7-258769301A3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FAB460F1-27D2-481D-84FC-FBFD5B1A123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766952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13</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40666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6818A80-324C-A94A-A288-E8B5ECC90687}" type="slidenum">
              <a:rPr lang="en-US" smtClean="0"/>
              <a:t>14</a:t>
            </a:fld>
            <a:endParaRPr lang="en-US"/>
          </a:p>
        </p:txBody>
      </p:sp>
    </p:spTree>
    <p:extLst>
      <p:ext uri="{BB962C8B-B14F-4D97-AF65-F5344CB8AC3E}">
        <p14:creationId xmlns:p14="http://schemas.microsoft.com/office/powerpoint/2010/main" val="130216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06818A80-324C-A94A-A288-E8B5ECC90687}" type="slidenum">
              <a:rPr lang="en-US" smtClean="0"/>
              <a:t>2</a:t>
            </a:fld>
            <a:endParaRPr lang="en-US"/>
          </a:p>
        </p:txBody>
      </p:sp>
    </p:spTree>
    <p:extLst>
      <p:ext uri="{BB962C8B-B14F-4D97-AF65-F5344CB8AC3E}">
        <p14:creationId xmlns:p14="http://schemas.microsoft.com/office/powerpoint/2010/main" val="74264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3</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85609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4</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267441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5</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35249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6</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746817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7</a:t>
            </a:fld>
            <a:endParaRPr lang="en-US"/>
          </a:p>
        </p:txBody>
      </p:sp>
      <p:sp>
        <p:nvSpPr>
          <p:cNvPr id="5" name="Footer Placeholder 4">
            <a:extLst>
              <a:ext uri="{FF2B5EF4-FFF2-40B4-BE49-F238E27FC236}">
                <a16:creationId xmlns:a16="http://schemas.microsoft.com/office/drawing/2014/main" id="{9968587B-AC7A-4750-A0C0-D6D51AE4911C}"/>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A532FD74-AB78-4C0C-AC98-E73ABF554243}"/>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03941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06818A80-324C-A94A-A288-E8B5ECC90687}" type="slidenum">
              <a:rPr lang="en-US" smtClean="0"/>
              <a:t>8</a:t>
            </a:fld>
            <a:endParaRPr lang="en-US"/>
          </a:p>
        </p:txBody>
      </p:sp>
      <p:sp>
        <p:nvSpPr>
          <p:cNvPr id="5" name="Footer Placeholder 4">
            <a:extLst>
              <a:ext uri="{FF2B5EF4-FFF2-40B4-BE49-F238E27FC236}">
                <a16:creationId xmlns:a16="http://schemas.microsoft.com/office/drawing/2014/main" id="{67976D7D-2C18-451D-9326-5C8ABF06CB67}"/>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7F06213-5AFA-4A7C-9D1A-93DD546B20D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622193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Verdana" panose="020B0604030504040204" pitchFamily="34" charset="0"/>
                <a:ea typeface="Verdana" panose="020B0604030504040204" pitchFamily="34" charset="0"/>
              </a:rPr>
              <a:t>Facilitator notes: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6818A80-324C-A94A-A288-E8B5ECC90687}" type="slidenum">
              <a:rPr lang="en-US" smtClean="0"/>
              <a:t>9</a:t>
            </a:fld>
            <a:endParaRPr lang="en-US"/>
          </a:p>
        </p:txBody>
      </p:sp>
      <p:sp>
        <p:nvSpPr>
          <p:cNvPr id="5" name="Footer Placeholder 4">
            <a:extLst>
              <a:ext uri="{FF2B5EF4-FFF2-40B4-BE49-F238E27FC236}">
                <a16:creationId xmlns:a16="http://schemas.microsoft.com/office/drawing/2014/main" id="{BB67F5B0-C6E9-4893-A87D-5ADEE7D320C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1E436FE5-052E-4322-A001-66D5BD1AB662}"/>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5378639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BM Logo Slid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cxnSp>
        <p:nvCxnSpPr>
          <p:cNvPr id="19" name="Straight Connector 18"/>
          <p:cNvCxnSpPr/>
          <p:nvPr userDrawn="1"/>
        </p:nvCxnSpPr>
        <p:spPr>
          <a:xfrm>
            <a:off x="628653" y="4680900"/>
            <a:ext cx="7890681" cy="0"/>
          </a:xfrm>
          <a:prstGeom prst="line">
            <a:avLst/>
          </a:prstGeom>
          <a:ln w="19050">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7D2EFC3-4B76-1F43-BFD2-E6E9E9E6C48D}"/>
              </a:ext>
            </a:extLst>
          </p:cNvPr>
          <p:cNvPicPr>
            <a:picLocks noChangeAspect="1"/>
          </p:cNvPicPr>
          <p:nvPr userDrawn="1"/>
        </p:nvPicPr>
        <p:blipFill>
          <a:blip r:embed="rId3"/>
          <a:srcRect/>
          <a:stretch/>
        </p:blipFill>
        <p:spPr>
          <a:xfrm>
            <a:off x="3023578" y="1885951"/>
            <a:ext cx="3096845" cy="996686"/>
          </a:xfrm>
          <a:prstGeom prst="rect">
            <a:avLst/>
          </a:prstGeom>
        </p:spPr>
      </p:pic>
    </p:spTree>
    <p:custDataLst>
      <p:tags r:id="rId1"/>
    </p:custDataLst>
    <p:extLst>
      <p:ext uri="{BB962C8B-B14F-4D97-AF65-F5344CB8AC3E}">
        <p14:creationId xmlns:p14="http://schemas.microsoft.com/office/powerpoint/2010/main" val="50949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Subhead, Bulleted List, 2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76998"/>
            <a:ext cx="7772400" cy="147016"/>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9" name="Text Placeholder 8">
            <a:extLst>
              <a:ext uri="{FF2B5EF4-FFF2-40B4-BE49-F238E27FC236}">
                <a16:creationId xmlns:a16="http://schemas.microsoft.com/office/drawing/2014/main" id="{F7D8A821-7DE7-0F4D-98F3-41126883D12C}"/>
              </a:ext>
            </a:extLst>
          </p:cNvPr>
          <p:cNvSpPr>
            <a:spLocks noGrp="1"/>
          </p:cNvSpPr>
          <p:nvPr>
            <p:ph type="body" sz="quarter" idx="42" hasCustomPrompt="1"/>
          </p:nvPr>
        </p:nvSpPr>
        <p:spPr>
          <a:xfrm>
            <a:off x="914400" y="1434639"/>
            <a:ext cx="6477000" cy="623827"/>
          </a:xfrm>
          <a:prstGeom prst="rect">
            <a:avLst/>
          </a:prstGeom>
        </p:spPr>
        <p:txBody>
          <a:bodyPr lIns="0" tIns="0" rIns="0" bIns="0"/>
          <a:lstStyle>
            <a:lvl1pPr marL="0">
              <a:lnSpc>
                <a:spcPct val="110000"/>
              </a:lnSpc>
              <a:spcBef>
                <a:spcPts val="0"/>
              </a:spcBef>
              <a:spcAft>
                <a:spcPts val="600"/>
              </a:spcAf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nSpc>
                <a:spcPct val="90000"/>
              </a:lnSpc>
              <a:spcBef>
                <a:spcPts val="0"/>
              </a:spcBef>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subhead here. Use “Shift return” within paragraph. Use “Return” to make paragraph two.</a:t>
            </a:r>
          </a:p>
        </p:txBody>
      </p:sp>
      <p:sp>
        <p:nvSpPr>
          <p:cNvPr id="13" name="Text Placeholder 3">
            <a:extLst>
              <a:ext uri="{FF2B5EF4-FFF2-40B4-BE49-F238E27FC236}">
                <a16:creationId xmlns:a16="http://schemas.microsoft.com/office/drawing/2014/main" id="{DBF31065-7A8E-1041-924C-C851DC2C5936}"/>
              </a:ext>
            </a:extLst>
          </p:cNvPr>
          <p:cNvSpPr>
            <a:spLocks noGrp="1"/>
          </p:cNvSpPr>
          <p:nvPr>
            <p:ph type="body" sz="quarter" idx="35" hasCustomPrompt="1"/>
          </p:nvPr>
        </p:nvSpPr>
        <p:spPr>
          <a:xfrm>
            <a:off x="935566" y="2167457"/>
            <a:ext cx="6455833" cy="1928293"/>
          </a:xfrm>
          <a:prstGeom prst="rect">
            <a:avLst/>
          </a:prstGeom>
        </p:spPr>
        <p:txBody>
          <a:bodyPr lIns="0" tIns="0" rIns="0" bIns="0"/>
          <a:lstStyle>
            <a:lvl1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68275">
              <a:lnSpc>
                <a:spcPct val="11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20700" indent="-176213">
              <a:lnSpc>
                <a:spcPct val="110000"/>
              </a:lnSpc>
              <a:spcBef>
                <a:spcPts val="0"/>
              </a:spcBef>
              <a:spcAft>
                <a:spcPts val="300"/>
              </a:spcAft>
              <a:buFont typeface="Courier New" panose="02070309020205020404" pitchFamily="49" charset="0"/>
              <a:buChar char="o"/>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bulleted list here</a:t>
            </a:r>
          </a:p>
          <a:p>
            <a:pPr lvl="3"/>
            <a:r>
              <a:rPr lang="en-US" dirty="0"/>
              <a:t>Second level</a:t>
            </a:r>
          </a:p>
          <a:p>
            <a:pPr lvl="4"/>
            <a:r>
              <a:rPr lang="en-US" dirty="0"/>
              <a:t>Third level</a:t>
            </a:r>
          </a:p>
          <a:p>
            <a:pPr lvl="4"/>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21A06FF2-A6A7-42E1-B818-8FBDF53E90A0}"/>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859558023"/>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Bulleted List, 6 Imag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775575" y="1428750"/>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775575" y="2865884"/>
            <a:ext cx="1216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399" y="1428750"/>
            <a:ext cx="5526477" cy="2895600"/>
          </a:xfrm>
          <a:prstGeom prst="rect">
            <a:avLst/>
          </a:prstGeom>
        </p:spPr>
        <p:txBody>
          <a:bodyPr lIns="0" tIns="0" rIns="0" bIns="0"/>
          <a:lstStyle>
            <a:lvl1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68275">
              <a:lnSpc>
                <a:spcPct val="11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20700" indent="-176213">
              <a:lnSpc>
                <a:spcPct val="110000"/>
              </a:lnSpc>
              <a:spcBef>
                <a:spcPts val="0"/>
              </a:spcBef>
              <a:spcAft>
                <a:spcPts val="300"/>
              </a:spcAft>
              <a:buFont typeface="Courier New" panose="02070309020205020404" pitchFamily="49" charset="0"/>
              <a:buChar char="o"/>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bulleted list here</a:t>
            </a:r>
          </a:p>
          <a:p>
            <a:pPr lvl="3"/>
            <a:r>
              <a:rPr lang="en-US" dirty="0"/>
              <a:t>Second level</a:t>
            </a:r>
          </a:p>
          <a:p>
            <a:pPr lvl="4"/>
            <a:r>
              <a:rPr lang="en-US" dirty="0"/>
              <a:t>Third level</a:t>
            </a:r>
          </a:p>
          <a:p>
            <a:pPr lvl="4"/>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775575" y="9024"/>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2" name="Content Placeholder 11">
            <a:extLst>
              <a:ext uri="{FF2B5EF4-FFF2-40B4-BE49-F238E27FC236}">
                <a16:creationId xmlns:a16="http://schemas.microsoft.com/office/drawing/2014/main" id="{A01EE183-E07D-3C4B-9D8B-5EDD9015D00C}"/>
              </a:ext>
            </a:extLst>
          </p:cNvPr>
          <p:cNvSpPr>
            <a:spLocks noGrp="1"/>
          </p:cNvSpPr>
          <p:nvPr>
            <p:ph sz="quarter" idx="37" hasCustomPrompt="1"/>
          </p:nvPr>
        </p:nvSpPr>
        <p:spPr>
          <a:xfrm>
            <a:off x="6500228" y="1428750"/>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5" name="Content Placeholder 11">
            <a:extLst>
              <a:ext uri="{FF2B5EF4-FFF2-40B4-BE49-F238E27FC236}">
                <a16:creationId xmlns:a16="http://schemas.microsoft.com/office/drawing/2014/main" id="{29A5EA2B-37D3-8848-94E3-7F94F1BB5E60}"/>
              </a:ext>
            </a:extLst>
          </p:cNvPr>
          <p:cNvSpPr>
            <a:spLocks noGrp="1"/>
          </p:cNvSpPr>
          <p:nvPr>
            <p:ph sz="quarter" idx="38" hasCustomPrompt="1"/>
          </p:nvPr>
        </p:nvSpPr>
        <p:spPr>
          <a:xfrm>
            <a:off x="6500228" y="2865884"/>
            <a:ext cx="1216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8" name="Content Placeholder 11">
            <a:extLst>
              <a:ext uri="{FF2B5EF4-FFF2-40B4-BE49-F238E27FC236}">
                <a16:creationId xmlns:a16="http://schemas.microsoft.com/office/drawing/2014/main" id="{9F57FFA1-C476-A843-A071-86DE7B5A5570}"/>
              </a:ext>
            </a:extLst>
          </p:cNvPr>
          <p:cNvSpPr>
            <a:spLocks noGrp="1"/>
          </p:cNvSpPr>
          <p:nvPr>
            <p:ph sz="quarter" idx="39" hasCustomPrompt="1"/>
          </p:nvPr>
        </p:nvSpPr>
        <p:spPr>
          <a:xfrm>
            <a:off x="6500228" y="9024"/>
            <a:ext cx="1216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9" name="Text Placeholder 6">
            <a:extLst>
              <a:ext uri="{FF2B5EF4-FFF2-40B4-BE49-F238E27FC236}">
                <a16:creationId xmlns:a16="http://schemas.microsoft.com/office/drawing/2014/main" id="{34B77DAA-EC62-884E-B8EA-23AF4BC0954A}"/>
              </a:ext>
            </a:extLst>
          </p:cNvPr>
          <p:cNvSpPr>
            <a:spLocks noGrp="1"/>
          </p:cNvSpPr>
          <p:nvPr>
            <p:ph type="body" sz="quarter" idx="40" hasCustomPrompt="1"/>
          </p:nvPr>
        </p:nvSpPr>
        <p:spPr>
          <a:xfrm>
            <a:off x="914400" y="4248150"/>
            <a:ext cx="3581400"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800600" y="4248150"/>
            <a:ext cx="3886200"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20" name="Slide Number Placeholder 5">
            <a:extLst>
              <a:ext uri="{FF2B5EF4-FFF2-40B4-BE49-F238E27FC236}">
                <a16:creationId xmlns:a16="http://schemas.microsoft.com/office/drawing/2014/main" id="{FAB3C694-4D6A-4FA3-A465-AA63A8062393}"/>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2285105343"/>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Subhead, Number List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76998"/>
            <a:ext cx="7772400" cy="147016"/>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066475"/>
            <a:ext cx="6400800" cy="1866085"/>
          </a:xfrm>
          <a:prstGeom prst="rect">
            <a:avLst/>
          </a:prstGeom>
        </p:spPr>
        <p:txBody>
          <a:bodyPr lIns="0" tIns="0" rIns="0" bIns="0"/>
          <a:lstStyle>
            <a:lvl1pPr marL="230188" indent="-230188">
              <a:lnSpc>
                <a:spcPct val="110000"/>
              </a:lnSpc>
              <a:spcAft>
                <a:spcPts val="300"/>
              </a:spcAft>
              <a:buFont typeface="+mj-lt"/>
              <a:buAutoNum type="arabicPeriod"/>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2100"/>
              </a:lnSpc>
              <a:spcBef>
                <a:spcPts val="900"/>
              </a:spcBef>
              <a:tabLst/>
              <a:defRPr sz="1400" b="0" i="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2pPr>
            <a:lvl3pPr marL="230188" indent="-223838">
              <a:spcBef>
                <a:spcPts val="300"/>
              </a:spcBef>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30188" indent="-223838">
              <a:spcBef>
                <a:spcPts val="300"/>
              </a:spcBef>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30188" indent="-223838">
              <a:spcBef>
                <a:spcPts val="300"/>
              </a:spcBef>
              <a:buFont typeface="System Font Regular"/>
              <a:buChar char="–"/>
              <a:tabLst/>
              <a:defRPr sz="1600" b="0" i="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numbered list here</a:t>
            </a:r>
          </a:p>
          <a:p>
            <a:pPr lvl="0"/>
            <a:r>
              <a:rPr lang="en-US" dirty="0"/>
              <a:t>Third level</a:t>
            </a:r>
          </a:p>
          <a:p>
            <a:pPr lvl="0"/>
            <a:r>
              <a:rPr lang="en-US" dirty="0"/>
              <a:t>Fourth level</a:t>
            </a:r>
          </a:p>
          <a:p>
            <a:pPr lvl="0"/>
            <a:r>
              <a:rPr lang="en-US" dirty="0"/>
              <a:t>Fifth level</a:t>
            </a:r>
          </a:p>
        </p:txBody>
      </p:sp>
      <p:sp>
        <p:nvSpPr>
          <p:cNvPr id="18" name="Content Placeholder 11">
            <a:extLst>
              <a:ext uri="{FF2B5EF4-FFF2-40B4-BE49-F238E27FC236}">
                <a16:creationId xmlns:a16="http://schemas.microsoft.com/office/drawing/2014/main" id="{3EDB8184-FA24-BA4E-B34A-BC17070B0E14}"/>
              </a:ext>
            </a:extLst>
          </p:cNvPr>
          <p:cNvSpPr>
            <a:spLocks noGrp="1"/>
          </p:cNvSpPr>
          <p:nvPr>
            <p:ph sz="quarter" idx="33" hasCustomPrompt="1"/>
          </p:nvPr>
        </p:nvSpPr>
        <p:spPr>
          <a:xfrm>
            <a:off x="7543800" y="1428300"/>
            <a:ext cx="1447800"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9" name="Content Placeholder 11">
            <a:extLst>
              <a:ext uri="{FF2B5EF4-FFF2-40B4-BE49-F238E27FC236}">
                <a16:creationId xmlns:a16="http://schemas.microsoft.com/office/drawing/2014/main" id="{9CA48BC7-D3C5-494E-8B91-1788BF25BE8E}"/>
              </a:ext>
            </a:extLst>
          </p:cNvPr>
          <p:cNvSpPr>
            <a:spLocks noGrp="1"/>
          </p:cNvSpPr>
          <p:nvPr>
            <p:ph sz="quarter" idx="34" hasCustomPrompt="1"/>
          </p:nvPr>
        </p:nvSpPr>
        <p:spPr>
          <a:xfrm>
            <a:off x="7543800" y="2800350"/>
            <a:ext cx="1447800" cy="16298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4" name="Text Placeholder 3">
            <a:extLst>
              <a:ext uri="{FF2B5EF4-FFF2-40B4-BE49-F238E27FC236}">
                <a16:creationId xmlns:a16="http://schemas.microsoft.com/office/drawing/2014/main" id="{74225F94-B9CC-7B4C-AE2F-CAD9F4D05579}"/>
              </a:ext>
            </a:extLst>
          </p:cNvPr>
          <p:cNvSpPr>
            <a:spLocks noGrp="1"/>
          </p:cNvSpPr>
          <p:nvPr>
            <p:ph type="body" sz="quarter" idx="42" hasCustomPrompt="1"/>
          </p:nvPr>
        </p:nvSpPr>
        <p:spPr>
          <a:xfrm>
            <a:off x="914400" y="1419225"/>
            <a:ext cx="6477000" cy="670832"/>
          </a:xfrm>
          <a:prstGeom prst="rect">
            <a:avLst/>
          </a:prstGeom>
        </p:spPr>
        <p:txBody>
          <a:bodyPr lIns="0" tIns="0" rIns="0" bIns="0"/>
          <a:lstStyle>
            <a:lvl1pPr marL="0" indent="0">
              <a:lnSpc>
                <a:spcPct val="110000"/>
              </a:lnSpc>
              <a:spcAft>
                <a:spcPts val="6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0" indent="0">
              <a:lnSpc>
                <a:spcPct val="90000"/>
              </a:lnSpc>
              <a:spcAft>
                <a:spcPts val="900"/>
              </a:spcAft>
              <a:buFontTx/>
              <a:buNone/>
              <a:tabLst/>
              <a:defRPr sz="1600" b="1">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subhead here. Use “Shift return” within paragraph. Use “Return” to make paragraph two.</a:t>
            </a:r>
          </a:p>
        </p:txBody>
      </p:sp>
      <p:sp>
        <p:nvSpPr>
          <p:cNvPr id="12" name="Slide Number Placeholder 5">
            <a:extLst>
              <a:ext uri="{FF2B5EF4-FFF2-40B4-BE49-F238E27FC236}">
                <a16:creationId xmlns:a16="http://schemas.microsoft.com/office/drawing/2014/main" id="{68F61930-5E3C-4276-AAAB-E2B00EF68393}"/>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543450286"/>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Number List w Flush Left Lis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06304"/>
            <a:ext cx="7772400" cy="217710"/>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394028" y="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394028" y="133920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394028" y="2678400"/>
            <a:ext cx="1597572"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9" name="Text Placeholder 3">
            <a:extLst>
              <a:ext uri="{FF2B5EF4-FFF2-40B4-BE49-F238E27FC236}">
                <a16:creationId xmlns:a16="http://schemas.microsoft.com/office/drawing/2014/main" id="{1AB26EDB-A02F-DA44-BA80-3D0E9EAFE247}"/>
              </a:ext>
            </a:extLst>
          </p:cNvPr>
          <p:cNvSpPr>
            <a:spLocks noGrp="1"/>
          </p:cNvSpPr>
          <p:nvPr>
            <p:ph type="body" sz="quarter" idx="39" hasCustomPrompt="1"/>
          </p:nvPr>
        </p:nvSpPr>
        <p:spPr>
          <a:xfrm>
            <a:off x="914399" y="1441370"/>
            <a:ext cx="6400781" cy="2514600"/>
          </a:xfrm>
          <a:prstGeom prst="rect">
            <a:avLst/>
          </a:prstGeom>
        </p:spPr>
        <p:txBody>
          <a:bodyPr lIns="0" tIns="0" rIns="0" bIns="0"/>
          <a:lstStyle>
            <a:lvl1pPr marL="230188" indent="-222250" algn="l">
              <a:lnSpc>
                <a:spcPct val="110000"/>
              </a:lnSpc>
              <a:spcAft>
                <a:spcPts val="3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30188" indent="0" algn="l">
              <a:lnSpc>
                <a:spcPct val="11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03225" indent="-168275" algn="l">
              <a:buFont typeface="System Font Regular"/>
              <a:buChar char="–"/>
              <a:tabLst/>
              <a:defRPr sz="14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30188" indent="0" algn="l">
              <a:lnSpc>
                <a:spcPct val="11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30188" indent="0" algn="l">
              <a:lnSpc>
                <a:spcPct val="110000"/>
              </a:lnSpc>
              <a:spcBef>
                <a:spcPts val="0"/>
              </a:spcBef>
              <a:spcAft>
                <a:spcPts val="300"/>
              </a:spcAft>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Type numbered list here</a:t>
            </a:r>
          </a:p>
          <a:p>
            <a:pPr lvl="0"/>
            <a:r>
              <a:rPr lang="en-US" dirty="0"/>
              <a:t>Second level</a:t>
            </a:r>
          </a:p>
          <a:p>
            <a:pPr lvl="1"/>
            <a:r>
              <a:rPr lang="en-US" dirty="0"/>
              <a:t>Third level</a:t>
            </a:r>
          </a:p>
          <a:p>
            <a:pPr lvl="3"/>
            <a:r>
              <a:rPr lang="en-US" dirty="0"/>
              <a:t>Fourth level</a:t>
            </a:r>
          </a:p>
          <a:p>
            <a:pPr lvl="2"/>
            <a:r>
              <a:rPr lang="en-US" dirty="0"/>
              <a:t>Fifth level</a:t>
            </a:r>
          </a:p>
        </p:txBody>
      </p:sp>
      <p:sp>
        <p:nvSpPr>
          <p:cNvPr id="12" name="Slide Number Placeholder 5">
            <a:extLst>
              <a:ext uri="{FF2B5EF4-FFF2-40B4-BE49-F238E27FC236}">
                <a16:creationId xmlns:a16="http://schemas.microsoft.com/office/drawing/2014/main" id="{8F799662-9F8D-400A-8A0A-F7387261BC91}"/>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324712021"/>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er, Number List w Bullet, 3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914400" y="4215154"/>
            <a:ext cx="7772400" cy="208860"/>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5DD907BE-87DE-F74A-913A-139C25AB0B41}"/>
              </a:ext>
            </a:extLst>
          </p:cNvPr>
          <p:cNvSpPr>
            <a:spLocks noGrp="1"/>
          </p:cNvSpPr>
          <p:nvPr>
            <p:ph sz="quarter" idx="32" hasCustomPrompt="1"/>
          </p:nvPr>
        </p:nvSpPr>
        <p:spPr>
          <a:xfrm>
            <a:off x="7394028" y="-885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14" name="Content Placeholder 11">
            <a:extLst>
              <a:ext uri="{FF2B5EF4-FFF2-40B4-BE49-F238E27FC236}">
                <a16:creationId xmlns:a16="http://schemas.microsoft.com/office/drawing/2014/main" id="{2D852887-F9D8-3A49-9065-57D64E81D246}"/>
              </a:ext>
            </a:extLst>
          </p:cNvPr>
          <p:cNvSpPr>
            <a:spLocks noGrp="1"/>
          </p:cNvSpPr>
          <p:nvPr>
            <p:ph sz="quarter" idx="33" hasCustomPrompt="1"/>
          </p:nvPr>
        </p:nvSpPr>
        <p:spPr>
          <a:xfrm>
            <a:off x="7394028" y="1330350"/>
            <a:ext cx="1597572" cy="12763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5" name="Content Placeholder 11">
            <a:extLst>
              <a:ext uri="{FF2B5EF4-FFF2-40B4-BE49-F238E27FC236}">
                <a16:creationId xmlns:a16="http://schemas.microsoft.com/office/drawing/2014/main" id="{7B946E27-0CD3-C34D-A2F8-E614711BAC5B}"/>
              </a:ext>
            </a:extLst>
          </p:cNvPr>
          <p:cNvSpPr>
            <a:spLocks noGrp="1"/>
          </p:cNvSpPr>
          <p:nvPr>
            <p:ph sz="quarter" idx="34" hasCustomPrompt="1"/>
          </p:nvPr>
        </p:nvSpPr>
        <p:spPr>
          <a:xfrm>
            <a:off x="7394028" y="2669550"/>
            <a:ext cx="1597572" cy="173841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4" name="Text Placeholder 3">
            <a:extLst>
              <a:ext uri="{FF2B5EF4-FFF2-40B4-BE49-F238E27FC236}">
                <a16:creationId xmlns:a16="http://schemas.microsoft.com/office/drawing/2014/main" id="{C1189FFF-12D0-C14D-92C0-632FA4892FBA}"/>
              </a:ext>
            </a:extLst>
          </p:cNvPr>
          <p:cNvSpPr>
            <a:spLocks noGrp="1"/>
          </p:cNvSpPr>
          <p:nvPr>
            <p:ph type="body" sz="quarter" idx="38" hasCustomPrompt="1"/>
          </p:nvPr>
        </p:nvSpPr>
        <p:spPr>
          <a:xfrm>
            <a:off x="922421" y="1441370"/>
            <a:ext cx="6392770" cy="2514600"/>
          </a:xfrm>
          <a:prstGeom prst="rect">
            <a:avLst/>
          </a:prstGeom>
        </p:spPr>
        <p:txBody>
          <a:bodyPr lIns="0" tIns="0" rIns="0" bIns="0"/>
          <a:lstStyle>
            <a:lvl1pPr marL="230188" indent="-222250" algn="l">
              <a:lnSpc>
                <a:spcPct val="110000"/>
              </a:lnSpc>
              <a:spcAft>
                <a:spcPts val="300"/>
              </a:spcAft>
              <a:buFont typeface="+mj-lt"/>
              <a:buAutoNum type="arabicPeriod"/>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06400" indent="-176213" algn="l">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00050" indent="-169863" algn="l">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00050" indent="-169863" algn="l">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00050" indent="-169863" algn="l">
              <a:spcBef>
                <a:spcPts val="0"/>
              </a:spcBef>
              <a:spcAft>
                <a:spcPts val="300"/>
              </a:spcAft>
              <a:buFont typeface="Arial" panose="020B0604020202020204" pitchFamily="34" charset="0"/>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Text numbered list followed by sub bulleted list</a:t>
            </a:r>
          </a:p>
          <a:p>
            <a:pPr lvl="2"/>
            <a:r>
              <a:rPr lang="en-US" dirty="0"/>
              <a:t>Bullet</a:t>
            </a:r>
          </a:p>
          <a:p>
            <a:pPr lvl="3"/>
            <a:r>
              <a:rPr lang="en-US" dirty="0"/>
              <a:t>Third level</a:t>
            </a:r>
          </a:p>
          <a:p>
            <a:pPr lvl="3"/>
            <a:r>
              <a:rPr lang="en-US" dirty="0"/>
              <a:t>Fourth level</a:t>
            </a:r>
          </a:p>
          <a:p>
            <a:pPr lvl="3"/>
            <a:r>
              <a:rPr lang="en-US" dirty="0"/>
              <a:t>Fifth level</a:t>
            </a:r>
          </a:p>
        </p:txBody>
      </p:sp>
      <p:sp>
        <p:nvSpPr>
          <p:cNvPr id="12" name="Slide Number Placeholder 5">
            <a:extLst>
              <a:ext uri="{FF2B5EF4-FFF2-40B4-BE49-F238E27FC236}">
                <a16:creationId xmlns:a16="http://schemas.microsoft.com/office/drawing/2014/main" id="{55F86528-5C03-44FE-98B6-2B967EF10D30}"/>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30228659"/>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Head, 3 Photos with copy">
    <p:spTree>
      <p:nvGrpSpPr>
        <p:cNvPr id="1" name=""/>
        <p:cNvGrpSpPr/>
        <p:nvPr/>
      </p:nvGrpSpPr>
      <p:grpSpPr>
        <a:xfrm>
          <a:off x="0" y="0"/>
          <a:ext cx="0" cy="0"/>
          <a:chOff x="0" y="0"/>
          <a:chExt cx="0" cy="0"/>
        </a:xfrm>
      </p:grpSpPr>
      <p:sp>
        <p:nvSpPr>
          <p:cNvPr id="18" name="Picture Placeholder 2"/>
          <p:cNvSpPr>
            <a:spLocks noGrp="1"/>
          </p:cNvSpPr>
          <p:nvPr>
            <p:ph type="pic" idx="13" hasCustomPrompt="1"/>
          </p:nvPr>
        </p:nvSpPr>
        <p:spPr>
          <a:xfrm>
            <a:off x="1295400" y="1447800"/>
            <a:ext cx="1676400"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8" name="Picture Placeholder 2">
            <a:extLst>
              <a:ext uri="{FF2B5EF4-FFF2-40B4-BE49-F238E27FC236}">
                <a16:creationId xmlns:a16="http://schemas.microsoft.com/office/drawing/2014/main" id="{90FC2D00-2063-3C4A-BD65-4F9CB7698E37}"/>
              </a:ext>
            </a:extLst>
          </p:cNvPr>
          <p:cNvSpPr>
            <a:spLocks noGrp="1"/>
          </p:cNvSpPr>
          <p:nvPr>
            <p:ph type="pic" idx="26" hasCustomPrompt="1"/>
          </p:nvPr>
        </p:nvSpPr>
        <p:spPr>
          <a:xfrm>
            <a:off x="3924299" y="1447800"/>
            <a:ext cx="1676401"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9" name="Picture Placeholder 2">
            <a:extLst>
              <a:ext uri="{FF2B5EF4-FFF2-40B4-BE49-F238E27FC236}">
                <a16:creationId xmlns:a16="http://schemas.microsoft.com/office/drawing/2014/main" id="{7C21382B-2E59-934A-A502-8E6EA6341BD3}"/>
              </a:ext>
            </a:extLst>
          </p:cNvPr>
          <p:cNvSpPr>
            <a:spLocks noGrp="1"/>
          </p:cNvSpPr>
          <p:nvPr>
            <p:ph type="pic" idx="27" hasCustomPrompt="1"/>
          </p:nvPr>
        </p:nvSpPr>
        <p:spPr>
          <a:xfrm>
            <a:off x="6553199" y="1447800"/>
            <a:ext cx="1719742" cy="2343150"/>
          </a:xfrm>
          <a:prstGeom prst="rect">
            <a:avLst/>
          </a:prstGeom>
          <a:solidFill>
            <a:schemeClr val="bg1"/>
          </a:solidFill>
          <a:ln w="6350">
            <a:solidFill>
              <a:schemeClr val="bg1">
                <a:lumMod val="85000"/>
              </a:schemeClr>
            </a:solidFill>
          </a:ln>
        </p:spPr>
        <p:txBody>
          <a:bodyPr anchor="t">
            <a:normAutofit/>
          </a:bodyPr>
          <a:lstStyle>
            <a:lvl1pPr marL="0" indent="0" algn="l">
              <a:buNone/>
              <a:defRPr sz="900" b="0" i="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Drag picture to placeholder or click icon to add</a:t>
            </a:r>
          </a:p>
        </p:txBody>
      </p:sp>
      <p:sp>
        <p:nvSpPr>
          <p:cNvPr id="6" name="Text Placeholder 5">
            <a:extLst>
              <a:ext uri="{FF2B5EF4-FFF2-40B4-BE49-F238E27FC236}">
                <a16:creationId xmlns:a16="http://schemas.microsoft.com/office/drawing/2014/main" id="{411E241E-7371-7040-B4AB-8D70B191F5AD}"/>
              </a:ext>
            </a:extLst>
          </p:cNvPr>
          <p:cNvSpPr>
            <a:spLocks noGrp="1"/>
          </p:cNvSpPr>
          <p:nvPr>
            <p:ph type="body" sz="quarter" idx="30" hasCustomPrompt="1"/>
          </p:nvPr>
        </p:nvSpPr>
        <p:spPr>
          <a:xfrm>
            <a:off x="914400" y="3886200"/>
            <a:ext cx="2514600"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3" name="Text Placeholder 5">
            <a:extLst>
              <a:ext uri="{FF2B5EF4-FFF2-40B4-BE49-F238E27FC236}">
                <a16:creationId xmlns:a16="http://schemas.microsoft.com/office/drawing/2014/main" id="{856B997F-6A58-7A40-9DB1-1422EB8AE7C1}"/>
              </a:ext>
            </a:extLst>
          </p:cNvPr>
          <p:cNvSpPr>
            <a:spLocks noGrp="1"/>
          </p:cNvSpPr>
          <p:nvPr>
            <p:ph type="body" sz="quarter" idx="31" hasCustomPrompt="1"/>
          </p:nvPr>
        </p:nvSpPr>
        <p:spPr>
          <a:xfrm>
            <a:off x="3505200" y="3886200"/>
            <a:ext cx="2514599"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4" name="Text Placeholder 5">
            <a:extLst>
              <a:ext uri="{FF2B5EF4-FFF2-40B4-BE49-F238E27FC236}">
                <a16:creationId xmlns:a16="http://schemas.microsoft.com/office/drawing/2014/main" id="{036308A8-64DE-E94D-BBD3-AEAB0685DFE2}"/>
              </a:ext>
            </a:extLst>
          </p:cNvPr>
          <p:cNvSpPr>
            <a:spLocks noGrp="1"/>
          </p:cNvSpPr>
          <p:nvPr>
            <p:ph type="body" sz="quarter" idx="32" hasCustomPrompt="1"/>
          </p:nvPr>
        </p:nvSpPr>
        <p:spPr>
          <a:xfrm>
            <a:off x="6172200" y="3886200"/>
            <a:ext cx="2514599" cy="457200"/>
          </a:xfrm>
          <a:prstGeom prst="rect">
            <a:avLst/>
          </a:prstGeom>
        </p:spPr>
        <p:txBody>
          <a:bodyPr/>
          <a:lstStyle>
            <a:lvl1pPr marL="0" algn="ctr">
              <a:lnSpc>
                <a:spcPct val="90000"/>
              </a:lnSpc>
              <a:spcBef>
                <a:spcPts val="450"/>
              </a:spcBef>
              <a:defRPr sz="12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algn="ctr">
              <a:lnSpc>
                <a:spcPct val="90000"/>
              </a:lnSpc>
              <a:spcBef>
                <a:spcPts val="300"/>
              </a:spcBef>
              <a:defRPr sz="900" b="0" i="0">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Name Here</a:t>
            </a:r>
          </a:p>
          <a:p>
            <a:pPr lvl="1"/>
            <a:r>
              <a:rPr lang="en-US" dirty="0"/>
              <a:t>Title Here</a:t>
            </a:r>
          </a:p>
        </p:txBody>
      </p:sp>
      <p:sp>
        <p:nvSpPr>
          <p:cNvPr id="15" name="Slide Number Placeholder 5">
            <a:extLst>
              <a:ext uri="{FF2B5EF4-FFF2-40B4-BE49-F238E27FC236}">
                <a16:creationId xmlns:a16="http://schemas.microsoft.com/office/drawing/2014/main" id="{5D32149D-053E-4A24-BD48-B8809405B92E}"/>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
        <p:nvSpPr>
          <p:cNvPr id="12" name="Text Placeholder 2">
            <a:extLst>
              <a:ext uri="{FF2B5EF4-FFF2-40B4-BE49-F238E27FC236}">
                <a16:creationId xmlns:a16="http://schemas.microsoft.com/office/drawing/2014/main" id="{B7250DAB-10F0-4787-B640-4C13E439C1E5}"/>
              </a:ext>
            </a:extLst>
          </p:cNvPr>
          <p:cNvSpPr>
            <a:spLocks noGrp="1"/>
          </p:cNvSpPr>
          <p:nvPr>
            <p:ph type="body" sz="quarter" idx="33"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Tree>
    <p:custDataLst>
      <p:tags r:id="rId1"/>
    </p:custDataLst>
    <p:extLst>
      <p:ext uri="{BB962C8B-B14F-4D97-AF65-F5344CB8AC3E}">
        <p14:creationId xmlns:p14="http://schemas.microsoft.com/office/powerpoint/2010/main" val="1452854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Head, Color block, 2 paragraph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FDDFD-BE8F-084F-B081-F706687C7E63}"/>
              </a:ext>
            </a:extLst>
          </p:cNvPr>
          <p:cNvSpPr/>
          <p:nvPr userDrawn="1"/>
        </p:nvSpPr>
        <p:spPr>
          <a:xfrm>
            <a:off x="1600200" y="257177"/>
            <a:ext cx="7200900" cy="4117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1350" dirty="0"/>
              <a:t>‘</a:t>
            </a:r>
          </a:p>
        </p:txBody>
      </p:sp>
      <p:sp>
        <p:nvSpPr>
          <p:cNvPr id="18" name="Text Placeholder 2"/>
          <p:cNvSpPr>
            <a:spLocks noGrp="1"/>
          </p:cNvSpPr>
          <p:nvPr>
            <p:ph type="body" idx="1" hasCustomPrompt="1"/>
          </p:nvPr>
        </p:nvSpPr>
        <p:spPr>
          <a:xfrm>
            <a:off x="914401" y="1972636"/>
            <a:ext cx="3733800" cy="2242210"/>
          </a:xfrm>
          <a:prstGeom prst="rect">
            <a:avLst/>
          </a:prstGeom>
        </p:spPr>
        <p:txBody>
          <a:bodyPr lIns="0" tIns="0" rIns="0" bIns="0" anchor="t">
            <a:normAutofit/>
          </a:bodyPr>
          <a:lstStyle>
            <a:lvl1pPr marL="0" indent="0" algn="l">
              <a:lnSpc>
                <a:spcPct val="110000"/>
              </a:lnSpc>
              <a:spcBef>
                <a:spcPts val="0"/>
              </a:spcBef>
              <a:spcAft>
                <a:spcPts val="900"/>
              </a:spcAft>
              <a:buNone/>
              <a:defRPr sz="12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
        <p:nvSpPr>
          <p:cNvPr id="4" name="Text Placeholder 3">
            <a:extLst>
              <a:ext uri="{FF2B5EF4-FFF2-40B4-BE49-F238E27FC236}">
                <a16:creationId xmlns:a16="http://schemas.microsoft.com/office/drawing/2014/main" id="{A76BF2FD-101D-1942-8639-A867883DF342}"/>
              </a:ext>
            </a:extLst>
          </p:cNvPr>
          <p:cNvSpPr>
            <a:spLocks noGrp="1"/>
          </p:cNvSpPr>
          <p:nvPr>
            <p:ph type="body" sz="quarter" idx="16" hasCustomPrompt="1"/>
          </p:nvPr>
        </p:nvSpPr>
        <p:spPr>
          <a:xfrm>
            <a:off x="914400" y="1428750"/>
            <a:ext cx="3732222" cy="363030"/>
          </a:xfrm>
          <a:prstGeom prst="rect">
            <a:avLst/>
          </a:prstGeom>
          <a:solidFill>
            <a:srgbClr val="A71E23"/>
          </a:solidFill>
        </p:spPr>
        <p:txBody>
          <a:bodyPr anchor="ctr"/>
          <a:lstStyle>
            <a:lvl1pPr algn="ctr">
              <a:defRPr sz="1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Text Here</a:t>
            </a:r>
          </a:p>
        </p:txBody>
      </p:sp>
      <p:sp>
        <p:nvSpPr>
          <p:cNvPr id="17" name="Text Placeholder 3">
            <a:extLst>
              <a:ext uri="{FF2B5EF4-FFF2-40B4-BE49-F238E27FC236}">
                <a16:creationId xmlns:a16="http://schemas.microsoft.com/office/drawing/2014/main" id="{F6449AB0-1B91-B04B-87DF-D2E09F6D5846}"/>
              </a:ext>
            </a:extLst>
          </p:cNvPr>
          <p:cNvSpPr>
            <a:spLocks noGrp="1"/>
          </p:cNvSpPr>
          <p:nvPr>
            <p:ph type="body" sz="quarter" idx="17" hasCustomPrompt="1"/>
          </p:nvPr>
        </p:nvSpPr>
        <p:spPr>
          <a:xfrm>
            <a:off x="4952198" y="1428329"/>
            <a:ext cx="3732222" cy="363030"/>
          </a:xfrm>
          <a:prstGeom prst="rect">
            <a:avLst/>
          </a:prstGeom>
          <a:solidFill>
            <a:srgbClr val="A71E23"/>
          </a:solidFill>
        </p:spPr>
        <p:txBody>
          <a:bodyPr anchor="ctr"/>
          <a:lstStyle>
            <a:lvl1pPr algn="ctr">
              <a:defRPr sz="1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Text Here</a:t>
            </a:r>
          </a:p>
        </p:txBody>
      </p:sp>
      <p:sp>
        <p:nvSpPr>
          <p:cNvPr id="10" name="Text Placeholder 2">
            <a:extLst>
              <a:ext uri="{FF2B5EF4-FFF2-40B4-BE49-F238E27FC236}">
                <a16:creationId xmlns:a16="http://schemas.microsoft.com/office/drawing/2014/main" id="{9BB5687E-1726-2A45-A9A3-54461932D940}"/>
              </a:ext>
            </a:extLst>
          </p:cNvPr>
          <p:cNvSpPr>
            <a:spLocks noGrp="1"/>
          </p:cNvSpPr>
          <p:nvPr>
            <p:ph type="body" idx="18" hasCustomPrompt="1"/>
          </p:nvPr>
        </p:nvSpPr>
        <p:spPr>
          <a:xfrm>
            <a:off x="4967289" y="1962150"/>
            <a:ext cx="3733800" cy="2242210"/>
          </a:xfrm>
          <a:prstGeom prst="rect">
            <a:avLst/>
          </a:prstGeom>
        </p:spPr>
        <p:txBody>
          <a:bodyPr lIns="0" tIns="0" rIns="0" bIns="0" anchor="t">
            <a:normAutofit/>
          </a:bodyPr>
          <a:lstStyle>
            <a:lvl1pPr marL="0" indent="0" algn="l">
              <a:lnSpc>
                <a:spcPct val="110000"/>
              </a:lnSpc>
              <a:spcBef>
                <a:spcPts val="900"/>
              </a:spcBef>
              <a:buNone/>
              <a:defRPr sz="12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err="1"/>
              <a:t>Aenean</a:t>
            </a:r>
            <a:r>
              <a:rPr lang="en-US" dirty="0"/>
              <a:t> </a:t>
            </a:r>
            <a:r>
              <a:rPr lang="en-US" dirty="0" err="1"/>
              <a:t>augue</a:t>
            </a:r>
            <a:r>
              <a:rPr lang="en-US" dirty="0"/>
              <a:t> quam, </a:t>
            </a:r>
            <a:r>
              <a:rPr lang="en-US" dirty="0" err="1"/>
              <a:t>pulvinar</a:t>
            </a:r>
            <a:r>
              <a:rPr lang="en-US" dirty="0"/>
              <a:t> sit </a:t>
            </a:r>
            <a:r>
              <a:rPr lang="en-US" dirty="0" err="1"/>
              <a:t>amet</a:t>
            </a:r>
            <a:r>
              <a:rPr lang="en-US" dirty="0"/>
              <a:t> </a:t>
            </a:r>
            <a:r>
              <a:rPr lang="en-US" dirty="0" err="1"/>
              <a:t>consequat</a:t>
            </a:r>
            <a:r>
              <a:rPr lang="en-US" dirty="0"/>
              <a:t> vitae, </a:t>
            </a:r>
            <a:r>
              <a:rPr lang="en-US" dirty="0" err="1"/>
              <a:t>tristique</a:t>
            </a:r>
            <a:r>
              <a:rPr lang="en-US" dirty="0"/>
              <a:t> </a:t>
            </a:r>
            <a:r>
              <a:rPr lang="en-US" dirty="0" err="1"/>
              <a:t>pellentesque</a:t>
            </a:r>
            <a:r>
              <a:rPr lang="en-US" dirty="0"/>
              <a:t> dui. </a:t>
            </a:r>
            <a:r>
              <a:rPr lang="en-US" dirty="0" err="1"/>
              <a:t>Phasellus</a:t>
            </a:r>
            <a:r>
              <a:rPr lang="en-US" dirty="0"/>
              <a:t> maximus id </a:t>
            </a:r>
            <a:r>
              <a:rPr lang="en-US" dirty="0" err="1"/>
              <a:t>neque</a:t>
            </a:r>
            <a:r>
              <a:rPr lang="en-US" dirty="0"/>
              <a:t> et convallis. </a:t>
            </a:r>
            <a:r>
              <a:rPr lang="en-US" dirty="0" err="1"/>
              <a:t>Aliquam</a:t>
            </a:r>
            <a:r>
              <a:rPr lang="en-US" dirty="0"/>
              <a:t> </a:t>
            </a:r>
            <a:r>
              <a:rPr lang="en-US" dirty="0" err="1"/>
              <a:t>erat</a:t>
            </a:r>
            <a:r>
              <a:rPr lang="en-US" dirty="0"/>
              <a:t> </a:t>
            </a:r>
            <a:r>
              <a:rPr lang="en-US" dirty="0" err="1"/>
              <a:t>volutpat</a:t>
            </a:r>
            <a:r>
              <a:rPr lang="en-US" dirty="0"/>
              <a:t>.</a:t>
            </a:r>
          </a:p>
          <a:p>
            <a:pPr lvl="0"/>
            <a:r>
              <a:rPr lang="en-US" dirty="0" err="1"/>
              <a:t>Ut</a:t>
            </a:r>
            <a:r>
              <a:rPr lang="en-US" dirty="0"/>
              <a:t> at mi </a:t>
            </a:r>
            <a:r>
              <a:rPr lang="en-US" dirty="0" err="1"/>
              <a:t>ut</a:t>
            </a:r>
            <a:r>
              <a:rPr lang="en-US" dirty="0"/>
              <a:t> </a:t>
            </a:r>
            <a:r>
              <a:rPr lang="en-US" dirty="0" err="1"/>
              <a:t>risus</a:t>
            </a:r>
            <a:r>
              <a:rPr lang="en-US" dirty="0"/>
              <a:t> </a:t>
            </a:r>
            <a:r>
              <a:rPr lang="en-US" dirty="0" err="1"/>
              <a:t>finibus</a:t>
            </a:r>
            <a:r>
              <a:rPr lang="en-US" dirty="0"/>
              <a:t> </a:t>
            </a:r>
            <a:r>
              <a:rPr lang="en-US" dirty="0" err="1"/>
              <a:t>ultricies</a:t>
            </a:r>
            <a:r>
              <a:rPr lang="en-US" dirty="0"/>
              <a:t>. </a:t>
            </a:r>
            <a:r>
              <a:rPr lang="en-US" dirty="0" err="1"/>
              <a:t>Donec</a:t>
            </a:r>
            <a:r>
              <a:rPr lang="en-US" dirty="0"/>
              <a:t> </a:t>
            </a:r>
            <a:r>
              <a:rPr lang="en-US" dirty="0" err="1"/>
              <a:t>rutrum</a:t>
            </a:r>
            <a:r>
              <a:rPr lang="en-US" dirty="0"/>
              <a:t> </a:t>
            </a:r>
            <a:r>
              <a:rPr lang="en-US" dirty="0" err="1"/>
              <a:t>egestas</a:t>
            </a:r>
            <a:r>
              <a:rPr lang="en-US" dirty="0"/>
              <a:t> magna, et </a:t>
            </a:r>
            <a:r>
              <a:rPr lang="en-US" dirty="0" err="1"/>
              <a:t>alqiquam</a:t>
            </a:r>
            <a:r>
              <a:rPr lang="en-US" dirty="0"/>
              <a:t> </a:t>
            </a:r>
            <a:r>
              <a:rPr lang="en-US" dirty="0" err="1"/>
              <a:t>felis</a:t>
            </a:r>
            <a:r>
              <a:rPr lang="en-US" dirty="0"/>
              <a:t> tempus sed. </a:t>
            </a:r>
            <a:r>
              <a:rPr lang="en-US" dirty="0" err="1"/>
              <a:t>Donec</a:t>
            </a:r>
            <a:r>
              <a:rPr lang="en-US" dirty="0"/>
              <a:t> </a:t>
            </a:r>
            <a:r>
              <a:rPr lang="en-US" dirty="0" err="1"/>
              <a:t>ut</a:t>
            </a:r>
            <a:r>
              <a:rPr lang="en-US" dirty="0"/>
              <a:t> </a:t>
            </a:r>
            <a:r>
              <a:rPr lang="en-US" dirty="0" err="1"/>
              <a:t>ultrices</a:t>
            </a:r>
            <a:r>
              <a:rPr lang="en-US" dirty="0"/>
              <a:t> </a:t>
            </a:r>
            <a:r>
              <a:rPr lang="en-US" dirty="0" err="1"/>
              <a:t>nunc</a:t>
            </a:r>
            <a:r>
              <a:rPr lang="en-US" dirty="0"/>
              <a:t>, </a:t>
            </a:r>
            <a:r>
              <a:rPr lang="en-US" dirty="0" err="1"/>
              <a:t>sed</a:t>
            </a:r>
            <a:r>
              <a:rPr lang="en-US" dirty="0"/>
              <a:t> </a:t>
            </a:r>
            <a:r>
              <a:rPr lang="en-US" dirty="0" err="1"/>
              <a:t>posuere</a:t>
            </a:r>
            <a:r>
              <a:rPr lang="en-US" dirty="0"/>
              <a:t> </a:t>
            </a:r>
            <a:r>
              <a:rPr lang="en-US" dirty="0" err="1"/>
              <a:t>leo</a:t>
            </a:r>
            <a:r>
              <a:rPr lang="en-US" dirty="0"/>
              <a:t>. </a:t>
            </a:r>
            <a:r>
              <a:rPr lang="en-US" dirty="0" err="1"/>
              <a:t>Aliquam</a:t>
            </a:r>
            <a:r>
              <a:rPr lang="en-US" dirty="0"/>
              <a:t> ac nisi ac </a:t>
            </a:r>
            <a:r>
              <a:rPr lang="en-US" dirty="0" err="1"/>
              <a:t>nunc</a:t>
            </a:r>
            <a:r>
              <a:rPr lang="en-US" dirty="0"/>
              <a:t> </a:t>
            </a:r>
            <a:r>
              <a:rPr lang="en-US" dirty="0" err="1"/>
              <a:t>laoreet</a:t>
            </a:r>
            <a:r>
              <a:rPr lang="en-US" dirty="0"/>
              <a:t> </a:t>
            </a:r>
            <a:r>
              <a:rPr lang="en-US" dirty="0" err="1"/>
              <a:t>blandit</a:t>
            </a:r>
            <a:r>
              <a:rPr lang="en-US" dirty="0"/>
              <a:t>. </a:t>
            </a:r>
            <a:r>
              <a:rPr lang="en-US" dirty="0" err="1"/>
              <a:t>Fusce</a:t>
            </a:r>
            <a:r>
              <a:rPr lang="en-US" dirty="0"/>
              <a:t> </a:t>
            </a:r>
            <a:r>
              <a:rPr lang="en-US" dirty="0" err="1"/>
              <a:t>neque</a:t>
            </a:r>
            <a:r>
              <a:rPr lang="en-US" dirty="0"/>
              <a:t> </a:t>
            </a:r>
            <a:r>
              <a:rPr lang="en-US" dirty="0" err="1"/>
              <a:t>risus</a:t>
            </a:r>
            <a:r>
              <a:rPr lang="en-US" dirty="0"/>
              <a:t>, </a:t>
            </a:r>
            <a:r>
              <a:rPr lang="en-US" dirty="0" err="1"/>
              <a:t>hendrerit</a:t>
            </a:r>
            <a:r>
              <a:rPr lang="en-US" dirty="0"/>
              <a:t> in </a:t>
            </a:r>
            <a:r>
              <a:rPr lang="en-US" dirty="0" err="1"/>
              <a:t>laet</a:t>
            </a:r>
            <a:r>
              <a:rPr lang="en-US" dirty="0"/>
              <a:t> vel, porta </a:t>
            </a:r>
            <a:r>
              <a:rPr lang="en-US" dirty="0" err="1"/>
              <a:t>eget</a:t>
            </a:r>
            <a:r>
              <a:rPr lang="en-US" dirty="0"/>
              <a:t> ipsum. </a:t>
            </a:r>
          </a:p>
          <a:p>
            <a:pPr lvl="0"/>
            <a:endParaRPr lang="en-US" dirty="0"/>
          </a:p>
        </p:txBody>
      </p:sp>
      <p:sp>
        <p:nvSpPr>
          <p:cNvPr id="14" name="Slide Number Placeholder 5">
            <a:extLst>
              <a:ext uri="{FF2B5EF4-FFF2-40B4-BE49-F238E27FC236}">
                <a16:creationId xmlns:a16="http://schemas.microsoft.com/office/drawing/2014/main" id="{9C1675F4-4A17-4ED2-B173-85554BA57AAE}"/>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
        <p:nvSpPr>
          <p:cNvPr id="13" name="Text Placeholder 2">
            <a:extLst>
              <a:ext uri="{FF2B5EF4-FFF2-40B4-BE49-F238E27FC236}">
                <a16:creationId xmlns:a16="http://schemas.microsoft.com/office/drawing/2014/main" id="{D536E45D-4015-46EE-8425-9844531BFA7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Tree>
    <p:custDataLst>
      <p:tags r:id="rId1"/>
    </p:custDataLst>
    <p:extLst>
      <p:ext uri="{BB962C8B-B14F-4D97-AF65-F5344CB8AC3E}">
        <p14:creationId xmlns:p14="http://schemas.microsoft.com/office/powerpoint/2010/main" val="128387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and Large Pictur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229B8B9-9324-294D-8B61-720472168CE3}"/>
              </a:ext>
            </a:extLst>
          </p:cNvPr>
          <p:cNvSpPr>
            <a:spLocks noGrp="1"/>
          </p:cNvSpPr>
          <p:nvPr>
            <p:ph sz="quarter" idx="22" hasCustomPrompt="1"/>
          </p:nvPr>
        </p:nvSpPr>
        <p:spPr>
          <a:xfrm>
            <a:off x="914400" y="1428750"/>
            <a:ext cx="7772400" cy="302895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Drag picture to placeholder or click icon to add</a:t>
            </a:r>
          </a:p>
        </p:txBody>
      </p:sp>
      <p:sp>
        <p:nvSpPr>
          <p:cNvPr id="6" name="Text Placeholder 6">
            <a:extLst>
              <a:ext uri="{FF2B5EF4-FFF2-40B4-BE49-F238E27FC236}">
                <a16:creationId xmlns:a16="http://schemas.microsoft.com/office/drawing/2014/main" id="{6B3B5ACB-24EA-BF4B-9D1D-15016C4127E9}"/>
              </a:ext>
            </a:extLst>
          </p:cNvPr>
          <p:cNvSpPr>
            <a:spLocks noGrp="1"/>
          </p:cNvSpPr>
          <p:nvPr>
            <p:ph type="body" sz="quarter" idx="26" hasCustomPrompt="1"/>
          </p:nvPr>
        </p:nvSpPr>
        <p:spPr>
          <a:xfrm>
            <a:off x="5029200" y="4095750"/>
            <a:ext cx="3657600" cy="3282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8" name="Text Placeholder 6">
            <a:extLst>
              <a:ext uri="{FF2B5EF4-FFF2-40B4-BE49-F238E27FC236}">
                <a16:creationId xmlns:a16="http://schemas.microsoft.com/office/drawing/2014/main" id="{A01E036E-99E1-824C-96A1-D4F0EF84F640}"/>
              </a:ext>
            </a:extLst>
          </p:cNvPr>
          <p:cNvSpPr>
            <a:spLocks noGrp="1"/>
          </p:cNvSpPr>
          <p:nvPr>
            <p:ph type="body" sz="quarter" idx="27" hasCustomPrompt="1"/>
          </p:nvPr>
        </p:nvSpPr>
        <p:spPr>
          <a:xfrm>
            <a:off x="914400" y="4096295"/>
            <a:ext cx="3581400" cy="3282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12" name="Slide Number Placeholder 5">
            <a:extLst>
              <a:ext uri="{FF2B5EF4-FFF2-40B4-BE49-F238E27FC236}">
                <a16:creationId xmlns:a16="http://schemas.microsoft.com/office/drawing/2014/main" id="{9A5CC370-7CD8-4CA4-83AC-FA1804A77F7E}"/>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
        <p:nvSpPr>
          <p:cNvPr id="11" name="Text Placeholder 2">
            <a:extLst>
              <a:ext uri="{FF2B5EF4-FFF2-40B4-BE49-F238E27FC236}">
                <a16:creationId xmlns:a16="http://schemas.microsoft.com/office/drawing/2014/main" id="{1EF3D1D6-E0E2-46D3-99BB-0C445A9015A3}"/>
              </a:ext>
            </a:extLst>
          </p:cNvPr>
          <p:cNvSpPr>
            <a:spLocks noGrp="1"/>
          </p:cNvSpPr>
          <p:nvPr>
            <p:ph type="body" sz="quarter" idx="28"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Tree>
    <p:custDataLst>
      <p:tags r:id="rId1"/>
    </p:custDataLst>
    <p:extLst>
      <p:ext uri="{BB962C8B-B14F-4D97-AF65-F5344CB8AC3E}">
        <p14:creationId xmlns:p14="http://schemas.microsoft.com/office/powerpoint/2010/main" val="3712895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Graph-Chart or Photo">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19D712-14A9-B64B-A378-C1CA980C0FF9}"/>
              </a:ext>
            </a:extLst>
          </p:cNvPr>
          <p:cNvSpPr>
            <a:spLocks noGrp="1"/>
          </p:cNvSpPr>
          <p:nvPr>
            <p:ph sz="quarter" idx="16" hasCustomPrompt="1"/>
          </p:nvPr>
        </p:nvSpPr>
        <p:spPr>
          <a:xfrm>
            <a:off x="930584" y="0"/>
            <a:ext cx="8077200" cy="44577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Drag picture to placeholder or click icon to add</a:t>
            </a:r>
          </a:p>
        </p:txBody>
      </p:sp>
      <p:sp>
        <p:nvSpPr>
          <p:cNvPr id="7" name="Slide Number Placeholder 5">
            <a:extLst>
              <a:ext uri="{FF2B5EF4-FFF2-40B4-BE49-F238E27FC236}">
                <a16:creationId xmlns:a16="http://schemas.microsoft.com/office/drawing/2014/main" id="{775B5686-211C-4B83-89E7-BA4F81A42FB4}"/>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891107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Photo W Callout Text Box">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874DA25E-2CBD-104F-BA19-34708B7A0A3F}"/>
              </a:ext>
            </a:extLst>
          </p:cNvPr>
          <p:cNvSpPr>
            <a:spLocks noGrp="1"/>
          </p:cNvSpPr>
          <p:nvPr>
            <p:ph type="body" sz="half" idx="23" hasCustomPrompt="1"/>
          </p:nvPr>
        </p:nvSpPr>
        <p:spPr>
          <a:xfrm>
            <a:off x="7086600" y="0"/>
            <a:ext cx="1905000" cy="2800350"/>
          </a:xfrm>
          <a:prstGeom prst="rect">
            <a:avLst/>
          </a:prstGeom>
          <a:solidFill>
            <a:srgbClr val="A71E23"/>
          </a:solidFill>
        </p:spPr>
        <p:txBody>
          <a:bodyPr lIns="91440" tIns="274320" rIns="91440" bIns="274320" anchor="ctr">
            <a:noAutofit/>
          </a:bodyPr>
          <a:lstStyle>
            <a:lvl1pPr marL="0" indent="0" algn="ctr">
              <a:buNone/>
              <a:defRPr sz="1400" b="1" i="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Lorem ipsum dolor sit </a:t>
            </a:r>
            <a:r>
              <a:rPr lang="en-US" dirty="0" err="1"/>
              <a:t>amet</a:t>
            </a:r>
            <a:r>
              <a:rPr lang="en-US" dirty="0"/>
              <a:t>, </a:t>
            </a:r>
            <a:r>
              <a:rPr lang="en-US" dirty="0" err="1"/>
              <a:t>conur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vehicula</a:t>
            </a:r>
            <a:r>
              <a:rPr lang="en-US" dirty="0"/>
              <a:t> dui in </a:t>
            </a:r>
            <a:r>
              <a:rPr lang="en-US" dirty="0" err="1"/>
              <a:t>neque</a:t>
            </a:r>
            <a:r>
              <a:rPr lang="en-US" dirty="0"/>
              <a:t> </a:t>
            </a:r>
            <a:r>
              <a:rPr lang="en-US" dirty="0" err="1"/>
              <a:t>dignissim</a:t>
            </a:r>
            <a:r>
              <a:rPr lang="en-US" dirty="0"/>
              <a:t>, in </a:t>
            </a:r>
            <a:r>
              <a:rPr lang="en-US" dirty="0" err="1"/>
              <a:t>aliquet</a:t>
            </a:r>
            <a:r>
              <a:rPr lang="en-US" dirty="0"/>
              <a:t> </a:t>
            </a:r>
            <a:r>
              <a:rPr lang="en-US" dirty="0" err="1"/>
              <a:t>nisl</a:t>
            </a:r>
            <a:r>
              <a:rPr lang="en-US" dirty="0"/>
              <a:t> </a:t>
            </a:r>
            <a:r>
              <a:rPr lang="en-US" dirty="0" err="1"/>
              <a:t>varius</a:t>
            </a:r>
            <a:endParaRPr lang="en-US" dirty="0"/>
          </a:p>
        </p:txBody>
      </p:sp>
      <p:sp>
        <p:nvSpPr>
          <p:cNvPr id="9" name="Slide Number Placeholder 5">
            <a:extLst>
              <a:ext uri="{FF2B5EF4-FFF2-40B4-BE49-F238E27FC236}">
                <a16:creationId xmlns:a16="http://schemas.microsoft.com/office/drawing/2014/main" id="{A52FC3E6-448F-498D-84EC-36F7BBAEF0EA}"/>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40725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BM Title Slide-1 Present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81779" y="666750"/>
            <a:ext cx="8462221" cy="4472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081785"/>
            <a:ext cx="5867400" cy="1842532"/>
          </a:xfrm>
          <a:prstGeom prst="rect">
            <a:avLst/>
          </a:prstGeom>
        </p:spPr>
        <p:txBody>
          <a:bodyPr lIns="0" tIns="0" rIns="0" bIns="0"/>
          <a:lstStyle>
            <a:lvl1pPr>
              <a:lnSpc>
                <a:spcPts val="3700"/>
              </a:lnSpc>
              <a:defRPr sz="3600"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7"/>
            <a:ext cx="7467601" cy="1251980"/>
          </a:xfrm>
          <a:prstGeom prst="rect">
            <a:avLst/>
          </a:prstGeom>
        </p:spPr>
        <p:txBody>
          <a:bodyPr lIns="0" tIns="0" rIns="0" bIns="0"/>
          <a:lstStyle>
            <a:lvl1pPr>
              <a:lnSpc>
                <a:spcPct val="100000"/>
              </a:lnSpc>
              <a:spcAft>
                <a:spcPts val="300"/>
              </a:spcAft>
              <a:defRPr sz="16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Presenter’s Title</a:t>
            </a:r>
          </a:p>
          <a:p>
            <a:pPr lvl="1"/>
            <a:r>
              <a:rPr lang="en-US" dirty="0"/>
              <a:t>Presenter’s Title</a:t>
            </a:r>
          </a:p>
          <a:p>
            <a:pPr lvl="1"/>
            <a:r>
              <a:rPr lang="en-US" dirty="0"/>
              <a:t>Presenter’s Title</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3"/>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4"/>
          <a:srcRect/>
          <a:stretch/>
        </p:blipFill>
        <p:spPr>
          <a:xfrm>
            <a:off x="1219199" y="4400550"/>
            <a:ext cx="2581275" cy="457200"/>
          </a:xfrm>
          <a:prstGeom prst="rect">
            <a:avLst/>
          </a:prstGeom>
        </p:spPr>
      </p:pic>
    </p:spTree>
    <p:custDataLst>
      <p:tags r:id="rId1"/>
    </p:custDataLst>
    <p:extLst>
      <p:ext uri="{BB962C8B-B14F-4D97-AF65-F5344CB8AC3E}">
        <p14:creationId xmlns:p14="http://schemas.microsoft.com/office/powerpoint/2010/main" val="3291039828"/>
      </p:ext>
    </p:extLst>
  </p:cSld>
  <p:clrMapOvr>
    <a:masterClrMapping/>
  </p:clrMapOvr>
  <p:extLst mod="1">
    <p:ext uri="{DCECCB84-F9BA-43D5-87BE-67443E8EF086}">
      <p15:sldGuideLst xmlns:p15="http://schemas.microsoft.com/office/powerpoint/2012/main">
        <p15:guide id="1" pos="76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ide-Head shot, contact info">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68937D4F-CDA2-6945-86CE-AAC75F404B41}"/>
              </a:ext>
            </a:extLst>
          </p:cNvPr>
          <p:cNvSpPr>
            <a:spLocks noGrp="1"/>
          </p:cNvSpPr>
          <p:nvPr>
            <p:ph sz="quarter" idx="12" hasCustomPrompt="1"/>
          </p:nvPr>
        </p:nvSpPr>
        <p:spPr>
          <a:xfrm>
            <a:off x="914400" y="666750"/>
            <a:ext cx="1874520" cy="25146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Place Headshot here</a:t>
            </a:r>
          </a:p>
        </p:txBody>
      </p:sp>
      <p:sp>
        <p:nvSpPr>
          <p:cNvPr id="6" name="Text Placeholder 5">
            <a:extLst>
              <a:ext uri="{FF2B5EF4-FFF2-40B4-BE49-F238E27FC236}">
                <a16:creationId xmlns:a16="http://schemas.microsoft.com/office/drawing/2014/main" id="{E803BBDA-8B26-8347-BAC2-238296BA867F}"/>
              </a:ext>
            </a:extLst>
          </p:cNvPr>
          <p:cNvSpPr>
            <a:spLocks noGrp="1"/>
          </p:cNvSpPr>
          <p:nvPr>
            <p:ph type="body" sz="quarter" idx="13" hasCustomPrompt="1"/>
          </p:nvPr>
        </p:nvSpPr>
        <p:spPr>
          <a:xfrm>
            <a:off x="2813302" y="1045606"/>
            <a:ext cx="6178298" cy="651505"/>
          </a:xfrm>
          <a:prstGeom prst="rect">
            <a:avLst/>
          </a:prstGeom>
        </p:spPr>
        <p:txBody>
          <a:bodyPr lIns="0" tIns="0" rIns="0" bIns="0"/>
          <a:lstStyle>
            <a:lvl1pPr algn="ctr">
              <a:defRPr sz="3200" b="1">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gn="ctr">
              <a:tabLst/>
              <a:defRPr sz="3600">
                <a:solidFill>
                  <a:schemeClr val="tx1"/>
                </a:solidFill>
              </a:defRPr>
            </a:lvl2pPr>
          </a:lstStyle>
          <a:p>
            <a:pPr lvl="0"/>
            <a:r>
              <a:rPr lang="en-US" dirty="0"/>
              <a:t>Thank you!</a:t>
            </a:r>
          </a:p>
        </p:txBody>
      </p:sp>
      <p:sp>
        <p:nvSpPr>
          <p:cNvPr id="10" name="Text Placeholder 9">
            <a:extLst>
              <a:ext uri="{FF2B5EF4-FFF2-40B4-BE49-F238E27FC236}">
                <a16:creationId xmlns:a16="http://schemas.microsoft.com/office/drawing/2014/main" id="{AF9410A1-D009-EE43-8C79-9A4A3AC2B861}"/>
              </a:ext>
            </a:extLst>
          </p:cNvPr>
          <p:cNvSpPr>
            <a:spLocks noGrp="1"/>
          </p:cNvSpPr>
          <p:nvPr>
            <p:ph type="body" sz="quarter" idx="14" hasCustomPrompt="1"/>
          </p:nvPr>
        </p:nvSpPr>
        <p:spPr>
          <a:xfrm>
            <a:off x="2813301" y="1752036"/>
            <a:ext cx="6178300" cy="1384616"/>
          </a:xfrm>
          <a:prstGeom prst="rect">
            <a:avLst/>
          </a:prstGeom>
        </p:spPr>
        <p:txBody>
          <a:bodyPr/>
          <a:lstStyle>
            <a:lvl1pPr marL="0" marR="0" indent="0" algn="ctr" defTabSz="685800" rtl="0" eaLnBrk="1" fontAlgn="auto" latinLnBrk="0" hangingPunct="1">
              <a:lnSpc>
                <a:spcPct val="110000"/>
              </a:lnSpc>
              <a:spcBef>
                <a:spcPts val="0"/>
              </a:spcBef>
              <a:spcAft>
                <a:spcPts val="600"/>
              </a:spcAft>
              <a:buClrTx/>
              <a:buSzTx/>
              <a:buFontTx/>
              <a:buNone/>
              <a:tabLst/>
              <a:defRPr sz="2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Type in below</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t>Please submit your question to </a:t>
            </a:r>
            <a:br>
              <a:rPr lang="en-US" dirty="0"/>
            </a:br>
            <a:r>
              <a:rPr lang="en-US" dirty="0"/>
              <a:t>(place your email address here).</a:t>
            </a:r>
          </a:p>
        </p:txBody>
      </p:sp>
      <p:sp>
        <p:nvSpPr>
          <p:cNvPr id="12" name="Text Placeholder 11">
            <a:extLst>
              <a:ext uri="{FF2B5EF4-FFF2-40B4-BE49-F238E27FC236}">
                <a16:creationId xmlns:a16="http://schemas.microsoft.com/office/drawing/2014/main" id="{46ECEBF5-C822-6948-BAE2-9D8DA1738427}"/>
              </a:ext>
            </a:extLst>
          </p:cNvPr>
          <p:cNvSpPr>
            <a:spLocks noGrp="1"/>
          </p:cNvSpPr>
          <p:nvPr>
            <p:ph type="body" sz="quarter" idx="15" hasCustomPrompt="1"/>
          </p:nvPr>
        </p:nvSpPr>
        <p:spPr>
          <a:xfrm>
            <a:off x="914400" y="3276519"/>
            <a:ext cx="7772400" cy="246607"/>
          </a:xfrm>
          <a:prstGeom prst="rect">
            <a:avLst/>
          </a:prstGeom>
        </p:spPr>
        <p:txBody>
          <a:bodyPr lIns="0" tIns="0" rIns="0" bIns="0"/>
          <a:lstStyle>
            <a:lvl1pPr>
              <a:spcAft>
                <a:spcPts val="300"/>
              </a:spcAft>
              <a:defRPr sz="14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dirty="0"/>
              <a:t>Type in Name Here</a:t>
            </a:r>
          </a:p>
        </p:txBody>
      </p:sp>
      <p:sp>
        <p:nvSpPr>
          <p:cNvPr id="13" name="Text Placeholder 11">
            <a:extLst>
              <a:ext uri="{FF2B5EF4-FFF2-40B4-BE49-F238E27FC236}">
                <a16:creationId xmlns:a16="http://schemas.microsoft.com/office/drawing/2014/main" id="{E1225F3D-7DD0-504F-A44B-8F7D8461DFB7}"/>
              </a:ext>
            </a:extLst>
          </p:cNvPr>
          <p:cNvSpPr>
            <a:spLocks noGrp="1"/>
          </p:cNvSpPr>
          <p:nvPr>
            <p:ph type="body" sz="quarter" idx="16" hasCustomPrompt="1"/>
          </p:nvPr>
        </p:nvSpPr>
        <p:spPr>
          <a:xfrm>
            <a:off x="914400" y="3542237"/>
            <a:ext cx="7772400" cy="934513"/>
          </a:xfrm>
          <a:prstGeom prst="rect">
            <a:avLst/>
          </a:prstGeom>
        </p:spPr>
        <p:txBody>
          <a:bodyPr lIns="0" tIns="0" rIns="0" bIns="0"/>
          <a:lstStyle>
            <a:lvl1pPr>
              <a:lnSpc>
                <a:spcPts val="1400"/>
              </a:lnSpc>
              <a:spcAft>
                <a:spcPts val="0"/>
              </a:spcAft>
              <a:defRPr sz="11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spcBef>
                <a:spcPts val="0"/>
              </a:spcBef>
              <a:spcAft>
                <a:spcPts val="0"/>
              </a:spcAft>
              <a:buFontTx/>
              <a:buNone/>
              <a:tabLst/>
              <a:defRPr sz="1400" b="0" i="0">
                <a:latin typeface="Effra Light" panose="020B0403020203020204" pitchFamily="34" charset="0"/>
              </a:defRPr>
            </a:lvl2pPr>
            <a:lvl3pPr marL="0" indent="0">
              <a:spcBef>
                <a:spcPts val="0"/>
              </a:spcBef>
              <a:buFontTx/>
              <a:buNone/>
              <a:tabLst/>
              <a:defRPr sz="1400" b="0" i="0">
                <a:latin typeface="Effra Light" panose="020B0403020203020204" pitchFamily="34" charset="0"/>
              </a:defRPr>
            </a:lvl3pPr>
            <a:lvl4pPr marL="0" indent="0">
              <a:spcBef>
                <a:spcPts val="0"/>
              </a:spcBef>
              <a:buFontTx/>
              <a:buNone/>
              <a:tabLst/>
              <a:defRPr sz="1400" b="0" i="0">
                <a:latin typeface="Effra Light" panose="020B0403020203020204" pitchFamily="34" charset="0"/>
              </a:defRPr>
            </a:lvl4pPr>
            <a:lvl5pPr marL="0" indent="0">
              <a:spcBef>
                <a:spcPts val="0"/>
              </a:spcBef>
              <a:buFontTx/>
              <a:buNone/>
              <a:tabLst/>
              <a:defRPr sz="1400" b="0" i="0">
                <a:latin typeface="Effra Light" panose="020B0403020203020204" pitchFamily="34" charset="0"/>
              </a:defRPr>
            </a:lvl5pPr>
          </a:lstStyle>
          <a:p>
            <a:pPr lvl="0"/>
            <a:r>
              <a:rPr lang="en-US" dirty="0"/>
              <a:t>Type in Title Here</a:t>
            </a:r>
          </a:p>
          <a:p>
            <a:pPr lvl="0"/>
            <a:r>
              <a:rPr lang="en-US" dirty="0"/>
              <a:t>Type in Title Here</a:t>
            </a:r>
          </a:p>
          <a:p>
            <a:pPr lvl="0"/>
            <a:r>
              <a:rPr lang="en-US" dirty="0"/>
              <a:t>Type in Title Here</a:t>
            </a:r>
          </a:p>
          <a:p>
            <a:pPr lvl="0"/>
            <a:r>
              <a:rPr lang="en-US" dirty="0"/>
              <a:t>Type in Title Here</a:t>
            </a:r>
          </a:p>
        </p:txBody>
      </p:sp>
      <p:sp>
        <p:nvSpPr>
          <p:cNvPr id="16" name="Slide Number Placeholder 5">
            <a:extLst>
              <a:ext uri="{FF2B5EF4-FFF2-40B4-BE49-F238E27FC236}">
                <a16:creationId xmlns:a16="http://schemas.microsoft.com/office/drawing/2014/main" id="{17C9AF59-D22B-4480-B0A2-BD8D127702B7}"/>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648488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Message and Image">
    <p:spTree>
      <p:nvGrpSpPr>
        <p:cNvPr id="1" name=""/>
        <p:cNvGrpSpPr/>
        <p:nvPr/>
      </p:nvGrpSpPr>
      <p:grpSpPr>
        <a:xfrm>
          <a:off x="0" y="0"/>
          <a:ext cx="0" cy="0"/>
          <a:chOff x="0" y="0"/>
          <a:chExt cx="0" cy="0"/>
        </a:xfrm>
      </p:grpSpPr>
      <p:sp>
        <p:nvSpPr>
          <p:cNvPr id="16" name="Slide Number Placeholder 5"/>
          <p:cNvSpPr txBox="1">
            <a:spLocks/>
          </p:cNvSpPr>
          <p:nvPr userDrawn="1"/>
        </p:nvSpPr>
        <p:spPr>
          <a:xfrm>
            <a:off x="6532284" y="4818882"/>
            <a:ext cx="2057400" cy="273844"/>
          </a:xfrm>
          <a:prstGeom prst="rect">
            <a:avLst/>
          </a:prstGeom>
        </p:spPr>
        <p:txBody>
          <a:bodyPr/>
          <a:lstStyle>
            <a:defPPr>
              <a:defRPr lang="en-US"/>
            </a:defPPr>
            <a:lvl1pPr marL="0" algn="r" defTabSz="914400" rtl="0" eaLnBrk="1" latinLnBrk="0" hangingPunct="1">
              <a:defRPr sz="1000" b="1" i="0" kern="1200">
                <a:solidFill>
                  <a:srgbClr val="828383"/>
                </a:solidFill>
                <a:latin typeface="Museo Slab 900" charset="0"/>
                <a:ea typeface="Museo Slab 900" charset="0"/>
                <a:cs typeface="Museo Slab 90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z="750" smtClean="0">
                <a:solidFill>
                  <a:schemeClr val="bg1"/>
                </a:solidFill>
              </a:rPr>
              <a:pPr/>
              <a:t>‹#›</a:t>
            </a:fld>
            <a:endParaRPr lang="en-US" sz="750" dirty="0">
              <a:solidFill>
                <a:schemeClr val="bg1"/>
              </a:solidFill>
            </a:endParaRPr>
          </a:p>
        </p:txBody>
      </p:sp>
      <p:sp>
        <p:nvSpPr>
          <p:cNvPr id="6" name="Picture Placeholder 5">
            <a:extLst>
              <a:ext uri="{FF2B5EF4-FFF2-40B4-BE49-F238E27FC236}">
                <a16:creationId xmlns:a16="http://schemas.microsoft.com/office/drawing/2014/main" id="{F575EF42-48E3-E042-9F86-2CC464CCBE51}"/>
              </a:ext>
            </a:extLst>
          </p:cNvPr>
          <p:cNvSpPr>
            <a:spLocks noGrp="1"/>
          </p:cNvSpPr>
          <p:nvPr>
            <p:ph type="pic" sz="quarter" idx="22" hasCustomPrompt="1"/>
          </p:nvPr>
        </p:nvSpPr>
        <p:spPr>
          <a:xfrm>
            <a:off x="2263770" y="2190750"/>
            <a:ext cx="5334000" cy="2209800"/>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Place image here</a:t>
            </a:r>
          </a:p>
        </p:txBody>
      </p:sp>
      <p:sp>
        <p:nvSpPr>
          <p:cNvPr id="10" name="Text Placeholder 9">
            <a:extLst>
              <a:ext uri="{FF2B5EF4-FFF2-40B4-BE49-F238E27FC236}">
                <a16:creationId xmlns:a16="http://schemas.microsoft.com/office/drawing/2014/main" id="{B9AAE706-4A8D-4D46-ACD2-05AA2870F90B}"/>
              </a:ext>
            </a:extLst>
          </p:cNvPr>
          <p:cNvSpPr>
            <a:spLocks noGrp="1"/>
          </p:cNvSpPr>
          <p:nvPr>
            <p:ph type="body" sz="quarter" idx="24" hasCustomPrompt="1"/>
          </p:nvPr>
        </p:nvSpPr>
        <p:spPr>
          <a:xfrm>
            <a:off x="921026" y="611072"/>
            <a:ext cx="8070574" cy="436678"/>
          </a:xfrm>
          <a:prstGeom prst="rect">
            <a:avLst/>
          </a:prstGeom>
        </p:spPr>
        <p:txBody>
          <a:bodyPr lIns="0" tIns="0" rIns="0" bIns="0"/>
          <a:lstStyle>
            <a:lvl1pPr marL="12700" indent="-12700" algn="ctr">
              <a:buFontTx/>
              <a:buNone/>
              <a:tabLst/>
              <a:defRPr sz="18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2700" indent="-12700" algn="ctr">
              <a:buFontTx/>
              <a:buNone/>
              <a:tabLst/>
              <a:defRPr b="1" i="0">
                <a:solidFill>
                  <a:srgbClr val="A71E23"/>
                </a:solidFill>
                <a:latin typeface="Effra" panose="020B0603020203020204" pitchFamily="34" charset="0"/>
              </a:defRPr>
            </a:lvl2pPr>
            <a:lvl3pPr marL="12700" indent="-12700" algn="ctr">
              <a:buFontTx/>
              <a:buNone/>
              <a:tabLst/>
              <a:defRPr sz="3200" b="1" i="0">
                <a:solidFill>
                  <a:schemeClr val="tx1"/>
                </a:solidFill>
                <a:latin typeface="Effra Medium" panose="020B0603020203020204" pitchFamily="34" charset="0"/>
              </a:defRPr>
            </a:lvl3pPr>
            <a:lvl4pPr marL="12700" indent="-12700" algn="ctr">
              <a:buFontTx/>
              <a:buNone/>
              <a:tabLst/>
              <a:defRPr sz="3200" b="0" i="0">
                <a:solidFill>
                  <a:schemeClr val="tx1"/>
                </a:solidFill>
                <a:latin typeface="Effra" panose="020B0603020203020204" pitchFamily="34" charset="0"/>
              </a:defRPr>
            </a:lvl4pPr>
            <a:lvl5pPr marL="12700" indent="-12700" algn="ctr">
              <a:buFontTx/>
              <a:buNone/>
              <a:tabLst/>
              <a:defRPr sz="3200" b="0" i="0">
                <a:solidFill>
                  <a:schemeClr val="tx1"/>
                </a:solidFill>
                <a:latin typeface="Effra" panose="020B0603020203020204" pitchFamily="34" charset="0"/>
              </a:defRPr>
            </a:lvl5pPr>
          </a:lstStyle>
          <a:p>
            <a:pPr lvl="0"/>
            <a:r>
              <a:rPr lang="en-US" dirty="0"/>
              <a:t>TYPE IN ALL CAPS: INFORMATION AND APPOINTMENTS</a:t>
            </a:r>
          </a:p>
        </p:txBody>
      </p:sp>
      <p:sp>
        <p:nvSpPr>
          <p:cNvPr id="12" name="Text Placeholder 11">
            <a:extLst>
              <a:ext uri="{FF2B5EF4-FFF2-40B4-BE49-F238E27FC236}">
                <a16:creationId xmlns:a16="http://schemas.microsoft.com/office/drawing/2014/main" id="{38CD0C52-9548-4A45-ACD4-8D2DE42FAC5A}"/>
              </a:ext>
            </a:extLst>
          </p:cNvPr>
          <p:cNvSpPr>
            <a:spLocks noGrp="1"/>
          </p:cNvSpPr>
          <p:nvPr>
            <p:ph type="body" sz="quarter" idx="25" hasCustomPrompt="1"/>
          </p:nvPr>
        </p:nvSpPr>
        <p:spPr>
          <a:xfrm>
            <a:off x="921026" y="929594"/>
            <a:ext cx="8077200" cy="500792"/>
          </a:xfrm>
          <a:prstGeom prst="rect">
            <a:avLst/>
          </a:prstGeom>
        </p:spPr>
        <p:txBody>
          <a:bodyPr lIns="0" tIns="0" rIns="0" bIns="0"/>
          <a:lstStyle>
            <a:lvl1pPr algn="ctr">
              <a:defRPr sz="28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defRPr sz="280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Phone number: (631) 444-0000</a:t>
            </a:r>
          </a:p>
          <a:p>
            <a:pPr lvl="1"/>
            <a:r>
              <a:rPr lang="en-US" dirty="0"/>
              <a:t>Second level</a:t>
            </a:r>
          </a:p>
        </p:txBody>
      </p:sp>
      <p:sp>
        <p:nvSpPr>
          <p:cNvPr id="14" name="Text Placeholder 11">
            <a:extLst>
              <a:ext uri="{FF2B5EF4-FFF2-40B4-BE49-F238E27FC236}">
                <a16:creationId xmlns:a16="http://schemas.microsoft.com/office/drawing/2014/main" id="{1B56269B-0DAF-F44A-9D60-CCD01177D2A2}"/>
              </a:ext>
            </a:extLst>
          </p:cNvPr>
          <p:cNvSpPr>
            <a:spLocks noGrp="1"/>
          </p:cNvSpPr>
          <p:nvPr>
            <p:ph type="body" sz="quarter" idx="26" hasCustomPrompt="1"/>
          </p:nvPr>
        </p:nvSpPr>
        <p:spPr>
          <a:xfrm>
            <a:off x="921026" y="1531342"/>
            <a:ext cx="8077200" cy="762000"/>
          </a:xfrm>
          <a:prstGeom prst="rect">
            <a:avLst/>
          </a:prstGeom>
        </p:spPr>
        <p:txBody>
          <a:bodyPr lIns="0" tIns="0" rIns="0" bIns="0"/>
          <a:lstStyle>
            <a:lvl1pPr algn="ctr">
              <a:defRPr sz="24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a:defRPr sz="2400" b="0">
                <a:solidFill>
                  <a:schemeClr val="tx1"/>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Type in </a:t>
            </a:r>
            <a:r>
              <a:rPr lang="en-US" dirty="0" err="1"/>
              <a:t>url</a:t>
            </a:r>
            <a:r>
              <a:rPr lang="en-US" dirty="0"/>
              <a:t>: </a:t>
            </a:r>
            <a:r>
              <a:rPr lang="en-US" dirty="0" err="1"/>
              <a:t>stonybrookmedicine.edu</a:t>
            </a:r>
            <a:endParaRPr lang="en-US" dirty="0"/>
          </a:p>
          <a:p>
            <a:pPr lvl="1"/>
            <a:r>
              <a:rPr lang="en-US" dirty="0"/>
              <a:t>Second level</a:t>
            </a:r>
          </a:p>
        </p:txBody>
      </p:sp>
      <p:sp>
        <p:nvSpPr>
          <p:cNvPr id="13" name="Slide Number Placeholder 5">
            <a:extLst>
              <a:ext uri="{FF2B5EF4-FFF2-40B4-BE49-F238E27FC236}">
                <a16:creationId xmlns:a16="http://schemas.microsoft.com/office/drawing/2014/main" id="{073762EF-D494-4C76-8380-F9083B60D7CA}"/>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3796781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AD797FC-7CAF-1841-89ED-F7FD6C484E7A}"/>
              </a:ext>
            </a:extLst>
          </p:cNvPr>
          <p:cNvSpPr>
            <a:spLocks noGrp="1"/>
          </p:cNvSpPr>
          <p:nvPr>
            <p:ph type="title" hasCustomPrompt="1"/>
          </p:nvPr>
        </p:nvSpPr>
        <p:spPr>
          <a:xfrm>
            <a:off x="0" y="1123950"/>
            <a:ext cx="9144000" cy="590550"/>
          </a:xfrm>
        </p:spPr>
        <p:txBody>
          <a:bodyPr/>
          <a:lstStyle>
            <a:lvl1pPr algn="ctr">
              <a:defRPr>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Thank you. Questions?</a:t>
            </a:r>
          </a:p>
        </p:txBody>
      </p:sp>
      <p:sp>
        <p:nvSpPr>
          <p:cNvPr id="3" name="Picture Placeholder 2">
            <a:extLst>
              <a:ext uri="{FF2B5EF4-FFF2-40B4-BE49-F238E27FC236}">
                <a16:creationId xmlns:a16="http://schemas.microsoft.com/office/drawing/2014/main" id="{614E1647-A446-144B-AC92-E9FCF61A15CE}"/>
              </a:ext>
            </a:extLst>
          </p:cNvPr>
          <p:cNvSpPr>
            <a:spLocks noGrp="1"/>
          </p:cNvSpPr>
          <p:nvPr>
            <p:ph type="pic" sz="quarter" idx="24" hasCustomPrompt="1"/>
          </p:nvPr>
        </p:nvSpPr>
        <p:spPr>
          <a:xfrm>
            <a:off x="2019300" y="1865064"/>
            <a:ext cx="5105400" cy="2569018"/>
          </a:xfrm>
          <a:prstGeom prst="rect">
            <a:avLst/>
          </a:prstGeom>
          <a:solidFill>
            <a:schemeClr val="bg1"/>
          </a:solidFill>
          <a:ln w="6350">
            <a:solidFill>
              <a:schemeClr val="bg1">
                <a:lumMod val="85000"/>
              </a:schemeClr>
            </a:solidFill>
          </a:ln>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a:t>Place image here</a:t>
            </a:r>
          </a:p>
        </p:txBody>
      </p:sp>
      <p:sp>
        <p:nvSpPr>
          <p:cNvPr id="9" name="Slide Number Placeholder 5">
            <a:extLst>
              <a:ext uri="{FF2B5EF4-FFF2-40B4-BE49-F238E27FC236}">
                <a16:creationId xmlns:a16="http://schemas.microsoft.com/office/drawing/2014/main" id="{38E45388-916B-421D-82D3-194E38B1DED1}"/>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549881381"/>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BA Message Slide Grey Backgroun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BE96D4-69B2-49A9-83BD-7EC0CE9B049F}"/>
              </a:ext>
            </a:extLst>
          </p:cNvPr>
          <p:cNvSpPr>
            <a:spLocks noGrp="1"/>
          </p:cNvSpPr>
          <p:nvPr>
            <p:ph type="title" hasCustomPrompt="1"/>
          </p:nvPr>
        </p:nvSpPr>
        <p:spPr>
          <a:xfrm>
            <a:off x="919556" y="333681"/>
            <a:ext cx="7762088" cy="1018420"/>
          </a:xfrm>
          <a:prstGeom prst="rect">
            <a:avLst/>
          </a:prstGeom>
        </p:spPr>
        <p:txBody>
          <a:bodyPr lIns="0" tIns="0" rIns="0" bIns="0" anchor="t" anchorCtr="0">
            <a:normAutofit/>
          </a:bodyPr>
          <a:lstStyle>
            <a:lvl1pPr>
              <a:lnSpc>
                <a:spcPct val="70000"/>
              </a:lnSpc>
              <a:defRPr sz="3200" b="1" i="0">
                <a:latin typeface="Verdana Bold"/>
              </a:defRPr>
            </a:lvl1pPr>
          </a:lstStyle>
          <a:p>
            <a:r>
              <a:rPr lang="en-US" dirty="0"/>
              <a:t>1-Line Headline Here</a:t>
            </a:r>
          </a:p>
        </p:txBody>
      </p:sp>
      <p:sp>
        <p:nvSpPr>
          <p:cNvPr id="15" name="Text Placeholder 7">
            <a:extLst>
              <a:ext uri="{FF2B5EF4-FFF2-40B4-BE49-F238E27FC236}">
                <a16:creationId xmlns:a16="http://schemas.microsoft.com/office/drawing/2014/main" id="{023398B4-E889-471C-B7EC-F0C2374D7E52}"/>
              </a:ext>
            </a:extLst>
          </p:cNvPr>
          <p:cNvSpPr>
            <a:spLocks noGrp="1"/>
          </p:cNvSpPr>
          <p:nvPr>
            <p:ph type="body" sz="quarter" idx="29" hasCustomPrompt="1"/>
          </p:nvPr>
        </p:nvSpPr>
        <p:spPr>
          <a:xfrm>
            <a:off x="922083" y="1390810"/>
            <a:ext cx="7772400" cy="2544376"/>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Text here. Use ”Shift return” within paragraph, “return” to make paragraph two.</a:t>
            </a:r>
          </a:p>
          <a:p>
            <a:pPr lvl="0"/>
            <a:r>
              <a:rPr lang="en-US" dirty="0"/>
              <a:t>This begins paragraph two.</a:t>
            </a:r>
          </a:p>
          <a:p>
            <a:pPr lvl="0"/>
            <a:r>
              <a:rPr lang="en-US" dirty="0"/>
              <a:t>Text</a:t>
            </a:r>
          </a:p>
          <a:p>
            <a:pPr lvl="1"/>
            <a:r>
              <a:rPr lang="en-US" dirty="0"/>
              <a:t>Bullet Text</a:t>
            </a:r>
          </a:p>
          <a:p>
            <a:pPr lvl="1"/>
            <a:r>
              <a:rPr lang="en-US" dirty="0"/>
              <a:t>Bullet Text </a:t>
            </a:r>
          </a:p>
        </p:txBody>
      </p:sp>
      <p:sp>
        <p:nvSpPr>
          <p:cNvPr id="9" name="Slide Number Placeholder 5">
            <a:extLst>
              <a:ext uri="{FF2B5EF4-FFF2-40B4-BE49-F238E27FC236}">
                <a16:creationId xmlns:a16="http://schemas.microsoft.com/office/drawing/2014/main" id="{114B0D52-153F-4F41-A4C8-967435350717}"/>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694690339"/>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BE96D4-69B2-49A9-83BD-7EC0CE9B049F}"/>
              </a:ext>
            </a:extLst>
          </p:cNvPr>
          <p:cNvSpPr>
            <a:spLocks noGrp="1"/>
          </p:cNvSpPr>
          <p:nvPr>
            <p:ph type="title" hasCustomPrompt="1"/>
          </p:nvPr>
        </p:nvSpPr>
        <p:spPr>
          <a:xfrm>
            <a:off x="919556" y="333681"/>
            <a:ext cx="7762088" cy="1018420"/>
          </a:xfrm>
          <a:prstGeom prst="rect">
            <a:avLst/>
          </a:prstGeom>
        </p:spPr>
        <p:txBody>
          <a:bodyPr lIns="0" tIns="0" rIns="0" bIns="0" anchor="t" anchorCtr="0">
            <a:normAutofit/>
          </a:bodyPr>
          <a:lstStyle>
            <a:lvl1pPr>
              <a:lnSpc>
                <a:spcPct val="70000"/>
              </a:lnSpc>
              <a:defRPr sz="3200" b="1" i="0">
                <a:latin typeface="Verdana Bold"/>
              </a:defRPr>
            </a:lvl1pPr>
          </a:lstStyle>
          <a:p>
            <a:r>
              <a:rPr lang="en-US" dirty="0"/>
              <a:t>1-Line Headline Here</a:t>
            </a:r>
          </a:p>
        </p:txBody>
      </p:sp>
      <p:sp>
        <p:nvSpPr>
          <p:cNvPr id="15" name="Text Placeholder 7">
            <a:extLst>
              <a:ext uri="{FF2B5EF4-FFF2-40B4-BE49-F238E27FC236}">
                <a16:creationId xmlns:a16="http://schemas.microsoft.com/office/drawing/2014/main" id="{023398B4-E889-471C-B7EC-F0C2374D7E52}"/>
              </a:ext>
            </a:extLst>
          </p:cNvPr>
          <p:cNvSpPr>
            <a:spLocks noGrp="1"/>
          </p:cNvSpPr>
          <p:nvPr>
            <p:ph type="body" sz="quarter" idx="29" hasCustomPrompt="1"/>
          </p:nvPr>
        </p:nvSpPr>
        <p:spPr>
          <a:xfrm>
            <a:off x="3733804" y="1390810"/>
            <a:ext cx="4947840" cy="2628740"/>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Text here. Use ”Shift return” within paragraph, “return” to make paragraph two.</a:t>
            </a:r>
          </a:p>
          <a:p>
            <a:pPr lvl="0"/>
            <a:r>
              <a:rPr lang="en-US" dirty="0"/>
              <a:t>This begins paragraph two.</a:t>
            </a:r>
          </a:p>
          <a:p>
            <a:pPr lvl="0"/>
            <a:r>
              <a:rPr lang="en-US" dirty="0"/>
              <a:t>Text</a:t>
            </a:r>
          </a:p>
          <a:p>
            <a:pPr lvl="1"/>
            <a:r>
              <a:rPr lang="en-US" dirty="0"/>
              <a:t>Bullet Text</a:t>
            </a:r>
          </a:p>
          <a:p>
            <a:pPr lvl="1"/>
            <a:r>
              <a:rPr lang="en-US" dirty="0"/>
              <a:t>Bullet Text </a:t>
            </a:r>
          </a:p>
        </p:txBody>
      </p:sp>
      <p:sp>
        <p:nvSpPr>
          <p:cNvPr id="7" name="Content Placeholder 11">
            <a:extLst>
              <a:ext uri="{FF2B5EF4-FFF2-40B4-BE49-F238E27FC236}">
                <a16:creationId xmlns:a16="http://schemas.microsoft.com/office/drawing/2014/main" id="{2B907A8E-D37C-4D65-95D7-EA9A9FB285CB}"/>
              </a:ext>
            </a:extLst>
          </p:cNvPr>
          <p:cNvSpPr>
            <a:spLocks noGrp="1"/>
          </p:cNvSpPr>
          <p:nvPr>
            <p:ph sz="quarter" idx="31" hasCustomPrompt="1"/>
          </p:nvPr>
        </p:nvSpPr>
        <p:spPr>
          <a:xfrm>
            <a:off x="919556" y="1390810"/>
            <a:ext cx="2732882" cy="262874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0" name="Slide Number Placeholder 5">
            <a:extLst>
              <a:ext uri="{FF2B5EF4-FFF2-40B4-BE49-F238E27FC236}">
                <a16:creationId xmlns:a16="http://schemas.microsoft.com/office/drawing/2014/main" id="{5395CF96-7C62-4307-A720-177F012017F4}"/>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67972390"/>
      </p:ext>
    </p:extLst>
  </p:cSld>
  <p:clrMapOvr>
    <a:masterClrMapping/>
  </p:clrMapOvr>
  <p:hf hdr="0"/>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BBE96D4-69B2-49A9-83BD-7EC0CE9B049F}"/>
              </a:ext>
            </a:extLst>
          </p:cNvPr>
          <p:cNvSpPr>
            <a:spLocks noGrp="1"/>
          </p:cNvSpPr>
          <p:nvPr>
            <p:ph type="title" hasCustomPrompt="1"/>
          </p:nvPr>
        </p:nvSpPr>
        <p:spPr>
          <a:xfrm>
            <a:off x="919556" y="333681"/>
            <a:ext cx="7762088" cy="1018420"/>
          </a:xfrm>
          <a:prstGeom prst="rect">
            <a:avLst/>
          </a:prstGeom>
        </p:spPr>
        <p:txBody>
          <a:bodyPr lIns="0" tIns="0" rIns="0" bIns="0" anchor="t" anchorCtr="0">
            <a:normAutofit/>
          </a:bodyPr>
          <a:lstStyle>
            <a:lvl1pPr>
              <a:lnSpc>
                <a:spcPct val="70000"/>
              </a:lnSpc>
              <a:defRPr sz="3200" b="1" i="0">
                <a:latin typeface="Verdana Bold"/>
              </a:defRPr>
            </a:lvl1pPr>
          </a:lstStyle>
          <a:p>
            <a:r>
              <a:rPr lang="en-US" dirty="0"/>
              <a:t>1-Line Headline Here</a:t>
            </a:r>
          </a:p>
        </p:txBody>
      </p:sp>
      <p:sp>
        <p:nvSpPr>
          <p:cNvPr id="15" name="Text Placeholder 7">
            <a:extLst>
              <a:ext uri="{FF2B5EF4-FFF2-40B4-BE49-F238E27FC236}">
                <a16:creationId xmlns:a16="http://schemas.microsoft.com/office/drawing/2014/main" id="{023398B4-E889-471C-B7EC-F0C2374D7E52}"/>
              </a:ext>
            </a:extLst>
          </p:cNvPr>
          <p:cNvSpPr>
            <a:spLocks noGrp="1"/>
          </p:cNvSpPr>
          <p:nvPr>
            <p:ph type="body" sz="quarter" idx="29" hasCustomPrompt="1"/>
          </p:nvPr>
        </p:nvSpPr>
        <p:spPr>
          <a:xfrm>
            <a:off x="914400" y="1390810"/>
            <a:ext cx="5638800" cy="2628740"/>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Text here. Use ”Shift return” within paragraph, “return” to make paragraph two.</a:t>
            </a:r>
          </a:p>
          <a:p>
            <a:pPr lvl="0"/>
            <a:r>
              <a:rPr lang="en-US" dirty="0"/>
              <a:t>This begins paragraph two.</a:t>
            </a:r>
          </a:p>
          <a:p>
            <a:pPr lvl="0"/>
            <a:r>
              <a:rPr lang="en-US" dirty="0"/>
              <a:t>Text</a:t>
            </a:r>
          </a:p>
          <a:p>
            <a:pPr lvl="1"/>
            <a:r>
              <a:rPr lang="en-US" dirty="0"/>
              <a:t>Bullet Text</a:t>
            </a:r>
          </a:p>
          <a:p>
            <a:pPr lvl="1"/>
            <a:r>
              <a:rPr lang="en-US" dirty="0"/>
              <a:t>Bullet Text </a:t>
            </a:r>
          </a:p>
        </p:txBody>
      </p:sp>
      <p:sp>
        <p:nvSpPr>
          <p:cNvPr id="7" name="Content Placeholder 11">
            <a:extLst>
              <a:ext uri="{FF2B5EF4-FFF2-40B4-BE49-F238E27FC236}">
                <a16:creationId xmlns:a16="http://schemas.microsoft.com/office/drawing/2014/main" id="{2B907A8E-D37C-4D65-95D7-EA9A9FB285CB}"/>
              </a:ext>
            </a:extLst>
          </p:cNvPr>
          <p:cNvSpPr>
            <a:spLocks noGrp="1"/>
          </p:cNvSpPr>
          <p:nvPr>
            <p:ph sz="quarter" idx="31" hasCustomPrompt="1"/>
          </p:nvPr>
        </p:nvSpPr>
        <p:spPr>
          <a:xfrm>
            <a:off x="6629400" y="0"/>
            <a:ext cx="2362189" cy="445770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0" name="Slide Number Placeholder 5">
            <a:extLst>
              <a:ext uri="{FF2B5EF4-FFF2-40B4-BE49-F238E27FC236}">
                <a16:creationId xmlns:a16="http://schemas.microsoft.com/office/drawing/2014/main" id="{E7682ED2-CF5D-454B-A4BF-A6FEA54CB4EA}"/>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794964470"/>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Right Small">
    <p:spTree>
      <p:nvGrpSpPr>
        <p:cNvPr id="1" name=""/>
        <p:cNvGrpSpPr/>
        <p:nvPr/>
      </p:nvGrpSpPr>
      <p:grpSpPr>
        <a:xfrm>
          <a:off x="0" y="0"/>
          <a:ext cx="0" cy="0"/>
          <a:chOff x="0" y="0"/>
          <a:chExt cx="0" cy="0"/>
        </a:xfrm>
      </p:grpSpPr>
      <p:sp>
        <p:nvSpPr>
          <p:cNvPr id="15" name="Text Placeholder 7">
            <a:extLst>
              <a:ext uri="{FF2B5EF4-FFF2-40B4-BE49-F238E27FC236}">
                <a16:creationId xmlns:a16="http://schemas.microsoft.com/office/drawing/2014/main" id="{023398B4-E889-471C-B7EC-F0C2374D7E52}"/>
              </a:ext>
            </a:extLst>
          </p:cNvPr>
          <p:cNvSpPr>
            <a:spLocks noGrp="1"/>
          </p:cNvSpPr>
          <p:nvPr>
            <p:ph type="body" sz="quarter" idx="29" hasCustomPrompt="1"/>
          </p:nvPr>
        </p:nvSpPr>
        <p:spPr>
          <a:xfrm>
            <a:off x="914400" y="1390810"/>
            <a:ext cx="5029200" cy="2628740"/>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Text here. Use ”Shift return” within paragraph, “return” to make paragraph two.</a:t>
            </a:r>
          </a:p>
          <a:p>
            <a:pPr lvl="0"/>
            <a:r>
              <a:rPr lang="en-US" dirty="0"/>
              <a:t>This begins paragraph two.</a:t>
            </a:r>
          </a:p>
          <a:p>
            <a:pPr lvl="0"/>
            <a:r>
              <a:rPr lang="en-US" dirty="0"/>
              <a:t>Text</a:t>
            </a:r>
          </a:p>
          <a:p>
            <a:pPr lvl="1"/>
            <a:r>
              <a:rPr lang="en-US" dirty="0"/>
              <a:t>Bullet Text</a:t>
            </a:r>
          </a:p>
          <a:p>
            <a:pPr lvl="1"/>
            <a:r>
              <a:rPr lang="en-US" dirty="0"/>
              <a:t>Bullet Text </a:t>
            </a:r>
          </a:p>
        </p:txBody>
      </p:sp>
      <p:sp>
        <p:nvSpPr>
          <p:cNvPr id="9" name="Content Placeholder 11">
            <a:extLst>
              <a:ext uri="{FF2B5EF4-FFF2-40B4-BE49-F238E27FC236}">
                <a16:creationId xmlns:a16="http://schemas.microsoft.com/office/drawing/2014/main" id="{6009E721-165D-4479-B80A-94DDC4B5219F}"/>
              </a:ext>
            </a:extLst>
          </p:cNvPr>
          <p:cNvSpPr>
            <a:spLocks noGrp="1"/>
          </p:cNvSpPr>
          <p:nvPr>
            <p:ph sz="quarter" idx="31" hasCustomPrompt="1"/>
          </p:nvPr>
        </p:nvSpPr>
        <p:spPr>
          <a:xfrm>
            <a:off x="6060416" y="1390810"/>
            <a:ext cx="2931176" cy="300974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0" name="Slide Number Placeholder 5">
            <a:extLst>
              <a:ext uri="{FF2B5EF4-FFF2-40B4-BE49-F238E27FC236}">
                <a16:creationId xmlns:a16="http://schemas.microsoft.com/office/drawing/2014/main" id="{4182738F-429A-45BE-AB05-BB9D076A2EAA}"/>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
        <p:nvSpPr>
          <p:cNvPr id="11" name="Title 1">
            <a:extLst>
              <a:ext uri="{FF2B5EF4-FFF2-40B4-BE49-F238E27FC236}">
                <a16:creationId xmlns:a16="http://schemas.microsoft.com/office/drawing/2014/main" id="{F37DF009-91B6-4F44-AAB8-7F3FB8F44524}"/>
              </a:ext>
            </a:extLst>
          </p:cNvPr>
          <p:cNvSpPr>
            <a:spLocks noGrp="1"/>
          </p:cNvSpPr>
          <p:nvPr>
            <p:ph type="title" hasCustomPrompt="1"/>
          </p:nvPr>
        </p:nvSpPr>
        <p:spPr>
          <a:xfrm>
            <a:off x="919556" y="333681"/>
            <a:ext cx="7762088" cy="1018420"/>
          </a:xfrm>
          <a:prstGeom prst="rect">
            <a:avLst/>
          </a:prstGeom>
        </p:spPr>
        <p:txBody>
          <a:bodyPr lIns="0" tIns="0" rIns="0" bIns="0" anchor="t" anchorCtr="0">
            <a:normAutofit/>
          </a:bodyPr>
          <a:lstStyle>
            <a:lvl1pPr>
              <a:lnSpc>
                <a:spcPct val="70000"/>
              </a:lnSpc>
              <a:defRPr sz="3200" b="1" i="0">
                <a:latin typeface="Verdana Bold"/>
              </a:defRPr>
            </a:lvl1pPr>
          </a:lstStyle>
          <a:p>
            <a:r>
              <a:rPr lang="en-US" dirty="0"/>
              <a:t>1-Line Headline Here</a:t>
            </a:r>
          </a:p>
        </p:txBody>
      </p:sp>
    </p:spTree>
    <p:custDataLst>
      <p:tags r:id="rId1"/>
    </p:custDataLst>
    <p:extLst>
      <p:ext uri="{BB962C8B-B14F-4D97-AF65-F5344CB8AC3E}">
        <p14:creationId xmlns:p14="http://schemas.microsoft.com/office/powerpoint/2010/main" val="3635751171"/>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BM Title Slide-2 Presenter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8779F77-AF39-314B-9F82-F4745A0E4A55}"/>
              </a:ext>
            </a:extLst>
          </p:cNvPr>
          <p:cNvSpPr/>
          <p:nvPr userDrawn="1"/>
        </p:nvSpPr>
        <p:spPr>
          <a:xfrm>
            <a:off x="681779" y="666750"/>
            <a:ext cx="8462221" cy="462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081785"/>
            <a:ext cx="6096004" cy="1842532"/>
          </a:xfrm>
          <a:prstGeom prst="rect">
            <a:avLst/>
          </a:prstGeom>
        </p:spPr>
        <p:txBody>
          <a:bodyPr lIns="0" tIns="0" rIns="0" bIns="0"/>
          <a:lstStyle>
            <a:lvl1pPr>
              <a:lnSpc>
                <a:spcPts val="3700"/>
              </a:lnSpc>
              <a:defRPr sz="3600" b="1" spc="0" baseline="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Place Your Presentation Name Here</a:t>
            </a:r>
          </a:p>
          <a:p>
            <a:pPr lvl="0"/>
            <a:endParaRPr lang="en-US" dirty="0"/>
          </a:p>
        </p:txBody>
      </p:sp>
      <p:sp>
        <p:nvSpPr>
          <p:cNvPr id="8" name="Text Placeholder 7">
            <a:extLst>
              <a:ext uri="{FF2B5EF4-FFF2-40B4-BE49-F238E27FC236}">
                <a16:creationId xmlns:a16="http://schemas.microsoft.com/office/drawing/2014/main" id="{D50409C6-894C-F641-AA99-CF8ABEC480DE}"/>
              </a:ext>
            </a:extLst>
          </p:cNvPr>
          <p:cNvSpPr>
            <a:spLocks noGrp="1"/>
          </p:cNvSpPr>
          <p:nvPr>
            <p:ph type="body" sz="quarter" idx="20" hasCustomPrompt="1"/>
          </p:nvPr>
        </p:nvSpPr>
        <p:spPr>
          <a:xfrm>
            <a:off x="1219199" y="3072368"/>
            <a:ext cx="3853157" cy="1099582"/>
          </a:xfrm>
          <a:prstGeom prst="rect">
            <a:avLst/>
          </a:prstGeom>
        </p:spPr>
        <p:txBody>
          <a:bodyPr lIns="0" tIns="0" rIns="0" bIns="0"/>
          <a:lstStyle>
            <a:lvl1pPr>
              <a:lnSpc>
                <a:spcPct val="100000"/>
              </a:lnSpc>
              <a:spcAft>
                <a:spcPts val="300"/>
              </a:spcAft>
              <a:defRPr sz="16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cxnSp>
        <p:nvCxnSpPr>
          <p:cNvPr id="26" name="Straight Connector 25">
            <a:extLst>
              <a:ext uri="{FF2B5EF4-FFF2-40B4-BE49-F238E27FC236}">
                <a16:creationId xmlns:a16="http://schemas.microsoft.com/office/drawing/2014/main" id="{D2445892-9083-7A4E-B23C-D211A4ADE31E}"/>
              </a:ext>
            </a:extLst>
          </p:cNvPr>
          <p:cNvCxnSpPr>
            <a:cxnSpLocks/>
          </p:cNvCxnSpPr>
          <p:nvPr userDrawn="1"/>
        </p:nvCxnSpPr>
        <p:spPr>
          <a:xfrm>
            <a:off x="1219202" y="2914650"/>
            <a:ext cx="6096001" cy="0"/>
          </a:xfrm>
          <a:prstGeom prst="line">
            <a:avLst/>
          </a:prstGeom>
          <a:ln w="38100">
            <a:solidFill>
              <a:srgbClr val="A71E2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B5F9AF-6A84-2D4B-95C6-8ED3F1AD0150}"/>
              </a:ext>
            </a:extLst>
          </p:cNvPr>
          <p:cNvPicPr>
            <a:picLocks/>
          </p:cNvPicPr>
          <p:nvPr userDrawn="1"/>
        </p:nvPicPr>
        <p:blipFill>
          <a:blip r:embed="rId3"/>
          <a:srcRect/>
          <a:stretch/>
        </p:blipFill>
        <p:spPr>
          <a:xfrm>
            <a:off x="-973" y="-762"/>
            <a:ext cx="667512" cy="667512"/>
          </a:xfrm>
          <a:prstGeom prst="rect">
            <a:avLst/>
          </a:prstGeom>
        </p:spPr>
      </p:pic>
      <p:sp>
        <p:nvSpPr>
          <p:cNvPr id="11" name="Rectangle 10">
            <a:extLst>
              <a:ext uri="{FF2B5EF4-FFF2-40B4-BE49-F238E27FC236}">
                <a16:creationId xmlns:a16="http://schemas.microsoft.com/office/drawing/2014/main" id="{D2085F2A-8F87-DB4C-83FE-EC11CC22AE31}"/>
              </a:ext>
            </a:extLst>
          </p:cNvPr>
          <p:cNvSpPr/>
          <p:nvPr userDrawn="1"/>
        </p:nvSpPr>
        <p:spPr>
          <a:xfrm>
            <a:off x="0" y="5026914"/>
            <a:ext cx="9144000" cy="116586"/>
          </a:xfrm>
          <a:prstGeom prst="rect">
            <a:avLst/>
          </a:prstGeom>
          <a:solidFill>
            <a:srgbClr val="A71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2" name="Picture 21">
            <a:extLst>
              <a:ext uri="{FF2B5EF4-FFF2-40B4-BE49-F238E27FC236}">
                <a16:creationId xmlns:a16="http://schemas.microsoft.com/office/drawing/2014/main" id="{56C6193B-1D2C-B248-B58A-CA1229DAB9EE}"/>
              </a:ext>
            </a:extLst>
          </p:cNvPr>
          <p:cNvPicPr>
            <a:picLocks noChangeAspect="1"/>
          </p:cNvPicPr>
          <p:nvPr userDrawn="1"/>
        </p:nvPicPr>
        <p:blipFill>
          <a:blip r:embed="rId4"/>
          <a:srcRect/>
          <a:stretch/>
        </p:blipFill>
        <p:spPr>
          <a:xfrm>
            <a:off x="1219200" y="4400550"/>
            <a:ext cx="2581275" cy="457200"/>
          </a:xfrm>
          <a:prstGeom prst="rect">
            <a:avLst/>
          </a:prstGeom>
        </p:spPr>
      </p:pic>
      <p:sp>
        <p:nvSpPr>
          <p:cNvPr id="13" name="Text Placeholder 7">
            <a:extLst>
              <a:ext uri="{FF2B5EF4-FFF2-40B4-BE49-F238E27FC236}">
                <a16:creationId xmlns:a16="http://schemas.microsoft.com/office/drawing/2014/main" id="{30A46A5F-DB71-0140-B1FA-A9800D8A01F6}"/>
              </a:ext>
            </a:extLst>
          </p:cNvPr>
          <p:cNvSpPr>
            <a:spLocks noGrp="1"/>
          </p:cNvSpPr>
          <p:nvPr>
            <p:ph type="body" sz="quarter" idx="21" hasCustomPrompt="1"/>
          </p:nvPr>
        </p:nvSpPr>
        <p:spPr>
          <a:xfrm>
            <a:off x="5224757" y="3072368"/>
            <a:ext cx="3766843" cy="1099582"/>
          </a:xfrm>
          <a:prstGeom prst="rect">
            <a:avLst/>
          </a:prstGeom>
        </p:spPr>
        <p:txBody>
          <a:bodyPr lIns="0" tIns="0" rIns="0" bIns="0"/>
          <a:lstStyle>
            <a:lvl1pPr>
              <a:lnSpc>
                <a:spcPct val="100000"/>
              </a:lnSpc>
              <a:spcAft>
                <a:spcPts val="300"/>
              </a:spcAft>
              <a:defRPr sz="1600" b="1" i="0" spc="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0" indent="0">
              <a:lnSpc>
                <a:spcPts val="1600"/>
              </a:lnSpc>
              <a:spcBef>
                <a:spcPts val="0"/>
              </a:spcBef>
              <a:tabLst/>
              <a:defRPr sz="12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stStyle>
          <a:p>
            <a:pPr lvl="0"/>
            <a:r>
              <a:rPr lang="en-US" dirty="0"/>
              <a:t>Presenter’s Name Here</a:t>
            </a:r>
          </a:p>
          <a:p>
            <a:pPr lvl="1"/>
            <a:r>
              <a:rPr lang="en-US" dirty="0"/>
              <a:t>Presenter’s Title</a:t>
            </a:r>
          </a:p>
          <a:p>
            <a:pPr lvl="1"/>
            <a:r>
              <a:rPr lang="en-US" dirty="0"/>
              <a:t>4 lines maximum</a:t>
            </a:r>
          </a:p>
          <a:p>
            <a:pPr lvl="1"/>
            <a:endParaRPr lang="en-US" dirty="0"/>
          </a:p>
        </p:txBody>
      </p:sp>
    </p:spTree>
    <p:custDataLst>
      <p:tags r:id="rId1"/>
    </p:custDataLst>
    <p:extLst>
      <p:ext uri="{BB962C8B-B14F-4D97-AF65-F5344CB8AC3E}">
        <p14:creationId xmlns:p14="http://schemas.microsoft.com/office/powerpoint/2010/main" val="718601453"/>
      </p:ext>
    </p:extLst>
  </p:cSld>
  <p:clrMapOvr>
    <a:masterClrMapping/>
  </p:clrMapOvr>
  <p:extLst mod="1">
    <p:ext uri="{DCECCB84-F9BA-43D5-87BE-67443E8EF086}">
      <p15:sldGuideLst xmlns:p15="http://schemas.microsoft.com/office/powerpoint/2012/main">
        <p15:guide id="1" pos="7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ategory Slide - ALL CAP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9CD39E2-285B-8D41-A2F0-E85E70BC7DAF}"/>
              </a:ext>
            </a:extLst>
          </p:cNvPr>
          <p:cNvSpPr/>
          <p:nvPr userDrawn="1"/>
        </p:nvSpPr>
        <p:spPr>
          <a:xfrm>
            <a:off x="0" y="0"/>
            <a:ext cx="9144000" cy="5143500"/>
          </a:xfrm>
          <a:prstGeom prst="rect">
            <a:avLst/>
          </a:prstGeom>
          <a:solidFill>
            <a:srgbClr val="A71E23"/>
          </a:solidFill>
          <a:ln>
            <a:solidFill>
              <a:srgbClr val="A71E2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5">
            <a:extLst>
              <a:ext uri="{FF2B5EF4-FFF2-40B4-BE49-F238E27FC236}">
                <a16:creationId xmlns:a16="http://schemas.microsoft.com/office/drawing/2014/main" id="{3F434EB9-5D6E-2D4B-A3A4-A19A095CAE13}"/>
              </a:ext>
            </a:extLst>
          </p:cNvPr>
          <p:cNvSpPr>
            <a:spLocks noGrp="1"/>
          </p:cNvSpPr>
          <p:nvPr>
            <p:ph type="body" sz="quarter" idx="19" hasCustomPrompt="1"/>
          </p:nvPr>
        </p:nvSpPr>
        <p:spPr>
          <a:xfrm>
            <a:off x="1219200" y="1135380"/>
            <a:ext cx="5562600" cy="3722370"/>
          </a:xfrm>
          <a:prstGeom prst="rect">
            <a:avLst/>
          </a:prstGeom>
          <a:ln>
            <a:noFill/>
          </a:ln>
        </p:spPr>
        <p:txBody>
          <a:bodyPr lIns="0" tIns="0" rIns="0" bIns="0"/>
          <a:lstStyle>
            <a:lvl1pPr>
              <a:lnSpc>
                <a:spcPts val="4000"/>
              </a:lnSpc>
              <a:defRPr sz="4000" b="1" spc="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bg1"/>
                </a:solidFill>
              </a:defRPr>
            </a:lvl2pPr>
            <a:lvl3pPr>
              <a:defRPr>
                <a:solidFill>
                  <a:schemeClr val="bg1"/>
                </a:solidFill>
              </a:defRPr>
            </a:lvl3pPr>
          </a:lstStyle>
          <a:p>
            <a:pPr lvl="0"/>
            <a:r>
              <a:rPr lang="en-US" dirty="0"/>
              <a:t>THIS IS A TOPIC / </a:t>
            </a:r>
            <a:br>
              <a:rPr lang="en-US" dirty="0"/>
            </a:br>
            <a:r>
              <a:rPr lang="en-US" dirty="0"/>
              <a:t>CATEGORY SLIDE. TYPE IN ALL CAPS, VERDANA BOLD, 40 POINT SIZE.</a:t>
            </a:r>
          </a:p>
        </p:txBody>
      </p:sp>
    </p:spTree>
    <p:custDataLst>
      <p:tags r:id="rId1"/>
    </p:custDataLst>
    <p:extLst>
      <p:ext uri="{BB962C8B-B14F-4D97-AF65-F5344CB8AC3E}">
        <p14:creationId xmlns:p14="http://schemas.microsoft.com/office/powerpoint/2010/main" val="594964690"/>
      </p:ext>
    </p:extLst>
  </p:cSld>
  <p:clrMapOvr>
    <a:masterClrMapping/>
  </p:clrMapOvr>
  <p:extLst mod="1">
    <p:ext uri="{DCECCB84-F9BA-43D5-87BE-67443E8EF086}">
      <p15:sldGuideLst xmlns:p15="http://schemas.microsoft.com/office/powerpoint/2012/main">
        <p15:guide id="1" pos="7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ssage Slide Grey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69511F-C066-8140-8352-80E189325B30}"/>
              </a:ext>
            </a:extLst>
          </p:cNvPr>
          <p:cNvSpPr/>
          <p:nvPr userDrawn="1"/>
        </p:nvSpPr>
        <p:spPr>
          <a:xfrm>
            <a:off x="914400" y="1428300"/>
            <a:ext cx="8077200" cy="24388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04800"/>
            <a:ext cx="8077200" cy="1047300"/>
          </a:xfrm>
          <a:prstGeom prst="rect">
            <a:avLst/>
          </a:prstGeom>
        </p:spPr>
        <p:txBody>
          <a:bodyPr lIns="0" tIns="0" rIns="0" bIns="0"/>
          <a:lstStyle>
            <a:lvl1pPr>
              <a:lnSpc>
                <a:spcPts val="35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1428750"/>
            <a:ext cx="8077200" cy="2438400"/>
          </a:xfrm>
          <a:prstGeom prst="rect">
            <a:avLst/>
          </a:prstGeom>
        </p:spPr>
        <p:txBody>
          <a:bodyPr lIns="0" tIns="0" rIns="0" bIns="0" anchor="ctr"/>
          <a:lstStyle>
            <a:lvl1pPr algn="ctr">
              <a:lnSpc>
                <a:spcPct val="110000"/>
              </a:lnSpc>
              <a:spcBef>
                <a:spcPts val="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Center red text here. </a:t>
            </a:r>
          </a:p>
          <a:p>
            <a:pPr lvl="0"/>
            <a:r>
              <a:rPr lang="en-US" dirty="0"/>
              <a:t>Use ”Shift return” within paragraph, </a:t>
            </a:r>
            <a:br>
              <a:rPr lang="en-US" dirty="0"/>
            </a:br>
            <a:r>
              <a:rPr lang="en-US" dirty="0"/>
              <a:t>“return” to make paragraph two.</a:t>
            </a:r>
          </a:p>
        </p:txBody>
      </p:sp>
      <p:sp>
        <p:nvSpPr>
          <p:cNvPr id="9" name="Slide Number Placeholder 5">
            <a:extLst>
              <a:ext uri="{FF2B5EF4-FFF2-40B4-BE49-F238E27FC236}">
                <a16:creationId xmlns:a16="http://schemas.microsoft.com/office/drawing/2014/main" id="{58392E29-3888-40F2-9830-EBAFD3D1F912}"/>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321878032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 Slide White Backgroun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400" y="2266950"/>
            <a:ext cx="7772400" cy="1676400"/>
          </a:xfrm>
          <a:prstGeom prst="rect">
            <a:avLst/>
          </a:prstGeom>
        </p:spPr>
        <p:txBody>
          <a:bodyPr lIns="0" tIns="0" rIns="0" bIns="0"/>
          <a:lstStyle>
            <a:lvl1pPr algn="ctr">
              <a:lnSpc>
                <a:spcPct val="110000"/>
              </a:lnSpc>
              <a:spcBef>
                <a:spcPts val="0"/>
              </a:spcBef>
              <a:spcAft>
                <a:spcPts val="900"/>
              </a:spcAft>
              <a:defRPr sz="1600" b="1" i="0">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0" indent="0">
              <a:lnSpc>
                <a:spcPct val="90000"/>
              </a:lnSpc>
              <a:spcBef>
                <a:spcPts val="900"/>
              </a:spcBef>
              <a:tabLst/>
              <a:defRPr sz="1800" b="0" i="0">
                <a:solidFill>
                  <a:schemeClr val="tx1"/>
                </a:solidFill>
                <a:latin typeface="Effra Light" panose="020B040302020302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Center red text here. Use ”Shift return” within paragraph, </a:t>
            </a:r>
            <a:br>
              <a:rPr lang="en-US" dirty="0"/>
            </a:br>
            <a:r>
              <a:rPr lang="en-US" dirty="0"/>
              <a:t>“return” to make paragraph two.</a:t>
            </a:r>
          </a:p>
        </p:txBody>
      </p:sp>
      <p:sp>
        <p:nvSpPr>
          <p:cNvPr id="10" name="Slide Number Placeholder 5">
            <a:extLst>
              <a:ext uri="{FF2B5EF4-FFF2-40B4-BE49-F238E27FC236}">
                <a16:creationId xmlns:a16="http://schemas.microsoft.com/office/drawing/2014/main" id="{6D0723D8-6FF7-4431-B2F9-7F4A73C03E6B}"/>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
        <p:nvSpPr>
          <p:cNvPr id="11" name="Text Placeholder 2">
            <a:extLst>
              <a:ext uri="{FF2B5EF4-FFF2-40B4-BE49-F238E27FC236}">
                <a16:creationId xmlns:a16="http://schemas.microsoft.com/office/drawing/2014/main" id="{0AD7AEC2-E485-4412-A367-61E1037A43D1}"/>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Tree>
    <p:custDataLst>
      <p:tags r:id="rId1"/>
    </p:custDataLst>
    <p:extLst>
      <p:ext uri="{BB962C8B-B14F-4D97-AF65-F5344CB8AC3E}">
        <p14:creationId xmlns:p14="http://schemas.microsoft.com/office/powerpoint/2010/main" val="150339168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Verdana Text, 2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495800" y="4248150"/>
            <a:ext cx="4191000"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3852" y="333959"/>
            <a:ext cx="7769773"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22083" y="1390810"/>
            <a:ext cx="6012092" cy="2544376"/>
          </a:xfrm>
          <a:prstGeom prst="rect">
            <a:avLst/>
          </a:prstGeom>
        </p:spPr>
        <p:txBody>
          <a:bodyPr lIns="0" tIns="0" rIns="0" bIns="0"/>
          <a:lstStyle>
            <a:lvl1pPr>
              <a:lnSpc>
                <a:spcPct val="110000"/>
              </a:lnSpc>
              <a:spcBef>
                <a:spcPts val="0"/>
              </a:spcBef>
              <a:spcAft>
                <a:spcPts val="600"/>
              </a:spcAf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6213" indent="-176213">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indent="-6350">
              <a:lnSpc>
                <a:spcPct val="90000"/>
              </a:lnSpc>
              <a:spcBef>
                <a:spcPts val="300"/>
              </a:spcBef>
              <a:spcAft>
                <a:spcPts val="900"/>
              </a:spcAft>
              <a:buFontTx/>
              <a:buNone/>
              <a:tabLst/>
              <a:defRPr sz="1800" b="0" i="0">
                <a:solidFill>
                  <a:schemeClr val="tx1"/>
                </a:solidFill>
                <a:latin typeface="Effra Medium" panose="020B0603020203020204" pitchFamily="34" charset="0"/>
              </a:defRPr>
            </a:lvl3pPr>
            <a:lvl4pPr marL="6350" indent="-6350">
              <a:lnSpc>
                <a:spcPct val="90000"/>
              </a:lnSpc>
              <a:spcBef>
                <a:spcPts val="300"/>
              </a:spcBef>
              <a:buFontTx/>
              <a:buNone/>
              <a:tabLst/>
              <a:defRPr sz="1800" b="0" i="0">
                <a:solidFill>
                  <a:schemeClr val="tx1"/>
                </a:solidFill>
                <a:latin typeface="Effra Medium" panose="020B0603020203020204" pitchFamily="34" charset="0"/>
              </a:defRPr>
            </a:lvl4pPr>
            <a:lvl5pPr marL="6350" indent="-6350">
              <a:lnSpc>
                <a:spcPct val="90000"/>
              </a:lnSpc>
              <a:spcBef>
                <a:spcPts val="300"/>
              </a:spcBef>
              <a:buFontTx/>
              <a:buNone/>
              <a:tabLst/>
              <a:defRPr sz="1800" b="0" i="0">
                <a:solidFill>
                  <a:schemeClr val="tx1"/>
                </a:solidFill>
                <a:latin typeface="Effra Medium" panose="020B0603020203020204" pitchFamily="34" charset="0"/>
              </a:defRPr>
            </a:lvl5pPr>
          </a:lstStyle>
          <a:p>
            <a:pPr lvl="0"/>
            <a:r>
              <a:rPr lang="en-US" dirty="0"/>
              <a:t>Text here. Use ”Shift return” within paragraph, “return” to make paragraph two.</a:t>
            </a:r>
          </a:p>
          <a:p>
            <a:pPr lvl="0"/>
            <a:r>
              <a:rPr lang="en-US" dirty="0"/>
              <a:t>This begins paragraph two.</a:t>
            </a:r>
          </a:p>
          <a:p>
            <a:pPr lvl="0"/>
            <a:r>
              <a:rPr lang="en-US" dirty="0"/>
              <a:t>Text</a:t>
            </a:r>
          </a:p>
          <a:p>
            <a:pPr lvl="1"/>
            <a:r>
              <a:rPr lang="en-US" dirty="0"/>
              <a:t>Bullet Text</a:t>
            </a:r>
          </a:p>
          <a:p>
            <a:pPr lvl="1"/>
            <a:r>
              <a:rPr lang="en-US" dirty="0"/>
              <a:t>Bullet Text </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027126" y="1"/>
            <a:ext cx="1964474" cy="13525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018375" y="1428750"/>
            <a:ext cx="1973225" cy="299526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6">
            <a:extLst>
              <a:ext uri="{FF2B5EF4-FFF2-40B4-BE49-F238E27FC236}">
                <a16:creationId xmlns:a16="http://schemas.microsoft.com/office/drawing/2014/main" id="{61F90839-51C7-F742-B30F-7C2EFD6DD6B1}"/>
              </a:ext>
            </a:extLst>
          </p:cNvPr>
          <p:cNvSpPr>
            <a:spLocks noGrp="1"/>
          </p:cNvSpPr>
          <p:nvPr>
            <p:ph type="body" sz="quarter" idx="35" hasCustomPrompt="1"/>
          </p:nvPr>
        </p:nvSpPr>
        <p:spPr>
          <a:xfrm>
            <a:off x="914399" y="4248150"/>
            <a:ext cx="4191000"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15" name="Slide Number Placeholder 5">
            <a:extLst>
              <a:ext uri="{FF2B5EF4-FFF2-40B4-BE49-F238E27FC236}">
                <a16:creationId xmlns:a16="http://schemas.microsoft.com/office/drawing/2014/main" id="{814B18D2-8A2B-4CF6-920F-D895A5C1FE53}"/>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318694335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Verdana Reg, 2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4876800" y="4248150"/>
            <a:ext cx="3810000" cy="175864"/>
          </a:xfrm>
          <a:prstGeom prst="rect">
            <a:avLst/>
          </a:prstGeom>
        </p:spPr>
        <p:txBody>
          <a:bodyPr lIns="0" tIns="0" rIns="0" bIns="0" anchor="b"/>
          <a:lstStyle>
            <a:lvl1pPr algn="r">
              <a:lnSpc>
                <a:spcPct val="100000"/>
              </a:lnSpc>
              <a:defRPr sz="900" b="0" i="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8" name="Text Placeholder 7">
            <a:extLst>
              <a:ext uri="{FF2B5EF4-FFF2-40B4-BE49-F238E27FC236}">
                <a16:creationId xmlns:a16="http://schemas.microsoft.com/office/drawing/2014/main" id="{7CB7CBC9-11CF-F349-AEFE-5D1A13537F95}"/>
              </a:ext>
            </a:extLst>
          </p:cNvPr>
          <p:cNvSpPr>
            <a:spLocks noGrp="1"/>
          </p:cNvSpPr>
          <p:nvPr>
            <p:ph type="body" sz="quarter" idx="28" hasCustomPrompt="1"/>
          </p:nvPr>
        </p:nvSpPr>
        <p:spPr>
          <a:xfrm>
            <a:off x="914399" y="1390200"/>
            <a:ext cx="5333989" cy="2476950"/>
          </a:xfrm>
          <a:prstGeom prst="rect">
            <a:avLst/>
          </a:prstGeom>
        </p:spPr>
        <p:txBody>
          <a:bodyPr lIns="0" tIns="0" rIns="0" bIns="0"/>
          <a:lstStyle>
            <a:lvl1pPr>
              <a:lnSpc>
                <a:spcPct val="110000"/>
              </a:lnSpc>
              <a:spcBef>
                <a:spcPts val="0"/>
              </a:spcBef>
              <a:spcAft>
                <a:spcPts val="600"/>
              </a:spcAft>
              <a:defRPr sz="16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marR="0" indent="0" algn="l" defTabSz="685800" rtl="0" eaLnBrk="1" fontAlgn="auto" latinLnBrk="0" hangingPunct="1">
              <a:lnSpc>
                <a:spcPct val="90000"/>
              </a:lnSpc>
              <a:spcBef>
                <a:spcPts val="900"/>
              </a:spcBef>
              <a:spcAft>
                <a:spcPts val="0"/>
              </a:spcAft>
              <a:buClrTx/>
              <a:buSzTx/>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350" marR="0" indent="0" algn="l" defTabSz="685800" rtl="0" eaLnBrk="1" fontAlgn="auto" latinLnBrk="0" hangingPunct="1">
              <a:lnSpc>
                <a:spcPct val="90000"/>
              </a:lnSpc>
              <a:spcBef>
                <a:spcPts val="900"/>
              </a:spcBef>
              <a:spcAft>
                <a:spcPts val="0"/>
              </a:spcAft>
              <a:buClrTx/>
              <a:buSzTx/>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350" indent="0">
              <a:lnSpc>
                <a:spcPct val="90000"/>
              </a:lnSpc>
              <a:spcBef>
                <a:spcPts val="300"/>
              </a:spcBef>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6350" indent="-6350">
              <a:lnSpc>
                <a:spcPct val="90000"/>
              </a:lnSpc>
              <a:spcBef>
                <a:spcPts val="300"/>
              </a:spcBef>
              <a:buFontTx/>
              <a:buNone/>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7938" indent="0">
              <a:buFont typeface="Arial" panose="020B0604020202020204" pitchFamily="34" charset="0"/>
              <a:buChar char="•"/>
              <a:tabLst/>
              <a:defRPr>
                <a:latin typeface="Verdana" panose="020B0604030504040204" pitchFamily="34" charset="0"/>
                <a:ea typeface="Verdana" panose="020B0604030504040204" pitchFamily="34" charset="0"/>
                <a:cs typeface="Verdana" panose="020B0604030504040204" pitchFamily="34" charset="0"/>
              </a:defRPr>
            </a:lvl6pPr>
          </a:lstStyle>
          <a:p>
            <a:pPr lvl="0"/>
            <a:r>
              <a:rPr lang="en-US" dirty="0"/>
              <a:t>Text here. Use ”Shift return” within paragraph, “return” to make paragraph two.</a:t>
            </a:r>
          </a:p>
          <a:p>
            <a:pPr lvl="3"/>
            <a:r>
              <a:rPr lang="en-US" dirty="0"/>
              <a:t>Text here. </a:t>
            </a:r>
          </a:p>
          <a:p>
            <a:pPr marL="292100" marR="0" lvl="4" indent="-285750" algn="l" defTabSz="685800" rtl="0" eaLnBrk="1" fontAlgn="auto" latinLnBrk="0" hangingPunct="1">
              <a:lnSpc>
                <a:spcPct val="90000"/>
              </a:lnSpc>
              <a:spcBef>
                <a:spcPts val="900"/>
              </a:spcBef>
              <a:spcAft>
                <a:spcPts val="0"/>
              </a:spcAft>
              <a:buClrTx/>
              <a:buSzTx/>
              <a:tabLst/>
              <a:defRPr/>
            </a:pPr>
            <a:r>
              <a:rPr lang="en-US" dirty="0"/>
              <a:t>Text here. </a:t>
            </a:r>
          </a:p>
          <a:p>
            <a:pPr marL="6350" marR="0" lvl="2" indent="0" algn="l" defTabSz="685800" rtl="0" eaLnBrk="1" fontAlgn="auto" latinLnBrk="0" hangingPunct="1">
              <a:lnSpc>
                <a:spcPct val="90000"/>
              </a:lnSpc>
              <a:spcBef>
                <a:spcPts val="900"/>
              </a:spcBef>
              <a:spcAft>
                <a:spcPts val="0"/>
              </a:spcAft>
              <a:buClrTx/>
              <a:buSzTx/>
              <a:buFontTx/>
              <a:buNone/>
              <a:tabLst/>
              <a:defRPr/>
            </a:pPr>
            <a:endParaRPr lang="en-US" dirty="0"/>
          </a:p>
          <a:p>
            <a:pPr marL="6350" marR="0" lvl="2" indent="0" algn="l" defTabSz="685800" rtl="0" eaLnBrk="1" fontAlgn="auto" latinLnBrk="0" hangingPunct="1">
              <a:lnSpc>
                <a:spcPct val="90000"/>
              </a:lnSpc>
              <a:spcBef>
                <a:spcPts val="900"/>
              </a:spcBef>
              <a:spcAft>
                <a:spcPts val="0"/>
              </a:spcAft>
              <a:buClrTx/>
              <a:buSzTx/>
              <a:buFontTx/>
              <a:buNone/>
              <a:tabLst/>
              <a:defRPr/>
            </a:pPr>
            <a:endParaRPr lang="en-US" dirty="0"/>
          </a:p>
          <a:p>
            <a:pPr lvl="1"/>
            <a:endParaRPr lang="en-US" dirty="0"/>
          </a:p>
          <a:p>
            <a:pPr lvl="0"/>
            <a:r>
              <a:rPr lang="en-US" dirty="0"/>
              <a:t> </a:t>
            </a:r>
            <a:br>
              <a:rPr lang="en-US" dirty="0"/>
            </a:br>
            <a:endParaRPr lang="en-US" dirty="0"/>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6324600" y="0"/>
            <a:ext cx="2667000" cy="135255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6324600" y="1428750"/>
            <a:ext cx="2663825" cy="2995264"/>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14300" indent="-107950">
              <a:tabLst/>
              <a:defRPr>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Place Image Here</a:t>
            </a:r>
          </a:p>
        </p:txBody>
      </p:sp>
      <p:sp>
        <p:nvSpPr>
          <p:cNvPr id="11" name="Text Placeholder 6">
            <a:extLst>
              <a:ext uri="{FF2B5EF4-FFF2-40B4-BE49-F238E27FC236}">
                <a16:creationId xmlns:a16="http://schemas.microsoft.com/office/drawing/2014/main" id="{34B406A6-2D52-7B48-8636-5EEDB575AB44}"/>
              </a:ext>
            </a:extLst>
          </p:cNvPr>
          <p:cNvSpPr>
            <a:spLocks noGrp="1"/>
          </p:cNvSpPr>
          <p:nvPr>
            <p:ph type="body" sz="quarter" idx="35" hasCustomPrompt="1"/>
          </p:nvPr>
        </p:nvSpPr>
        <p:spPr>
          <a:xfrm>
            <a:off x="918116" y="4248150"/>
            <a:ext cx="3425283"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15" name="Slide Number Placeholder 5">
            <a:extLst>
              <a:ext uri="{FF2B5EF4-FFF2-40B4-BE49-F238E27FC236}">
                <a16:creationId xmlns:a16="http://schemas.microsoft.com/office/drawing/2014/main" id="{C26F330A-4018-478A-9331-770300F5C62F}"/>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329388148"/>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Bullet List, 3 Image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FCA555-B86A-BC43-B1B8-CD95C0338AD0}"/>
              </a:ext>
            </a:extLst>
          </p:cNvPr>
          <p:cNvSpPr>
            <a:spLocks noGrp="1"/>
          </p:cNvSpPr>
          <p:nvPr>
            <p:ph type="body" sz="quarter" idx="26" hasCustomPrompt="1"/>
          </p:nvPr>
        </p:nvSpPr>
        <p:spPr>
          <a:xfrm>
            <a:off x="5103541" y="4248150"/>
            <a:ext cx="3583259" cy="175864"/>
          </a:xfrm>
          <a:prstGeom prst="rect">
            <a:avLst/>
          </a:prstGeom>
        </p:spPr>
        <p:txBody>
          <a:bodyPr lIns="0" tIns="0" rIns="0" bIns="0" anchor="b"/>
          <a:lstStyle>
            <a:lvl1pPr algn="r">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3" name="Text Placeholder 2">
            <a:extLst>
              <a:ext uri="{FF2B5EF4-FFF2-40B4-BE49-F238E27FC236}">
                <a16:creationId xmlns:a16="http://schemas.microsoft.com/office/drawing/2014/main" id="{6B486573-5183-964F-94B7-7C8705909F4F}"/>
              </a:ext>
            </a:extLst>
          </p:cNvPr>
          <p:cNvSpPr>
            <a:spLocks noGrp="1"/>
          </p:cNvSpPr>
          <p:nvPr>
            <p:ph type="body" sz="quarter" idx="27" hasCustomPrompt="1"/>
          </p:nvPr>
        </p:nvSpPr>
        <p:spPr>
          <a:xfrm>
            <a:off x="914400" y="333958"/>
            <a:ext cx="7769772" cy="1018592"/>
          </a:xfrm>
          <a:prstGeom prst="rect">
            <a:avLst/>
          </a:prstGeom>
        </p:spPr>
        <p:txBody>
          <a:bodyPr lIns="0" tIns="0" rIns="0" bIns="0"/>
          <a:lstStyle>
            <a:lvl1pPr>
              <a:lnSpc>
                <a:spcPts val="3300"/>
              </a:lnSpc>
              <a:defRPr sz="3200" b="1"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938" indent="0">
              <a:lnSpc>
                <a:spcPts val="3600"/>
              </a:lnSpc>
              <a:spcBef>
                <a:spcPts val="0"/>
              </a:spcBef>
              <a:buFontTx/>
              <a:buNone/>
              <a:tabLst/>
              <a:defRPr sz="3600" b="1"/>
            </a:lvl2pPr>
            <a:lvl3pPr marL="7938" indent="0">
              <a:lnSpc>
                <a:spcPts val="3600"/>
              </a:lnSpc>
              <a:spcBef>
                <a:spcPts val="0"/>
              </a:spcBef>
              <a:buFontTx/>
              <a:buNone/>
              <a:tabLst/>
              <a:defRPr sz="3600" b="1"/>
            </a:lvl3pPr>
            <a:lvl4pPr marL="7938" indent="0">
              <a:lnSpc>
                <a:spcPts val="3600"/>
              </a:lnSpc>
              <a:spcBef>
                <a:spcPts val="0"/>
              </a:spcBef>
              <a:buFontTx/>
              <a:buNone/>
              <a:tabLst/>
              <a:defRPr sz="3600" b="1"/>
            </a:lvl4pPr>
            <a:lvl5pPr marL="7938" indent="0">
              <a:lnSpc>
                <a:spcPts val="3600"/>
              </a:lnSpc>
              <a:spcBef>
                <a:spcPts val="0"/>
              </a:spcBef>
              <a:buFontTx/>
              <a:buNone/>
              <a:tabLst/>
              <a:defRPr sz="3600" b="1"/>
            </a:lvl5pPr>
          </a:lstStyle>
          <a:p>
            <a:pPr lvl="0"/>
            <a:r>
              <a:rPr lang="en-US" dirty="0"/>
              <a:t>2-Line Headline Here</a:t>
            </a:r>
          </a:p>
          <a:p>
            <a:pPr lvl="0"/>
            <a:r>
              <a:rPr lang="en-US" dirty="0"/>
              <a:t>2-Line Headline Here</a:t>
            </a:r>
          </a:p>
        </p:txBody>
      </p:sp>
      <p:sp>
        <p:nvSpPr>
          <p:cNvPr id="13" name="Content Placeholder 11">
            <a:extLst>
              <a:ext uri="{FF2B5EF4-FFF2-40B4-BE49-F238E27FC236}">
                <a16:creationId xmlns:a16="http://schemas.microsoft.com/office/drawing/2014/main" id="{F5708B29-91D2-BC46-B413-1913A83DD4EF}"/>
              </a:ext>
            </a:extLst>
          </p:cNvPr>
          <p:cNvSpPr>
            <a:spLocks noGrp="1"/>
          </p:cNvSpPr>
          <p:nvPr>
            <p:ph sz="quarter" idx="30" hasCustomPrompt="1"/>
          </p:nvPr>
        </p:nvSpPr>
        <p:spPr>
          <a:xfrm>
            <a:off x="7394575" y="1424568"/>
            <a:ext cx="1597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atin typeface="Verdana" panose="020B0604030504040204" pitchFamily="34" charset="0"/>
                <a:ea typeface="Verdana" panose="020B0604030504040204" pitchFamily="34" charset="0"/>
                <a:cs typeface="Verdana" panose="020B0604030504040204" pitchFamily="34" charset="0"/>
              </a:defRPr>
            </a:lvl2pPr>
            <a:lvl3pPr marL="114300" indent="-107950">
              <a:tabLst/>
              <a:defRPr/>
            </a:lvl3pPr>
            <a:lvl4pPr marL="114300" indent="-107950">
              <a:tabLst/>
              <a:defRPr/>
            </a:lvl4pPr>
            <a:lvl5pPr marL="114300" indent="-107950">
              <a:tabLst/>
              <a:defRPr/>
            </a:lvl5pPr>
          </a:lstStyle>
          <a:p>
            <a:pPr lvl="0"/>
            <a:r>
              <a:rPr lang="en-US" dirty="0"/>
              <a:t>Place Image Here</a:t>
            </a:r>
          </a:p>
          <a:p>
            <a:pPr lvl="1"/>
            <a:endParaRPr lang="en-US" dirty="0"/>
          </a:p>
        </p:txBody>
      </p:sp>
      <p:sp>
        <p:nvSpPr>
          <p:cNvPr id="14" name="Content Placeholder 11">
            <a:extLst>
              <a:ext uri="{FF2B5EF4-FFF2-40B4-BE49-F238E27FC236}">
                <a16:creationId xmlns:a16="http://schemas.microsoft.com/office/drawing/2014/main" id="{ECE980C4-375A-3243-A74A-C17C9690C472}"/>
              </a:ext>
            </a:extLst>
          </p:cNvPr>
          <p:cNvSpPr>
            <a:spLocks noGrp="1"/>
          </p:cNvSpPr>
          <p:nvPr>
            <p:ph sz="quarter" idx="31" hasCustomPrompt="1"/>
          </p:nvPr>
        </p:nvSpPr>
        <p:spPr>
          <a:xfrm>
            <a:off x="7394575" y="2861702"/>
            <a:ext cx="1597025" cy="1558130"/>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lvl2pPr>
            <a:lvl3pPr marL="114300" indent="-107950">
              <a:tabLst/>
              <a:defRPr/>
            </a:lvl3pPr>
            <a:lvl4pPr marL="114300" indent="-107950">
              <a:tabLst/>
              <a:defRPr/>
            </a:lvl4pPr>
            <a:lvl5pPr marL="114300" indent="-107950">
              <a:tabLst/>
              <a:defRPr/>
            </a:lvl5pPr>
          </a:lstStyle>
          <a:p>
            <a:pPr lvl="0"/>
            <a:r>
              <a:rPr lang="en-US" dirty="0"/>
              <a:t>Place Image Here</a:t>
            </a:r>
          </a:p>
        </p:txBody>
      </p:sp>
      <p:sp>
        <p:nvSpPr>
          <p:cNvPr id="4" name="Text Placeholder 3">
            <a:extLst>
              <a:ext uri="{FF2B5EF4-FFF2-40B4-BE49-F238E27FC236}">
                <a16:creationId xmlns:a16="http://schemas.microsoft.com/office/drawing/2014/main" id="{CC002275-5B5A-5945-96B9-11C4642822C4}"/>
              </a:ext>
            </a:extLst>
          </p:cNvPr>
          <p:cNvSpPr>
            <a:spLocks noGrp="1"/>
          </p:cNvSpPr>
          <p:nvPr>
            <p:ph type="body" sz="quarter" idx="35" hasCustomPrompt="1"/>
          </p:nvPr>
        </p:nvSpPr>
        <p:spPr>
          <a:xfrm>
            <a:off x="914399" y="1428750"/>
            <a:ext cx="6400777" cy="2667000"/>
          </a:xfrm>
          <a:prstGeom prst="rect">
            <a:avLst/>
          </a:prstGeom>
        </p:spPr>
        <p:txBody>
          <a:bodyPr lIns="0" tIns="0" rIns="0" bIns="0"/>
          <a:lstStyle>
            <a:lvl1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74625" indent="-174625">
              <a:lnSpc>
                <a:spcPct val="110000"/>
              </a:lnSpc>
              <a:spcBef>
                <a:spcPts val="0"/>
              </a:spcBef>
              <a:spcAft>
                <a:spcPts val="300"/>
              </a:spcAft>
              <a:buFont typeface="Arial" panose="020B0604020202020204" pitchFamily="34" charset="0"/>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342900" indent="-168275">
              <a:lnSpc>
                <a:spcPct val="110000"/>
              </a:lnSpc>
              <a:spcBef>
                <a:spcPts val="0"/>
              </a:spcBef>
              <a:spcAft>
                <a:spcPts val="300"/>
              </a:spcAft>
              <a:buFont typeface="System Font Regular"/>
              <a:buChar char="–"/>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342900" indent="-168275">
              <a:lnSpc>
                <a:spcPct val="110000"/>
              </a:lnSpc>
              <a:spcBef>
                <a:spcPts val="0"/>
              </a:spcBef>
              <a:spcAft>
                <a:spcPts val="300"/>
              </a:spcAft>
              <a:buFont typeface="Courier New" panose="02070309020205020404" pitchFamily="49" charset="0"/>
              <a:buChar char="o"/>
              <a:tabLst/>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2"/>
            <a:r>
              <a:rPr lang="en-US" dirty="0"/>
              <a:t>Type bulleted list here</a:t>
            </a:r>
          </a:p>
          <a:p>
            <a:pPr lvl="2"/>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1">
            <a:extLst>
              <a:ext uri="{FF2B5EF4-FFF2-40B4-BE49-F238E27FC236}">
                <a16:creationId xmlns:a16="http://schemas.microsoft.com/office/drawing/2014/main" id="{140D01CB-423A-804B-99C0-D6A84F953CDE}"/>
              </a:ext>
            </a:extLst>
          </p:cNvPr>
          <p:cNvSpPr>
            <a:spLocks noGrp="1"/>
          </p:cNvSpPr>
          <p:nvPr>
            <p:ph sz="quarter" idx="36" hasCustomPrompt="1"/>
          </p:nvPr>
        </p:nvSpPr>
        <p:spPr>
          <a:xfrm>
            <a:off x="7394575" y="4842"/>
            <a:ext cx="1597025" cy="1343526"/>
          </a:xfrm>
          <a:prstGeom prst="rect">
            <a:avLst/>
          </a:prstGeom>
        </p:spPr>
        <p:txBody>
          <a:bodyPr/>
          <a:lstStyle>
            <a:lvl1pPr>
              <a:defRPr>
                <a:solidFill>
                  <a:srgbClr val="A71E23"/>
                </a:solidFill>
                <a:latin typeface="Verdana" panose="020B0604030504040204" pitchFamily="34" charset="0"/>
                <a:ea typeface="Verdana" panose="020B0604030504040204" pitchFamily="34" charset="0"/>
                <a:cs typeface="Verdana" panose="020B0604030504040204" pitchFamily="34" charset="0"/>
              </a:defRPr>
            </a:lvl1pPr>
            <a:lvl2pPr marL="114300" indent="-107950">
              <a:tabLst/>
              <a:defRPr>
                <a:solidFill>
                  <a:schemeClr val="bg1"/>
                </a:solidFill>
              </a:defRPr>
            </a:lvl2pPr>
            <a:lvl3pPr marL="114300" indent="-107950">
              <a:tabLst/>
              <a:defRPr>
                <a:solidFill>
                  <a:schemeClr val="bg1"/>
                </a:solidFill>
              </a:defRPr>
            </a:lvl3pPr>
            <a:lvl4pPr marL="114300" indent="-107950">
              <a:tabLst/>
              <a:defRPr>
                <a:solidFill>
                  <a:schemeClr val="bg1"/>
                </a:solidFill>
              </a:defRPr>
            </a:lvl4pPr>
            <a:lvl5pPr marL="114300" indent="-107950">
              <a:tabLst/>
              <a:defRPr>
                <a:solidFill>
                  <a:schemeClr val="bg1"/>
                </a:solidFill>
              </a:defRPr>
            </a:lvl5pPr>
          </a:lstStyle>
          <a:p>
            <a:pPr lvl="0"/>
            <a:r>
              <a:rPr lang="en-US" dirty="0"/>
              <a:t>Place Image Here</a:t>
            </a:r>
          </a:p>
        </p:txBody>
      </p:sp>
      <p:sp>
        <p:nvSpPr>
          <p:cNvPr id="16" name="Text Placeholder 6">
            <a:extLst>
              <a:ext uri="{FF2B5EF4-FFF2-40B4-BE49-F238E27FC236}">
                <a16:creationId xmlns:a16="http://schemas.microsoft.com/office/drawing/2014/main" id="{9931B1CA-4605-414B-9526-0941F30DF661}"/>
              </a:ext>
            </a:extLst>
          </p:cNvPr>
          <p:cNvSpPr>
            <a:spLocks noGrp="1"/>
          </p:cNvSpPr>
          <p:nvPr>
            <p:ph type="body" sz="quarter" idx="37" hasCustomPrompt="1"/>
          </p:nvPr>
        </p:nvSpPr>
        <p:spPr>
          <a:xfrm>
            <a:off x="912540" y="4248150"/>
            <a:ext cx="3583259" cy="175864"/>
          </a:xfrm>
          <a:prstGeom prst="rect">
            <a:avLst/>
          </a:prstGeom>
        </p:spPr>
        <p:txBody>
          <a:bodyPr lIns="0" tIns="0" rIns="0" bIns="0" anchor="b"/>
          <a:lstStyle>
            <a:lvl1pPr algn="l">
              <a:lnSpc>
                <a:spcPct val="100000"/>
              </a:lnSpc>
              <a:defRPr sz="9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Credit line here 9 pt. or smaller</a:t>
            </a:r>
          </a:p>
        </p:txBody>
      </p:sp>
      <p:sp>
        <p:nvSpPr>
          <p:cNvPr id="17" name="Slide Number Placeholder 5">
            <a:extLst>
              <a:ext uri="{FF2B5EF4-FFF2-40B4-BE49-F238E27FC236}">
                <a16:creationId xmlns:a16="http://schemas.microsoft.com/office/drawing/2014/main" id="{95720EC1-9402-4704-9C90-BEF3176C9D72}"/>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1"/>
    </p:custDataLst>
    <p:extLst>
      <p:ext uri="{BB962C8B-B14F-4D97-AF65-F5344CB8AC3E}">
        <p14:creationId xmlns:p14="http://schemas.microsoft.com/office/powerpoint/2010/main" val="104592797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9"/>
          <a:srcRect/>
          <a:stretch/>
        </p:blipFill>
        <p:spPr>
          <a:xfrm>
            <a:off x="914400" y="4619063"/>
            <a:ext cx="2065022" cy="365760"/>
          </a:xfrm>
          <a:prstGeom prst="rect">
            <a:avLst/>
          </a:prstGeom>
        </p:spPr>
      </p:pic>
      <p:cxnSp>
        <p:nvCxnSpPr>
          <p:cNvPr id="13" name="Straight Connector 12"/>
          <p:cNvCxnSpPr>
            <a:cxnSpLocks/>
          </p:cNvCxnSpPr>
          <p:nvPr userDrawn="1"/>
        </p:nvCxnSpPr>
        <p:spPr>
          <a:xfrm>
            <a:off x="914400" y="4457700"/>
            <a:ext cx="8077200" cy="0"/>
          </a:xfrm>
          <a:prstGeom prst="line">
            <a:avLst/>
          </a:prstGeom>
          <a:ln w="12700">
            <a:solidFill>
              <a:srgbClr val="C0C0C0"/>
            </a:solidFill>
          </a:ln>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41E134BA-F668-D34A-96D6-F0D0E1BAB9F7}"/>
              </a:ext>
            </a:extLst>
          </p:cNvPr>
          <p:cNvPicPr>
            <a:picLocks noChangeAspect="1"/>
          </p:cNvPicPr>
          <p:nvPr userDrawn="1"/>
        </p:nvPicPr>
        <p:blipFill>
          <a:blip r:embed="rId30"/>
          <a:srcRect/>
          <a:stretch/>
        </p:blipFill>
        <p:spPr>
          <a:xfrm>
            <a:off x="0" y="1"/>
            <a:ext cx="663787" cy="666750"/>
          </a:xfrm>
          <a:prstGeom prst="rect">
            <a:avLst/>
          </a:prstGeom>
        </p:spPr>
      </p:pic>
      <p:sp>
        <p:nvSpPr>
          <p:cNvPr id="10" name="Title Placeholder 9">
            <a:extLst>
              <a:ext uri="{FF2B5EF4-FFF2-40B4-BE49-F238E27FC236}">
                <a16:creationId xmlns:a16="http://schemas.microsoft.com/office/drawing/2014/main" id="{5812F3B1-5C07-F14B-84F7-1CF91363343E}"/>
              </a:ext>
            </a:extLst>
          </p:cNvPr>
          <p:cNvSpPr>
            <a:spLocks noGrp="1"/>
          </p:cNvSpPr>
          <p:nvPr>
            <p:ph type="title"/>
          </p:nvPr>
        </p:nvSpPr>
        <p:spPr>
          <a:xfrm>
            <a:off x="914400" y="344532"/>
            <a:ext cx="8001000" cy="1171390"/>
          </a:xfrm>
          <a:prstGeom prst="rect">
            <a:avLst/>
          </a:prstGeom>
        </p:spPr>
        <p:txBody>
          <a:bodyPr vert="horz" lIns="0" tIns="0" rIns="0" bIns="0" rtlCol="0" anchor="t" anchorCtr="0">
            <a:normAutofit/>
          </a:bodyPr>
          <a:lstStyle/>
          <a:p>
            <a:r>
              <a:rPr lang="en-US" dirty="0"/>
              <a:t>Click to edit Master title style</a:t>
            </a:r>
          </a:p>
        </p:txBody>
      </p:sp>
      <p:sp>
        <p:nvSpPr>
          <p:cNvPr id="21" name="Slide Number Placeholder 5">
            <a:extLst>
              <a:ext uri="{FF2B5EF4-FFF2-40B4-BE49-F238E27FC236}">
                <a16:creationId xmlns:a16="http://schemas.microsoft.com/office/drawing/2014/main" id="{D14104FD-23AD-4E09-9E07-C566B9358F6D}"/>
              </a:ext>
            </a:extLst>
          </p:cNvPr>
          <p:cNvSpPr txBox="1">
            <a:spLocks/>
          </p:cNvSpPr>
          <p:nvPr userDrawn="1"/>
        </p:nvSpPr>
        <p:spPr>
          <a:xfrm>
            <a:off x="8534400" y="4683569"/>
            <a:ext cx="457200" cy="273843"/>
          </a:xfrm>
          <a:prstGeom prst="rect">
            <a:avLst/>
          </a:prstGeom>
        </p:spPr>
        <p:txBody>
          <a:bodyPr anchor="ctr" anchorCtr="0"/>
          <a:lstStyle>
            <a:defPPr>
              <a:defRPr lang="en-US"/>
            </a:defPPr>
            <a:lvl1pPr marL="0" algn="r" defTabSz="914400" rtl="0" eaLnBrk="1" latinLnBrk="0" hangingPunct="1">
              <a:defRPr sz="900" b="0" i="0" kern="1200">
                <a:solidFill>
                  <a:srgbClr val="828383"/>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5F4044-894B-B74C-BA70-A76DFBF02618}" type="slidenum">
              <a:rPr lang="en-US" smtClean="0"/>
              <a:pPr/>
              <a:t>‹#›</a:t>
            </a:fld>
            <a:endParaRPr lang="en-US" dirty="0"/>
          </a:p>
        </p:txBody>
      </p:sp>
    </p:spTree>
    <p:custDataLst>
      <p:tags r:id="rId28"/>
    </p:custDataLst>
    <p:extLst>
      <p:ext uri="{BB962C8B-B14F-4D97-AF65-F5344CB8AC3E}">
        <p14:creationId xmlns:p14="http://schemas.microsoft.com/office/powerpoint/2010/main" val="1442484165"/>
      </p:ext>
    </p:extLst>
  </p:cSld>
  <p:clrMap bg1="lt1" tx1="dk1" bg2="lt2" tx2="dk2" accent1="accent1" accent2="accent2" accent3="accent3" accent4="accent4" accent5="accent5" accent6="accent6" hlink="hlink" folHlink="folHlink"/>
  <p:sldLayoutIdLst>
    <p:sldLayoutId id="2147483671" r:id="rId1"/>
    <p:sldLayoutId id="2147483692" r:id="rId2"/>
    <p:sldLayoutId id="2147483707" r:id="rId3"/>
    <p:sldLayoutId id="2147483693" r:id="rId4"/>
    <p:sldLayoutId id="2147483729" r:id="rId5"/>
    <p:sldLayoutId id="2147483723" r:id="rId6"/>
    <p:sldLayoutId id="2147483720" r:id="rId7"/>
    <p:sldLayoutId id="2147483719" r:id="rId8"/>
    <p:sldLayoutId id="2147483718" r:id="rId9"/>
    <p:sldLayoutId id="2147483721" r:id="rId10"/>
    <p:sldLayoutId id="2147483716" r:id="rId11"/>
    <p:sldLayoutId id="2147483713" r:id="rId12"/>
    <p:sldLayoutId id="2147483717" r:id="rId13"/>
    <p:sldLayoutId id="2147483715" r:id="rId14"/>
    <p:sldLayoutId id="2147483706" r:id="rId15"/>
    <p:sldLayoutId id="2147483665" r:id="rId16"/>
    <p:sldLayoutId id="2147483687" r:id="rId17"/>
    <p:sldLayoutId id="2147483675" r:id="rId18"/>
    <p:sldLayoutId id="2147483679" r:id="rId19"/>
    <p:sldLayoutId id="2147483709" r:id="rId20"/>
    <p:sldLayoutId id="2147483681" r:id="rId21"/>
    <p:sldLayoutId id="2147483663" r:id="rId22"/>
    <p:sldLayoutId id="2147483722" r:id="rId23"/>
    <p:sldLayoutId id="2147483726" r:id="rId24"/>
    <p:sldLayoutId id="2147483727" r:id="rId25"/>
    <p:sldLayoutId id="2147483728" r:id="rId26"/>
  </p:sldLayoutIdLst>
  <p:hf hdr="0"/>
  <p:txStyles>
    <p:titleStyle>
      <a:lvl1pPr algn="l" defTabSz="685800" rtl="0" eaLnBrk="1" latinLnBrk="0" hangingPunct="1">
        <a:lnSpc>
          <a:spcPts val="3200"/>
        </a:lnSpc>
        <a:spcBef>
          <a:spcPct val="0"/>
        </a:spcBef>
        <a:buNone/>
        <a:defRPr sz="32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685800" rtl="0" eaLnBrk="1" latinLnBrk="0" hangingPunct="1">
        <a:lnSpc>
          <a:spcPct val="100000"/>
        </a:lnSpc>
        <a:spcBef>
          <a:spcPts val="0"/>
        </a:spcBef>
        <a:buFontTx/>
        <a:buNone/>
        <a:defRPr sz="900" b="0" i="0" kern="1200" baseline="0">
          <a:solidFill>
            <a:srgbClr val="C00000"/>
          </a:solidFill>
          <a:latin typeface="Effra" panose="020B0603020203020204" pitchFamily="34" charset="0"/>
          <a:ea typeface="+mn-ea"/>
          <a:cs typeface="+mn-cs"/>
        </a:defRPr>
      </a:lvl1pPr>
      <a:lvl2pPr marL="342900" indent="0" algn="l" defTabSz="685800" rtl="0" eaLnBrk="1" latinLnBrk="0" hangingPunct="1">
        <a:lnSpc>
          <a:spcPct val="90000"/>
        </a:lnSpc>
        <a:spcBef>
          <a:spcPts val="375"/>
        </a:spcBef>
        <a:buFontTx/>
        <a:buNone/>
        <a:defRPr sz="1800" b="1" i="0" kern="1200">
          <a:solidFill>
            <a:schemeClr val="tx1">
              <a:lumMod val="75000"/>
              <a:lumOff val="25000"/>
            </a:schemeClr>
          </a:solidFill>
          <a:latin typeface="Effra" panose="020B0603020203020204" pitchFamily="34" charset="0"/>
          <a:ea typeface="+mn-ea"/>
          <a:cs typeface="+mn-cs"/>
        </a:defRPr>
      </a:lvl2pPr>
      <a:lvl3pPr marL="685800" indent="0" algn="l" defTabSz="685800" rtl="0" eaLnBrk="1" latinLnBrk="0" hangingPunct="1">
        <a:lnSpc>
          <a:spcPct val="90000"/>
        </a:lnSpc>
        <a:spcBef>
          <a:spcPts val="375"/>
        </a:spcBef>
        <a:buFontTx/>
        <a:buNone/>
        <a:defRPr sz="1500" b="0" i="0" kern="1200">
          <a:solidFill>
            <a:schemeClr val="tx1">
              <a:lumMod val="75000"/>
              <a:lumOff val="25000"/>
            </a:schemeClr>
          </a:solidFill>
          <a:latin typeface="Effra" panose="020B0603020203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lumMod val="75000"/>
              <a:lumOff val="25000"/>
            </a:schemeClr>
          </a:solidFill>
          <a:latin typeface="Effra" panose="020B0603020203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 orient="horz" pos="708">
          <p15:clr>
            <a:srgbClr val="F26B43"/>
          </p15:clr>
        </p15:guide>
        <p15:guide id="6" orient="horz" pos="420">
          <p15:clr>
            <a:srgbClr val="F26B43"/>
          </p15:clr>
        </p15:guide>
        <p15:guide id="9" orient="horz" pos="3060">
          <p15:clr>
            <a:srgbClr val="F26B43"/>
          </p15:clr>
        </p15:guide>
        <p15:guide id="11" orient="horz" pos="900">
          <p15:clr>
            <a:srgbClr val="F26B43"/>
          </p15:clr>
        </p15:guide>
        <p15:guide id="12" pos="576">
          <p15:clr>
            <a:srgbClr val="F26B43"/>
          </p15:clr>
        </p15:guide>
        <p15:guide id="13" pos="5664">
          <p15:clr>
            <a:srgbClr val="F26B43"/>
          </p15:clr>
        </p15:guide>
        <p15:guide id="14" pos="547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tags" Target="../tags/tag3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3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4.xml"/><Relationship Id="rId1" Type="http://schemas.openxmlformats.org/officeDocument/2006/relationships/tags" Target="../tags/tag40.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4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4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3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3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35.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6.xml"/><Relationship Id="rId1" Type="http://schemas.openxmlformats.org/officeDocument/2006/relationships/tags" Target="../tags/tag3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D72E7-131E-453F-A884-CC029DC40AC5}"/>
              </a:ext>
            </a:extLst>
          </p:cNvPr>
          <p:cNvSpPr>
            <a:spLocks noGrp="1"/>
          </p:cNvSpPr>
          <p:nvPr>
            <p:ph type="title" idx="4294967295"/>
          </p:nvPr>
        </p:nvSpPr>
        <p:spPr/>
        <p:txBody>
          <a:bodyPr/>
          <a:lstStyle/>
          <a:p>
            <a:r>
              <a:rPr lang="en-US" dirty="0">
                <a:solidFill>
                  <a:schemeClr val="bg1"/>
                </a:solidFill>
              </a:rPr>
              <a:t>Stony Brook Medicine</a:t>
            </a:r>
          </a:p>
        </p:txBody>
      </p:sp>
    </p:spTree>
    <p:custDataLst>
      <p:tags r:id="rId1"/>
    </p:custDataLst>
    <p:extLst>
      <p:ext uri="{BB962C8B-B14F-4D97-AF65-F5344CB8AC3E}">
        <p14:creationId xmlns:p14="http://schemas.microsoft.com/office/powerpoint/2010/main" val="1778381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2">
            <a:extLst>
              <a:ext uri="{FF2B5EF4-FFF2-40B4-BE49-F238E27FC236}">
                <a16:creationId xmlns:a16="http://schemas.microsoft.com/office/drawing/2014/main" id="{0A2819C0-0D21-4055-BDC4-5F9A65B6ACC9}"/>
              </a:ext>
            </a:extLst>
          </p:cNvPr>
          <p:cNvSpPr>
            <a:spLocks noGrp="1"/>
          </p:cNvSpPr>
          <p:nvPr>
            <p:ph type="title"/>
          </p:nvPr>
        </p:nvSpPr>
        <p:spPr>
          <a:xfrm>
            <a:off x="919556" y="333681"/>
            <a:ext cx="7762088" cy="1018420"/>
          </a:xfrm>
        </p:spPr>
        <p:txBody>
          <a:bodyPr/>
          <a:lstStyle/>
          <a:p>
            <a:r>
              <a:rPr lang="en-US" altLang="en-US" dirty="0">
                <a:solidFill>
                  <a:srgbClr val="000000"/>
                </a:solidFill>
              </a:rPr>
              <a:t>Hospital Policy: IC0003</a:t>
            </a:r>
            <a:endParaRPr lang="en-US" dirty="0">
              <a:solidFill>
                <a:srgbClr val="000000"/>
              </a:solidFill>
            </a:endParaRPr>
          </a:p>
        </p:txBody>
      </p:sp>
      <p:pic>
        <p:nvPicPr>
          <p:cNvPr id="9" name="Picture 8">
            <a:extLst>
              <a:ext uri="{FF2B5EF4-FFF2-40B4-BE49-F238E27FC236}">
                <a16:creationId xmlns:a16="http://schemas.microsoft.com/office/drawing/2014/main" id="{1A1889F5-940C-4A08-9A5A-04DAC39CA62F}"/>
              </a:ext>
            </a:extLst>
          </p:cNvPr>
          <p:cNvPicPr>
            <a:picLocks noChangeAspect="1"/>
          </p:cNvPicPr>
          <p:nvPr/>
        </p:nvPicPr>
        <p:blipFill>
          <a:blip r:embed="rId4">
            <a:extLst>
              <a:ext uri="{28A0092B-C50C-407E-A947-70E740481C1C}">
                <a14:useLocalDpi xmlns:a14="http://schemas.microsoft.com/office/drawing/2010/main" val="0"/>
              </a:ext>
            </a:extLst>
          </a:blip>
          <a:srcRect l="32948" t="23009" r="33047" b="10301"/>
          <a:stretch>
            <a:fillRect/>
          </a:stretch>
        </p:blipFill>
        <p:spPr bwMode="auto">
          <a:xfrm>
            <a:off x="919556" y="1162211"/>
            <a:ext cx="2785964" cy="3276599"/>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E9B8440-2700-4810-AE83-86ACB2ADD9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683" y="1083316"/>
            <a:ext cx="2563317" cy="3317234"/>
          </a:xfrm>
          <a:prstGeom prst="rect">
            <a:avLst/>
          </a:prstGeom>
          <a:ln>
            <a:noFill/>
          </a:ln>
        </p:spPr>
      </p:pic>
      <p:pic>
        <p:nvPicPr>
          <p:cNvPr id="13" name="Picture 12">
            <a:extLst>
              <a:ext uri="{FF2B5EF4-FFF2-40B4-BE49-F238E27FC236}">
                <a16:creationId xmlns:a16="http://schemas.microsoft.com/office/drawing/2014/main" id="{915A435E-A540-450E-BF9B-AD2615EC93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0" y="1045055"/>
            <a:ext cx="2563316" cy="3317233"/>
          </a:xfrm>
          <a:prstGeom prst="rect">
            <a:avLst/>
          </a:prstGeom>
        </p:spPr>
      </p:pic>
      <p:sp>
        <p:nvSpPr>
          <p:cNvPr id="14" name="Oval 13">
            <a:extLst>
              <a:ext uri="{FF2B5EF4-FFF2-40B4-BE49-F238E27FC236}">
                <a16:creationId xmlns:a16="http://schemas.microsoft.com/office/drawing/2014/main" id="{76525387-F68C-4F18-93BA-AB415A2AB3C1}"/>
              </a:ext>
            </a:extLst>
          </p:cNvPr>
          <p:cNvSpPr/>
          <p:nvPr/>
        </p:nvSpPr>
        <p:spPr>
          <a:xfrm>
            <a:off x="919556" y="1352101"/>
            <a:ext cx="1060847" cy="521494"/>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350"/>
          </a:p>
        </p:txBody>
      </p:sp>
      <p:sp>
        <p:nvSpPr>
          <p:cNvPr id="21" name="Oval 20">
            <a:extLst>
              <a:ext uri="{FF2B5EF4-FFF2-40B4-BE49-F238E27FC236}">
                <a16:creationId xmlns:a16="http://schemas.microsoft.com/office/drawing/2014/main" id="{06B334DF-1A5B-4580-985D-024CC77BA1AE}"/>
              </a:ext>
            </a:extLst>
          </p:cNvPr>
          <p:cNvSpPr/>
          <p:nvPr/>
        </p:nvSpPr>
        <p:spPr>
          <a:xfrm>
            <a:off x="2086708" y="2101735"/>
            <a:ext cx="2056841" cy="1768559"/>
          </a:xfrm>
          <a:prstGeom prst="ellipse">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350"/>
          </a:p>
        </p:txBody>
      </p:sp>
      <p:sp>
        <p:nvSpPr>
          <p:cNvPr id="16" name="Text Placeholder 3">
            <a:extLst>
              <a:ext uri="{FF2B5EF4-FFF2-40B4-BE49-F238E27FC236}">
                <a16:creationId xmlns:a16="http://schemas.microsoft.com/office/drawing/2014/main" id="{F666F580-D6D3-4BC9-A5BB-7BD1C0E6A918}"/>
              </a:ext>
            </a:extLst>
          </p:cNvPr>
          <p:cNvSpPr>
            <a:spLocks noGrp="1"/>
          </p:cNvSpPr>
          <p:nvPr>
            <p:ph type="body" sz="quarter" idx="29"/>
          </p:nvPr>
        </p:nvSpPr>
        <p:spPr>
          <a:xfrm>
            <a:off x="4343400" y="819150"/>
            <a:ext cx="4648200" cy="3543138"/>
          </a:xfrm>
          <a:ln>
            <a:noFill/>
          </a:ln>
        </p:spPr>
        <p:txBody>
          <a:bodyPr/>
          <a:lstStyle/>
          <a:p>
            <a:pPr>
              <a:defRPr/>
            </a:pPr>
            <a:r>
              <a:rPr lang="en-US" sz="2000" dirty="0">
                <a:solidFill>
                  <a:srgbClr val="000000"/>
                </a:solidFill>
              </a:rPr>
              <a:t>1. Perform hand hygiene </a:t>
            </a:r>
            <a:r>
              <a:rPr lang="en-US" sz="2000" b="1" dirty="0">
                <a:solidFill>
                  <a:srgbClr val="000000"/>
                </a:solidFill>
              </a:rPr>
              <a:t>every</a:t>
            </a:r>
            <a:r>
              <a:rPr lang="en-US" sz="2000" dirty="0">
                <a:solidFill>
                  <a:srgbClr val="000000"/>
                </a:solidFill>
              </a:rPr>
              <a:t> time you </a:t>
            </a:r>
            <a:r>
              <a:rPr lang="en-US" sz="2000" b="1" dirty="0">
                <a:solidFill>
                  <a:srgbClr val="000000"/>
                </a:solidFill>
              </a:rPr>
              <a:t>enter and exit </a:t>
            </a:r>
            <a:r>
              <a:rPr lang="en-US" sz="2000" dirty="0">
                <a:solidFill>
                  <a:srgbClr val="000000"/>
                </a:solidFill>
              </a:rPr>
              <a:t>a </a:t>
            </a:r>
            <a:r>
              <a:rPr lang="en-US" sz="2000" dirty="0" smtClean="0">
                <a:solidFill>
                  <a:srgbClr val="000000"/>
                </a:solidFill>
              </a:rPr>
              <a:t>patient’s </a:t>
            </a:r>
            <a:r>
              <a:rPr lang="en-US" sz="2000" dirty="0">
                <a:solidFill>
                  <a:srgbClr val="000000"/>
                </a:solidFill>
              </a:rPr>
              <a:t>room.</a:t>
            </a:r>
          </a:p>
          <a:p>
            <a:pPr>
              <a:defRPr/>
            </a:pPr>
            <a:r>
              <a:rPr lang="en-US" sz="2000" dirty="0">
                <a:solidFill>
                  <a:srgbClr val="FF00FF"/>
                </a:solidFill>
              </a:rPr>
              <a:t/>
            </a:r>
            <a:br>
              <a:rPr lang="en-US" sz="2000" dirty="0">
                <a:solidFill>
                  <a:srgbClr val="FF00FF"/>
                </a:solidFill>
              </a:rPr>
            </a:br>
            <a:r>
              <a:rPr lang="en-US" sz="2000" dirty="0">
                <a:solidFill>
                  <a:srgbClr val="000000"/>
                </a:solidFill>
              </a:rPr>
              <a:t>2. If patient is isolated with </a:t>
            </a:r>
            <a:r>
              <a:rPr lang="en-US" sz="2000" b="1" i="1" dirty="0">
                <a:solidFill>
                  <a:srgbClr val="000000"/>
                </a:solidFill>
              </a:rPr>
              <a:t>C.diff</a:t>
            </a:r>
            <a:r>
              <a:rPr lang="en-US" sz="2000" dirty="0">
                <a:solidFill>
                  <a:srgbClr val="000000"/>
                </a:solidFill>
              </a:rPr>
              <a:t> – wash with </a:t>
            </a:r>
            <a:r>
              <a:rPr lang="en-US" sz="2000" b="1" dirty="0">
                <a:solidFill>
                  <a:srgbClr val="000000"/>
                </a:solidFill>
              </a:rPr>
              <a:t>soap and water</a:t>
            </a:r>
            <a:r>
              <a:rPr lang="en-US" sz="2000" dirty="0">
                <a:solidFill>
                  <a:srgbClr val="000000"/>
                </a:solidFill>
              </a:rPr>
              <a:t>.</a:t>
            </a:r>
          </a:p>
          <a:p>
            <a:pPr>
              <a:defRPr/>
            </a:pPr>
            <a:r>
              <a:rPr lang="en-US" sz="2000" dirty="0">
                <a:solidFill>
                  <a:srgbClr val="FF00FF"/>
                </a:solidFill>
              </a:rPr>
              <a:t/>
            </a:r>
            <a:br>
              <a:rPr lang="en-US" sz="2000" dirty="0">
                <a:solidFill>
                  <a:srgbClr val="FF00FF"/>
                </a:solidFill>
              </a:rPr>
            </a:br>
            <a:r>
              <a:rPr lang="en-US" sz="2000" dirty="0">
                <a:solidFill>
                  <a:srgbClr val="000000"/>
                </a:solidFill>
              </a:rPr>
              <a:t>3. Wash hands </a:t>
            </a:r>
            <a:r>
              <a:rPr lang="en-US" sz="2000" b="1" dirty="0">
                <a:solidFill>
                  <a:srgbClr val="000000"/>
                </a:solidFill>
              </a:rPr>
              <a:t>before </a:t>
            </a:r>
            <a:r>
              <a:rPr lang="en-US" sz="2000" b="1" dirty="0" smtClean="0">
                <a:solidFill>
                  <a:srgbClr val="000000"/>
                </a:solidFill>
              </a:rPr>
              <a:t>donning </a:t>
            </a:r>
            <a:r>
              <a:rPr lang="en-US" sz="2000" dirty="0">
                <a:solidFill>
                  <a:srgbClr val="000000"/>
                </a:solidFill>
              </a:rPr>
              <a:t>gloves and </a:t>
            </a:r>
            <a:r>
              <a:rPr lang="en-US" sz="2000" b="1" dirty="0">
                <a:solidFill>
                  <a:srgbClr val="000000"/>
                </a:solidFill>
              </a:rPr>
              <a:t>after</a:t>
            </a:r>
            <a:r>
              <a:rPr lang="en-US" sz="2000" dirty="0">
                <a:solidFill>
                  <a:srgbClr val="000000"/>
                </a:solidFill>
              </a:rPr>
              <a:t> </a:t>
            </a:r>
            <a:r>
              <a:rPr lang="en-US" sz="2000" b="1" dirty="0" smtClean="0">
                <a:solidFill>
                  <a:srgbClr val="000000"/>
                </a:solidFill>
              </a:rPr>
              <a:t>removing</a:t>
            </a:r>
            <a:r>
              <a:rPr lang="en-US" sz="2000" dirty="0" smtClean="0">
                <a:solidFill>
                  <a:srgbClr val="000000"/>
                </a:solidFill>
              </a:rPr>
              <a:t> gloves.</a:t>
            </a:r>
            <a:endParaRPr lang="en-US" sz="2000" dirty="0">
              <a:solidFill>
                <a:srgbClr val="000000"/>
              </a:solidFill>
            </a:endParaRPr>
          </a:p>
        </p:txBody>
      </p:sp>
    </p:spTree>
    <p:custDataLst>
      <p:tags r:id="rId1"/>
    </p:custDataLst>
    <p:extLst>
      <p:ext uri="{BB962C8B-B14F-4D97-AF65-F5344CB8AC3E}">
        <p14:creationId xmlns:p14="http://schemas.microsoft.com/office/powerpoint/2010/main" val="1714653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a:xfrm>
            <a:off x="762000" y="209551"/>
            <a:ext cx="8305800" cy="685800"/>
          </a:xfrm>
        </p:spPr>
        <p:txBody>
          <a:bodyPr>
            <a:normAutofit/>
          </a:bodyPr>
          <a:lstStyle/>
          <a:p>
            <a:r>
              <a:rPr lang="en-US" sz="2800" dirty="0">
                <a:solidFill>
                  <a:srgbClr val="000000"/>
                </a:solidFill>
                <a:cs typeface="Helvetica" panose="020B0604020202020204" pitchFamily="34" charset="0"/>
              </a:rPr>
              <a:t>When gloves should be used in addition to hand washing </a:t>
            </a:r>
            <a:endParaRPr lang="en-US" sz="2800" dirty="0">
              <a:solidFill>
                <a:srgbClr val="000000"/>
              </a:solidFill>
              <a:latin typeface="Verdana" panose="020B0604030504040204" pitchFamily="34" charset="0"/>
            </a:endParaRP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762000" y="895351"/>
            <a:ext cx="8305799" cy="3581399"/>
          </a:xfrm>
          <a:prstGeom prst="rect">
            <a:avLst/>
          </a:prstGeom>
        </p:spPr>
        <p:txBody>
          <a:bodyPr/>
          <a:lstStyle/>
          <a:p>
            <a:pPr>
              <a:lnSpc>
                <a:spcPct val="100000"/>
              </a:lnSpc>
            </a:pPr>
            <a:r>
              <a:rPr lang="en-US" sz="1200" dirty="0">
                <a:solidFill>
                  <a:srgbClr val="000000"/>
                </a:solidFill>
              </a:rPr>
              <a:t>From Hospital Policy: IC0012 Standard Precautions </a:t>
            </a:r>
            <a:endParaRPr lang="en-US" sz="1200" dirty="0" smtClean="0">
              <a:solidFill>
                <a:srgbClr val="000000"/>
              </a:solidFill>
            </a:endParaRPr>
          </a:p>
          <a:p>
            <a:pPr marL="457200">
              <a:lnSpc>
                <a:spcPct val="100000"/>
              </a:lnSpc>
            </a:pPr>
            <a:r>
              <a:rPr lang="en-US" sz="1200" dirty="0" smtClean="0">
                <a:solidFill>
                  <a:srgbClr val="000000"/>
                </a:solidFill>
              </a:rPr>
              <a:t>Gloves:</a:t>
            </a:r>
          </a:p>
          <a:p>
            <a:pPr marL="457200">
              <a:lnSpc>
                <a:spcPct val="100000"/>
              </a:lnSpc>
            </a:pPr>
            <a:r>
              <a:rPr lang="en-US" sz="1200" dirty="0" smtClean="0">
                <a:solidFill>
                  <a:srgbClr val="000000"/>
                </a:solidFill>
              </a:rPr>
              <a:t>a</a:t>
            </a:r>
            <a:r>
              <a:rPr lang="en-US" sz="1200" dirty="0">
                <a:solidFill>
                  <a:srgbClr val="000000"/>
                </a:solidFill>
              </a:rPr>
              <a:t>. For touching blood and body fluids, mucous membranes, or nonintact skin.</a:t>
            </a:r>
          </a:p>
          <a:p>
            <a:pPr marL="457200">
              <a:lnSpc>
                <a:spcPct val="100000"/>
              </a:lnSpc>
            </a:pPr>
            <a:r>
              <a:rPr lang="en-US" sz="1200" dirty="0">
                <a:solidFill>
                  <a:srgbClr val="000000"/>
                </a:solidFill>
              </a:rPr>
              <a:t>b. For handling items or surfaces soiled with blood or body fluids.</a:t>
            </a:r>
          </a:p>
          <a:p>
            <a:pPr marL="457200">
              <a:lnSpc>
                <a:spcPct val="100000"/>
              </a:lnSpc>
            </a:pPr>
            <a:r>
              <a:rPr lang="en-US" sz="1200" dirty="0">
                <a:solidFill>
                  <a:srgbClr val="000000"/>
                </a:solidFill>
              </a:rPr>
              <a:t>c. For performing venipuncture or other vascular access procedures.</a:t>
            </a:r>
          </a:p>
          <a:p>
            <a:pPr marL="457200">
              <a:lnSpc>
                <a:spcPct val="100000"/>
              </a:lnSpc>
            </a:pPr>
            <a:r>
              <a:rPr lang="en-US" sz="1200" dirty="0">
                <a:solidFill>
                  <a:srgbClr val="000000"/>
                </a:solidFill>
              </a:rPr>
              <a:t>d. For all invasive procedures.</a:t>
            </a:r>
          </a:p>
          <a:p>
            <a:pPr marL="457200">
              <a:lnSpc>
                <a:spcPct val="100000"/>
              </a:lnSpc>
            </a:pPr>
            <a:r>
              <a:rPr lang="en-US" sz="1200" dirty="0">
                <a:solidFill>
                  <a:srgbClr val="000000"/>
                </a:solidFill>
              </a:rPr>
              <a:t>e. Changed after each patient contact</a:t>
            </a:r>
          </a:p>
          <a:p>
            <a:pPr marL="457200">
              <a:lnSpc>
                <a:spcPct val="100000"/>
              </a:lnSpc>
            </a:pPr>
            <a:r>
              <a:rPr lang="en-US" sz="1200" dirty="0">
                <a:solidFill>
                  <a:srgbClr val="000000"/>
                </a:solidFill>
              </a:rPr>
              <a:t>f. For procedures likely to generate splashes of blood or other body</a:t>
            </a:r>
          </a:p>
          <a:p>
            <a:pPr marL="457200">
              <a:lnSpc>
                <a:spcPct val="100000"/>
              </a:lnSpc>
            </a:pPr>
            <a:r>
              <a:rPr lang="en-US" sz="1200" dirty="0">
                <a:solidFill>
                  <a:srgbClr val="000000"/>
                </a:solidFill>
              </a:rPr>
              <a:t>fluids.</a:t>
            </a:r>
          </a:p>
          <a:p>
            <a:pPr marL="457200">
              <a:lnSpc>
                <a:spcPct val="100000"/>
              </a:lnSpc>
            </a:pPr>
            <a:r>
              <a:rPr lang="en-US" sz="1200" dirty="0">
                <a:solidFill>
                  <a:srgbClr val="000000"/>
                </a:solidFill>
              </a:rPr>
              <a:t>g. All invasive procedures including assisting in vaginal or cesarean</a:t>
            </a:r>
          </a:p>
          <a:p>
            <a:pPr marL="457200">
              <a:lnSpc>
                <a:spcPct val="100000"/>
              </a:lnSpc>
            </a:pPr>
            <a:r>
              <a:rPr lang="en-US" sz="1200" dirty="0">
                <a:solidFill>
                  <a:srgbClr val="000000"/>
                </a:solidFill>
              </a:rPr>
              <a:t>deliveries.</a:t>
            </a:r>
          </a:p>
          <a:p>
            <a:pPr marL="457200">
              <a:lnSpc>
                <a:spcPct val="100000"/>
              </a:lnSpc>
            </a:pPr>
            <a:r>
              <a:rPr lang="en-US" sz="1200" dirty="0" smtClean="0">
                <a:solidFill>
                  <a:srgbClr val="000000"/>
                </a:solidFill>
              </a:rPr>
              <a:t>Gloves </a:t>
            </a:r>
            <a:r>
              <a:rPr lang="en-US" sz="1200" dirty="0">
                <a:solidFill>
                  <a:srgbClr val="000000"/>
                </a:solidFill>
              </a:rPr>
              <a:t>are also required when providing any care for all patients requiring contact precautions.</a:t>
            </a:r>
          </a:p>
        </p:txBody>
      </p:sp>
    </p:spTree>
    <p:custDataLst>
      <p:tags r:id="rId1"/>
    </p:custDataLst>
    <p:extLst>
      <p:ext uri="{BB962C8B-B14F-4D97-AF65-F5344CB8AC3E}">
        <p14:creationId xmlns:p14="http://schemas.microsoft.com/office/powerpoint/2010/main" val="3485355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2">
            <a:extLst>
              <a:ext uri="{FF2B5EF4-FFF2-40B4-BE49-F238E27FC236}">
                <a16:creationId xmlns:a16="http://schemas.microsoft.com/office/drawing/2014/main" id="{0A2819C0-0D21-4055-BDC4-5F9A65B6ACC9}"/>
              </a:ext>
            </a:extLst>
          </p:cNvPr>
          <p:cNvSpPr>
            <a:spLocks noGrp="1"/>
          </p:cNvSpPr>
          <p:nvPr>
            <p:ph type="title"/>
          </p:nvPr>
        </p:nvSpPr>
        <p:spPr>
          <a:xfrm>
            <a:off x="919556" y="333681"/>
            <a:ext cx="7762088" cy="1018420"/>
          </a:xfrm>
        </p:spPr>
        <p:txBody>
          <a:bodyPr/>
          <a:lstStyle/>
          <a:p>
            <a:r>
              <a:rPr lang="en-US" dirty="0">
                <a:solidFill>
                  <a:srgbClr val="000000"/>
                </a:solidFill>
                <a:latin typeface="Verdana" panose="020B0604030504040204" pitchFamily="34" charset="0"/>
              </a:rPr>
              <a:t>A</a:t>
            </a:r>
            <a:r>
              <a:rPr lang="en-US" dirty="0">
                <a:solidFill>
                  <a:srgbClr val="000000"/>
                </a:solidFill>
              </a:rPr>
              <a:t>nnual Physicals</a:t>
            </a:r>
            <a:endParaRPr lang="en-US" dirty="0">
              <a:solidFill>
                <a:srgbClr val="000000"/>
              </a:solidFill>
              <a:latin typeface="Verdana" panose="020B0604030504040204" pitchFamily="34" charset="0"/>
            </a:endParaRPr>
          </a:p>
        </p:txBody>
      </p:sp>
      <p:sp>
        <p:nvSpPr>
          <p:cNvPr id="16" name="Text Placeholder 3">
            <a:extLst>
              <a:ext uri="{FF2B5EF4-FFF2-40B4-BE49-F238E27FC236}">
                <a16:creationId xmlns:a16="http://schemas.microsoft.com/office/drawing/2014/main" id="{F666F580-D6D3-4BC9-A5BB-7BD1C0E6A918}"/>
              </a:ext>
            </a:extLst>
          </p:cNvPr>
          <p:cNvSpPr>
            <a:spLocks noGrp="1"/>
          </p:cNvSpPr>
          <p:nvPr>
            <p:ph type="body" sz="quarter" idx="29"/>
          </p:nvPr>
        </p:nvSpPr>
        <p:spPr>
          <a:xfrm>
            <a:off x="3962400" y="742951"/>
            <a:ext cx="5029200" cy="3657598"/>
          </a:xfrm>
          <a:ln>
            <a:noFill/>
          </a:ln>
        </p:spPr>
        <p:txBody>
          <a:bodyPr/>
          <a:lstStyle/>
          <a:p>
            <a:pPr marL="9525">
              <a:lnSpc>
                <a:spcPct val="120000"/>
              </a:lnSpc>
            </a:pPr>
            <a:r>
              <a:rPr lang="en-US" sz="1800" dirty="0">
                <a:solidFill>
                  <a:srgbClr val="000000"/>
                </a:solidFill>
              </a:rPr>
              <a:t>As faculty and staff complete annual physicals, they will sign an attestation in Employee Health &amp; </a:t>
            </a:r>
            <a:r>
              <a:rPr lang="en-US" sz="1800" dirty="0" smtClean="0">
                <a:solidFill>
                  <a:srgbClr val="000000"/>
                </a:solidFill>
              </a:rPr>
              <a:t>Wellness, which </a:t>
            </a:r>
            <a:r>
              <a:rPr lang="en-US" sz="1800" dirty="0">
                <a:solidFill>
                  <a:srgbClr val="000000"/>
                </a:solidFill>
              </a:rPr>
              <a:t>will reside in Human Resources.</a:t>
            </a:r>
            <a:r>
              <a:rPr lang="en-US" sz="1800" dirty="0">
                <a:solidFill>
                  <a:srgbClr val="FF00FF"/>
                </a:solidFill>
              </a:rPr>
              <a:t/>
            </a:r>
            <a:br>
              <a:rPr lang="en-US" sz="1800" dirty="0">
                <a:solidFill>
                  <a:srgbClr val="FF00FF"/>
                </a:solidFill>
              </a:rPr>
            </a:br>
            <a:r>
              <a:rPr lang="en-US" sz="1800" dirty="0">
                <a:solidFill>
                  <a:srgbClr val="FF00FF"/>
                </a:solidFill>
              </a:rPr>
              <a:t/>
            </a:r>
            <a:br>
              <a:rPr lang="en-US" sz="1800" dirty="0">
                <a:solidFill>
                  <a:srgbClr val="FF00FF"/>
                </a:solidFill>
              </a:rPr>
            </a:br>
            <a:r>
              <a:rPr lang="en-US" sz="1800" dirty="0">
                <a:solidFill>
                  <a:srgbClr val="000000"/>
                </a:solidFill>
              </a:rPr>
              <a:t>For recertification, employees will attest electronically. PeopleSoft will automatically track this activity. </a:t>
            </a:r>
            <a:r>
              <a:rPr lang="en-US" sz="1800" dirty="0">
                <a:solidFill>
                  <a:srgbClr val="FF00FF"/>
                </a:solidFill>
              </a:rPr>
              <a:t/>
            </a:r>
            <a:br>
              <a:rPr lang="en-US" sz="1800" dirty="0">
                <a:solidFill>
                  <a:srgbClr val="FF00FF"/>
                </a:solidFill>
              </a:rPr>
            </a:br>
            <a:r>
              <a:rPr lang="en-US" sz="1800" dirty="0">
                <a:solidFill>
                  <a:srgbClr val="FF00FF"/>
                </a:solidFill>
              </a:rPr>
              <a:t/>
            </a:r>
            <a:br>
              <a:rPr lang="en-US" sz="1800" dirty="0">
                <a:solidFill>
                  <a:srgbClr val="FF00FF"/>
                </a:solidFill>
              </a:rPr>
            </a:br>
            <a:r>
              <a:rPr lang="en-US" sz="1800" dirty="0">
                <a:solidFill>
                  <a:srgbClr val="000000"/>
                </a:solidFill>
              </a:rPr>
              <a:t>All new employees will sign a similar attestation during orientation.</a:t>
            </a:r>
          </a:p>
        </p:txBody>
      </p:sp>
      <p:pic>
        <p:nvPicPr>
          <p:cNvPr id="9" name="Picture 8">
            <a:extLst>
              <a:ext uri="{FF2B5EF4-FFF2-40B4-BE49-F238E27FC236}">
                <a16:creationId xmlns:a16="http://schemas.microsoft.com/office/drawing/2014/main" id="{1A1889F5-940C-4A08-9A5A-04DAC39CA62F}"/>
              </a:ext>
            </a:extLst>
          </p:cNvPr>
          <p:cNvPicPr>
            <a:picLocks noChangeAspect="1"/>
          </p:cNvPicPr>
          <p:nvPr/>
        </p:nvPicPr>
        <p:blipFill>
          <a:blip r:embed="rId4">
            <a:extLst>
              <a:ext uri="{28A0092B-C50C-407E-A947-70E740481C1C}">
                <a14:useLocalDpi xmlns:a14="http://schemas.microsoft.com/office/drawing/2010/main" val="0"/>
              </a:ext>
            </a:extLst>
          </a:blip>
          <a:srcRect l="32948" t="23009" r="33047" b="10301"/>
          <a:stretch>
            <a:fillRect/>
          </a:stretch>
        </p:blipFill>
        <p:spPr bwMode="auto">
          <a:xfrm>
            <a:off x="919556" y="1123950"/>
            <a:ext cx="2785964" cy="3276599"/>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1883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a:xfrm>
            <a:off x="911063" y="57150"/>
            <a:ext cx="7762088" cy="1018420"/>
          </a:xfrm>
        </p:spPr>
        <p:txBody>
          <a:bodyPr/>
          <a:lstStyle/>
          <a:p>
            <a:r>
              <a:rPr lang="en-US" dirty="0" smtClean="0">
                <a:solidFill>
                  <a:srgbClr val="000000"/>
                </a:solidFill>
              </a:rPr>
              <a:t>Hand Hygiene Monitoring</a:t>
            </a:r>
            <a:endParaRPr lang="en-US" dirty="0">
              <a:solidFill>
                <a:srgbClr val="000000"/>
              </a:solidFill>
              <a:latin typeface="Verdana" panose="020B0604030504040204" pitchFamily="34" charset="0"/>
            </a:endParaRP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00751" y="361950"/>
            <a:ext cx="7772400" cy="3505200"/>
          </a:xfrm>
          <a:prstGeom prst="rect">
            <a:avLst/>
          </a:prstGeom>
        </p:spPr>
        <p:txBody>
          <a:bodyPr/>
          <a:lstStyle/>
          <a:p>
            <a:r>
              <a:rPr lang="en-US" sz="1800" dirty="0">
                <a:solidFill>
                  <a:srgbClr val="000000"/>
                </a:solidFill>
                <a:cs typeface="Helvetica" panose="020B0604020202020204" pitchFamily="34" charset="0"/>
              </a:rPr>
              <a:t>Monitoring is done by Direct </a:t>
            </a:r>
            <a:r>
              <a:rPr lang="en-US" sz="1800" dirty="0" smtClean="0">
                <a:solidFill>
                  <a:srgbClr val="000000"/>
                </a:solidFill>
                <a:cs typeface="Helvetica" panose="020B0604020202020204" pitchFamily="34" charset="0"/>
              </a:rPr>
              <a:t>Observation. </a:t>
            </a:r>
          </a:p>
          <a:p>
            <a:pPr>
              <a:spcAft>
                <a:spcPts val="0"/>
              </a:spcAft>
            </a:pPr>
            <a:r>
              <a:rPr lang="en-US" sz="1800" dirty="0" smtClean="0">
                <a:solidFill>
                  <a:srgbClr val="000000"/>
                </a:solidFill>
                <a:cs typeface="Helvetica" panose="020B0604020202020204" pitchFamily="34" charset="0"/>
              </a:rPr>
              <a:t>Observations</a:t>
            </a:r>
            <a:r>
              <a:rPr lang="en-US" sz="1800" dirty="0">
                <a:solidFill>
                  <a:srgbClr val="000000"/>
                </a:solidFill>
                <a:cs typeface="Helvetica" panose="020B0604020202020204" pitchFamily="34" charset="0"/>
              </a:rPr>
              <a:t>:</a:t>
            </a:r>
          </a:p>
          <a:p>
            <a:pPr marL="285750" indent="-285750">
              <a:buFont typeface="Arial" panose="020B0604020202020204" pitchFamily="34" charset="0"/>
              <a:buChar char="•"/>
            </a:pPr>
            <a:r>
              <a:rPr lang="en-US" sz="1800" dirty="0">
                <a:solidFill>
                  <a:srgbClr val="000000"/>
                </a:solidFill>
                <a:cs typeface="Helvetica" panose="020B0604020202020204" pitchFamily="34" charset="0"/>
              </a:rPr>
              <a:t>Identify opportunities for hand hygiene.</a:t>
            </a:r>
          </a:p>
          <a:p>
            <a:pPr marL="285750" indent="-285750">
              <a:buFont typeface="Arial" panose="020B0604020202020204" pitchFamily="34" charset="0"/>
              <a:buChar char="•"/>
            </a:pPr>
            <a:r>
              <a:rPr lang="en-US" sz="1800" dirty="0" smtClean="0">
                <a:solidFill>
                  <a:srgbClr val="000000"/>
                </a:solidFill>
                <a:cs typeface="Helvetica" panose="020B0604020202020204" pitchFamily="34" charset="0"/>
              </a:rPr>
              <a:t>Determine compliance with these opportunities and that proper technique was used.</a:t>
            </a:r>
            <a:endParaRPr lang="en-US" sz="1800" dirty="0">
              <a:solidFill>
                <a:srgbClr val="000000"/>
              </a:solidFill>
              <a:cs typeface="Helvetica" panose="020B0604020202020204" pitchFamily="34" charset="0"/>
            </a:endParaRPr>
          </a:p>
          <a:p>
            <a:pPr marL="285750" indent="-285750">
              <a:buFont typeface="Arial" panose="020B0604020202020204" pitchFamily="34" charset="0"/>
              <a:buChar char="•"/>
            </a:pPr>
            <a:r>
              <a:rPr lang="en-US" sz="1800" dirty="0" smtClean="0">
                <a:solidFill>
                  <a:srgbClr val="000000"/>
                </a:solidFill>
                <a:cs typeface="Helvetica" panose="020B0604020202020204" pitchFamily="34" charset="0"/>
              </a:rPr>
              <a:t>Conducted </a:t>
            </a:r>
            <a:r>
              <a:rPr lang="en-US" sz="1800" dirty="0">
                <a:solidFill>
                  <a:srgbClr val="000000"/>
                </a:solidFill>
                <a:cs typeface="Helvetica" panose="020B0604020202020204" pitchFamily="34" charset="0"/>
              </a:rPr>
              <a:t>on all units and patient care areas. </a:t>
            </a:r>
          </a:p>
          <a:p>
            <a:pPr marL="285750" indent="-285750">
              <a:buFont typeface="Arial" panose="020B0604020202020204" pitchFamily="34" charset="0"/>
              <a:buChar char="•"/>
            </a:pPr>
            <a:r>
              <a:rPr lang="en-US" sz="1800" dirty="0">
                <a:solidFill>
                  <a:srgbClr val="000000"/>
                </a:solidFill>
                <a:cs typeface="Helvetica" panose="020B0604020202020204" pitchFamily="34" charset="0"/>
              </a:rPr>
              <a:t>Monthly across all shifts and on all days of the week.</a:t>
            </a:r>
          </a:p>
          <a:p>
            <a:pPr marL="285750" indent="-285750">
              <a:buFont typeface="Arial" panose="020B0604020202020204" pitchFamily="34" charset="0"/>
              <a:buChar char="•"/>
            </a:pPr>
            <a:r>
              <a:rPr lang="en-US" sz="1800" dirty="0">
                <a:solidFill>
                  <a:srgbClr val="000000"/>
                </a:solidFill>
                <a:cs typeface="Helvetica" panose="020B0604020202020204" pitchFamily="34" charset="0"/>
              </a:rPr>
              <a:t>Number of observations based on census or number of procedures (typically 200 per month).</a:t>
            </a:r>
          </a:p>
          <a:p>
            <a:pPr marL="285750" indent="-285750">
              <a:buFont typeface="Arial" panose="020B0604020202020204" pitchFamily="34" charset="0"/>
              <a:buChar char="•"/>
            </a:pPr>
            <a:r>
              <a:rPr lang="en-US" sz="1800" dirty="0">
                <a:solidFill>
                  <a:srgbClr val="000000"/>
                </a:solidFill>
                <a:cs typeface="Helvetica" panose="020B0604020202020204" pitchFamily="34" charset="0"/>
              </a:rPr>
              <a:t>Different roles of individuals (e.g., Nurses, Physicians, Techs, Dietary</a:t>
            </a:r>
            <a:r>
              <a:rPr lang="en-US" sz="1800" dirty="0" smtClean="0">
                <a:solidFill>
                  <a:srgbClr val="000000"/>
                </a:solidFill>
                <a:cs typeface="Helvetica" panose="020B0604020202020204" pitchFamily="34" charset="0"/>
              </a:rPr>
              <a:t>)</a:t>
            </a:r>
          </a:p>
          <a:p>
            <a:pPr marL="285750" indent="-285750">
              <a:buFont typeface="Arial" panose="020B0604020202020204" pitchFamily="34" charset="0"/>
              <a:buChar char="•"/>
            </a:pPr>
            <a:r>
              <a:rPr lang="en-US" sz="1800" dirty="0" smtClean="0">
                <a:solidFill>
                  <a:srgbClr val="000000"/>
                </a:solidFill>
                <a:cs typeface="Helvetica" panose="020B0604020202020204" pitchFamily="34" charset="0"/>
              </a:rPr>
              <a:t>Validation of observers conducted by Infection Control</a:t>
            </a:r>
            <a:endParaRPr lang="en-US" sz="1800" dirty="0">
              <a:solidFill>
                <a:srgbClr val="000000"/>
              </a:solidFill>
              <a:cs typeface="Helvetica" panose="020B0604020202020204" pitchFamily="34" charset="0"/>
            </a:endParaRPr>
          </a:p>
        </p:txBody>
      </p:sp>
    </p:spTree>
    <p:custDataLst>
      <p:tags r:id="rId1"/>
    </p:custDataLst>
    <p:extLst>
      <p:ext uri="{BB962C8B-B14F-4D97-AF65-F5344CB8AC3E}">
        <p14:creationId xmlns:p14="http://schemas.microsoft.com/office/powerpoint/2010/main" val="19081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FC1EED2A-5A37-4F33-85B6-0DE936442A06}"/>
              </a:ext>
            </a:extLst>
          </p:cNvPr>
          <p:cNvSpPr>
            <a:spLocks noGrp="1"/>
          </p:cNvSpPr>
          <p:nvPr>
            <p:ph type="title"/>
          </p:nvPr>
        </p:nvSpPr>
        <p:spPr/>
        <p:txBody>
          <a:bodyPr/>
          <a:lstStyle/>
          <a:p>
            <a:r>
              <a:rPr lang="en-US" dirty="0">
                <a:solidFill>
                  <a:srgbClr val="000000"/>
                </a:solidFill>
                <a:latin typeface="Verdana" panose="020B0604030504040204" pitchFamily="34" charset="0"/>
              </a:rPr>
              <a:t>Thank You</a:t>
            </a:r>
          </a:p>
        </p:txBody>
      </p:sp>
      <p:sp>
        <p:nvSpPr>
          <p:cNvPr id="6" name="Text Placeholder 5">
            <a:extLst>
              <a:ext uri="{FF2B5EF4-FFF2-40B4-BE49-F238E27FC236}">
                <a16:creationId xmlns:a16="http://schemas.microsoft.com/office/drawing/2014/main" id="{91A891F7-5830-477F-A459-66D0780598AB}"/>
              </a:ext>
            </a:extLst>
          </p:cNvPr>
          <p:cNvSpPr txBox="1">
            <a:spLocks/>
          </p:cNvSpPr>
          <p:nvPr/>
        </p:nvSpPr>
        <p:spPr>
          <a:xfrm>
            <a:off x="938324" y="819150"/>
            <a:ext cx="6224476" cy="1845421"/>
          </a:xfrm>
          <a:prstGeom prst="rect">
            <a:avLst/>
          </a:prstGeom>
        </p:spPr>
        <p:txBody>
          <a:bodyPr lIns="91418" tIns="45709" rIns="91418" bIns="45709">
            <a:noAutofit/>
          </a:bodyPr>
          <a:lstStyle>
            <a:lvl1pPr marL="342900" indent="-3429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400" b="1" dirty="0">
                <a:solidFill>
                  <a:srgbClr val="000000"/>
                </a:solidFill>
                <a:latin typeface="Verdana" panose="020B0604030504040204" pitchFamily="34" charset="0"/>
                <a:ea typeface="Verdana" panose="020B0604030504040204" pitchFamily="34" charset="0"/>
              </a:rPr>
              <a:t>For questions or comments please contact:</a:t>
            </a:r>
          </a:p>
          <a:p>
            <a:pPr marL="0" indent="0">
              <a:spcBef>
                <a:spcPts val="0"/>
              </a:spcBef>
              <a:buNone/>
            </a:pPr>
            <a:r>
              <a:rPr lang="en-US" sz="1400" dirty="0" smtClean="0">
                <a:solidFill>
                  <a:srgbClr val="000000"/>
                </a:solidFill>
                <a:latin typeface="Verdana" panose="020B0604030504040204" pitchFamily="34" charset="0"/>
                <a:ea typeface="Verdana" panose="020B0604030504040204" pitchFamily="34" charset="0"/>
              </a:rPr>
              <a:t>Quality Improvement</a:t>
            </a:r>
            <a:endParaRPr lang="en-US" sz="1400" dirty="0">
              <a:solidFill>
                <a:srgbClr val="000000"/>
              </a:solidFill>
              <a:latin typeface="Verdana" panose="020B0604030504040204" pitchFamily="34" charset="0"/>
              <a:ea typeface="Verdana" panose="020B0604030504040204" pitchFamily="34" charset="0"/>
            </a:endParaRPr>
          </a:p>
          <a:p>
            <a:pPr marL="0" indent="0">
              <a:spcBef>
                <a:spcPts val="0"/>
              </a:spcBef>
              <a:buNone/>
            </a:pPr>
            <a:r>
              <a:rPr lang="en-US" sz="1400" dirty="0" smtClean="0">
                <a:solidFill>
                  <a:srgbClr val="000000"/>
                </a:solidFill>
                <a:latin typeface="Verdana" panose="020B0604030504040204" pitchFamily="34" charset="0"/>
                <a:ea typeface="Verdana" panose="020B0604030504040204" pitchFamily="34" charset="0"/>
              </a:rPr>
              <a:t>(631) 444-5486</a:t>
            </a:r>
            <a:endParaRPr lang="en-US" sz="1400" dirty="0">
              <a:solidFill>
                <a:srgbClr val="000000"/>
              </a:solidFill>
              <a:latin typeface="Verdana" panose="020B0604030504040204" pitchFamily="34" charset="0"/>
              <a:ea typeface="Verdana" panose="020B0604030504040204" pitchFamily="34" charset="0"/>
            </a:endParaRPr>
          </a:p>
          <a:p>
            <a:pPr marL="0" indent="0">
              <a:spcBef>
                <a:spcPts val="0"/>
              </a:spcBef>
              <a:buNone/>
            </a:pPr>
            <a:endParaRPr lang="en-US" sz="1400" dirty="0">
              <a:solidFill>
                <a:srgbClr val="000000"/>
              </a:solidFill>
              <a:latin typeface="Verdana" panose="020B0604030504040204" pitchFamily="34" charset="0"/>
              <a:ea typeface="Verdana" panose="020B0604030504040204" pitchFamily="34" charset="0"/>
            </a:endParaRPr>
          </a:p>
        </p:txBody>
      </p:sp>
      <p:pic>
        <p:nvPicPr>
          <p:cNvPr id="14" name="Picture Placeholder 13">
            <a:extLst>
              <a:ext uri="{FF2B5EF4-FFF2-40B4-BE49-F238E27FC236}">
                <a16:creationId xmlns:a16="http://schemas.microsoft.com/office/drawing/2014/main" id="{2A3FB657-6A81-4622-B766-D62F8A5511D8}"/>
              </a:ext>
            </a:extLst>
          </p:cNvPr>
          <p:cNvPicPr>
            <a:picLocks noChangeAspect="1"/>
          </p:cNvPicPr>
          <p:nvPr/>
        </p:nvPicPr>
        <p:blipFill>
          <a:blip r:embed="rId4" cstate="email">
            <a:extLst>
              <a:ext uri="{28A0092B-C50C-407E-A947-70E740481C1C}">
                <a14:useLocalDpi xmlns:a14="http://schemas.microsoft.com/office/drawing/2010/main"/>
              </a:ext>
            </a:extLst>
          </a:blip>
          <a:srcRect t="31279" b="31279"/>
          <a:stretch>
            <a:fillRect/>
          </a:stretch>
        </p:blipFill>
        <p:spPr>
          <a:xfrm>
            <a:off x="0" y="2664571"/>
            <a:ext cx="9144000" cy="2282430"/>
          </a:xfrm>
        </p:spPr>
      </p:pic>
      <p:pic>
        <p:nvPicPr>
          <p:cNvPr id="15" name="Picture Placeholder 13">
            <a:extLst>
              <a:ext uri="{FF2B5EF4-FFF2-40B4-BE49-F238E27FC236}">
                <a16:creationId xmlns:a16="http://schemas.microsoft.com/office/drawing/2014/main" id="{ADE2868D-D045-454B-B086-604DA4F8A4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42650" r="11610" b="30411"/>
          <a:stretch/>
        </p:blipFill>
        <p:spPr>
          <a:xfrm>
            <a:off x="909245" y="2765998"/>
            <a:ext cx="8082355" cy="1642217"/>
          </a:xfrm>
          <a:prstGeom prst="rect">
            <a:avLst/>
          </a:prstGeom>
        </p:spPr>
      </p:pic>
    </p:spTree>
    <p:custDataLst>
      <p:tags r:id="rId1"/>
    </p:custDataLst>
    <p:extLst>
      <p:ext uri="{BB962C8B-B14F-4D97-AF65-F5344CB8AC3E}">
        <p14:creationId xmlns:p14="http://schemas.microsoft.com/office/powerpoint/2010/main" val="1967468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0A45D3-2C0C-4E51-AC82-A82C37904ABA}"/>
              </a:ext>
            </a:extLst>
          </p:cNvPr>
          <p:cNvSpPr>
            <a:spLocks noGrp="1"/>
          </p:cNvSpPr>
          <p:nvPr>
            <p:ph type="body" sz="quarter" idx="19"/>
          </p:nvPr>
        </p:nvSpPr>
        <p:spPr/>
        <p:txBody>
          <a:bodyPr/>
          <a:lstStyle/>
          <a:p>
            <a:r>
              <a:rPr lang="en-US" b="0" dirty="0"/>
              <a:t>Hand Hygiene</a:t>
            </a:r>
          </a:p>
          <a:p>
            <a:r>
              <a:rPr lang="en-US" sz="2400" b="0" dirty="0"/>
              <a:t>Annual Training</a:t>
            </a:r>
            <a:endParaRPr lang="en-US" sz="2400" dirty="0"/>
          </a:p>
        </p:txBody>
      </p:sp>
      <p:sp>
        <p:nvSpPr>
          <p:cNvPr id="6" name="Text Placeholder 5">
            <a:extLst>
              <a:ext uri="{FF2B5EF4-FFF2-40B4-BE49-F238E27FC236}">
                <a16:creationId xmlns:a16="http://schemas.microsoft.com/office/drawing/2014/main" id="{6D61CD91-DC57-45B1-AC24-6A5808B97110}"/>
              </a:ext>
            </a:extLst>
          </p:cNvPr>
          <p:cNvSpPr>
            <a:spLocks noGrp="1"/>
          </p:cNvSpPr>
          <p:nvPr>
            <p:ph type="body" sz="quarter" idx="20"/>
          </p:nvPr>
        </p:nvSpPr>
        <p:spPr>
          <a:xfrm>
            <a:off x="1219199" y="3072367"/>
            <a:ext cx="7696201" cy="1251980"/>
          </a:xfrm>
        </p:spPr>
        <p:txBody>
          <a:bodyPr/>
          <a:lstStyle/>
          <a:p>
            <a:r>
              <a:rPr lang="en-US" dirty="0">
                <a:solidFill>
                  <a:schemeClr val="tx2"/>
                </a:solidFill>
              </a:rPr>
              <a:t>Designed by: </a:t>
            </a:r>
            <a:r>
              <a:rPr lang="en-US" dirty="0" smtClean="0">
                <a:solidFill>
                  <a:schemeClr val="tx2"/>
                </a:solidFill>
              </a:rPr>
              <a:t>Infection Control and The Hand Hygiene Committee</a:t>
            </a:r>
            <a:endParaRPr lang="en-US" dirty="0">
              <a:solidFill>
                <a:schemeClr val="tx2"/>
              </a:solidFill>
            </a:endParaRPr>
          </a:p>
          <a:p>
            <a:r>
              <a:rPr lang="en-US" dirty="0">
                <a:solidFill>
                  <a:schemeClr val="tx2"/>
                </a:solidFill>
              </a:rPr>
              <a:t>Reviewed by: Infection Control and The Hand Hygiene Committee</a:t>
            </a:r>
          </a:p>
          <a:p>
            <a:r>
              <a:rPr lang="en-US" dirty="0">
                <a:solidFill>
                  <a:schemeClr val="tx2"/>
                </a:solidFill>
              </a:rPr>
              <a:t>Version: v 1.0; 04/20/2022</a:t>
            </a:r>
            <a:endParaRPr lang="en-US" dirty="0"/>
          </a:p>
        </p:txBody>
      </p:sp>
    </p:spTree>
    <p:custDataLst>
      <p:tags r:id="rId1"/>
    </p:custDataLst>
    <p:extLst>
      <p:ext uri="{BB962C8B-B14F-4D97-AF65-F5344CB8AC3E}">
        <p14:creationId xmlns:p14="http://schemas.microsoft.com/office/powerpoint/2010/main" val="1152933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p:txBody>
          <a:bodyPr/>
          <a:lstStyle/>
          <a:p>
            <a:r>
              <a:rPr lang="en-US" dirty="0">
                <a:solidFill>
                  <a:srgbClr val="000000"/>
                </a:solidFill>
                <a:latin typeface="Verdana" panose="020B0604030504040204" pitchFamily="34" charset="0"/>
              </a:rPr>
              <a:t>Learning Objectives</a:t>
            </a: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22083" y="819150"/>
            <a:ext cx="7772400" cy="3581400"/>
          </a:xfrm>
          <a:prstGeom prst="rect">
            <a:avLst/>
          </a:prstGeom>
        </p:spPr>
        <p:txBody>
          <a:bodyPr/>
          <a:lstStyle/>
          <a:p>
            <a:pPr marL="0" indent="0" algn="l">
              <a:spcAft>
                <a:spcPts val="600"/>
              </a:spcAft>
              <a:buNone/>
            </a:pPr>
            <a:r>
              <a:rPr lang="en-US" sz="1400" dirty="0">
                <a:solidFill>
                  <a:srgbClr val="000000"/>
                </a:solidFill>
              </a:rPr>
              <a:t>By the end of this section, participants will be able to demonstrate an understanding of the following:</a:t>
            </a:r>
          </a:p>
          <a:p>
            <a:pPr marL="285750" indent="-285750" algn="l">
              <a:buFont typeface="Arial" panose="020B0604020202020204" pitchFamily="34" charset="0"/>
              <a:buChar char="•"/>
            </a:pPr>
            <a:r>
              <a:rPr lang="en-US" sz="1400" b="0" dirty="0">
                <a:solidFill>
                  <a:srgbClr val="000000"/>
                </a:solidFill>
              </a:rPr>
              <a:t>How hand hygiene helps </a:t>
            </a:r>
            <a:r>
              <a:rPr lang="en-US" sz="1400" b="0" dirty="0" smtClean="0">
                <a:solidFill>
                  <a:srgbClr val="000000"/>
                </a:solidFill>
              </a:rPr>
              <a:t>prevent </a:t>
            </a:r>
            <a:r>
              <a:rPr lang="en-US" sz="1400" b="0" dirty="0">
                <a:solidFill>
                  <a:srgbClr val="000000"/>
                </a:solidFill>
              </a:rPr>
              <a:t>infections.</a:t>
            </a:r>
          </a:p>
          <a:p>
            <a:pPr marL="285750" indent="-285750" algn="l">
              <a:buFont typeface="Arial" panose="020B0604020202020204" pitchFamily="34" charset="0"/>
              <a:buChar char="•"/>
            </a:pPr>
            <a:r>
              <a:rPr lang="en-US" sz="1400" dirty="0">
                <a:solidFill>
                  <a:srgbClr val="000000"/>
                </a:solidFill>
              </a:rPr>
              <a:t>When hand hygiene is performed.</a:t>
            </a:r>
          </a:p>
          <a:p>
            <a:pPr marL="285750" indent="-285750" algn="l">
              <a:buFont typeface="Arial" panose="020B0604020202020204" pitchFamily="34" charset="0"/>
              <a:buChar char="•"/>
            </a:pPr>
            <a:r>
              <a:rPr lang="en-US" sz="1400" dirty="0">
                <a:solidFill>
                  <a:srgbClr val="000000"/>
                </a:solidFill>
              </a:rPr>
              <a:t>How individuals clean their hands with alcohol-based hand </a:t>
            </a:r>
            <a:r>
              <a:rPr lang="en-US" sz="1400" dirty="0" smtClean="0">
                <a:solidFill>
                  <a:srgbClr val="000000"/>
                </a:solidFill>
              </a:rPr>
              <a:t>sanitizer, or </a:t>
            </a:r>
            <a:r>
              <a:rPr lang="en-US" sz="1400" dirty="0">
                <a:solidFill>
                  <a:srgbClr val="000000"/>
                </a:solidFill>
              </a:rPr>
              <a:t>soap and </a:t>
            </a:r>
            <a:r>
              <a:rPr lang="en-US" sz="1400" dirty="0" smtClean="0">
                <a:solidFill>
                  <a:srgbClr val="000000"/>
                </a:solidFill>
              </a:rPr>
              <a:t>water, so </a:t>
            </a:r>
            <a:r>
              <a:rPr lang="en-US" sz="1400" dirty="0">
                <a:solidFill>
                  <a:srgbClr val="000000"/>
                </a:solidFill>
              </a:rPr>
              <a:t>as to ensure they cover all surfaces of hands and fingers, including thumbs and fingernails.</a:t>
            </a:r>
          </a:p>
          <a:p>
            <a:pPr marL="285750" indent="-285750" algn="l">
              <a:buFont typeface="Arial" panose="020B0604020202020204" pitchFamily="34" charset="0"/>
              <a:buChar char="•"/>
            </a:pPr>
            <a:r>
              <a:rPr lang="en-US" sz="1400" dirty="0">
                <a:solidFill>
                  <a:srgbClr val="000000"/>
                </a:solidFill>
              </a:rPr>
              <a:t>When gloves should be </a:t>
            </a:r>
            <a:r>
              <a:rPr lang="en-US" sz="1400" dirty="0" smtClean="0">
                <a:solidFill>
                  <a:srgbClr val="000000"/>
                </a:solidFill>
              </a:rPr>
              <a:t>used, </a:t>
            </a:r>
            <a:r>
              <a:rPr lang="en-US" sz="1400" dirty="0">
                <a:solidFill>
                  <a:srgbClr val="000000"/>
                </a:solidFill>
              </a:rPr>
              <a:t>in addition to hand washing (e.g., caring for </a:t>
            </a:r>
            <a:r>
              <a:rPr lang="en-US" sz="1400" i="1" dirty="0">
                <a:solidFill>
                  <a:srgbClr val="000000"/>
                </a:solidFill>
              </a:rPr>
              <a:t>C. diff</a:t>
            </a:r>
            <a:r>
              <a:rPr lang="en-US" sz="1400" dirty="0">
                <a:solidFill>
                  <a:srgbClr val="000000"/>
                </a:solidFill>
              </a:rPr>
              <a:t>. patients) and how hand hygiene should be performed when gloves are used.</a:t>
            </a:r>
          </a:p>
          <a:p>
            <a:pPr marL="285750" indent="-285750" algn="l">
              <a:buFont typeface="Arial" panose="020B0604020202020204" pitchFamily="34" charset="0"/>
              <a:buChar char="•"/>
            </a:pPr>
            <a:r>
              <a:rPr lang="en-US" sz="1400" dirty="0">
                <a:solidFill>
                  <a:srgbClr val="000000"/>
                </a:solidFill>
              </a:rPr>
              <a:t>The minimum time that should be spent performing hand hygiene with soap and water and alcohol-based hand sanitizer.</a:t>
            </a:r>
          </a:p>
          <a:p>
            <a:pPr marL="285750" indent="-285750" algn="l">
              <a:buFont typeface="Arial" panose="020B0604020202020204" pitchFamily="34" charset="0"/>
              <a:buChar char="•"/>
            </a:pPr>
            <a:r>
              <a:rPr lang="en-US" sz="1400" dirty="0">
                <a:solidFill>
                  <a:srgbClr val="000000"/>
                </a:solidFill>
              </a:rPr>
              <a:t>How hand hygiene compliance is monitored.</a:t>
            </a:r>
          </a:p>
        </p:txBody>
      </p:sp>
    </p:spTree>
    <p:custDataLst>
      <p:tags r:id="rId1"/>
    </p:custDataLst>
    <p:extLst>
      <p:ext uri="{BB962C8B-B14F-4D97-AF65-F5344CB8AC3E}">
        <p14:creationId xmlns:p14="http://schemas.microsoft.com/office/powerpoint/2010/main" val="135145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p:txBody>
          <a:bodyPr/>
          <a:lstStyle/>
          <a:p>
            <a:r>
              <a:rPr lang="en-US" dirty="0">
                <a:solidFill>
                  <a:srgbClr val="000000"/>
                </a:solidFill>
                <a:latin typeface="Verdana" panose="020B0604030504040204" pitchFamily="34" charset="0"/>
              </a:rPr>
              <a:t>Hand Hygiene Saves Lives</a:t>
            </a: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22082" y="819150"/>
            <a:ext cx="8069517" cy="3581400"/>
          </a:xfrm>
          <a:prstGeom prst="rect">
            <a:avLst/>
          </a:prstGeom>
        </p:spPr>
        <p:txBody>
          <a:bodyPr/>
          <a:lstStyle/>
          <a:p>
            <a:pPr marL="285750" indent="-285750">
              <a:buFont typeface="Arial" panose="020B0604020202020204" pitchFamily="34" charset="0"/>
              <a:buChar char="•"/>
            </a:pPr>
            <a:r>
              <a:rPr lang="en-US" altLang="en-US" sz="1800" dirty="0">
                <a:solidFill>
                  <a:srgbClr val="000000"/>
                </a:solidFill>
                <a:cs typeface="Helvetica" panose="020B0604020202020204" pitchFamily="34" charset="0"/>
              </a:rPr>
              <a:t>Practicing hand hygiene is a simple yet effective way to prevent infections. Cleaning hands can prevent the spread of germs, including those that are resistant to antibiotics and are becoming difficult, if not impossible, to treat. </a:t>
            </a:r>
          </a:p>
          <a:p>
            <a:pPr marL="285750" indent="-285750">
              <a:buFont typeface="Arial" panose="020B0604020202020204" pitchFamily="34" charset="0"/>
              <a:buChar char="•"/>
            </a:pPr>
            <a:r>
              <a:rPr lang="en-US" altLang="en-US" sz="1800" dirty="0">
                <a:solidFill>
                  <a:srgbClr val="000000"/>
                </a:solidFill>
                <a:cs typeface="Helvetica" panose="020B0604020202020204" pitchFamily="34" charset="0"/>
              </a:rPr>
              <a:t>As stated by the CDC, </a:t>
            </a:r>
            <a:r>
              <a:rPr lang="en-US" altLang="en-US" sz="1800" dirty="0" smtClean="0">
                <a:solidFill>
                  <a:srgbClr val="000000"/>
                </a:solidFill>
                <a:cs typeface="Helvetica" panose="020B0604020202020204" pitchFamily="34" charset="0"/>
              </a:rPr>
              <a:t>“Most </a:t>
            </a:r>
            <a:r>
              <a:rPr lang="en-US" altLang="en-US" sz="1800" dirty="0">
                <a:solidFill>
                  <a:srgbClr val="000000"/>
                </a:solidFill>
                <a:cs typeface="Helvetica" panose="020B0604020202020204" pitchFamily="34" charset="0"/>
              </a:rPr>
              <a:t>germs that cause serious infections in healthcare are spread by people’s actions. Hand Hygiene is a great way to prevent </a:t>
            </a:r>
            <a:r>
              <a:rPr lang="en-US" altLang="en-US" sz="1800" dirty="0" smtClean="0">
                <a:solidFill>
                  <a:srgbClr val="000000"/>
                </a:solidFill>
                <a:cs typeface="Helvetica" panose="020B0604020202020204" pitchFamily="34" charset="0"/>
              </a:rPr>
              <a:t>infections. However, studies </a:t>
            </a:r>
            <a:r>
              <a:rPr lang="en-US" altLang="en-US" sz="1800" dirty="0">
                <a:solidFill>
                  <a:srgbClr val="000000"/>
                </a:solidFill>
                <a:cs typeface="Helvetica" panose="020B0604020202020204" pitchFamily="34" charset="0"/>
              </a:rPr>
              <a:t>show that on average, healthcare providers clean their hands less than half of the times they should. This contributes to the spread of healthcare-associated infections that affect 1 in </a:t>
            </a:r>
            <a:r>
              <a:rPr lang="en-US" altLang="en-US" sz="1800" dirty="0" smtClean="0">
                <a:solidFill>
                  <a:srgbClr val="000000"/>
                </a:solidFill>
                <a:cs typeface="Helvetica" panose="020B0604020202020204" pitchFamily="34" charset="0"/>
              </a:rPr>
              <a:t>31 </a:t>
            </a:r>
            <a:r>
              <a:rPr lang="en-US" altLang="en-US" sz="1800" dirty="0">
                <a:solidFill>
                  <a:srgbClr val="000000"/>
                </a:solidFill>
                <a:cs typeface="Helvetica" panose="020B0604020202020204" pitchFamily="34" charset="0"/>
              </a:rPr>
              <a:t>hospitalized </a:t>
            </a:r>
            <a:r>
              <a:rPr lang="en-US" altLang="en-US" sz="1800" dirty="0" smtClean="0">
                <a:solidFill>
                  <a:srgbClr val="000000"/>
                </a:solidFill>
                <a:cs typeface="Helvetica" panose="020B0604020202020204" pitchFamily="34" charset="0"/>
              </a:rPr>
              <a:t>patients on a given day.”</a:t>
            </a:r>
            <a:endParaRPr lang="en-US" altLang="en-US" sz="1800" dirty="0">
              <a:solidFill>
                <a:srgbClr val="000000"/>
              </a:solidFill>
              <a:cs typeface="Helvetica" panose="020B0604020202020204" pitchFamily="34" charset="0"/>
            </a:endParaRPr>
          </a:p>
        </p:txBody>
      </p:sp>
    </p:spTree>
    <p:custDataLst>
      <p:tags r:id="rId1"/>
    </p:custDataLst>
    <p:extLst>
      <p:ext uri="{BB962C8B-B14F-4D97-AF65-F5344CB8AC3E}">
        <p14:creationId xmlns:p14="http://schemas.microsoft.com/office/powerpoint/2010/main" val="146793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a:xfrm>
            <a:off x="696518" y="216095"/>
            <a:ext cx="8148244" cy="1018420"/>
          </a:xfrm>
        </p:spPr>
        <p:txBody>
          <a:bodyPr/>
          <a:lstStyle/>
          <a:p>
            <a:r>
              <a:rPr lang="en-US" dirty="0" smtClean="0">
                <a:solidFill>
                  <a:srgbClr val="000000"/>
                </a:solidFill>
                <a:latin typeface="Verdana" panose="020B0604030504040204" pitchFamily="34" charset="0"/>
              </a:rPr>
              <a:t>Stony Brook Medicine </a:t>
            </a:r>
            <a:r>
              <a:rPr lang="en-US" dirty="0">
                <a:solidFill>
                  <a:srgbClr val="000000"/>
                </a:solidFill>
                <a:latin typeface="Verdana" panose="020B0604030504040204" pitchFamily="34" charset="0"/>
              </a:rPr>
              <a:t>Commitment</a:t>
            </a: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19556" y="819150"/>
            <a:ext cx="7919644" cy="3581400"/>
          </a:xfrm>
          <a:prstGeom prst="rect">
            <a:avLst/>
          </a:prstGeom>
        </p:spPr>
        <p:txBody>
          <a:bodyPr/>
          <a:lstStyle/>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We all play a critical role in protecting our patients, visitors, fellow caregivers, and even ourselves from the spread of infection. It’s a simple step that should never be missed. </a:t>
            </a:r>
            <a:endParaRPr lang="en-US" sz="2000" dirty="0" smtClean="0">
              <a:solidFill>
                <a:srgbClr val="000000"/>
              </a:solidFill>
              <a:cs typeface="Helvetica" panose="020B0604020202020204" pitchFamily="34" charset="0"/>
            </a:endParaRPr>
          </a:p>
          <a:p>
            <a:pPr marL="285750" indent="-285750">
              <a:buFont typeface="Arial" panose="020B0604020202020204" pitchFamily="34" charset="0"/>
              <a:buChar char="•"/>
              <a:defRPr/>
            </a:pPr>
            <a:r>
              <a:rPr lang="en-US" sz="2000" dirty="0" smtClean="0">
                <a:solidFill>
                  <a:srgbClr val="000000"/>
                </a:solidFill>
                <a:cs typeface="Helvetica" panose="020B0604020202020204" pitchFamily="34" charset="0"/>
              </a:rPr>
              <a:t>Equally </a:t>
            </a:r>
            <a:r>
              <a:rPr lang="en-US" sz="2000" dirty="0">
                <a:solidFill>
                  <a:srgbClr val="000000"/>
                </a:solidFill>
                <a:cs typeface="Helvetica" panose="020B0604020202020204" pitchFamily="34" charset="0"/>
              </a:rPr>
              <a:t>important is to speak up when you observe the potential for a missed opportunity. </a:t>
            </a:r>
          </a:p>
          <a:p>
            <a:pPr marL="285750" indent="-285750">
              <a:buFont typeface="Arial" panose="020B0604020202020204" pitchFamily="34" charset="0"/>
              <a:buChar char="•"/>
              <a:defRPr/>
            </a:pPr>
            <a:r>
              <a:rPr lang="en-US" altLang="en-US" sz="2000" dirty="0">
                <a:solidFill>
                  <a:srgbClr val="000000"/>
                </a:solidFill>
                <a:cs typeface="Helvetica" panose="020B0604020202020204" pitchFamily="34" charset="0"/>
              </a:rPr>
              <a:t>We are committed to prevent harm to our patients here at Stony Brook, and expect to accomplish some of this with 100% hand hygiene compliance.</a:t>
            </a:r>
          </a:p>
        </p:txBody>
      </p:sp>
    </p:spTree>
    <p:custDataLst>
      <p:tags r:id="rId1"/>
    </p:custDataLst>
    <p:extLst>
      <p:ext uri="{BB962C8B-B14F-4D97-AF65-F5344CB8AC3E}">
        <p14:creationId xmlns:p14="http://schemas.microsoft.com/office/powerpoint/2010/main" val="2003383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a:xfrm>
            <a:off x="919556" y="209550"/>
            <a:ext cx="7762088" cy="1018420"/>
          </a:xfrm>
        </p:spPr>
        <p:txBody>
          <a:bodyPr/>
          <a:lstStyle/>
          <a:p>
            <a:r>
              <a:rPr lang="en-US" dirty="0">
                <a:solidFill>
                  <a:srgbClr val="000000"/>
                </a:solidFill>
                <a:latin typeface="Verdana" panose="020B0604030504040204" pitchFamily="34" charset="0"/>
              </a:rPr>
              <a:t>When Should </a:t>
            </a:r>
            <a:r>
              <a:rPr lang="en-US" dirty="0" smtClean="0">
                <a:solidFill>
                  <a:srgbClr val="000000"/>
                </a:solidFill>
                <a:latin typeface="Verdana" panose="020B0604030504040204" pitchFamily="34" charset="0"/>
              </a:rPr>
              <a:t>I Perform Hand Hygiene?</a:t>
            </a:r>
            <a:endParaRPr lang="en-US" dirty="0">
              <a:solidFill>
                <a:srgbClr val="000000"/>
              </a:solidFill>
              <a:latin typeface="Verdana" panose="020B0604030504040204" pitchFamily="34" charset="0"/>
            </a:endParaRP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919556" y="1047750"/>
            <a:ext cx="8069517" cy="3505200"/>
          </a:xfrm>
          <a:prstGeom prst="rect">
            <a:avLst/>
          </a:prstGeom>
        </p:spPr>
        <p:txBody>
          <a:bodyPr/>
          <a:lstStyle/>
          <a:p>
            <a:pPr marL="285750" indent="-285750">
              <a:buFont typeface="Arial" panose="020B0604020202020204" pitchFamily="34" charset="0"/>
              <a:buChar char="•"/>
              <a:defRPr/>
            </a:pPr>
            <a:r>
              <a:rPr lang="en-US" sz="2000" dirty="0" smtClean="0">
                <a:solidFill>
                  <a:srgbClr val="000000"/>
                </a:solidFill>
                <a:cs typeface="Helvetica" panose="020B0604020202020204" pitchFamily="34" charset="0"/>
              </a:rPr>
              <a:t>Immediately </a:t>
            </a:r>
            <a:r>
              <a:rPr lang="en-US" sz="2000" dirty="0">
                <a:solidFill>
                  <a:srgbClr val="000000"/>
                </a:solidFill>
                <a:cs typeface="Helvetica" panose="020B0604020202020204" pitchFamily="34" charset="0"/>
              </a:rPr>
              <a:t>before AND after leaving patient's room</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Before/after removing gloves</a:t>
            </a:r>
          </a:p>
          <a:p>
            <a:pPr marL="285750" indent="-285750">
              <a:buFont typeface="Arial" panose="020B0604020202020204" pitchFamily="34" charset="0"/>
              <a:buChar char="•"/>
              <a:defRPr/>
            </a:pPr>
            <a:r>
              <a:rPr lang="en-US" sz="2000" dirty="0" smtClean="0">
                <a:solidFill>
                  <a:srgbClr val="000000"/>
                </a:solidFill>
                <a:cs typeface="Helvetica" panose="020B0604020202020204" pitchFamily="34" charset="0"/>
              </a:rPr>
              <a:t>Before/after </a:t>
            </a:r>
            <a:r>
              <a:rPr lang="en-US" sz="2000" dirty="0">
                <a:solidFill>
                  <a:srgbClr val="000000"/>
                </a:solidFill>
                <a:cs typeface="Helvetica" panose="020B0604020202020204" pitchFamily="34" charset="0"/>
              </a:rPr>
              <a:t>handling an invasive device for patient care (regardless of glove use)</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After contact with blood, body fluids or visibly contaminated surfaces</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If moving from a contaminated body site to another body site on the same </a:t>
            </a:r>
            <a:r>
              <a:rPr lang="en-US" sz="2000" dirty="0" smtClean="0">
                <a:solidFill>
                  <a:srgbClr val="000000"/>
                </a:solidFill>
                <a:cs typeface="Helvetica" panose="020B0604020202020204" pitchFamily="34" charset="0"/>
              </a:rPr>
              <a:t>patient</a:t>
            </a:r>
            <a:endParaRPr lang="en-US" sz="2000" dirty="0">
              <a:solidFill>
                <a:srgbClr val="000000"/>
              </a:solidFill>
              <a:cs typeface="Helvetica" panose="020B0604020202020204" pitchFamily="34" charset="0"/>
            </a:endParaRPr>
          </a:p>
        </p:txBody>
      </p:sp>
    </p:spTree>
    <p:custDataLst>
      <p:tags r:id="rId1"/>
    </p:custDataLst>
    <p:extLst>
      <p:ext uri="{BB962C8B-B14F-4D97-AF65-F5344CB8AC3E}">
        <p14:creationId xmlns:p14="http://schemas.microsoft.com/office/powerpoint/2010/main" val="2995875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0">
            <a:extLst>
              <a:ext uri="{FF2B5EF4-FFF2-40B4-BE49-F238E27FC236}">
                <a16:creationId xmlns:a16="http://schemas.microsoft.com/office/drawing/2014/main" id="{CF9EF399-2EC7-4B02-8124-331D74B7E59E}"/>
              </a:ext>
            </a:extLst>
          </p:cNvPr>
          <p:cNvPicPr>
            <a:picLocks noChangeAspect="1"/>
          </p:cNvPicPr>
          <p:nvPr/>
        </p:nvPicPr>
        <p:blipFill>
          <a:blip r:embed="rId4" cstate="email">
            <a:extLst>
              <a:ext uri="{28A0092B-C50C-407E-A947-70E740481C1C}">
                <a14:useLocalDpi xmlns:a14="http://schemas.microsoft.com/office/drawing/2010/main"/>
              </a:ext>
            </a:extLst>
          </a:blip>
          <a:srcRect t="4088" b="4088"/>
          <a:stretch>
            <a:fillRect/>
          </a:stretch>
        </p:blipFill>
        <p:spPr>
          <a:xfrm>
            <a:off x="-9525" y="1547813"/>
            <a:ext cx="3333750" cy="3062874"/>
          </a:xfrm>
        </p:spPr>
      </p:pic>
      <p:sp>
        <p:nvSpPr>
          <p:cNvPr id="16" name="Text Placeholder 1">
            <a:extLst>
              <a:ext uri="{FF2B5EF4-FFF2-40B4-BE49-F238E27FC236}">
                <a16:creationId xmlns:a16="http://schemas.microsoft.com/office/drawing/2014/main" id="{0A45D28E-E4EB-4216-8FE8-79EF22EC3E72}"/>
              </a:ext>
            </a:extLst>
          </p:cNvPr>
          <p:cNvSpPr txBox="1">
            <a:spLocks/>
          </p:cNvSpPr>
          <p:nvPr/>
        </p:nvSpPr>
        <p:spPr>
          <a:xfrm>
            <a:off x="3505200" y="819150"/>
            <a:ext cx="5486399" cy="3581400"/>
          </a:xfrm>
          <a:prstGeom prst="rect">
            <a:avLst/>
          </a:prstGeom>
        </p:spPr>
        <p:txBody>
          <a:bodyPr lIns="91418" tIns="45709" rIns="91418" bIns="45709">
            <a:noAutofit/>
          </a:bodyPr>
          <a:lstStyle>
            <a:lvl1pPr marL="342900" indent="-342900" algn="l" defTabSz="457200" rtl="0" eaLnBrk="1" latinLnBrk="0" hangingPunct="1">
              <a:spcBef>
                <a:spcPct val="20000"/>
              </a:spcBef>
              <a:buFont typeface="Arial"/>
              <a:buChar char="•"/>
              <a:defRPr sz="2400" kern="1200">
                <a:solidFill>
                  <a:srgbClr val="464D6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464D6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464D6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464D6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464D6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85800">
              <a:lnSpc>
                <a:spcPct val="110000"/>
              </a:lnSpc>
              <a:spcBef>
                <a:spcPts val="0"/>
              </a:spcBef>
              <a:spcAft>
                <a:spcPts val="600"/>
              </a:spcAft>
              <a:buNone/>
              <a:defRPr/>
            </a:pPr>
            <a:r>
              <a:rPr lang="en-US" sz="1800" dirty="0">
                <a:solidFill>
                  <a:srgbClr val="000000"/>
                </a:solidFill>
                <a:latin typeface="Verdana" panose="020B0604030504040204" pitchFamily="34" charset="0"/>
                <a:ea typeface="Verdana" panose="020B0604030504040204" pitchFamily="34" charset="0"/>
                <a:cs typeface="Helvetica" panose="020B0604020202020204" pitchFamily="34" charset="0"/>
              </a:rPr>
              <a:t>Alcohol-based rub or gel is used:</a:t>
            </a:r>
          </a:p>
          <a:p>
            <a:pPr defTabSz="685800">
              <a:lnSpc>
                <a:spcPct val="110000"/>
              </a:lnSpc>
              <a:spcBef>
                <a:spcPts val="0"/>
              </a:spcBef>
              <a:spcAft>
                <a:spcPts val="600"/>
              </a:spcAft>
              <a:defRPr/>
            </a:pPr>
            <a:r>
              <a:rPr lang="en-US" sz="1800" dirty="0">
                <a:solidFill>
                  <a:srgbClr val="000000"/>
                </a:solidFill>
                <a:latin typeface="Verdana" panose="020B0604030504040204" pitchFamily="34" charset="0"/>
                <a:ea typeface="Verdana" panose="020B0604030504040204" pitchFamily="34" charset="0"/>
                <a:cs typeface="Helvetica" panose="020B0604020202020204" pitchFamily="34" charset="0"/>
              </a:rPr>
              <a:t>Preferred method for MOST circumstances</a:t>
            </a:r>
          </a:p>
          <a:p>
            <a:pPr defTabSz="685800">
              <a:lnSpc>
                <a:spcPct val="110000"/>
              </a:lnSpc>
              <a:spcBef>
                <a:spcPts val="0"/>
              </a:spcBef>
              <a:spcAft>
                <a:spcPts val="600"/>
              </a:spcAft>
              <a:defRPr/>
            </a:pPr>
            <a:r>
              <a:rPr lang="en-US" sz="1800" dirty="0">
                <a:solidFill>
                  <a:srgbClr val="000000"/>
                </a:solidFill>
                <a:latin typeface="Verdana" panose="020B0604030504040204" pitchFamily="34" charset="0"/>
                <a:ea typeface="Verdana" panose="020B0604030504040204" pitchFamily="34" charset="0"/>
                <a:cs typeface="Helvetica" panose="020B0604020202020204" pitchFamily="34" charset="0"/>
              </a:rPr>
              <a:t>Immediately before AND after leaving patient's room </a:t>
            </a:r>
          </a:p>
          <a:p>
            <a:pPr defTabSz="685800">
              <a:lnSpc>
                <a:spcPct val="110000"/>
              </a:lnSpc>
              <a:spcBef>
                <a:spcPts val="0"/>
              </a:spcBef>
              <a:spcAft>
                <a:spcPts val="600"/>
              </a:spcAft>
              <a:defRPr/>
            </a:pPr>
            <a:r>
              <a:rPr lang="en-US" sz="1800" dirty="0">
                <a:solidFill>
                  <a:srgbClr val="000000"/>
                </a:solidFill>
                <a:latin typeface="Verdana" panose="020B0604030504040204" pitchFamily="34" charset="0"/>
                <a:ea typeface="Verdana" panose="020B0604030504040204" pitchFamily="34" charset="0"/>
                <a:cs typeface="Helvetica" panose="020B0604020202020204" pitchFamily="34" charset="0"/>
              </a:rPr>
              <a:t>Before an aseptic task or handling invasive medical devices (regardless of glove use)</a:t>
            </a:r>
          </a:p>
          <a:p>
            <a:pPr defTabSz="685800">
              <a:lnSpc>
                <a:spcPct val="110000"/>
              </a:lnSpc>
              <a:spcBef>
                <a:spcPts val="0"/>
              </a:spcBef>
              <a:spcAft>
                <a:spcPts val="600"/>
              </a:spcAft>
              <a:defRPr/>
            </a:pPr>
            <a:r>
              <a:rPr lang="en-US" sz="1800" dirty="0" smtClean="0">
                <a:solidFill>
                  <a:srgbClr val="000000"/>
                </a:solidFill>
                <a:latin typeface="Verdana" panose="020B0604030504040204" pitchFamily="34" charset="0"/>
                <a:ea typeface="Verdana" panose="020B0604030504040204" pitchFamily="34" charset="0"/>
                <a:cs typeface="Helvetica" panose="020B0604020202020204" pitchFamily="34" charset="0"/>
              </a:rPr>
              <a:t>Immediately </a:t>
            </a:r>
            <a:r>
              <a:rPr lang="en-US" sz="1800" dirty="0">
                <a:solidFill>
                  <a:srgbClr val="000000"/>
                </a:solidFill>
                <a:latin typeface="Verdana" panose="020B0604030504040204" pitchFamily="34" charset="0"/>
                <a:ea typeface="Verdana" panose="020B0604030504040204" pitchFamily="34" charset="0"/>
                <a:cs typeface="Helvetica" panose="020B0604020202020204" pitchFamily="34" charset="0"/>
              </a:rPr>
              <a:t>before and after glove use</a:t>
            </a:r>
          </a:p>
        </p:txBody>
      </p:sp>
      <p:sp>
        <p:nvSpPr>
          <p:cNvPr id="24" name="Title 3">
            <a:extLst>
              <a:ext uri="{FF2B5EF4-FFF2-40B4-BE49-F238E27FC236}">
                <a16:creationId xmlns:a16="http://schemas.microsoft.com/office/drawing/2014/main" id="{54D72CF0-E05B-456F-9511-356331DB9607}"/>
              </a:ext>
            </a:extLst>
          </p:cNvPr>
          <p:cNvSpPr>
            <a:spLocks noGrp="1"/>
          </p:cNvSpPr>
          <p:nvPr>
            <p:ph type="title"/>
          </p:nvPr>
        </p:nvSpPr>
        <p:spPr>
          <a:xfrm>
            <a:off x="919556" y="333681"/>
            <a:ext cx="7762088" cy="409269"/>
          </a:xfrm>
        </p:spPr>
        <p:txBody>
          <a:bodyPr/>
          <a:lstStyle/>
          <a:p>
            <a:r>
              <a:rPr lang="en-US" dirty="0" smtClean="0">
                <a:solidFill>
                  <a:srgbClr val="000000"/>
                </a:solidFill>
                <a:latin typeface="Verdana" panose="020B0604030504040204" pitchFamily="34" charset="0"/>
              </a:rPr>
              <a:t>When to use Hand Sanitizer:</a:t>
            </a:r>
            <a:endParaRPr lang="en-US" dirty="0">
              <a:solidFill>
                <a:srgbClr val="000000"/>
              </a:solidFill>
              <a:latin typeface="Verdana" panose="020B0604030504040204" pitchFamily="34" charset="0"/>
            </a:endParaRPr>
          </a:p>
        </p:txBody>
      </p:sp>
      <p:pic>
        <p:nvPicPr>
          <p:cNvPr id="12" name="Picture 2" descr="Weighty Matters: April 2010">
            <a:extLst>
              <a:ext uri="{FF2B5EF4-FFF2-40B4-BE49-F238E27FC236}">
                <a16:creationId xmlns:a16="http://schemas.microsoft.com/office/drawing/2014/main" id="{47B569F5-97B7-45B4-9555-52CCCB57F88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14399" y="1432904"/>
            <a:ext cx="2695344" cy="269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37608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12F79F1-7F85-4F20-9445-79AF5035344A}"/>
              </a:ext>
            </a:extLst>
          </p:cNvPr>
          <p:cNvSpPr>
            <a:spLocks noGrp="1"/>
          </p:cNvSpPr>
          <p:nvPr>
            <p:ph type="title"/>
          </p:nvPr>
        </p:nvSpPr>
        <p:spPr>
          <a:xfrm>
            <a:off x="919556" y="333681"/>
            <a:ext cx="8072044" cy="1018420"/>
          </a:xfrm>
        </p:spPr>
        <p:txBody>
          <a:bodyPr/>
          <a:lstStyle/>
          <a:p>
            <a:r>
              <a:rPr lang="en-US" dirty="0" smtClean="0">
                <a:solidFill>
                  <a:srgbClr val="000000"/>
                </a:solidFill>
                <a:latin typeface="Verdana" panose="020B0604030504040204" pitchFamily="34" charset="0"/>
              </a:rPr>
              <a:t>When to use Soap </a:t>
            </a:r>
            <a:r>
              <a:rPr lang="en-US" dirty="0">
                <a:solidFill>
                  <a:srgbClr val="000000"/>
                </a:solidFill>
                <a:latin typeface="Verdana" panose="020B0604030504040204" pitchFamily="34" charset="0"/>
              </a:rPr>
              <a:t>and </a:t>
            </a:r>
            <a:r>
              <a:rPr lang="en-US" dirty="0" smtClean="0">
                <a:solidFill>
                  <a:srgbClr val="000000"/>
                </a:solidFill>
                <a:latin typeface="Verdana" panose="020B0604030504040204" pitchFamily="34" charset="0"/>
              </a:rPr>
              <a:t>Water:</a:t>
            </a:r>
            <a:endParaRPr lang="en-US" dirty="0">
              <a:solidFill>
                <a:srgbClr val="000000"/>
              </a:solidFill>
              <a:latin typeface="Verdana" panose="020B0604030504040204" pitchFamily="34" charset="0"/>
            </a:endParaRPr>
          </a:p>
        </p:txBody>
      </p:sp>
      <p:sp>
        <p:nvSpPr>
          <p:cNvPr id="4" name="Text Placeholder 3">
            <a:extLst>
              <a:ext uri="{FF2B5EF4-FFF2-40B4-BE49-F238E27FC236}">
                <a16:creationId xmlns:a16="http://schemas.microsoft.com/office/drawing/2014/main" id="{140D2421-2F4A-49B3-B424-B012A3929655}"/>
              </a:ext>
            </a:extLst>
          </p:cNvPr>
          <p:cNvSpPr>
            <a:spLocks noGrp="1"/>
          </p:cNvSpPr>
          <p:nvPr>
            <p:ph type="body" sz="quarter" idx="29"/>
          </p:nvPr>
        </p:nvSpPr>
        <p:spPr>
          <a:xfrm>
            <a:off x="838200" y="742950"/>
            <a:ext cx="4942475" cy="3657600"/>
          </a:xfrm>
        </p:spPr>
        <p:txBody>
          <a:bodyPr/>
          <a:lstStyle/>
          <a:p>
            <a:pPr marL="285750" indent="-285750">
              <a:buFont typeface="Arial" panose="020B0604020202020204" pitchFamily="34" charset="0"/>
              <a:buChar char="•"/>
              <a:defRPr/>
            </a:pPr>
            <a:r>
              <a:rPr lang="en-US" sz="2000" dirty="0" smtClean="0">
                <a:solidFill>
                  <a:srgbClr val="000000"/>
                </a:solidFill>
                <a:cs typeface="Helvetica" panose="020B0604020202020204" pitchFamily="34" charset="0"/>
              </a:rPr>
              <a:t>When </a:t>
            </a:r>
            <a:r>
              <a:rPr lang="en-US" sz="2000" dirty="0">
                <a:solidFill>
                  <a:srgbClr val="000000"/>
                </a:solidFill>
                <a:cs typeface="Helvetica" panose="020B0604020202020204" pitchFamily="34" charset="0"/>
              </a:rPr>
              <a:t>hands are visibly soiled or contaminated with blood / body fluids</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After caring for persons with known / suspected infectious diarrhea or spore-forming pathogens (e.g. </a:t>
            </a:r>
            <a:r>
              <a:rPr lang="en-US" sz="2000" i="1" dirty="0" smtClean="0">
                <a:solidFill>
                  <a:srgbClr val="000000"/>
                </a:solidFill>
                <a:cs typeface="Helvetica" panose="020B0604020202020204" pitchFamily="34" charset="0"/>
              </a:rPr>
              <a:t>C. diff</a:t>
            </a:r>
            <a:r>
              <a:rPr lang="en-US" sz="2000" dirty="0">
                <a:solidFill>
                  <a:srgbClr val="000000"/>
                </a:solidFill>
                <a:cs typeface="Helvetica" panose="020B0604020202020204" pitchFamily="34" charset="0"/>
              </a:rPr>
              <a:t>)</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Before / after eating</a:t>
            </a:r>
          </a:p>
          <a:p>
            <a:pPr marL="285750" indent="-285750">
              <a:buFont typeface="Arial" panose="020B0604020202020204" pitchFamily="34" charset="0"/>
              <a:buChar char="•"/>
              <a:defRPr/>
            </a:pPr>
            <a:r>
              <a:rPr lang="en-US" sz="2000" dirty="0">
                <a:solidFill>
                  <a:srgbClr val="000000"/>
                </a:solidFill>
                <a:cs typeface="Helvetica" panose="020B0604020202020204" pitchFamily="34" charset="0"/>
              </a:rPr>
              <a:t>After using restroom</a:t>
            </a:r>
          </a:p>
        </p:txBody>
      </p:sp>
      <p:pic>
        <p:nvPicPr>
          <p:cNvPr id="5" name="Picture 1" descr="Washing Hands | Baby's hand washing | Peter Wong | Flickr">
            <a:extLst>
              <a:ext uri="{FF2B5EF4-FFF2-40B4-BE49-F238E27FC236}">
                <a16:creationId xmlns:a16="http://schemas.microsoft.com/office/drawing/2014/main" id="{6CD9D4CB-A886-4B5F-8AC5-E838CED1A9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80675" y="1502202"/>
            <a:ext cx="3210925" cy="2136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42984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739A91-3B75-4139-98F5-DE48AE53397C}"/>
              </a:ext>
            </a:extLst>
          </p:cNvPr>
          <p:cNvSpPr>
            <a:spLocks noGrp="1"/>
          </p:cNvSpPr>
          <p:nvPr>
            <p:ph type="title"/>
          </p:nvPr>
        </p:nvSpPr>
        <p:spPr/>
        <p:txBody>
          <a:bodyPr/>
          <a:lstStyle/>
          <a:p>
            <a:r>
              <a:rPr lang="en-US" dirty="0">
                <a:solidFill>
                  <a:srgbClr val="000000"/>
                </a:solidFill>
                <a:cs typeface="Helvetica" panose="020B0604020202020204" pitchFamily="34" charset="0"/>
              </a:rPr>
              <a:t>How </a:t>
            </a:r>
            <a:r>
              <a:rPr lang="en-US" dirty="0" smtClean="0">
                <a:solidFill>
                  <a:srgbClr val="000000"/>
                </a:solidFill>
                <a:cs typeface="Helvetica" panose="020B0604020202020204" pitchFamily="34" charset="0"/>
              </a:rPr>
              <a:t>to perform hand hygiene using…</a:t>
            </a:r>
            <a:endParaRPr lang="en-US" dirty="0">
              <a:solidFill>
                <a:srgbClr val="000000"/>
              </a:solidFill>
              <a:latin typeface="Verdana" panose="020B0604030504040204" pitchFamily="34" charset="0"/>
            </a:endParaRPr>
          </a:p>
        </p:txBody>
      </p:sp>
      <p:sp>
        <p:nvSpPr>
          <p:cNvPr id="8" name="Text Placeholder 8">
            <a:extLst>
              <a:ext uri="{FF2B5EF4-FFF2-40B4-BE49-F238E27FC236}">
                <a16:creationId xmlns:a16="http://schemas.microsoft.com/office/drawing/2014/main" id="{D297D3BA-FA41-4940-A4D4-E2C8E3FEB426}"/>
              </a:ext>
            </a:extLst>
          </p:cNvPr>
          <p:cNvSpPr>
            <a:spLocks noGrp="1"/>
          </p:cNvSpPr>
          <p:nvPr>
            <p:ph type="body" sz="quarter" idx="29"/>
          </p:nvPr>
        </p:nvSpPr>
        <p:spPr>
          <a:xfrm>
            <a:off x="838200" y="1123950"/>
            <a:ext cx="8069517" cy="3116036"/>
          </a:xfrm>
          <a:prstGeom prst="rect">
            <a:avLst/>
          </a:prstGeom>
        </p:spPr>
        <p:txBody>
          <a:bodyPr/>
          <a:lstStyle/>
          <a:p>
            <a:pPr marL="285750" indent="-285750">
              <a:buFont typeface="Arial" panose="020B0604020202020204" pitchFamily="34" charset="0"/>
              <a:buChar char="•"/>
              <a:defRPr/>
            </a:pPr>
            <a:r>
              <a:rPr lang="en-US" sz="2000" b="1" dirty="0" smtClean="0">
                <a:solidFill>
                  <a:srgbClr val="000000"/>
                </a:solidFill>
                <a:cs typeface="Helvetica" panose="020B0604020202020204" pitchFamily="34" charset="0"/>
              </a:rPr>
              <a:t>Alcohol-based </a:t>
            </a:r>
            <a:r>
              <a:rPr lang="en-US" sz="2000" b="1" dirty="0">
                <a:solidFill>
                  <a:srgbClr val="000000"/>
                </a:solidFill>
                <a:cs typeface="Helvetica" panose="020B0604020202020204" pitchFamily="34" charset="0"/>
              </a:rPr>
              <a:t>sanitizer: </a:t>
            </a:r>
            <a:r>
              <a:rPr lang="en-US" sz="2000" dirty="0">
                <a:solidFill>
                  <a:srgbClr val="000000"/>
                </a:solidFill>
                <a:cs typeface="Helvetica" panose="020B0604020202020204" pitchFamily="34" charset="0"/>
              </a:rPr>
              <a:t>place sanitizer on hands and rub hands together, covering all surfaces until hands feel dry (roughly ~15-20 seconds)</a:t>
            </a:r>
          </a:p>
          <a:p>
            <a:pPr marL="285750" indent="-285750">
              <a:buFont typeface="Arial" panose="020B0604020202020204" pitchFamily="34" charset="0"/>
              <a:buChar char="•"/>
              <a:defRPr/>
            </a:pPr>
            <a:r>
              <a:rPr lang="en-US" sz="2000" b="1" dirty="0">
                <a:solidFill>
                  <a:srgbClr val="000000"/>
                </a:solidFill>
                <a:cs typeface="Helvetica" panose="020B0604020202020204" pitchFamily="34" charset="0"/>
              </a:rPr>
              <a:t>Soap/water: </a:t>
            </a:r>
            <a:r>
              <a:rPr lang="en-US" sz="2000" dirty="0">
                <a:solidFill>
                  <a:srgbClr val="000000"/>
                </a:solidFill>
                <a:cs typeface="Helvetica" panose="020B0604020202020204" pitchFamily="34" charset="0"/>
              </a:rPr>
              <a:t>wet hands/apply soap, rub vigorously covering all surfaces of hands/fingers for </a:t>
            </a:r>
            <a:r>
              <a:rPr lang="en-US" sz="2000" u="sng" dirty="0">
                <a:solidFill>
                  <a:srgbClr val="000000"/>
                </a:solidFill>
                <a:cs typeface="Helvetica" panose="020B0604020202020204" pitchFamily="34" charset="0"/>
              </a:rPr>
              <a:t>at least</a:t>
            </a:r>
            <a:r>
              <a:rPr lang="en-US" sz="2000" dirty="0">
                <a:solidFill>
                  <a:srgbClr val="000000"/>
                </a:solidFill>
                <a:cs typeface="Helvetica" panose="020B0604020202020204" pitchFamily="34" charset="0"/>
              </a:rPr>
              <a:t> ~15 seconds. Rinse with water, dry with disposable towels, use towel to turn off the faucet</a:t>
            </a:r>
          </a:p>
        </p:txBody>
      </p:sp>
    </p:spTree>
    <p:custDataLst>
      <p:tags r:id="rId1"/>
    </p:custDataLst>
    <p:extLst>
      <p:ext uri="{BB962C8B-B14F-4D97-AF65-F5344CB8AC3E}">
        <p14:creationId xmlns:p14="http://schemas.microsoft.com/office/powerpoint/2010/main" val="2081788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TONY BROOK MEDICINE" val="u7jeFQEC"/>
  <p:tag name="ARTICULATE_SLIDE_COUNT" val="14"/>
  <p:tag name="ARTICULATE_REFERENCE_ID" val="a9f3d673-544c-4426-97f5-1a58ebf8eb31"/>
  <p:tag name="ARTICULATE_PROJECT_OPEN" val="1"/>
  <p:tag name="TAG_BACKING_FORM_KEY" val="6297750-c:\users\cbrodsky\documents\hand hygiene.pptx"/>
  <p:tag name="ARTICULATE_PRESENTER_VERSION" val="8"/>
  <p:tag name="ARTICULATE_USED_PAGE_ORIENTATION" val="1"/>
  <p:tag name="ARTICULATE_USED_PAGE_SIZE"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UDIO_ID" val="565"/>
  <p:tag name="ARTICULATE_USED_LAYOUT"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532"/>
  <p:tag name="ARTICULATE_USED_LAYOUT" val="2"/>
</p:tagLst>
</file>

<file path=ppt/tags/tag31.xml><?xml version="1.0" encoding="utf-8"?>
<p:tagLst xmlns:a="http://schemas.openxmlformats.org/drawingml/2006/main" xmlns:r="http://schemas.openxmlformats.org/officeDocument/2006/relationships" xmlns:p="http://schemas.openxmlformats.org/presentationml/2006/main">
  <p:tag name="AUDIO_ID" val="261"/>
  <p:tag name="ARTICULATE_USED_LAYOUT" val="23"/>
</p:tagLst>
</file>

<file path=ppt/tags/tag32.xml><?xml version="1.0" encoding="utf-8"?>
<p:tagLst xmlns:a="http://schemas.openxmlformats.org/drawingml/2006/main" xmlns:r="http://schemas.openxmlformats.org/officeDocument/2006/relationships" xmlns:p="http://schemas.openxmlformats.org/presentationml/2006/main">
  <p:tag name="AUDIO_ID" val="566"/>
  <p:tag name="ARTICULATE_USED_LAYOUT" val="23"/>
</p:tagLst>
</file>

<file path=ppt/tags/tag33.xml><?xml version="1.0" encoding="utf-8"?>
<p:tagLst xmlns:a="http://schemas.openxmlformats.org/drawingml/2006/main" xmlns:r="http://schemas.openxmlformats.org/officeDocument/2006/relationships" xmlns:p="http://schemas.openxmlformats.org/presentationml/2006/main">
  <p:tag name="AUDIO_ID" val="567"/>
  <p:tag name="ARTICULATE_USED_LAYOUT" val="23"/>
</p:tagLst>
</file>

<file path=ppt/tags/tag34.xml><?xml version="1.0" encoding="utf-8"?>
<p:tagLst xmlns:a="http://schemas.openxmlformats.org/drawingml/2006/main" xmlns:r="http://schemas.openxmlformats.org/officeDocument/2006/relationships" xmlns:p="http://schemas.openxmlformats.org/presentationml/2006/main">
  <p:tag name="AUDIO_ID" val="568"/>
  <p:tag name="ARTICULATE_USED_LAYOUT" val="23"/>
</p:tagLst>
</file>

<file path=ppt/tags/tag35.xml><?xml version="1.0" encoding="utf-8"?>
<p:tagLst xmlns:a="http://schemas.openxmlformats.org/drawingml/2006/main" xmlns:r="http://schemas.openxmlformats.org/officeDocument/2006/relationships" xmlns:p="http://schemas.openxmlformats.org/presentationml/2006/main">
  <p:tag name="AUDIO_ID" val="521"/>
  <p:tag name="ARTICULATE_USED_LAYOUT" val="24"/>
</p:tagLst>
</file>

<file path=ppt/tags/tag36.xml><?xml version="1.0" encoding="utf-8"?>
<p:tagLst xmlns:a="http://schemas.openxmlformats.org/drawingml/2006/main" xmlns:r="http://schemas.openxmlformats.org/officeDocument/2006/relationships" xmlns:p="http://schemas.openxmlformats.org/presentationml/2006/main">
  <p:tag name="AUDIO_ID" val="561"/>
  <p:tag name="ARTICULATE_USED_LAYOUT" val="26"/>
</p:tagLst>
</file>

<file path=ppt/tags/tag37.xml><?xml version="1.0" encoding="utf-8"?>
<p:tagLst xmlns:a="http://schemas.openxmlformats.org/drawingml/2006/main" xmlns:r="http://schemas.openxmlformats.org/officeDocument/2006/relationships" xmlns:p="http://schemas.openxmlformats.org/presentationml/2006/main">
  <p:tag name="AUDIO_ID" val="569"/>
  <p:tag name="ARTICULATE_USED_LAYOUT" val="23"/>
</p:tagLst>
</file>

<file path=ppt/tags/tag38.xml><?xml version="1.0" encoding="utf-8"?>
<p:tagLst xmlns:a="http://schemas.openxmlformats.org/drawingml/2006/main" xmlns:r="http://schemas.openxmlformats.org/officeDocument/2006/relationships" xmlns:p="http://schemas.openxmlformats.org/presentationml/2006/main">
  <p:tag name="AUDIO_ID" val="555"/>
  <p:tag name="ARTICULATE_USED_LAYOUT" val="24"/>
</p:tagLst>
</file>

<file path=ppt/tags/tag39.xml><?xml version="1.0" encoding="utf-8"?>
<p:tagLst xmlns:a="http://schemas.openxmlformats.org/drawingml/2006/main" xmlns:r="http://schemas.openxmlformats.org/officeDocument/2006/relationships" xmlns:p="http://schemas.openxmlformats.org/presentationml/2006/main">
  <p:tag name="AUDIO_ID" val="569"/>
  <p:tag name="ARTICULATE_USED_LAYOUT" val="23"/>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572"/>
  <p:tag name="ARTICULATE_USED_LAYOUT" val="24"/>
</p:tagLst>
</file>

<file path=ppt/tags/tag41.xml><?xml version="1.0" encoding="utf-8"?>
<p:tagLst xmlns:a="http://schemas.openxmlformats.org/drawingml/2006/main" xmlns:r="http://schemas.openxmlformats.org/officeDocument/2006/relationships" xmlns:p="http://schemas.openxmlformats.org/presentationml/2006/main">
  <p:tag name="AUDIO_ID" val="570"/>
  <p:tag name="ARTICULATE_USED_LAYOUT" val="23"/>
</p:tagLst>
</file>

<file path=ppt/tags/tag42.xml><?xml version="1.0" encoding="utf-8"?>
<p:tagLst xmlns:a="http://schemas.openxmlformats.org/drawingml/2006/main" xmlns:r="http://schemas.openxmlformats.org/officeDocument/2006/relationships" xmlns:p="http://schemas.openxmlformats.org/presentationml/2006/main">
  <p:tag name="AUDIO_ID" val="538"/>
  <p:tag name="ARTICULATE_USED_LAYOUT" val="23"/>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tony Brook Medicine">
  <a:themeElements>
    <a:clrScheme name="SBM Custom">
      <a:dk1>
        <a:srgbClr val="990000"/>
      </a:dk1>
      <a:lt1>
        <a:srgbClr val="FFFFFF"/>
      </a:lt1>
      <a:dk2>
        <a:srgbClr val="4B4B4B"/>
      </a:dk2>
      <a:lt2>
        <a:srgbClr val="828282"/>
      </a:lt2>
      <a:accent1>
        <a:srgbClr val="BEBEBE"/>
      </a:accent1>
      <a:accent2>
        <a:srgbClr val="39BFC9"/>
      </a:accent2>
      <a:accent3>
        <a:srgbClr val="D6DB3E"/>
      </a:accent3>
      <a:accent4>
        <a:srgbClr val="ED4F30"/>
      </a:accent4>
      <a:accent5>
        <a:srgbClr val="EFDE56"/>
      </a:accent5>
      <a:accent6>
        <a:srgbClr val="FFFFFF"/>
      </a:accent6>
      <a:hlink>
        <a:srgbClr val="B8CCE4"/>
      </a:hlink>
      <a:folHlink>
        <a:srgbClr val="DBE5F1"/>
      </a:folHlink>
    </a:clrScheme>
    <a:fontScheme name="SBM-Font-Verdana">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090292H-SBM SQ rays PowerPoint Widescreen SYSTEM FONTS Template_Nov2020" id="{10AA6BC1-60A6-B64D-98D3-9594AC2DC429}" vid="{569C1FED-3D1D-BC47-9D37-E02C71EE532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ED85CFDCF8DB47B7B3BC16E0DF8EA5" ma:contentTypeVersion="13" ma:contentTypeDescription="Create a new document." ma:contentTypeScope="" ma:versionID="bd61933008db1039b9767e43ccf0c4f9">
  <xsd:schema xmlns:xsd="http://www.w3.org/2001/XMLSchema" xmlns:xs="http://www.w3.org/2001/XMLSchema" xmlns:p="http://schemas.microsoft.com/office/2006/metadata/properties" xmlns:ns3="a59629c0-e5b6-406b-bb80-54ea07233ecf" xmlns:ns4="a6aa4782-32aa-4e5b-b806-2fbb67570a57" targetNamespace="http://schemas.microsoft.com/office/2006/metadata/properties" ma:root="true" ma:fieldsID="819eab7d83edfccfd79fdae9f80879ab" ns3:_="" ns4:_="">
    <xsd:import namespace="a59629c0-e5b6-406b-bb80-54ea07233ecf"/>
    <xsd:import namespace="a6aa4782-32aa-4e5b-b806-2fbb67570a5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9629c0-e5b6-406b-bb80-54ea07233e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6aa4782-32aa-4e5b-b806-2fbb67570a5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A96E29-4F29-4BB0-8858-DA55AAB73740}">
  <ds:schemaRefs>
    <ds:schemaRef ds:uri="http://schemas.microsoft.com/sharepoint/v3/contenttype/forms"/>
  </ds:schemaRefs>
</ds:datastoreItem>
</file>

<file path=customXml/itemProps2.xml><?xml version="1.0" encoding="utf-8"?>
<ds:datastoreItem xmlns:ds="http://schemas.openxmlformats.org/officeDocument/2006/customXml" ds:itemID="{9CD072CB-20A5-41D4-A4FA-7632CE247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9629c0-e5b6-406b-bb80-54ea07233ecf"/>
    <ds:schemaRef ds:uri="a6aa4782-32aa-4e5b-b806-2fbb67570a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13E0CF-7207-4A8F-B441-419613CEE8ED}">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a6aa4782-32aa-4e5b-b806-2fbb67570a57"/>
    <ds:schemaRef ds:uri="http://purl.org/dc/elements/1.1/"/>
    <ds:schemaRef ds:uri="a59629c0-e5b6-406b-bb80-54ea07233ec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SBM Theme1</Template>
  <TotalTime>4498</TotalTime>
  <Words>952</Words>
  <Application>Microsoft Office PowerPoint</Application>
  <PresentationFormat>On-screen Show (16:9)</PresentationFormat>
  <Paragraphs>99</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Calibri</vt:lpstr>
      <vt:lpstr>Courier New</vt:lpstr>
      <vt:lpstr>Effra</vt:lpstr>
      <vt:lpstr>Effra Light</vt:lpstr>
      <vt:lpstr>Effra Medium</vt:lpstr>
      <vt:lpstr>Helvetica</vt:lpstr>
      <vt:lpstr>Museo Slab 900</vt:lpstr>
      <vt:lpstr>System Font Regular</vt:lpstr>
      <vt:lpstr>Verdana</vt:lpstr>
      <vt:lpstr>Verdana Bold</vt:lpstr>
      <vt:lpstr>Stony Brook Medicine</vt:lpstr>
      <vt:lpstr>Stony Brook Medicine</vt:lpstr>
      <vt:lpstr>PowerPoint Presentation</vt:lpstr>
      <vt:lpstr>Learning Objectives</vt:lpstr>
      <vt:lpstr>Hand Hygiene Saves Lives</vt:lpstr>
      <vt:lpstr>Stony Brook Medicine Commitment</vt:lpstr>
      <vt:lpstr>When Should I Perform Hand Hygiene?</vt:lpstr>
      <vt:lpstr>When to use Hand Sanitizer:</vt:lpstr>
      <vt:lpstr>When to use Soap and Water:</vt:lpstr>
      <vt:lpstr>How to perform hand hygiene using…</vt:lpstr>
      <vt:lpstr>Hospital Policy: IC0003</vt:lpstr>
      <vt:lpstr>When gloves should be used in addition to hand washing </vt:lpstr>
      <vt:lpstr>Annual Physicals</vt:lpstr>
      <vt:lpstr>Hand Hygiene Monitoring</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Swedberg, Gail M.</dc:creator>
  <cp:lastModifiedBy>Coppola, Laura</cp:lastModifiedBy>
  <cp:revision>158</cp:revision>
  <cp:lastPrinted>2020-09-25T13:52:36Z</cp:lastPrinted>
  <dcterms:created xsi:type="dcterms:W3CDTF">2021-10-20T17:48:55Z</dcterms:created>
  <dcterms:modified xsi:type="dcterms:W3CDTF">2022-05-04T12:25:16Z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5D5EA9A3-C4EF-49D3-B703-9CA98E84DB93</vt:lpwstr>
  </property>
  <property fmtid="{D5CDD505-2E9C-101B-9397-08002B2CF9AE}" pid="3" name="ArticulatePath">
    <vt:lpwstr>21100529H-LEAD Training Module 2 PowerPoint (002)</vt:lpwstr>
  </property>
  <property fmtid="{D5CDD505-2E9C-101B-9397-08002B2CF9AE}" pid="4" name="ContentTypeId">
    <vt:lpwstr>0x0101005EED85CFDCF8DB47B7B3BC16E0DF8EA5</vt:lpwstr>
  </property>
  <property fmtid="{D5CDD505-2E9C-101B-9397-08002B2CF9AE}" pid="5" name="ArticulateUseProject">
    <vt:lpwstr>1</vt:lpwstr>
  </property>
  <property fmtid="{D5CDD505-2E9C-101B-9397-08002B2CF9AE}" pid="6" name="ArticulateProjectVersion">
    <vt:lpwstr>8</vt:lpwstr>
  </property>
  <property fmtid="{D5CDD505-2E9C-101B-9397-08002B2CF9AE}" pid="7" name="ArticulateProjectFull">
    <vt:lpwstr>C:\Users\cbrodsky\Documents\Hand Hygiene.ppta</vt:lpwstr>
  </property>
</Properties>
</file>