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24" r:id="rId1"/>
    <p:sldMasterId id="2147483978" r:id="rId2"/>
    <p:sldMasterId id="2147483989" r:id="rId3"/>
    <p:sldMasterId id="2147484019" r:id="rId4"/>
    <p:sldMasterId id="2147484596" r:id="rId5"/>
  </p:sldMasterIdLst>
  <p:notesMasterIdLst>
    <p:notesMasterId r:id="rId27"/>
  </p:notesMasterIdLst>
  <p:handoutMasterIdLst>
    <p:handoutMasterId r:id="rId28"/>
  </p:handoutMasterIdLst>
  <p:sldIdLst>
    <p:sldId id="256" r:id="rId6"/>
    <p:sldId id="284" r:id="rId7"/>
    <p:sldId id="283" r:id="rId8"/>
    <p:sldId id="286" r:id="rId9"/>
    <p:sldId id="268" r:id="rId10"/>
    <p:sldId id="273" r:id="rId11"/>
    <p:sldId id="287" r:id="rId12"/>
    <p:sldId id="290" r:id="rId13"/>
    <p:sldId id="289" r:id="rId14"/>
    <p:sldId id="291" r:id="rId15"/>
    <p:sldId id="292" r:id="rId16"/>
    <p:sldId id="294" r:id="rId17"/>
    <p:sldId id="293" r:id="rId18"/>
    <p:sldId id="288" r:id="rId19"/>
    <p:sldId id="270" r:id="rId20"/>
    <p:sldId id="282" r:id="rId21"/>
    <p:sldId id="295" r:id="rId22"/>
    <p:sldId id="296" r:id="rId23"/>
    <p:sldId id="297" r:id="rId24"/>
    <p:sldId id="279" r:id="rId25"/>
    <p:sldId id="261" r:id="rId26"/>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Untitled Section" id="{08B179C1-8661-784C-8DA4-6308837A7511}">
          <p14:sldIdLst>
            <p14:sldId id="256"/>
            <p14:sldId id="284"/>
            <p14:sldId id="283"/>
            <p14:sldId id="286"/>
            <p14:sldId id="268"/>
            <p14:sldId id="273"/>
            <p14:sldId id="287"/>
            <p14:sldId id="290"/>
            <p14:sldId id="289"/>
            <p14:sldId id="291"/>
            <p14:sldId id="292"/>
            <p14:sldId id="294"/>
            <p14:sldId id="293"/>
            <p14:sldId id="288"/>
            <p14:sldId id="270"/>
            <p14:sldId id="282"/>
            <p14:sldId id="295"/>
            <p14:sldId id="296"/>
            <p14:sldId id="297"/>
            <p14:sldId id="279"/>
            <p14:sldId id="261"/>
          </p14:sldIdLst>
        </p14:section>
      </p14:sectionLst>
    </p:ext>
    <p:ext uri="{EFAFB233-063F-42B5-8137-9DF3F51BA10A}">
      <p15:sldGuideLst xmlns:p15="http://schemas.microsoft.com/office/powerpoint/2012/main">
        <p15:guide id="1" orient="horz" pos="921">
          <p15:clr>
            <a:srgbClr val="A4A3A4"/>
          </p15:clr>
        </p15:guide>
        <p15:guide id="2" pos="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0225"/>
    <a:srgbClr val="3A95DE"/>
    <a:srgbClr val="969EAD"/>
    <a:srgbClr val="C0313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092" autoAdjust="0"/>
    <p:restoredTop sz="66060" autoAdjust="0"/>
  </p:normalViewPr>
  <p:slideViewPr>
    <p:cSldViewPr snapToGrid="0" showGuides="1">
      <p:cViewPr varScale="1">
        <p:scale>
          <a:sx n="67" d="100"/>
          <a:sy n="67" d="100"/>
        </p:scale>
        <p:origin x="2460" y="48"/>
      </p:cViewPr>
      <p:guideLst>
        <p:guide orient="horz" pos="921"/>
        <p:guide pos="288"/>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B607F2-966B-4019-9C4C-DF951C6C26FD}"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9FB95311-0976-4EE7-B5B8-5A27DBAFD64B}">
      <dgm:prSet/>
      <dgm:spPr/>
      <dgm:t>
        <a:bodyPr/>
        <a:lstStyle/>
        <a:p>
          <a:r>
            <a:rPr lang="en-US"/>
            <a:t>Comprised of 15 Faculty members, Dr. Blair &amp; Dr. Milana</a:t>
          </a:r>
        </a:p>
      </dgm:t>
    </dgm:pt>
    <dgm:pt modelId="{4CCB3733-5CA3-4280-9020-6FB8E7CE3D65}" type="parTrans" cxnId="{95E5B771-C7EA-48E0-B4E2-46F21DD774C1}">
      <dgm:prSet/>
      <dgm:spPr/>
      <dgm:t>
        <a:bodyPr/>
        <a:lstStyle/>
        <a:p>
          <a:endParaRPr lang="en-US"/>
        </a:p>
      </dgm:t>
    </dgm:pt>
    <dgm:pt modelId="{244165E2-4F87-4589-A47A-79EF311FA63B}" type="sibTrans" cxnId="{95E5B771-C7EA-48E0-B4E2-46F21DD774C1}">
      <dgm:prSet/>
      <dgm:spPr/>
      <dgm:t>
        <a:bodyPr/>
        <a:lstStyle/>
        <a:p>
          <a:endParaRPr lang="en-US"/>
        </a:p>
      </dgm:t>
    </dgm:pt>
    <dgm:pt modelId="{DBD6D0EF-CC4B-4E0D-84CF-7E423C717BE7}">
      <dgm:prSet/>
      <dgm:spPr/>
      <dgm:t>
        <a:bodyPr/>
        <a:lstStyle/>
        <a:p>
          <a:r>
            <a:rPr lang="en-US"/>
            <a:t>Approve project/mentor selections </a:t>
          </a:r>
        </a:p>
      </dgm:t>
    </dgm:pt>
    <dgm:pt modelId="{FC33C6B7-D957-45FD-80E5-D473DA4B56F6}" type="parTrans" cxnId="{FD875FB3-6642-4F47-B783-FF77993539DC}">
      <dgm:prSet/>
      <dgm:spPr/>
      <dgm:t>
        <a:bodyPr/>
        <a:lstStyle/>
        <a:p>
          <a:endParaRPr lang="en-US"/>
        </a:p>
      </dgm:t>
    </dgm:pt>
    <dgm:pt modelId="{BA62EB73-9AB4-4FD8-AA36-C26089D13FEF}" type="sibTrans" cxnId="{FD875FB3-6642-4F47-B783-FF77993539DC}">
      <dgm:prSet/>
      <dgm:spPr/>
      <dgm:t>
        <a:bodyPr/>
        <a:lstStyle/>
        <a:p>
          <a:endParaRPr lang="en-US"/>
        </a:p>
      </dgm:t>
    </dgm:pt>
    <dgm:pt modelId="{430C3DE6-021F-4839-9948-119199E166E4}">
      <dgm:prSet/>
      <dgm:spPr/>
      <dgm:t>
        <a:bodyPr/>
        <a:lstStyle/>
        <a:p>
          <a:r>
            <a:rPr lang="en-US"/>
            <a:t>Provide feedback, oversight, accountability</a:t>
          </a:r>
        </a:p>
      </dgm:t>
    </dgm:pt>
    <dgm:pt modelId="{1AF9B589-52C7-4AB4-A0F3-2A9661F1EDA6}" type="parTrans" cxnId="{9588FDE1-9405-40F6-9033-3586865A81CB}">
      <dgm:prSet/>
      <dgm:spPr/>
      <dgm:t>
        <a:bodyPr/>
        <a:lstStyle/>
        <a:p>
          <a:endParaRPr lang="en-US"/>
        </a:p>
      </dgm:t>
    </dgm:pt>
    <dgm:pt modelId="{02E70C78-7523-44D5-86EB-656B024CCA52}" type="sibTrans" cxnId="{9588FDE1-9405-40F6-9033-3586865A81CB}">
      <dgm:prSet/>
      <dgm:spPr/>
      <dgm:t>
        <a:bodyPr/>
        <a:lstStyle/>
        <a:p>
          <a:endParaRPr lang="en-US"/>
        </a:p>
      </dgm:t>
    </dgm:pt>
    <dgm:pt modelId="{38565492-13EA-4B6D-8B89-9DB29C7CD026}">
      <dgm:prSet/>
      <dgm:spPr/>
      <dgm:t>
        <a:bodyPr/>
        <a:lstStyle/>
        <a:p>
          <a:r>
            <a:rPr lang="en-US"/>
            <a:t>Provide support when necessary for successful completion of project</a:t>
          </a:r>
        </a:p>
      </dgm:t>
    </dgm:pt>
    <dgm:pt modelId="{A48809B3-DC88-4071-B180-E0E6A4F0C25E}" type="parTrans" cxnId="{584097A9-CE31-4DBD-812C-73720C127D97}">
      <dgm:prSet/>
      <dgm:spPr/>
      <dgm:t>
        <a:bodyPr/>
        <a:lstStyle/>
        <a:p>
          <a:endParaRPr lang="en-US"/>
        </a:p>
      </dgm:t>
    </dgm:pt>
    <dgm:pt modelId="{193BB1A6-B955-423C-9958-4F9CE159623F}" type="sibTrans" cxnId="{584097A9-CE31-4DBD-812C-73720C127D97}">
      <dgm:prSet/>
      <dgm:spPr/>
      <dgm:t>
        <a:bodyPr/>
        <a:lstStyle/>
        <a:p>
          <a:endParaRPr lang="en-US"/>
        </a:p>
      </dgm:t>
    </dgm:pt>
    <dgm:pt modelId="{52BFD897-ADCA-418E-BAC9-3B11CB64A336}" type="pres">
      <dgm:prSet presAssocID="{28B607F2-966B-4019-9C4C-DF951C6C26FD}" presName="root" presStyleCnt="0">
        <dgm:presLayoutVars>
          <dgm:dir/>
          <dgm:resizeHandles val="exact"/>
        </dgm:presLayoutVars>
      </dgm:prSet>
      <dgm:spPr/>
    </dgm:pt>
    <dgm:pt modelId="{13EA9CEE-84E0-4D7A-B6B3-5BE6833BB029}" type="pres">
      <dgm:prSet presAssocID="{9FB95311-0976-4EE7-B5B8-5A27DBAFD64B}" presName="compNode" presStyleCnt="0"/>
      <dgm:spPr/>
    </dgm:pt>
    <dgm:pt modelId="{BB93EB2F-8261-446D-9596-B3A9C8085904}" type="pres">
      <dgm:prSet presAssocID="{9FB95311-0976-4EE7-B5B8-5A27DBAFD64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nections"/>
        </a:ext>
      </dgm:extLst>
    </dgm:pt>
    <dgm:pt modelId="{2A884181-6C93-4AC9-82FE-38F6CC39ED1E}" type="pres">
      <dgm:prSet presAssocID="{9FB95311-0976-4EE7-B5B8-5A27DBAFD64B}" presName="spaceRect" presStyleCnt="0"/>
      <dgm:spPr/>
    </dgm:pt>
    <dgm:pt modelId="{DACFE6B1-E4E3-46DA-A2A1-F6F8492A6708}" type="pres">
      <dgm:prSet presAssocID="{9FB95311-0976-4EE7-B5B8-5A27DBAFD64B}" presName="textRect" presStyleLbl="revTx" presStyleIdx="0" presStyleCnt="4">
        <dgm:presLayoutVars>
          <dgm:chMax val="1"/>
          <dgm:chPref val="1"/>
        </dgm:presLayoutVars>
      </dgm:prSet>
      <dgm:spPr/>
    </dgm:pt>
    <dgm:pt modelId="{7B8A76D7-C626-4642-AB5D-17B9AF83A5E5}" type="pres">
      <dgm:prSet presAssocID="{244165E2-4F87-4589-A47A-79EF311FA63B}" presName="sibTrans" presStyleCnt="0"/>
      <dgm:spPr/>
    </dgm:pt>
    <dgm:pt modelId="{749AAB62-B670-4986-BE10-AF53B930265F}" type="pres">
      <dgm:prSet presAssocID="{DBD6D0EF-CC4B-4E0D-84CF-7E423C717BE7}" presName="compNode" presStyleCnt="0"/>
      <dgm:spPr/>
    </dgm:pt>
    <dgm:pt modelId="{66ACD619-D060-4C56-BE28-96A7A0728009}" type="pres">
      <dgm:prSet presAssocID="{DBD6D0EF-CC4B-4E0D-84CF-7E423C717BE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fessor"/>
        </a:ext>
      </dgm:extLst>
    </dgm:pt>
    <dgm:pt modelId="{1B975EAB-69A0-4B0E-8869-26EBBAFBB937}" type="pres">
      <dgm:prSet presAssocID="{DBD6D0EF-CC4B-4E0D-84CF-7E423C717BE7}" presName="spaceRect" presStyleCnt="0"/>
      <dgm:spPr/>
    </dgm:pt>
    <dgm:pt modelId="{F331567C-F3A5-4C95-9043-EC0BB0C1685F}" type="pres">
      <dgm:prSet presAssocID="{DBD6D0EF-CC4B-4E0D-84CF-7E423C717BE7}" presName="textRect" presStyleLbl="revTx" presStyleIdx="1" presStyleCnt="4">
        <dgm:presLayoutVars>
          <dgm:chMax val="1"/>
          <dgm:chPref val="1"/>
        </dgm:presLayoutVars>
      </dgm:prSet>
      <dgm:spPr/>
    </dgm:pt>
    <dgm:pt modelId="{36BF4145-540B-4B6A-91E8-9C52EAC28DAD}" type="pres">
      <dgm:prSet presAssocID="{BA62EB73-9AB4-4FD8-AA36-C26089D13FEF}" presName="sibTrans" presStyleCnt="0"/>
      <dgm:spPr/>
    </dgm:pt>
    <dgm:pt modelId="{4C5A1CBC-D2AB-4224-9AC2-B830203B31E2}" type="pres">
      <dgm:prSet presAssocID="{430C3DE6-021F-4839-9948-119199E166E4}" presName="compNode" presStyleCnt="0"/>
      <dgm:spPr/>
    </dgm:pt>
    <dgm:pt modelId="{FA388A92-C7B2-487A-B5BB-1849A706F256}" type="pres">
      <dgm:prSet presAssocID="{430C3DE6-021F-4839-9948-119199E166E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0977319D-62F4-4E37-941C-EF0A0598F16F}" type="pres">
      <dgm:prSet presAssocID="{430C3DE6-021F-4839-9948-119199E166E4}" presName="spaceRect" presStyleCnt="0"/>
      <dgm:spPr/>
    </dgm:pt>
    <dgm:pt modelId="{3F47E383-DFBB-440B-8713-D989FD414882}" type="pres">
      <dgm:prSet presAssocID="{430C3DE6-021F-4839-9948-119199E166E4}" presName="textRect" presStyleLbl="revTx" presStyleIdx="2" presStyleCnt="4">
        <dgm:presLayoutVars>
          <dgm:chMax val="1"/>
          <dgm:chPref val="1"/>
        </dgm:presLayoutVars>
      </dgm:prSet>
      <dgm:spPr/>
    </dgm:pt>
    <dgm:pt modelId="{CE44170B-122A-46B0-A5E7-D04ED1B9F98D}" type="pres">
      <dgm:prSet presAssocID="{02E70C78-7523-44D5-86EB-656B024CCA52}" presName="sibTrans" presStyleCnt="0"/>
      <dgm:spPr/>
    </dgm:pt>
    <dgm:pt modelId="{915EEFAE-D7A1-42A3-80D3-DD9261BF0F6C}" type="pres">
      <dgm:prSet presAssocID="{38565492-13EA-4B6D-8B89-9DB29C7CD026}" presName="compNode" presStyleCnt="0"/>
      <dgm:spPr/>
    </dgm:pt>
    <dgm:pt modelId="{800948EC-24DE-4AFB-AA0C-840952E41D19}" type="pres">
      <dgm:prSet presAssocID="{38565492-13EA-4B6D-8B89-9DB29C7CD02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7214DF0B-6F9A-470A-BB5E-AD7F62573A63}" type="pres">
      <dgm:prSet presAssocID="{38565492-13EA-4B6D-8B89-9DB29C7CD026}" presName="spaceRect" presStyleCnt="0"/>
      <dgm:spPr/>
    </dgm:pt>
    <dgm:pt modelId="{620383CB-0FC9-423C-BDBD-DE564947D166}" type="pres">
      <dgm:prSet presAssocID="{38565492-13EA-4B6D-8B89-9DB29C7CD026}" presName="textRect" presStyleLbl="revTx" presStyleIdx="3" presStyleCnt="4">
        <dgm:presLayoutVars>
          <dgm:chMax val="1"/>
          <dgm:chPref val="1"/>
        </dgm:presLayoutVars>
      </dgm:prSet>
      <dgm:spPr/>
    </dgm:pt>
  </dgm:ptLst>
  <dgm:cxnLst>
    <dgm:cxn modelId="{95E5B771-C7EA-48E0-B4E2-46F21DD774C1}" srcId="{28B607F2-966B-4019-9C4C-DF951C6C26FD}" destId="{9FB95311-0976-4EE7-B5B8-5A27DBAFD64B}" srcOrd="0" destOrd="0" parTransId="{4CCB3733-5CA3-4280-9020-6FB8E7CE3D65}" sibTransId="{244165E2-4F87-4589-A47A-79EF311FA63B}"/>
    <dgm:cxn modelId="{FA9E298D-F1CA-4C94-953A-6773166614D1}" type="presOf" srcId="{38565492-13EA-4B6D-8B89-9DB29C7CD026}" destId="{620383CB-0FC9-423C-BDBD-DE564947D166}" srcOrd="0" destOrd="0" presId="urn:microsoft.com/office/officeart/2018/2/layout/IconLabelList"/>
    <dgm:cxn modelId="{0CACE18E-A8BA-4FEA-9192-9E3317D35FC8}" type="presOf" srcId="{28B607F2-966B-4019-9C4C-DF951C6C26FD}" destId="{52BFD897-ADCA-418E-BAC9-3B11CB64A336}" srcOrd="0" destOrd="0" presId="urn:microsoft.com/office/officeart/2018/2/layout/IconLabelList"/>
    <dgm:cxn modelId="{584097A9-CE31-4DBD-812C-73720C127D97}" srcId="{28B607F2-966B-4019-9C4C-DF951C6C26FD}" destId="{38565492-13EA-4B6D-8B89-9DB29C7CD026}" srcOrd="3" destOrd="0" parTransId="{A48809B3-DC88-4071-B180-E0E6A4F0C25E}" sibTransId="{193BB1A6-B955-423C-9958-4F9CE159623F}"/>
    <dgm:cxn modelId="{FD875FB3-6642-4F47-B783-FF77993539DC}" srcId="{28B607F2-966B-4019-9C4C-DF951C6C26FD}" destId="{DBD6D0EF-CC4B-4E0D-84CF-7E423C717BE7}" srcOrd="1" destOrd="0" parTransId="{FC33C6B7-D957-45FD-80E5-D473DA4B56F6}" sibTransId="{BA62EB73-9AB4-4FD8-AA36-C26089D13FEF}"/>
    <dgm:cxn modelId="{24DB80B7-18F6-4E43-BBC2-E68B51CBDB67}" type="presOf" srcId="{9FB95311-0976-4EE7-B5B8-5A27DBAFD64B}" destId="{DACFE6B1-E4E3-46DA-A2A1-F6F8492A6708}" srcOrd="0" destOrd="0" presId="urn:microsoft.com/office/officeart/2018/2/layout/IconLabelList"/>
    <dgm:cxn modelId="{36771FC0-95D2-496D-BF2E-F39DEA8523D4}" type="presOf" srcId="{430C3DE6-021F-4839-9948-119199E166E4}" destId="{3F47E383-DFBB-440B-8713-D989FD414882}" srcOrd="0" destOrd="0" presId="urn:microsoft.com/office/officeart/2018/2/layout/IconLabelList"/>
    <dgm:cxn modelId="{60F52EDD-CE31-4785-AFD3-FF6BC713CD68}" type="presOf" srcId="{DBD6D0EF-CC4B-4E0D-84CF-7E423C717BE7}" destId="{F331567C-F3A5-4C95-9043-EC0BB0C1685F}" srcOrd="0" destOrd="0" presId="urn:microsoft.com/office/officeart/2018/2/layout/IconLabelList"/>
    <dgm:cxn modelId="{9588FDE1-9405-40F6-9033-3586865A81CB}" srcId="{28B607F2-966B-4019-9C4C-DF951C6C26FD}" destId="{430C3DE6-021F-4839-9948-119199E166E4}" srcOrd="2" destOrd="0" parTransId="{1AF9B589-52C7-4AB4-A0F3-2A9661F1EDA6}" sibTransId="{02E70C78-7523-44D5-86EB-656B024CCA52}"/>
    <dgm:cxn modelId="{35645118-5B50-4878-99CC-80801B195A2F}" type="presParOf" srcId="{52BFD897-ADCA-418E-BAC9-3B11CB64A336}" destId="{13EA9CEE-84E0-4D7A-B6B3-5BE6833BB029}" srcOrd="0" destOrd="0" presId="urn:microsoft.com/office/officeart/2018/2/layout/IconLabelList"/>
    <dgm:cxn modelId="{0990A10D-BF43-46DE-9173-5B6DC92EFCEA}" type="presParOf" srcId="{13EA9CEE-84E0-4D7A-B6B3-5BE6833BB029}" destId="{BB93EB2F-8261-446D-9596-B3A9C8085904}" srcOrd="0" destOrd="0" presId="urn:microsoft.com/office/officeart/2018/2/layout/IconLabelList"/>
    <dgm:cxn modelId="{C8C9C8E5-3880-41FA-B0BF-B85011333B43}" type="presParOf" srcId="{13EA9CEE-84E0-4D7A-B6B3-5BE6833BB029}" destId="{2A884181-6C93-4AC9-82FE-38F6CC39ED1E}" srcOrd="1" destOrd="0" presId="urn:microsoft.com/office/officeart/2018/2/layout/IconLabelList"/>
    <dgm:cxn modelId="{15A9AFD5-5138-460F-A966-3A02275B61EA}" type="presParOf" srcId="{13EA9CEE-84E0-4D7A-B6B3-5BE6833BB029}" destId="{DACFE6B1-E4E3-46DA-A2A1-F6F8492A6708}" srcOrd="2" destOrd="0" presId="urn:microsoft.com/office/officeart/2018/2/layout/IconLabelList"/>
    <dgm:cxn modelId="{A1C4F245-2D69-4277-B390-A21DE9652A82}" type="presParOf" srcId="{52BFD897-ADCA-418E-BAC9-3B11CB64A336}" destId="{7B8A76D7-C626-4642-AB5D-17B9AF83A5E5}" srcOrd="1" destOrd="0" presId="urn:microsoft.com/office/officeart/2018/2/layout/IconLabelList"/>
    <dgm:cxn modelId="{CD7B2ADF-7096-4500-B46F-F279D8D2C99D}" type="presParOf" srcId="{52BFD897-ADCA-418E-BAC9-3B11CB64A336}" destId="{749AAB62-B670-4986-BE10-AF53B930265F}" srcOrd="2" destOrd="0" presId="urn:microsoft.com/office/officeart/2018/2/layout/IconLabelList"/>
    <dgm:cxn modelId="{65DDAFB9-C071-4519-93F0-E5C2151A97C0}" type="presParOf" srcId="{749AAB62-B670-4986-BE10-AF53B930265F}" destId="{66ACD619-D060-4C56-BE28-96A7A0728009}" srcOrd="0" destOrd="0" presId="urn:microsoft.com/office/officeart/2018/2/layout/IconLabelList"/>
    <dgm:cxn modelId="{EE0417F4-86E6-468E-8E94-21DB413806C4}" type="presParOf" srcId="{749AAB62-B670-4986-BE10-AF53B930265F}" destId="{1B975EAB-69A0-4B0E-8869-26EBBAFBB937}" srcOrd="1" destOrd="0" presId="urn:microsoft.com/office/officeart/2018/2/layout/IconLabelList"/>
    <dgm:cxn modelId="{D8016B7E-B977-4287-9FF1-B73D6621EBDF}" type="presParOf" srcId="{749AAB62-B670-4986-BE10-AF53B930265F}" destId="{F331567C-F3A5-4C95-9043-EC0BB0C1685F}" srcOrd="2" destOrd="0" presId="urn:microsoft.com/office/officeart/2018/2/layout/IconLabelList"/>
    <dgm:cxn modelId="{B9FEEF2C-80DF-442D-B934-C6D84BE838CD}" type="presParOf" srcId="{52BFD897-ADCA-418E-BAC9-3B11CB64A336}" destId="{36BF4145-540B-4B6A-91E8-9C52EAC28DAD}" srcOrd="3" destOrd="0" presId="urn:microsoft.com/office/officeart/2018/2/layout/IconLabelList"/>
    <dgm:cxn modelId="{7DC91333-493D-42BA-AC2B-3FD54EED8D6C}" type="presParOf" srcId="{52BFD897-ADCA-418E-BAC9-3B11CB64A336}" destId="{4C5A1CBC-D2AB-4224-9AC2-B830203B31E2}" srcOrd="4" destOrd="0" presId="urn:microsoft.com/office/officeart/2018/2/layout/IconLabelList"/>
    <dgm:cxn modelId="{B3BA5C14-8B33-4D51-B4EE-F91AD6C48231}" type="presParOf" srcId="{4C5A1CBC-D2AB-4224-9AC2-B830203B31E2}" destId="{FA388A92-C7B2-487A-B5BB-1849A706F256}" srcOrd="0" destOrd="0" presId="urn:microsoft.com/office/officeart/2018/2/layout/IconLabelList"/>
    <dgm:cxn modelId="{0B52C687-E189-444C-B393-84AFAD1BC1A6}" type="presParOf" srcId="{4C5A1CBC-D2AB-4224-9AC2-B830203B31E2}" destId="{0977319D-62F4-4E37-941C-EF0A0598F16F}" srcOrd="1" destOrd="0" presId="urn:microsoft.com/office/officeart/2018/2/layout/IconLabelList"/>
    <dgm:cxn modelId="{6AA465B2-8183-40E8-A673-3DDC515FBD04}" type="presParOf" srcId="{4C5A1CBC-D2AB-4224-9AC2-B830203B31E2}" destId="{3F47E383-DFBB-440B-8713-D989FD414882}" srcOrd="2" destOrd="0" presId="urn:microsoft.com/office/officeart/2018/2/layout/IconLabelList"/>
    <dgm:cxn modelId="{9F1FACED-6410-4DC6-8AC0-1675116DDCBD}" type="presParOf" srcId="{52BFD897-ADCA-418E-BAC9-3B11CB64A336}" destId="{CE44170B-122A-46B0-A5E7-D04ED1B9F98D}" srcOrd="5" destOrd="0" presId="urn:microsoft.com/office/officeart/2018/2/layout/IconLabelList"/>
    <dgm:cxn modelId="{0EF4110D-6D24-4A0A-9A7C-FDC283D374DE}" type="presParOf" srcId="{52BFD897-ADCA-418E-BAC9-3B11CB64A336}" destId="{915EEFAE-D7A1-42A3-80D3-DD9261BF0F6C}" srcOrd="6" destOrd="0" presId="urn:microsoft.com/office/officeart/2018/2/layout/IconLabelList"/>
    <dgm:cxn modelId="{1B243CF8-9B53-4C8D-B5DF-CDD5A774413C}" type="presParOf" srcId="{915EEFAE-D7A1-42A3-80D3-DD9261BF0F6C}" destId="{800948EC-24DE-4AFB-AA0C-840952E41D19}" srcOrd="0" destOrd="0" presId="urn:microsoft.com/office/officeart/2018/2/layout/IconLabelList"/>
    <dgm:cxn modelId="{CA16F88F-CF64-4B80-AB0C-D1D244344320}" type="presParOf" srcId="{915EEFAE-D7A1-42A3-80D3-DD9261BF0F6C}" destId="{7214DF0B-6F9A-470A-BB5E-AD7F62573A63}" srcOrd="1" destOrd="0" presId="urn:microsoft.com/office/officeart/2018/2/layout/IconLabelList"/>
    <dgm:cxn modelId="{BEF5DE54-7D92-42CC-A36E-BC6E543DC4F7}" type="presParOf" srcId="{915EEFAE-D7A1-42A3-80D3-DD9261BF0F6C}" destId="{620383CB-0FC9-423C-BDBD-DE564947D166}"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817ABE-DB0E-4537-9E57-7350ABB7DBE0}"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A472F511-61A3-46B8-B9E9-85175A1316FC}">
      <dgm:prSet/>
      <dgm:spPr/>
      <dgm:t>
        <a:bodyPr/>
        <a:lstStyle/>
        <a:p>
          <a:r>
            <a:rPr lang="en-US"/>
            <a:t>Selection is as important as the project</a:t>
          </a:r>
        </a:p>
      </dgm:t>
    </dgm:pt>
    <dgm:pt modelId="{4A30B8AD-4993-4678-AD2E-362495746021}" type="parTrans" cxnId="{84FD15AE-7FB3-45A6-B860-4142D52FD371}">
      <dgm:prSet/>
      <dgm:spPr/>
      <dgm:t>
        <a:bodyPr/>
        <a:lstStyle/>
        <a:p>
          <a:endParaRPr lang="en-US"/>
        </a:p>
      </dgm:t>
    </dgm:pt>
    <dgm:pt modelId="{30E48349-4250-4A0F-AFCE-BEFF41765523}" type="sibTrans" cxnId="{84FD15AE-7FB3-45A6-B860-4142D52FD371}">
      <dgm:prSet/>
      <dgm:spPr/>
      <dgm:t>
        <a:bodyPr/>
        <a:lstStyle/>
        <a:p>
          <a:endParaRPr lang="en-US"/>
        </a:p>
      </dgm:t>
    </dgm:pt>
    <dgm:pt modelId="{A98715CC-0137-45EB-84DF-E549003E8361}">
      <dgm:prSet/>
      <dgm:spPr/>
      <dgm:t>
        <a:bodyPr/>
        <a:lstStyle/>
        <a:p>
          <a:r>
            <a:rPr lang="en-US"/>
            <a:t>Communication</a:t>
          </a:r>
        </a:p>
      </dgm:t>
    </dgm:pt>
    <dgm:pt modelId="{E8020A5E-6BEE-4630-8030-0815B3348517}" type="parTrans" cxnId="{0AD47253-C681-4D0E-90E3-FF14052E9C5B}">
      <dgm:prSet/>
      <dgm:spPr/>
      <dgm:t>
        <a:bodyPr/>
        <a:lstStyle/>
        <a:p>
          <a:endParaRPr lang="en-US"/>
        </a:p>
      </dgm:t>
    </dgm:pt>
    <dgm:pt modelId="{3AFB9666-1875-4635-B286-E5C3E301B1AD}" type="sibTrans" cxnId="{0AD47253-C681-4D0E-90E3-FF14052E9C5B}">
      <dgm:prSet/>
      <dgm:spPr/>
      <dgm:t>
        <a:bodyPr/>
        <a:lstStyle/>
        <a:p>
          <a:endParaRPr lang="en-US"/>
        </a:p>
      </dgm:t>
    </dgm:pt>
    <dgm:pt modelId="{BBA95A6D-B56B-44BE-A48C-43ED19C46B54}">
      <dgm:prSet/>
      <dgm:spPr/>
      <dgm:t>
        <a:bodyPr/>
        <a:lstStyle/>
        <a:p>
          <a:r>
            <a:rPr lang="en-US"/>
            <a:t>Worksheet available to frame meetings and in-between time</a:t>
          </a:r>
        </a:p>
      </dgm:t>
    </dgm:pt>
    <dgm:pt modelId="{CB763941-106F-45DB-AFA5-B4B1EE80449D}" type="parTrans" cxnId="{6E855C51-435B-4DB0-939D-D465308DAF88}">
      <dgm:prSet/>
      <dgm:spPr/>
      <dgm:t>
        <a:bodyPr/>
        <a:lstStyle/>
        <a:p>
          <a:endParaRPr lang="en-US"/>
        </a:p>
      </dgm:t>
    </dgm:pt>
    <dgm:pt modelId="{5096164C-355B-4998-B330-378A163802D5}" type="sibTrans" cxnId="{6E855C51-435B-4DB0-939D-D465308DAF88}">
      <dgm:prSet/>
      <dgm:spPr/>
      <dgm:t>
        <a:bodyPr/>
        <a:lstStyle/>
        <a:p>
          <a:endParaRPr lang="en-US"/>
        </a:p>
      </dgm:t>
    </dgm:pt>
    <dgm:pt modelId="{38128765-257D-458E-9A2F-BCE9E7CEBC58}" type="pres">
      <dgm:prSet presAssocID="{05817ABE-DB0E-4537-9E57-7350ABB7DBE0}" presName="root" presStyleCnt="0">
        <dgm:presLayoutVars>
          <dgm:dir/>
          <dgm:resizeHandles val="exact"/>
        </dgm:presLayoutVars>
      </dgm:prSet>
      <dgm:spPr/>
    </dgm:pt>
    <dgm:pt modelId="{20F4F25C-C773-400E-B8BB-81D262430218}" type="pres">
      <dgm:prSet presAssocID="{A472F511-61A3-46B8-B9E9-85175A1316FC}" presName="compNode" presStyleCnt="0"/>
      <dgm:spPr/>
    </dgm:pt>
    <dgm:pt modelId="{62FC2025-4C87-4B1C-8578-4587252CC95B}" type="pres">
      <dgm:prSet presAssocID="{A472F511-61A3-46B8-B9E9-85175A1316F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BF80E6B1-352D-4CD1-BC81-4F6D575641E1}" type="pres">
      <dgm:prSet presAssocID="{A472F511-61A3-46B8-B9E9-85175A1316FC}" presName="spaceRect" presStyleCnt="0"/>
      <dgm:spPr/>
    </dgm:pt>
    <dgm:pt modelId="{5C8EBFBC-1926-4337-AAA6-2E716AD08EEB}" type="pres">
      <dgm:prSet presAssocID="{A472F511-61A3-46B8-B9E9-85175A1316FC}" presName="textRect" presStyleLbl="revTx" presStyleIdx="0" presStyleCnt="3">
        <dgm:presLayoutVars>
          <dgm:chMax val="1"/>
          <dgm:chPref val="1"/>
        </dgm:presLayoutVars>
      </dgm:prSet>
      <dgm:spPr/>
    </dgm:pt>
    <dgm:pt modelId="{516CEB44-EE9B-4482-B38F-7F5630AADA07}" type="pres">
      <dgm:prSet presAssocID="{30E48349-4250-4A0F-AFCE-BEFF41765523}" presName="sibTrans" presStyleCnt="0"/>
      <dgm:spPr/>
    </dgm:pt>
    <dgm:pt modelId="{7A2AC20E-D9F8-4B37-913E-677E84A5174C}" type="pres">
      <dgm:prSet presAssocID="{A98715CC-0137-45EB-84DF-E549003E8361}" presName="compNode" presStyleCnt="0"/>
      <dgm:spPr/>
    </dgm:pt>
    <dgm:pt modelId="{EC1352C9-AA6A-468B-B144-073A3F7114E4}" type="pres">
      <dgm:prSet presAssocID="{A98715CC-0137-45EB-84DF-E549003E836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lephone"/>
        </a:ext>
      </dgm:extLst>
    </dgm:pt>
    <dgm:pt modelId="{1A01BC56-FFA5-4E65-80A2-EE13FCA2E18A}" type="pres">
      <dgm:prSet presAssocID="{A98715CC-0137-45EB-84DF-E549003E8361}" presName="spaceRect" presStyleCnt="0"/>
      <dgm:spPr/>
    </dgm:pt>
    <dgm:pt modelId="{CAE3612F-064B-4468-B4F2-93A2D4BB76E8}" type="pres">
      <dgm:prSet presAssocID="{A98715CC-0137-45EB-84DF-E549003E8361}" presName="textRect" presStyleLbl="revTx" presStyleIdx="1" presStyleCnt="3">
        <dgm:presLayoutVars>
          <dgm:chMax val="1"/>
          <dgm:chPref val="1"/>
        </dgm:presLayoutVars>
      </dgm:prSet>
      <dgm:spPr/>
    </dgm:pt>
    <dgm:pt modelId="{5C5C58A1-85E9-4B5D-A089-C19683E5BD6F}" type="pres">
      <dgm:prSet presAssocID="{3AFB9666-1875-4635-B286-E5C3E301B1AD}" presName="sibTrans" presStyleCnt="0"/>
      <dgm:spPr/>
    </dgm:pt>
    <dgm:pt modelId="{F9DFA6A1-F904-481E-AD96-642F9C0C276C}" type="pres">
      <dgm:prSet presAssocID="{BBA95A6D-B56B-44BE-A48C-43ED19C46B54}" presName="compNode" presStyleCnt="0"/>
      <dgm:spPr/>
    </dgm:pt>
    <dgm:pt modelId="{40299521-A0DD-4026-993B-6B936B072326}" type="pres">
      <dgm:prSet presAssocID="{BBA95A6D-B56B-44BE-A48C-43ED19C46B5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able"/>
        </a:ext>
      </dgm:extLst>
    </dgm:pt>
    <dgm:pt modelId="{9745E1E0-46AF-4081-B9B1-21F46B804701}" type="pres">
      <dgm:prSet presAssocID="{BBA95A6D-B56B-44BE-A48C-43ED19C46B54}" presName="spaceRect" presStyleCnt="0"/>
      <dgm:spPr/>
    </dgm:pt>
    <dgm:pt modelId="{F7C084AE-2C49-48A5-81DF-0C2AEBEAF944}" type="pres">
      <dgm:prSet presAssocID="{BBA95A6D-B56B-44BE-A48C-43ED19C46B54}" presName="textRect" presStyleLbl="revTx" presStyleIdx="2" presStyleCnt="3">
        <dgm:presLayoutVars>
          <dgm:chMax val="1"/>
          <dgm:chPref val="1"/>
        </dgm:presLayoutVars>
      </dgm:prSet>
      <dgm:spPr/>
    </dgm:pt>
  </dgm:ptLst>
  <dgm:cxnLst>
    <dgm:cxn modelId="{2A4D3215-B468-4472-88EE-B3CBEC324968}" type="presOf" srcId="{A98715CC-0137-45EB-84DF-E549003E8361}" destId="{CAE3612F-064B-4468-B4F2-93A2D4BB76E8}" srcOrd="0" destOrd="0" presId="urn:microsoft.com/office/officeart/2018/2/layout/IconLabelList"/>
    <dgm:cxn modelId="{D2252843-7EC7-405C-8EB7-EA91EE07CA58}" type="presOf" srcId="{05817ABE-DB0E-4537-9E57-7350ABB7DBE0}" destId="{38128765-257D-458E-9A2F-BCE9E7CEBC58}" srcOrd="0" destOrd="0" presId="urn:microsoft.com/office/officeart/2018/2/layout/IconLabelList"/>
    <dgm:cxn modelId="{6E855C51-435B-4DB0-939D-D465308DAF88}" srcId="{05817ABE-DB0E-4537-9E57-7350ABB7DBE0}" destId="{BBA95A6D-B56B-44BE-A48C-43ED19C46B54}" srcOrd="2" destOrd="0" parTransId="{CB763941-106F-45DB-AFA5-B4B1EE80449D}" sibTransId="{5096164C-355B-4998-B330-378A163802D5}"/>
    <dgm:cxn modelId="{0AD47253-C681-4D0E-90E3-FF14052E9C5B}" srcId="{05817ABE-DB0E-4537-9E57-7350ABB7DBE0}" destId="{A98715CC-0137-45EB-84DF-E549003E8361}" srcOrd="1" destOrd="0" parTransId="{E8020A5E-6BEE-4630-8030-0815B3348517}" sibTransId="{3AFB9666-1875-4635-B286-E5C3E301B1AD}"/>
    <dgm:cxn modelId="{921A2F79-93FB-4BD5-9B82-24F9A7952BCA}" type="presOf" srcId="{BBA95A6D-B56B-44BE-A48C-43ED19C46B54}" destId="{F7C084AE-2C49-48A5-81DF-0C2AEBEAF944}" srcOrd="0" destOrd="0" presId="urn:microsoft.com/office/officeart/2018/2/layout/IconLabelList"/>
    <dgm:cxn modelId="{70C4C09F-76B1-4440-81A9-549CCC2C2988}" type="presOf" srcId="{A472F511-61A3-46B8-B9E9-85175A1316FC}" destId="{5C8EBFBC-1926-4337-AAA6-2E716AD08EEB}" srcOrd="0" destOrd="0" presId="urn:microsoft.com/office/officeart/2018/2/layout/IconLabelList"/>
    <dgm:cxn modelId="{84FD15AE-7FB3-45A6-B860-4142D52FD371}" srcId="{05817ABE-DB0E-4537-9E57-7350ABB7DBE0}" destId="{A472F511-61A3-46B8-B9E9-85175A1316FC}" srcOrd="0" destOrd="0" parTransId="{4A30B8AD-4993-4678-AD2E-362495746021}" sibTransId="{30E48349-4250-4A0F-AFCE-BEFF41765523}"/>
    <dgm:cxn modelId="{419909B0-1210-47EC-B198-2394C477C58C}" type="presParOf" srcId="{38128765-257D-458E-9A2F-BCE9E7CEBC58}" destId="{20F4F25C-C773-400E-B8BB-81D262430218}" srcOrd="0" destOrd="0" presId="urn:microsoft.com/office/officeart/2018/2/layout/IconLabelList"/>
    <dgm:cxn modelId="{A730C775-6841-46B9-A441-A0D2B08A3BE1}" type="presParOf" srcId="{20F4F25C-C773-400E-B8BB-81D262430218}" destId="{62FC2025-4C87-4B1C-8578-4587252CC95B}" srcOrd="0" destOrd="0" presId="urn:microsoft.com/office/officeart/2018/2/layout/IconLabelList"/>
    <dgm:cxn modelId="{8F965B0E-0FAC-4B09-9502-7A97DAA3E532}" type="presParOf" srcId="{20F4F25C-C773-400E-B8BB-81D262430218}" destId="{BF80E6B1-352D-4CD1-BC81-4F6D575641E1}" srcOrd="1" destOrd="0" presId="urn:microsoft.com/office/officeart/2018/2/layout/IconLabelList"/>
    <dgm:cxn modelId="{C9CAA689-BFAC-483F-A9A7-7A5FEF4F6508}" type="presParOf" srcId="{20F4F25C-C773-400E-B8BB-81D262430218}" destId="{5C8EBFBC-1926-4337-AAA6-2E716AD08EEB}" srcOrd="2" destOrd="0" presId="urn:microsoft.com/office/officeart/2018/2/layout/IconLabelList"/>
    <dgm:cxn modelId="{9218362B-64FA-4C4E-8819-44B0DA3103A4}" type="presParOf" srcId="{38128765-257D-458E-9A2F-BCE9E7CEBC58}" destId="{516CEB44-EE9B-4482-B38F-7F5630AADA07}" srcOrd="1" destOrd="0" presId="urn:microsoft.com/office/officeart/2018/2/layout/IconLabelList"/>
    <dgm:cxn modelId="{5D1FB5D2-6DFC-4CDC-978D-A791F1D9409B}" type="presParOf" srcId="{38128765-257D-458E-9A2F-BCE9E7CEBC58}" destId="{7A2AC20E-D9F8-4B37-913E-677E84A5174C}" srcOrd="2" destOrd="0" presId="urn:microsoft.com/office/officeart/2018/2/layout/IconLabelList"/>
    <dgm:cxn modelId="{CE109CEF-77E8-4AFD-9836-685B46B6904A}" type="presParOf" srcId="{7A2AC20E-D9F8-4B37-913E-677E84A5174C}" destId="{EC1352C9-AA6A-468B-B144-073A3F7114E4}" srcOrd="0" destOrd="0" presId="urn:microsoft.com/office/officeart/2018/2/layout/IconLabelList"/>
    <dgm:cxn modelId="{0DE64C3C-C3A1-4E80-B36F-43121CE46E08}" type="presParOf" srcId="{7A2AC20E-D9F8-4B37-913E-677E84A5174C}" destId="{1A01BC56-FFA5-4E65-80A2-EE13FCA2E18A}" srcOrd="1" destOrd="0" presId="urn:microsoft.com/office/officeart/2018/2/layout/IconLabelList"/>
    <dgm:cxn modelId="{5FCE18D4-A890-4BB8-A010-F05243AA6BBE}" type="presParOf" srcId="{7A2AC20E-D9F8-4B37-913E-677E84A5174C}" destId="{CAE3612F-064B-4468-B4F2-93A2D4BB76E8}" srcOrd="2" destOrd="0" presId="urn:microsoft.com/office/officeart/2018/2/layout/IconLabelList"/>
    <dgm:cxn modelId="{D071CE7C-BD9B-4A7C-A20B-F0ED2B3D4976}" type="presParOf" srcId="{38128765-257D-458E-9A2F-BCE9E7CEBC58}" destId="{5C5C58A1-85E9-4B5D-A089-C19683E5BD6F}" srcOrd="3" destOrd="0" presId="urn:microsoft.com/office/officeart/2018/2/layout/IconLabelList"/>
    <dgm:cxn modelId="{DBC991B2-B536-480E-B8E3-7936A7688545}" type="presParOf" srcId="{38128765-257D-458E-9A2F-BCE9E7CEBC58}" destId="{F9DFA6A1-F904-481E-AD96-642F9C0C276C}" srcOrd="4" destOrd="0" presId="urn:microsoft.com/office/officeart/2018/2/layout/IconLabelList"/>
    <dgm:cxn modelId="{837EF8CC-5364-40A0-A260-A431C094175B}" type="presParOf" srcId="{F9DFA6A1-F904-481E-AD96-642F9C0C276C}" destId="{40299521-A0DD-4026-993B-6B936B072326}" srcOrd="0" destOrd="0" presId="urn:microsoft.com/office/officeart/2018/2/layout/IconLabelList"/>
    <dgm:cxn modelId="{5EC7DA56-F788-4AD6-9D67-B9B8E64EA9B8}" type="presParOf" srcId="{F9DFA6A1-F904-481E-AD96-642F9C0C276C}" destId="{9745E1E0-46AF-4081-B9B1-21F46B804701}" srcOrd="1" destOrd="0" presId="urn:microsoft.com/office/officeart/2018/2/layout/IconLabelList"/>
    <dgm:cxn modelId="{E22203E7-80BD-44CA-AE1F-2D58AAC79583}" type="presParOf" srcId="{F9DFA6A1-F904-481E-AD96-642F9C0C276C}" destId="{F7C084AE-2C49-48A5-81DF-0C2AEBEAF94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3EB2F-8261-446D-9596-B3A9C8085904}">
      <dsp:nvSpPr>
        <dsp:cNvPr id="0" name=""/>
        <dsp:cNvSpPr/>
      </dsp:nvSpPr>
      <dsp:spPr>
        <a:xfrm>
          <a:off x="789226" y="1506631"/>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CFE6B1-E4E3-46DA-A2A1-F6F8492A6708}">
      <dsp:nvSpPr>
        <dsp:cNvPr id="0" name=""/>
        <dsp:cNvSpPr/>
      </dsp:nvSpPr>
      <dsp:spPr>
        <a:xfrm>
          <a:off x="294226" y="260662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Comprised of 15 Faculty members, Dr. Blair &amp; Dr. Milana</a:t>
          </a:r>
        </a:p>
      </dsp:txBody>
      <dsp:txXfrm>
        <a:off x="294226" y="2606626"/>
        <a:ext cx="1800000" cy="720000"/>
      </dsp:txXfrm>
    </dsp:sp>
    <dsp:sp modelId="{66ACD619-D060-4C56-BE28-96A7A0728009}">
      <dsp:nvSpPr>
        <dsp:cNvPr id="0" name=""/>
        <dsp:cNvSpPr/>
      </dsp:nvSpPr>
      <dsp:spPr>
        <a:xfrm>
          <a:off x="2904226" y="1506631"/>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31567C-F3A5-4C95-9043-EC0BB0C1685F}">
      <dsp:nvSpPr>
        <dsp:cNvPr id="0" name=""/>
        <dsp:cNvSpPr/>
      </dsp:nvSpPr>
      <dsp:spPr>
        <a:xfrm>
          <a:off x="2409226" y="260662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Approve project/mentor selections </a:t>
          </a:r>
        </a:p>
      </dsp:txBody>
      <dsp:txXfrm>
        <a:off x="2409226" y="2606626"/>
        <a:ext cx="1800000" cy="720000"/>
      </dsp:txXfrm>
    </dsp:sp>
    <dsp:sp modelId="{FA388A92-C7B2-487A-B5BB-1849A706F256}">
      <dsp:nvSpPr>
        <dsp:cNvPr id="0" name=""/>
        <dsp:cNvSpPr/>
      </dsp:nvSpPr>
      <dsp:spPr>
        <a:xfrm>
          <a:off x="5019226" y="1506631"/>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F47E383-DFBB-440B-8713-D989FD414882}">
      <dsp:nvSpPr>
        <dsp:cNvPr id="0" name=""/>
        <dsp:cNvSpPr/>
      </dsp:nvSpPr>
      <dsp:spPr>
        <a:xfrm>
          <a:off x="4524226" y="260662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Provide feedback, oversight, accountability</a:t>
          </a:r>
        </a:p>
      </dsp:txBody>
      <dsp:txXfrm>
        <a:off x="4524226" y="2606626"/>
        <a:ext cx="1800000" cy="720000"/>
      </dsp:txXfrm>
    </dsp:sp>
    <dsp:sp modelId="{800948EC-24DE-4AFB-AA0C-840952E41D19}">
      <dsp:nvSpPr>
        <dsp:cNvPr id="0" name=""/>
        <dsp:cNvSpPr/>
      </dsp:nvSpPr>
      <dsp:spPr>
        <a:xfrm>
          <a:off x="7134226" y="1506631"/>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20383CB-0FC9-423C-BDBD-DE564947D166}">
      <dsp:nvSpPr>
        <dsp:cNvPr id="0" name=""/>
        <dsp:cNvSpPr/>
      </dsp:nvSpPr>
      <dsp:spPr>
        <a:xfrm>
          <a:off x="6639226" y="260662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Provide support when necessary for successful completion of project</a:t>
          </a:r>
        </a:p>
      </dsp:txBody>
      <dsp:txXfrm>
        <a:off x="6639226" y="2606626"/>
        <a:ext cx="18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C2025-4C87-4B1C-8578-4587252CC95B}">
      <dsp:nvSpPr>
        <dsp:cNvPr id="0" name=""/>
        <dsp:cNvSpPr/>
      </dsp:nvSpPr>
      <dsp:spPr>
        <a:xfrm>
          <a:off x="630675" y="218346"/>
          <a:ext cx="884703" cy="8847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C8EBFBC-1926-4337-AAA6-2E716AD08EEB}">
      <dsp:nvSpPr>
        <dsp:cNvPr id="0" name=""/>
        <dsp:cNvSpPr/>
      </dsp:nvSpPr>
      <dsp:spPr>
        <a:xfrm>
          <a:off x="90023" y="1386411"/>
          <a:ext cx="196600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Selection is as important as the project</a:t>
          </a:r>
        </a:p>
      </dsp:txBody>
      <dsp:txXfrm>
        <a:off x="90023" y="1386411"/>
        <a:ext cx="1966007" cy="720000"/>
      </dsp:txXfrm>
    </dsp:sp>
    <dsp:sp modelId="{EC1352C9-AA6A-468B-B144-073A3F7114E4}">
      <dsp:nvSpPr>
        <dsp:cNvPr id="0" name=""/>
        <dsp:cNvSpPr/>
      </dsp:nvSpPr>
      <dsp:spPr>
        <a:xfrm>
          <a:off x="2940733" y="218346"/>
          <a:ext cx="884703" cy="8847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AE3612F-064B-4468-B4F2-93A2D4BB76E8}">
      <dsp:nvSpPr>
        <dsp:cNvPr id="0" name=""/>
        <dsp:cNvSpPr/>
      </dsp:nvSpPr>
      <dsp:spPr>
        <a:xfrm>
          <a:off x="2400081" y="1386411"/>
          <a:ext cx="196600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Communication</a:t>
          </a:r>
        </a:p>
      </dsp:txBody>
      <dsp:txXfrm>
        <a:off x="2400081" y="1386411"/>
        <a:ext cx="1966007" cy="720000"/>
      </dsp:txXfrm>
    </dsp:sp>
    <dsp:sp modelId="{40299521-A0DD-4026-993B-6B936B072326}">
      <dsp:nvSpPr>
        <dsp:cNvPr id="0" name=""/>
        <dsp:cNvSpPr/>
      </dsp:nvSpPr>
      <dsp:spPr>
        <a:xfrm>
          <a:off x="1785704" y="2597913"/>
          <a:ext cx="884703" cy="8847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7C084AE-2C49-48A5-81DF-0C2AEBEAF944}">
      <dsp:nvSpPr>
        <dsp:cNvPr id="0" name=""/>
        <dsp:cNvSpPr/>
      </dsp:nvSpPr>
      <dsp:spPr>
        <a:xfrm>
          <a:off x="1245052" y="3765978"/>
          <a:ext cx="196600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Worksheet available to frame meetings and in-between time</a:t>
          </a:r>
        </a:p>
      </dsp:txBody>
      <dsp:txXfrm>
        <a:off x="1245052" y="3765978"/>
        <a:ext cx="1966007"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pitchFamily="-109" charset="0"/>
                <a:ea typeface="ＭＳ Ｐゴシック" pitchFamily="-109" charset="-128"/>
                <a:cs typeface="ＭＳ Ｐゴシック" pitchFamily="-109" charset="-128"/>
              </a:defRPr>
            </a:lvl1pPr>
          </a:lstStyle>
          <a:p>
            <a:pPr>
              <a:defRPr/>
            </a:pPr>
            <a:endParaRPr lang="en-US"/>
          </a:p>
        </p:txBody>
      </p:sp>
      <p:sp>
        <p:nvSpPr>
          <p:cNvPr id="3" name="Date Placeholder 2"/>
          <p:cNvSpPr>
            <a:spLocks noGrp="1"/>
          </p:cNvSpPr>
          <p:nvPr>
            <p:ph type="dt" sz="quarter" idx="1"/>
          </p:nvPr>
        </p:nvSpPr>
        <p:spPr>
          <a:xfrm>
            <a:off x="3971344"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vl1pPr>
          </a:lstStyle>
          <a:p>
            <a:pPr>
              <a:defRPr/>
            </a:pPr>
            <a:fld id="{1E377CAF-2816-7F40-B848-406DD27D5DEB}" type="datetime1">
              <a:rPr lang="en-US"/>
              <a:pPr>
                <a:defRPr/>
              </a:pPr>
              <a:t>1/17/2024</a:t>
            </a:fld>
            <a:endParaRPr lang="en-US"/>
          </a:p>
        </p:txBody>
      </p:sp>
      <p:sp>
        <p:nvSpPr>
          <p:cNvPr id="4" name="Footer Placeholder 3"/>
          <p:cNvSpPr>
            <a:spLocks noGrp="1"/>
          </p:cNvSpPr>
          <p:nvPr>
            <p:ph type="ftr" sz="quarter" idx="2"/>
          </p:nvPr>
        </p:nvSpPr>
        <p:spPr>
          <a:xfrm>
            <a:off x="0" y="8829429"/>
            <a:ext cx="3037840" cy="464820"/>
          </a:xfrm>
          <a:prstGeom prst="rect">
            <a:avLst/>
          </a:prstGeom>
        </p:spPr>
        <p:txBody>
          <a:bodyPr vert="horz" lIns="93177" tIns="46589" rIns="93177" bIns="46589" rtlCol="0" anchor="b"/>
          <a:lstStyle>
            <a:lvl1pPr algn="l">
              <a:defRPr sz="1200">
                <a:latin typeface="Arial" pitchFamily="-109" charset="0"/>
                <a:ea typeface="ＭＳ Ｐゴシック" pitchFamily="-109" charset="-128"/>
                <a:cs typeface="ＭＳ Ｐゴシック" pitchFamily="-109" charset="-128"/>
              </a:defRPr>
            </a:lvl1pPr>
          </a:lstStyle>
          <a:p>
            <a:pPr>
              <a:defRPr/>
            </a:pPr>
            <a:endParaRPr lang="en-US"/>
          </a:p>
        </p:txBody>
      </p:sp>
      <p:sp>
        <p:nvSpPr>
          <p:cNvPr id="5" name="Slide Number Placeholder 4"/>
          <p:cNvSpPr>
            <a:spLocks noGrp="1"/>
          </p:cNvSpPr>
          <p:nvPr>
            <p:ph type="sldNum" sz="quarter" idx="3"/>
          </p:nvPr>
        </p:nvSpPr>
        <p:spPr>
          <a:xfrm>
            <a:off x="3971344" y="8829429"/>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vl1pPr>
          </a:lstStyle>
          <a:p>
            <a:pPr>
              <a:defRPr/>
            </a:pPr>
            <a:fld id="{A35E4603-4871-0F40-9F04-AA53B8A0D3FE}" type="slidenum">
              <a:rPr lang="en-US"/>
              <a:pPr>
                <a:defRPr/>
              </a:pPr>
              <a:t>‹#›</a:t>
            </a:fld>
            <a:endParaRPr lang="en-US"/>
          </a:p>
        </p:txBody>
      </p:sp>
    </p:spTree>
    <p:extLst>
      <p:ext uri="{BB962C8B-B14F-4D97-AF65-F5344CB8AC3E}">
        <p14:creationId xmlns:p14="http://schemas.microsoft.com/office/powerpoint/2010/main" val="42606101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1344" y="0"/>
            <a:ext cx="3037840" cy="464820"/>
          </a:xfrm>
          <a:prstGeom prst="rect">
            <a:avLst/>
          </a:prstGeom>
        </p:spPr>
        <p:txBody>
          <a:bodyPr vert="horz" lIns="93177" tIns="46589" rIns="93177" bIns="46589" rtlCol="0"/>
          <a:lstStyle>
            <a:lvl1pPr algn="r">
              <a:defRPr sz="1200"/>
            </a:lvl1pPr>
          </a:lstStyle>
          <a:p>
            <a:fld id="{DF4B7B12-E3B6-3847-BDD0-8DC652A51502}" type="datetimeFigureOut">
              <a:rPr lang="en-US" smtClean="0"/>
              <a:t>1/17/2024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429"/>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1344" y="8829429"/>
            <a:ext cx="3037840" cy="464820"/>
          </a:xfrm>
          <a:prstGeom prst="rect">
            <a:avLst/>
          </a:prstGeom>
        </p:spPr>
        <p:txBody>
          <a:bodyPr vert="horz" lIns="93177" tIns="46589" rIns="93177" bIns="46589" rtlCol="0" anchor="b"/>
          <a:lstStyle>
            <a:lvl1pPr algn="r">
              <a:defRPr sz="1200"/>
            </a:lvl1pPr>
          </a:lstStyle>
          <a:p>
            <a:fld id="{E6C8FC82-9671-C846-B550-1D50BDF494C5}" type="slidenum">
              <a:rPr lang="en-US" smtClean="0"/>
              <a:t>‹#›</a:t>
            </a:fld>
            <a:endParaRPr lang="en-US"/>
          </a:p>
        </p:txBody>
      </p:sp>
    </p:spTree>
    <p:extLst>
      <p:ext uri="{BB962C8B-B14F-4D97-AF65-F5344CB8AC3E}">
        <p14:creationId xmlns:p14="http://schemas.microsoft.com/office/powerpoint/2010/main" val="3105528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212121"/>
                </a:solidFill>
                <a:effectLst/>
                <a:latin typeface="Calibri" panose="020F0502020204030204" pitchFamily="34" charset="0"/>
              </a:rPr>
              <a:t>Why are we here? What is expected of you?</a:t>
            </a:r>
          </a:p>
          <a:p>
            <a:endParaRPr lang="en-US" b="0" i="0" u="none" strike="noStrike" dirty="0">
              <a:solidFill>
                <a:srgbClr val="212121"/>
              </a:solidFill>
              <a:effectLst/>
              <a:latin typeface="Calibri" panose="020F0502020204030204" pitchFamily="34" charset="0"/>
            </a:endParaRPr>
          </a:p>
          <a:p>
            <a:r>
              <a:rPr lang="en-US" b="0" i="0" u="none" strike="noStrike" dirty="0">
                <a:solidFill>
                  <a:srgbClr val="212121"/>
                </a:solidFill>
                <a:effectLst/>
                <a:latin typeface="Calibri" panose="020F0502020204030204" pitchFamily="34" charset="0"/>
              </a:rPr>
              <a:t>Scholarly activity requirements and expectations (deadlines), who to contact for help, IRB expectations, first year expectations, timeline difference for Child Neurology, let them know they will have 4 weeks of research rotation(s) in 2</a:t>
            </a:r>
            <a:r>
              <a:rPr lang="en-US" b="0" i="0" u="none" strike="noStrike" baseline="30000" dirty="0">
                <a:solidFill>
                  <a:srgbClr val="212121"/>
                </a:solidFill>
                <a:effectLst/>
                <a:latin typeface="Calibri" panose="020F0502020204030204" pitchFamily="34" charset="0"/>
              </a:rPr>
              <a:t>nd</a:t>
            </a:r>
            <a:r>
              <a:rPr lang="en-US" b="0" i="0" u="none" strike="noStrike" dirty="0">
                <a:solidFill>
                  <a:srgbClr val="212121"/>
                </a:solidFill>
                <a:effectLst/>
                <a:latin typeface="Calibri" panose="020F0502020204030204" pitchFamily="34" charset="0"/>
              </a:rPr>
              <a:t> year, etc.</a:t>
            </a:r>
            <a:endParaRPr lang="en-US" dirty="0"/>
          </a:p>
        </p:txBody>
      </p:sp>
      <p:sp>
        <p:nvSpPr>
          <p:cNvPr id="4" name="Slide Number Placeholder 3"/>
          <p:cNvSpPr>
            <a:spLocks noGrp="1"/>
          </p:cNvSpPr>
          <p:nvPr>
            <p:ph type="sldNum" sz="quarter" idx="5"/>
          </p:nvPr>
        </p:nvSpPr>
        <p:spPr/>
        <p:txBody>
          <a:bodyPr/>
          <a:lstStyle/>
          <a:p>
            <a:fld id="{900D85EF-A561-AF4A-A350-E562920B4E28}" type="slidenum">
              <a:rPr lang="en-US" smtClean="0"/>
              <a:t>1</a:t>
            </a:fld>
            <a:endParaRPr lang="en-US"/>
          </a:p>
        </p:txBody>
      </p:sp>
    </p:spTree>
    <p:extLst>
      <p:ext uri="{BB962C8B-B14F-4D97-AF65-F5344CB8AC3E}">
        <p14:creationId xmlns:p14="http://schemas.microsoft.com/office/powerpoint/2010/main" val="717129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C8FC82-9671-C846-B550-1D50BDF494C5}" type="slidenum">
              <a:rPr lang="en-US" smtClean="0"/>
              <a:t>14</a:t>
            </a:fld>
            <a:endParaRPr lang="en-US"/>
          </a:p>
        </p:txBody>
      </p:sp>
    </p:spTree>
    <p:extLst>
      <p:ext uri="{BB962C8B-B14F-4D97-AF65-F5344CB8AC3E}">
        <p14:creationId xmlns:p14="http://schemas.microsoft.com/office/powerpoint/2010/main" val="551811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Graduation requirement</a:t>
            </a:r>
          </a:p>
          <a:p>
            <a:r>
              <a:rPr lang="en-US" sz="2400" dirty="0"/>
              <a:t>Deadlines</a:t>
            </a:r>
          </a:p>
          <a:p>
            <a:pPr lvl="1"/>
            <a:r>
              <a:rPr lang="en-US" dirty="0"/>
              <a:t>Project selection</a:t>
            </a:r>
          </a:p>
          <a:p>
            <a:pPr lvl="1"/>
            <a:r>
              <a:rPr lang="en-US" dirty="0"/>
              <a:t>IRB submission</a:t>
            </a:r>
          </a:p>
          <a:p>
            <a:pPr lvl="1"/>
            <a:r>
              <a:rPr lang="en-US" dirty="0"/>
              <a:t>Progress report updates (beginning of Nov and beginning of May – mentor will complete report on your </a:t>
            </a:r>
            <a:r>
              <a:rPr lang="en-US" dirty="0" err="1"/>
              <a:t>progess</a:t>
            </a:r>
            <a:r>
              <a:rPr lang="en-US" dirty="0"/>
              <a:t>)</a:t>
            </a:r>
          </a:p>
          <a:p>
            <a:pPr lvl="1"/>
            <a:r>
              <a:rPr lang="en-US" dirty="0"/>
              <a:t>Abstract submission/revisions</a:t>
            </a:r>
          </a:p>
          <a:p>
            <a:pPr lvl="1"/>
            <a:r>
              <a:rPr lang="en-US" dirty="0"/>
              <a:t>Presentation or Poster submission</a:t>
            </a:r>
          </a:p>
          <a:p>
            <a:r>
              <a:rPr lang="en-US" sz="2400" dirty="0"/>
              <a:t>Response to Communication</a:t>
            </a:r>
          </a:p>
          <a:p>
            <a:r>
              <a:rPr lang="en-US" sz="2400" dirty="0"/>
              <a:t>Research rotation meetings</a:t>
            </a:r>
          </a:p>
          <a:p>
            <a:endParaRPr lang="en-US" sz="2400" dirty="0"/>
          </a:p>
          <a:p>
            <a:endParaRPr lang="en-US" dirty="0"/>
          </a:p>
        </p:txBody>
      </p:sp>
      <p:sp>
        <p:nvSpPr>
          <p:cNvPr id="4" name="Slide Number Placeholder 3"/>
          <p:cNvSpPr>
            <a:spLocks noGrp="1"/>
          </p:cNvSpPr>
          <p:nvPr>
            <p:ph type="sldNum" sz="quarter" idx="5"/>
          </p:nvPr>
        </p:nvSpPr>
        <p:spPr/>
        <p:txBody>
          <a:bodyPr/>
          <a:lstStyle/>
          <a:p>
            <a:fld id="{E6C8FC82-9671-C846-B550-1D50BDF494C5}" type="slidenum">
              <a:rPr lang="en-US" smtClean="0"/>
              <a:t>16</a:t>
            </a:fld>
            <a:endParaRPr lang="en-US"/>
          </a:p>
        </p:txBody>
      </p:sp>
    </p:spTree>
    <p:extLst>
      <p:ext uri="{BB962C8B-B14F-4D97-AF65-F5344CB8AC3E}">
        <p14:creationId xmlns:p14="http://schemas.microsoft.com/office/powerpoint/2010/main" val="3169021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Add pitfalls – </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Faculty member on vacation? </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If you get stuck? </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Timeline</a:t>
            </a:r>
          </a:p>
          <a:p>
            <a:pPr marL="1143000" marR="0" lvl="2" indent="-228600">
              <a:lnSpc>
                <a:spcPct val="107000"/>
              </a:lnSpc>
              <a:spcBef>
                <a:spcPts val="0"/>
              </a:spcBef>
              <a:spcAft>
                <a:spcPts val="0"/>
              </a:spcAft>
              <a:buFont typeface="Wingdings" panose="05000000000000000000" pitchFamily="2"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Impress upon residents their ownership over the timeline</a:t>
            </a:r>
          </a:p>
          <a:p>
            <a:pPr marL="1143000" marR="0" lvl="2" indent="-228600">
              <a:lnSpc>
                <a:spcPct val="107000"/>
              </a:lnSpc>
              <a:spcBef>
                <a:spcPts val="0"/>
              </a:spcBef>
              <a:spcAft>
                <a:spcPts val="0"/>
              </a:spcAft>
              <a:buFont typeface="Wingdings" panose="05000000000000000000" pitchFamily="2"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I know the PGY-1 year is very heavy, encourage them to plan ahead so they can utilize the time they have wisely –</a:t>
            </a:r>
          </a:p>
          <a:p>
            <a:pPr marL="1143000" marR="0" lvl="2" indent="-228600">
              <a:lnSpc>
                <a:spcPct val="107000"/>
              </a:lnSpc>
              <a:spcBef>
                <a:spcPts val="0"/>
              </a:spcBef>
              <a:spcAft>
                <a:spcPts val="800"/>
              </a:spcAft>
              <a:buFont typeface="Wingdings" panose="05000000000000000000" pitchFamily="2"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They know schedule they have all year. PLAN.  </a:t>
            </a:r>
          </a:p>
          <a:p>
            <a:pPr marL="1143000" marR="0" lvl="2" indent="-228600">
              <a:lnSpc>
                <a:spcPct val="107000"/>
              </a:lnSpc>
              <a:spcBef>
                <a:spcPts val="0"/>
              </a:spcBef>
              <a:spcAft>
                <a:spcPts val="800"/>
              </a:spcAft>
              <a:buFont typeface="Wingdings" panose="05000000000000000000" pitchFamily="2" charset="2"/>
              <a:buChar char=""/>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CC https://www.flickr.com/photos/jeepersmedia/16209750221/</a:t>
            </a:r>
          </a:p>
        </p:txBody>
      </p:sp>
      <p:sp>
        <p:nvSpPr>
          <p:cNvPr id="4" name="Slide Number Placeholder 3"/>
          <p:cNvSpPr>
            <a:spLocks noGrp="1"/>
          </p:cNvSpPr>
          <p:nvPr>
            <p:ph type="sldNum" sz="quarter" idx="5"/>
          </p:nvPr>
        </p:nvSpPr>
        <p:spPr/>
        <p:txBody>
          <a:bodyPr/>
          <a:lstStyle/>
          <a:p>
            <a:fld id="{E6C8FC82-9671-C846-B550-1D50BDF494C5}" type="slidenum">
              <a:rPr lang="en-US" smtClean="0"/>
              <a:t>17</a:t>
            </a:fld>
            <a:endParaRPr lang="en-US"/>
          </a:p>
        </p:txBody>
      </p:sp>
    </p:spTree>
    <p:extLst>
      <p:ext uri="{BB962C8B-B14F-4D97-AF65-F5344CB8AC3E}">
        <p14:creationId xmlns:p14="http://schemas.microsoft.com/office/powerpoint/2010/main" val="1024512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AAMC – NEGEA</a:t>
            </a:r>
          </a:p>
          <a:p>
            <a:r>
              <a:rPr lang="en-US" dirty="0"/>
              <a:t>IDSA – local conference ID Society of New York</a:t>
            </a:r>
          </a:p>
          <a:p>
            <a:endParaRPr lang="en-US" dirty="0"/>
          </a:p>
        </p:txBody>
      </p:sp>
      <p:sp>
        <p:nvSpPr>
          <p:cNvPr id="4" name="Slide Number Placeholder 3"/>
          <p:cNvSpPr>
            <a:spLocks noGrp="1"/>
          </p:cNvSpPr>
          <p:nvPr>
            <p:ph type="sldNum" sz="quarter" idx="5"/>
          </p:nvPr>
        </p:nvSpPr>
        <p:spPr/>
        <p:txBody>
          <a:bodyPr/>
          <a:lstStyle/>
          <a:p>
            <a:fld id="{E6C8FC82-9671-C846-B550-1D50BDF494C5}" type="slidenum">
              <a:rPr lang="en-US" smtClean="0"/>
              <a:t>20</a:t>
            </a:fld>
            <a:endParaRPr lang="en-US"/>
          </a:p>
        </p:txBody>
      </p:sp>
    </p:spTree>
    <p:extLst>
      <p:ext uri="{BB962C8B-B14F-4D97-AF65-F5344CB8AC3E}">
        <p14:creationId xmlns:p14="http://schemas.microsoft.com/office/powerpoint/2010/main" val="3389733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Pose a research question/hypothesis formation</a:t>
            </a:r>
          </a:p>
          <a:p>
            <a:r>
              <a:rPr lang="en-US" sz="1200" dirty="0"/>
              <a:t>Navigate literature review</a:t>
            </a:r>
          </a:p>
          <a:p>
            <a:r>
              <a:rPr lang="en-US" sz="1200" dirty="0"/>
              <a:t>Participate in a collaborative process</a:t>
            </a:r>
          </a:p>
          <a:p>
            <a:r>
              <a:rPr lang="en-US" sz="1200" dirty="0"/>
              <a:t>Design a study (understand the methodology of your study)</a:t>
            </a:r>
          </a:p>
          <a:p>
            <a:r>
              <a:rPr lang="en-US" sz="1200" dirty="0"/>
              <a:t>Statistical analysis</a:t>
            </a:r>
          </a:p>
          <a:p>
            <a:r>
              <a:rPr lang="en-US" sz="1200" dirty="0"/>
              <a:t>Abstract and/or manuscript drafting</a:t>
            </a:r>
          </a:p>
          <a:p>
            <a:r>
              <a:rPr lang="en-US" sz="1200" dirty="0"/>
              <a:t>Scholarly dissemination</a:t>
            </a:r>
          </a:p>
          <a:p>
            <a:endParaRPr lang="en-US" dirty="0"/>
          </a:p>
        </p:txBody>
      </p:sp>
      <p:sp>
        <p:nvSpPr>
          <p:cNvPr id="4" name="Slide Number Placeholder 3"/>
          <p:cNvSpPr>
            <a:spLocks noGrp="1"/>
          </p:cNvSpPr>
          <p:nvPr>
            <p:ph type="sldNum" sz="quarter" idx="5"/>
          </p:nvPr>
        </p:nvSpPr>
        <p:spPr/>
        <p:txBody>
          <a:bodyPr/>
          <a:lstStyle/>
          <a:p>
            <a:fld id="{900D85EF-A561-AF4A-A350-E562920B4E28}" type="slidenum">
              <a:rPr lang="en-US" smtClean="0"/>
              <a:t>2</a:t>
            </a:fld>
            <a:endParaRPr lang="en-US"/>
          </a:p>
        </p:txBody>
      </p:sp>
    </p:spTree>
    <p:extLst>
      <p:ext uri="{BB962C8B-B14F-4D97-AF65-F5344CB8AC3E}">
        <p14:creationId xmlns:p14="http://schemas.microsoft.com/office/powerpoint/2010/main" val="2079672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Subspecialty – adolescent, GI, endo, </a:t>
            </a:r>
            <a:r>
              <a:rPr lang="en-US" dirty="0" err="1"/>
              <a:t>pulm</a:t>
            </a:r>
            <a:r>
              <a:rPr lang="en-US" dirty="0"/>
              <a:t>, PICU, cardio, heme/</a:t>
            </a:r>
            <a:r>
              <a:rPr lang="en-US" dirty="0" err="1"/>
              <a:t>onc</a:t>
            </a:r>
            <a:r>
              <a:rPr lang="en-US" dirty="0"/>
              <a:t>, NICU</a:t>
            </a:r>
          </a:p>
          <a:p>
            <a:r>
              <a:rPr lang="en-US" dirty="0"/>
              <a:t>ED, Peds </a:t>
            </a:r>
            <a:r>
              <a:rPr lang="en-US" dirty="0" err="1"/>
              <a:t>hosp</a:t>
            </a:r>
            <a:r>
              <a:rPr lang="en-US" dirty="0"/>
              <a:t> med, D&amp;B….</a:t>
            </a:r>
            <a:r>
              <a:rPr lang="en-US" dirty="0" err="1"/>
              <a:t>etc</a:t>
            </a:r>
            <a:endParaRPr lang="en-US" dirty="0"/>
          </a:p>
        </p:txBody>
      </p:sp>
      <p:sp>
        <p:nvSpPr>
          <p:cNvPr id="4" name="Slide Number Placeholder 3"/>
          <p:cNvSpPr>
            <a:spLocks noGrp="1"/>
          </p:cNvSpPr>
          <p:nvPr>
            <p:ph type="sldNum" sz="quarter" idx="5"/>
          </p:nvPr>
        </p:nvSpPr>
        <p:spPr/>
        <p:txBody>
          <a:bodyPr/>
          <a:lstStyle/>
          <a:p>
            <a:fld id="{E6C8FC82-9671-C846-B550-1D50BDF494C5}" type="slidenum">
              <a:rPr lang="en-US" smtClean="0"/>
              <a:t>3</a:t>
            </a:fld>
            <a:endParaRPr lang="en-US"/>
          </a:p>
        </p:txBody>
      </p:sp>
    </p:spTree>
    <p:extLst>
      <p:ext uri="{BB962C8B-B14F-4D97-AF65-F5344CB8AC3E}">
        <p14:creationId xmlns:p14="http://schemas.microsoft.com/office/powerpoint/2010/main" val="1454803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Chart reviews – use descriptive stats, correlations – may need to learn how to use SAS or SPSS</a:t>
            </a:r>
          </a:p>
          <a:p>
            <a:endParaRPr lang="en-US" dirty="0"/>
          </a:p>
          <a:p>
            <a:r>
              <a:rPr lang="en-US" dirty="0"/>
              <a:t>Timelines for these are different – so should be considered with your mentor</a:t>
            </a:r>
          </a:p>
          <a:p>
            <a:endParaRPr lang="en-US" dirty="0"/>
          </a:p>
          <a:p>
            <a:r>
              <a:rPr lang="en-US" dirty="0"/>
              <a:t>Might also ask yourself – </a:t>
            </a:r>
          </a:p>
        </p:txBody>
      </p:sp>
      <p:sp>
        <p:nvSpPr>
          <p:cNvPr id="4" name="Slide Number Placeholder 3"/>
          <p:cNvSpPr>
            <a:spLocks noGrp="1"/>
          </p:cNvSpPr>
          <p:nvPr>
            <p:ph type="sldNum" sz="quarter" idx="5"/>
          </p:nvPr>
        </p:nvSpPr>
        <p:spPr/>
        <p:txBody>
          <a:bodyPr/>
          <a:lstStyle/>
          <a:p>
            <a:fld id="{E6C8FC82-9671-C846-B550-1D50BDF494C5}" type="slidenum">
              <a:rPr lang="en-US" smtClean="0"/>
              <a:t>4</a:t>
            </a:fld>
            <a:endParaRPr lang="en-US"/>
          </a:p>
        </p:txBody>
      </p:sp>
    </p:spTree>
    <p:extLst>
      <p:ext uri="{BB962C8B-B14F-4D97-AF65-F5344CB8AC3E}">
        <p14:creationId xmlns:p14="http://schemas.microsoft.com/office/powerpoint/2010/main" val="2034697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should have already completed CITI Training</a:t>
            </a:r>
          </a:p>
          <a:p>
            <a:r>
              <a:rPr lang="en-US" dirty="0"/>
              <a:t>If you identify a research project/mentor before January don’t wait to get started!</a:t>
            </a:r>
          </a:p>
          <a:p>
            <a:r>
              <a:rPr lang="en-US" dirty="0"/>
              <a:t>Words on stats – who is available/how to get help</a:t>
            </a:r>
          </a:p>
        </p:txBody>
      </p:sp>
      <p:sp>
        <p:nvSpPr>
          <p:cNvPr id="4" name="Slide Number Placeholder 3"/>
          <p:cNvSpPr>
            <a:spLocks noGrp="1"/>
          </p:cNvSpPr>
          <p:nvPr>
            <p:ph type="sldNum" sz="quarter" idx="5"/>
          </p:nvPr>
        </p:nvSpPr>
        <p:spPr/>
        <p:txBody>
          <a:bodyPr/>
          <a:lstStyle/>
          <a:p>
            <a:fld id="{E6C8FC82-9671-C846-B550-1D50BDF494C5}" type="slidenum">
              <a:rPr lang="en-US" smtClean="0"/>
              <a:t>7</a:t>
            </a:fld>
            <a:endParaRPr lang="en-US"/>
          </a:p>
        </p:txBody>
      </p:sp>
    </p:spTree>
    <p:extLst>
      <p:ext uri="{BB962C8B-B14F-4D97-AF65-F5344CB8AC3E}">
        <p14:creationId xmlns:p14="http://schemas.microsoft.com/office/powerpoint/2010/main" val="2322529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on searching to be rescheduled (was last month but missed due to illness)</a:t>
            </a:r>
          </a:p>
        </p:txBody>
      </p:sp>
      <p:sp>
        <p:nvSpPr>
          <p:cNvPr id="4" name="Slide Number Placeholder 3"/>
          <p:cNvSpPr>
            <a:spLocks noGrp="1"/>
          </p:cNvSpPr>
          <p:nvPr>
            <p:ph type="sldNum" sz="quarter" idx="5"/>
          </p:nvPr>
        </p:nvSpPr>
        <p:spPr/>
        <p:txBody>
          <a:bodyPr/>
          <a:lstStyle/>
          <a:p>
            <a:fld id="{E6C8FC82-9671-C846-B550-1D50BDF494C5}" type="slidenum">
              <a:rPr lang="en-US" smtClean="0"/>
              <a:t>8</a:t>
            </a:fld>
            <a:endParaRPr lang="en-US"/>
          </a:p>
        </p:txBody>
      </p:sp>
    </p:spTree>
    <p:extLst>
      <p:ext uri="{BB962C8B-B14F-4D97-AF65-F5344CB8AC3E}">
        <p14:creationId xmlns:p14="http://schemas.microsoft.com/office/powerpoint/2010/main" val="3283354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Aimee Minton will be giving the IRB lecture in December</a:t>
            </a:r>
          </a:p>
        </p:txBody>
      </p:sp>
      <p:sp>
        <p:nvSpPr>
          <p:cNvPr id="4" name="Slide Number Placeholder 3"/>
          <p:cNvSpPr>
            <a:spLocks noGrp="1"/>
          </p:cNvSpPr>
          <p:nvPr>
            <p:ph type="sldNum" sz="quarter" idx="5"/>
          </p:nvPr>
        </p:nvSpPr>
        <p:spPr/>
        <p:txBody>
          <a:bodyPr/>
          <a:lstStyle/>
          <a:p>
            <a:fld id="{E6C8FC82-9671-C846-B550-1D50BDF494C5}" type="slidenum">
              <a:rPr lang="en-US" smtClean="0"/>
              <a:t>10</a:t>
            </a:fld>
            <a:endParaRPr lang="en-US"/>
          </a:p>
        </p:txBody>
      </p:sp>
    </p:spTree>
    <p:extLst>
      <p:ext uri="{BB962C8B-B14F-4D97-AF65-F5344CB8AC3E}">
        <p14:creationId xmlns:p14="http://schemas.microsoft.com/office/powerpoint/2010/main" val="4176488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C8FC82-9671-C846-B550-1D50BDF494C5}" type="slidenum">
              <a:rPr lang="en-US" smtClean="0"/>
              <a:t>12</a:t>
            </a:fld>
            <a:endParaRPr lang="en-US"/>
          </a:p>
        </p:txBody>
      </p:sp>
    </p:spTree>
    <p:extLst>
      <p:ext uri="{BB962C8B-B14F-4D97-AF65-F5344CB8AC3E}">
        <p14:creationId xmlns:p14="http://schemas.microsoft.com/office/powerpoint/2010/main" val="82092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IRB always takes longer than anticipated.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IRB </a:t>
            </a:r>
            <a:r>
              <a:rPr lang="en-US" sz="1200" b="1" i="1" u="sng" dirty="0"/>
              <a:t>always takes longer </a:t>
            </a:r>
            <a:r>
              <a:rPr lang="en-US" sz="1200" dirty="0"/>
              <a:t>than anticipated—give yourself plenty of time and anticipate extra time to obtain signatures (chair, IT, </a:t>
            </a:r>
            <a:r>
              <a:rPr lang="en-US" sz="1200" dirty="0" err="1"/>
              <a:t>etc</a:t>
            </a:r>
            <a:r>
              <a:rPr lang="en-US" sz="1200" dirty="0"/>
              <a:t>), submit revisions, </a:t>
            </a:r>
            <a:r>
              <a:rPr lang="en-US" sz="1200" dirty="0" err="1"/>
              <a:t>etc</a:t>
            </a:r>
            <a:endParaRPr lang="en-US" sz="1200" dirty="0"/>
          </a:p>
          <a:p>
            <a:endParaRPr lang="en-US" dirty="0"/>
          </a:p>
          <a:p>
            <a:r>
              <a:rPr lang="en-US" dirty="0"/>
              <a:t>Aimee Minton will be doing IRB lecture on Dec 13th</a:t>
            </a:r>
          </a:p>
          <a:p>
            <a:endParaRPr lang="en-US" dirty="0"/>
          </a:p>
        </p:txBody>
      </p:sp>
      <p:sp>
        <p:nvSpPr>
          <p:cNvPr id="4" name="Slide Number Placeholder 3"/>
          <p:cNvSpPr>
            <a:spLocks noGrp="1"/>
          </p:cNvSpPr>
          <p:nvPr>
            <p:ph type="sldNum" sz="quarter" idx="5"/>
          </p:nvPr>
        </p:nvSpPr>
        <p:spPr/>
        <p:txBody>
          <a:bodyPr/>
          <a:lstStyle/>
          <a:p>
            <a:fld id="{E6C8FC82-9671-C846-B550-1D50BDF494C5}" type="slidenum">
              <a:rPr lang="en-US" smtClean="0"/>
              <a:t>13</a:t>
            </a:fld>
            <a:endParaRPr lang="en-US"/>
          </a:p>
        </p:txBody>
      </p:sp>
    </p:spTree>
    <p:extLst>
      <p:ext uri="{BB962C8B-B14F-4D97-AF65-F5344CB8AC3E}">
        <p14:creationId xmlns:p14="http://schemas.microsoft.com/office/powerpoint/2010/main" val="40079485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BU Logo">
    <p:spTree>
      <p:nvGrpSpPr>
        <p:cNvPr id="1" name=""/>
        <p:cNvGrpSpPr/>
        <p:nvPr/>
      </p:nvGrpSpPr>
      <p:grpSpPr>
        <a:xfrm>
          <a:off x="0" y="0"/>
          <a:ext cx="0" cy="0"/>
          <a:chOff x="0" y="0"/>
          <a:chExt cx="0" cy="0"/>
        </a:xfrm>
      </p:grpSpPr>
      <p:pic>
        <p:nvPicPr>
          <p:cNvPr id="2" name="Picture 1" descr="SBU stack_2clr_cmy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46275" y="2543176"/>
            <a:ext cx="5253039" cy="1862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587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BU Header followed by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12"/>
          <p:cNvSpPr>
            <a:spLocks noGrp="1"/>
          </p:cNvSpPr>
          <p:nvPr>
            <p:ph type="body" sz="quarter" idx="14"/>
          </p:nvPr>
        </p:nvSpPr>
        <p:spPr>
          <a:xfrm>
            <a:off x="0" y="6400800"/>
            <a:ext cx="9144000" cy="4572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5" name="Text Placeholder 5"/>
          <p:cNvSpPr>
            <a:spLocks noGrp="1"/>
          </p:cNvSpPr>
          <p:nvPr>
            <p:ph type="body" sz="quarter" idx="11"/>
          </p:nvPr>
        </p:nvSpPr>
        <p:spPr>
          <a:xfrm>
            <a:off x="481013" y="1325651"/>
            <a:ext cx="8205787" cy="4645336"/>
          </a:xfrm>
        </p:spPr>
        <p:txBody>
          <a:bodyPr/>
          <a:lstStyle>
            <a:lvl1pPr marL="0" indent="0">
              <a:buFontTx/>
              <a:buNone/>
              <a:defRPr>
                <a:solidFill>
                  <a:srgbClr val="B60225"/>
                </a:solidFill>
              </a:defRPr>
            </a:lvl1pPr>
            <a:lvl2pPr marL="365125" marR="0" indent="-365125" algn="l" defTabSz="457200" rtl="0" eaLnBrk="0" fontAlgn="base" latinLnBrk="0" hangingPunct="0">
              <a:lnSpc>
                <a:spcPct val="100000"/>
              </a:lnSpc>
              <a:spcBef>
                <a:spcPts val="768"/>
              </a:spcBef>
              <a:spcAft>
                <a:spcPct val="0"/>
              </a:spcAft>
              <a:buClr>
                <a:srgbClr val="B60225"/>
              </a:buClr>
              <a:buSzTx/>
              <a:buFont typeface="Arial"/>
              <a:buChar char="•"/>
              <a:tabLst/>
              <a:defRPr baseline="0"/>
            </a:lvl2pPr>
            <a:lvl3pPr marL="709295" indent="-342900">
              <a:buFont typeface="Courier New"/>
              <a:buChar char="o"/>
              <a:defRPr/>
            </a:lvl3pPr>
          </a:lstStyle>
          <a:p>
            <a:pPr lvl="0"/>
            <a:r>
              <a:rPr lang="en-US" dirty="0"/>
              <a:t>Click to edit Master text styles</a:t>
            </a:r>
          </a:p>
          <a:p>
            <a:pPr lvl="1"/>
            <a:r>
              <a:rPr lang="en-US" dirty="0"/>
              <a:t>Second level</a:t>
            </a:r>
          </a:p>
          <a:p>
            <a:pPr lvl="2"/>
            <a:r>
              <a:rPr lang="en-US" dirty="0"/>
              <a:t>Third level</a:t>
            </a:r>
          </a:p>
          <a:p>
            <a:pPr marL="731520" marR="0" lvl="2" indent="-365125" algn="l" defTabSz="457200" rtl="0" eaLnBrk="0" fontAlgn="base" latinLnBrk="0" hangingPunct="0">
              <a:lnSpc>
                <a:spcPct val="100000"/>
              </a:lnSpc>
              <a:spcBef>
                <a:spcPts val="768"/>
              </a:spcBef>
              <a:spcAft>
                <a:spcPct val="0"/>
              </a:spcAft>
              <a:buClr>
                <a:srgbClr val="B60225"/>
              </a:buClr>
              <a:buSzTx/>
              <a:buFont typeface="Arial"/>
              <a:buChar char="•"/>
              <a:tabLst/>
              <a:defRPr/>
            </a:pPr>
            <a:endParaRPr lang="en-US" dirty="0"/>
          </a:p>
          <a:p>
            <a:pPr lvl="1"/>
            <a:endParaRPr lang="en-US" dirty="0"/>
          </a:p>
        </p:txBody>
      </p:sp>
    </p:spTree>
    <p:extLst>
      <p:ext uri="{BB962C8B-B14F-4D97-AF65-F5344CB8AC3E}">
        <p14:creationId xmlns:p14="http://schemas.microsoft.com/office/powerpoint/2010/main" val="548781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BU Bulleted Text-3 Pho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Picture Placeholder 2"/>
          <p:cNvSpPr>
            <a:spLocks noGrp="1"/>
          </p:cNvSpPr>
          <p:nvPr>
            <p:ph type="pic" idx="17"/>
          </p:nvPr>
        </p:nvSpPr>
        <p:spPr>
          <a:xfrm>
            <a:off x="5922117" y="1113258"/>
            <a:ext cx="3221883" cy="1675498"/>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3" name="Picture Placeholder 2"/>
          <p:cNvSpPr>
            <a:spLocks noGrp="1"/>
          </p:cNvSpPr>
          <p:nvPr>
            <p:ph type="pic" idx="21"/>
          </p:nvPr>
        </p:nvSpPr>
        <p:spPr>
          <a:xfrm>
            <a:off x="5922117" y="4698876"/>
            <a:ext cx="3221883" cy="1676525"/>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4" name="Picture Placeholder 2"/>
          <p:cNvSpPr>
            <a:spLocks noGrp="1"/>
          </p:cNvSpPr>
          <p:nvPr>
            <p:ph type="pic" idx="22"/>
          </p:nvPr>
        </p:nvSpPr>
        <p:spPr>
          <a:xfrm>
            <a:off x="5922117" y="2907348"/>
            <a:ext cx="3221883" cy="1672934"/>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7"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9" name="Content Placeholder 2"/>
          <p:cNvSpPr>
            <a:spLocks noGrp="1"/>
          </p:cNvSpPr>
          <p:nvPr>
            <p:ph idx="12"/>
          </p:nvPr>
        </p:nvSpPr>
        <p:spPr>
          <a:xfrm>
            <a:off x="457201" y="1375915"/>
            <a:ext cx="4435340" cy="4846343"/>
          </a:xfrm>
        </p:spPr>
        <p:txBody>
          <a:bodyPr tIns="0"/>
          <a:lstStyle>
            <a:lvl1pPr marL="0" indent="0">
              <a:buFontTx/>
              <a:buNone/>
              <a:defRPr sz="3200">
                <a:solidFill>
                  <a:srgbClr val="B60225"/>
                </a:solidFill>
              </a:defRPr>
            </a:lvl1pPr>
            <a:lvl2pPr marL="288925" indent="-288925" algn="l">
              <a:buClr>
                <a:srgbClr val="B60225"/>
              </a:buClr>
              <a:buFont typeface="Arial"/>
              <a:buChar char="•"/>
              <a:defRPr sz="2400" baseline="0">
                <a:solidFill>
                  <a:schemeClr val="tx1"/>
                </a:solidFill>
              </a:defRPr>
            </a:lvl2pPr>
            <a:lvl4pPr marL="685800" indent="-365125">
              <a:defRPr/>
            </a:lvl4pPr>
          </a:lstStyle>
          <a:p>
            <a:pPr lvl="0"/>
            <a:r>
              <a:rPr lang="en-US" dirty="0"/>
              <a:t>Click to edit Master text styles</a:t>
            </a:r>
          </a:p>
          <a:p>
            <a:pPr lvl="1"/>
            <a:r>
              <a:rPr lang="en-US" dirty="0"/>
              <a:t>Second level</a:t>
            </a:r>
          </a:p>
          <a:p>
            <a:pPr lvl="3"/>
            <a:r>
              <a:rPr lang="en-US" dirty="0"/>
              <a:t>Third level</a:t>
            </a:r>
          </a:p>
        </p:txBody>
      </p:sp>
    </p:spTree>
    <p:extLst>
      <p:ext uri="{BB962C8B-B14F-4D97-AF65-F5344CB8AC3E}">
        <p14:creationId xmlns:p14="http://schemas.microsoft.com/office/powerpoint/2010/main" val="2657434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BU Bulleted Text 1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Picture Placeholder 2"/>
          <p:cNvSpPr>
            <a:spLocks noGrp="1"/>
          </p:cNvSpPr>
          <p:nvPr>
            <p:ph type="pic" idx="1"/>
          </p:nvPr>
        </p:nvSpPr>
        <p:spPr>
          <a:xfrm>
            <a:off x="5257800" y="1111319"/>
            <a:ext cx="3886200" cy="5271436"/>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2"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7" name="Content Placeholder 2"/>
          <p:cNvSpPr>
            <a:spLocks noGrp="1"/>
          </p:cNvSpPr>
          <p:nvPr>
            <p:ph idx="12"/>
          </p:nvPr>
        </p:nvSpPr>
        <p:spPr>
          <a:xfrm>
            <a:off x="457201" y="1375915"/>
            <a:ext cx="4435340" cy="4846343"/>
          </a:xfrm>
        </p:spPr>
        <p:txBody>
          <a:bodyPr tIns="0"/>
          <a:lstStyle>
            <a:lvl1pPr marL="0" indent="0">
              <a:buFontTx/>
              <a:buNone/>
              <a:defRPr sz="3200">
                <a:solidFill>
                  <a:srgbClr val="B60225"/>
                </a:solidFill>
              </a:defRPr>
            </a:lvl1pPr>
            <a:lvl2pPr marL="288925" indent="-288925" algn="l">
              <a:buClr>
                <a:srgbClr val="B60225"/>
              </a:buClr>
              <a:buFont typeface="Arial"/>
              <a:buChar char="•"/>
              <a:defRPr sz="2400" baseline="0">
                <a:solidFill>
                  <a:schemeClr val="tx1"/>
                </a:solidFill>
              </a:defRPr>
            </a:lvl2pPr>
            <a:lvl4pPr marL="685800" indent="-365125">
              <a:defRPr/>
            </a:lvl4pPr>
          </a:lstStyle>
          <a:p>
            <a:pPr lvl="0"/>
            <a:r>
              <a:rPr lang="en-US" dirty="0"/>
              <a:t>Click to edit Master text styles</a:t>
            </a:r>
          </a:p>
          <a:p>
            <a:pPr lvl="1"/>
            <a:r>
              <a:rPr lang="en-US" dirty="0"/>
              <a:t>Second level</a:t>
            </a:r>
          </a:p>
          <a:p>
            <a:pPr lvl="3"/>
            <a:r>
              <a:rPr lang="en-US" dirty="0"/>
              <a:t>Third level</a:t>
            </a:r>
          </a:p>
        </p:txBody>
      </p:sp>
    </p:spTree>
    <p:extLst>
      <p:ext uri="{BB962C8B-B14F-4D97-AF65-F5344CB8AC3E}">
        <p14:creationId xmlns:p14="http://schemas.microsoft.com/office/powerpoint/2010/main" val="1628916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BU Bulleted Text-2 Charts">
    <p:spTree>
      <p:nvGrpSpPr>
        <p:cNvPr id="1" name=""/>
        <p:cNvGrpSpPr/>
        <p:nvPr/>
      </p:nvGrpSpPr>
      <p:grpSpPr>
        <a:xfrm>
          <a:off x="0" y="0"/>
          <a:ext cx="0" cy="0"/>
          <a:chOff x="0" y="0"/>
          <a:chExt cx="0" cy="0"/>
        </a:xfrm>
      </p:grpSpPr>
      <p:sp>
        <p:nvSpPr>
          <p:cNvPr id="8" name="Chart Placeholder 5"/>
          <p:cNvSpPr>
            <a:spLocks noGrp="1"/>
          </p:cNvSpPr>
          <p:nvPr>
            <p:ph type="chart" sz="quarter" idx="10"/>
          </p:nvPr>
        </p:nvSpPr>
        <p:spPr>
          <a:xfrm>
            <a:off x="4978400" y="1111319"/>
            <a:ext cx="4165600" cy="2560393"/>
          </a:xfrm>
        </p:spPr>
        <p:txBody>
          <a:bodyPr/>
          <a:lstStyle>
            <a:lvl1pPr marL="0" indent="0">
              <a:buFontTx/>
              <a:buNone/>
              <a:defRPr/>
            </a:lvl1pPr>
          </a:lstStyle>
          <a:p>
            <a:endParaRPr lang="en-US" dirty="0"/>
          </a:p>
        </p:txBody>
      </p:sp>
      <p:sp>
        <p:nvSpPr>
          <p:cNvPr id="10" name="Chart Placeholder 7"/>
          <p:cNvSpPr>
            <a:spLocks noGrp="1"/>
          </p:cNvSpPr>
          <p:nvPr>
            <p:ph type="chart" sz="quarter" idx="11"/>
          </p:nvPr>
        </p:nvSpPr>
        <p:spPr>
          <a:xfrm>
            <a:off x="4978400" y="3826397"/>
            <a:ext cx="4165600" cy="2556364"/>
          </a:xfrm>
        </p:spPr>
        <p:txBody>
          <a:bodyPr/>
          <a:lstStyle>
            <a:lvl1pPr marL="0" indent="0">
              <a:buFontTx/>
              <a:buNone/>
              <a:defRPr/>
            </a:lvl1pPr>
          </a:lstStyle>
          <a:p>
            <a:endParaRPr lang="en-US" dirty="0"/>
          </a:p>
        </p:txBody>
      </p:sp>
      <p:sp>
        <p:nvSpPr>
          <p:cNvPr id="13"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3" name="Title 2"/>
          <p:cNvSpPr>
            <a:spLocks noGrp="1"/>
          </p:cNvSpPr>
          <p:nvPr>
            <p:ph type="title"/>
          </p:nvPr>
        </p:nvSpPr>
        <p:spPr/>
        <p:txBody>
          <a:bodyPr/>
          <a:lstStyle/>
          <a:p>
            <a:r>
              <a:rPr lang="en-US"/>
              <a:t>Click to edit Master title style</a:t>
            </a:r>
          </a:p>
        </p:txBody>
      </p:sp>
      <p:sp>
        <p:nvSpPr>
          <p:cNvPr id="9" name="Content Placeholder 2"/>
          <p:cNvSpPr>
            <a:spLocks noGrp="1"/>
          </p:cNvSpPr>
          <p:nvPr>
            <p:ph idx="12"/>
          </p:nvPr>
        </p:nvSpPr>
        <p:spPr>
          <a:xfrm>
            <a:off x="457201" y="1375915"/>
            <a:ext cx="4435340" cy="4846343"/>
          </a:xfrm>
        </p:spPr>
        <p:txBody>
          <a:bodyPr tIns="0"/>
          <a:lstStyle>
            <a:lvl1pPr marL="0" indent="0">
              <a:buFontTx/>
              <a:buNone/>
              <a:defRPr sz="3200">
                <a:solidFill>
                  <a:srgbClr val="B60225"/>
                </a:solidFill>
              </a:defRPr>
            </a:lvl1pPr>
            <a:lvl2pPr marL="288925" indent="-288925" algn="l">
              <a:buClr>
                <a:srgbClr val="B60225"/>
              </a:buClr>
              <a:buFont typeface="Arial"/>
              <a:buChar char="•"/>
              <a:defRPr sz="2400" baseline="0">
                <a:solidFill>
                  <a:schemeClr val="tx1"/>
                </a:solidFill>
              </a:defRPr>
            </a:lvl2pPr>
            <a:lvl4pPr marL="685800" indent="-365125">
              <a:defRPr/>
            </a:lvl4pPr>
          </a:lstStyle>
          <a:p>
            <a:pPr lvl="0"/>
            <a:r>
              <a:rPr lang="en-US" dirty="0"/>
              <a:t>Click to edit Master text styles</a:t>
            </a:r>
          </a:p>
          <a:p>
            <a:pPr lvl="1"/>
            <a:r>
              <a:rPr lang="en-US" dirty="0"/>
              <a:t>Second level</a:t>
            </a:r>
          </a:p>
          <a:p>
            <a:pPr lvl="3"/>
            <a:r>
              <a:rPr lang="en-US" dirty="0"/>
              <a:t>Third level</a:t>
            </a:r>
          </a:p>
        </p:txBody>
      </p:sp>
    </p:spTree>
    <p:extLst>
      <p:ext uri="{BB962C8B-B14F-4D97-AF65-F5344CB8AC3E}">
        <p14:creationId xmlns:p14="http://schemas.microsoft.com/office/powerpoint/2010/main" val="591716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BU Bulleted Text-2 Table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10" name="Table Placeholder 5"/>
          <p:cNvSpPr>
            <a:spLocks noGrp="1"/>
          </p:cNvSpPr>
          <p:nvPr>
            <p:ph type="tbl" sz="quarter" idx="11"/>
          </p:nvPr>
        </p:nvSpPr>
        <p:spPr>
          <a:xfrm>
            <a:off x="4941384" y="1116770"/>
            <a:ext cx="4202617" cy="2554943"/>
          </a:xfrm>
        </p:spPr>
        <p:txBody>
          <a:bodyPr/>
          <a:lstStyle>
            <a:lvl1pPr marL="0" indent="0">
              <a:buFontTx/>
              <a:buNone/>
              <a:defRPr/>
            </a:lvl1pPr>
          </a:lstStyle>
          <a:p>
            <a:endParaRPr lang="en-US" dirty="0"/>
          </a:p>
        </p:txBody>
      </p:sp>
      <p:sp>
        <p:nvSpPr>
          <p:cNvPr id="11" name="Table Placeholder 7"/>
          <p:cNvSpPr>
            <a:spLocks noGrp="1"/>
          </p:cNvSpPr>
          <p:nvPr>
            <p:ph type="tbl" sz="quarter" idx="12"/>
          </p:nvPr>
        </p:nvSpPr>
        <p:spPr>
          <a:xfrm>
            <a:off x="4941384" y="3801973"/>
            <a:ext cx="4202617" cy="2572640"/>
          </a:xfrm>
        </p:spPr>
        <p:txBody>
          <a:bodyPr/>
          <a:lstStyle>
            <a:lvl1pPr marL="0" indent="0">
              <a:buFontTx/>
              <a:buNone/>
              <a:defRPr/>
            </a:lvl1pPr>
          </a:lstStyle>
          <a:p>
            <a:endParaRPr lang="en-US"/>
          </a:p>
        </p:txBody>
      </p:sp>
      <p:sp>
        <p:nvSpPr>
          <p:cNvPr id="13"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8" name="Content Placeholder 2"/>
          <p:cNvSpPr>
            <a:spLocks noGrp="1"/>
          </p:cNvSpPr>
          <p:nvPr>
            <p:ph idx="15"/>
          </p:nvPr>
        </p:nvSpPr>
        <p:spPr>
          <a:xfrm>
            <a:off x="457201" y="1375915"/>
            <a:ext cx="4435340" cy="4846343"/>
          </a:xfrm>
        </p:spPr>
        <p:txBody>
          <a:bodyPr tIns="0"/>
          <a:lstStyle>
            <a:lvl1pPr marL="0" indent="0">
              <a:buFontTx/>
              <a:buNone/>
              <a:defRPr sz="3200">
                <a:solidFill>
                  <a:srgbClr val="B60225"/>
                </a:solidFill>
              </a:defRPr>
            </a:lvl1pPr>
            <a:lvl2pPr marL="288925" indent="-288925" algn="l">
              <a:buClr>
                <a:srgbClr val="B60225"/>
              </a:buClr>
              <a:buFont typeface="Arial"/>
              <a:buChar char="•"/>
              <a:defRPr sz="2400" baseline="0">
                <a:solidFill>
                  <a:schemeClr val="tx1"/>
                </a:solidFill>
              </a:defRPr>
            </a:lvl2pPr>
            <a:lvl4pPr marL="685800" indent="-365125">
              <a:defRPr/>
            </a:lvl4pPr>
          </a:lstStyle>
          <a:p>
            <a:pPr lvl="0"/>
            <a:r>
              <a:rPr lang="en-US" dirty="0"/>
              <a:t>Click to edit Master text styles</a:t>
            </a:r>
          </a:p>
          <a:p>
            <a:pPr lvl="1"/>
            <a:r>
              <a:rPr lang="en-US" dirty="0"/>
              <a:t>Second level</a:t>
            </a:r>
          </a:p>
          <a:p>
            <a:pPr lvl="3"/>
            <a:r>
              <a:rPr lang="en-US" dirty="0"/>
              <a:t>Third level</a:t>
            </a:r>
          </a:p>
        </p:txBody>
      </p:sp>
    </p:spTree>
    <p:extLst>
      <p:ext uri="{BB962C8B-B14F-4D97-AF65-F5344CB8AC3E}">
        <p14:creationId xmlns:p14="http://schemas.microsoft.com/office/powerpoint/2010/main" val="2699294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BU Bulleted Text-2 SmartArt graph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10" name="SmartArt Placeholder 5"/>
          <p:cNvSpPr>
            <a:spLocks noGrp="1"/>
          </p:cNvSpPr>
          <p:nvPr>
            <p:ph type="dgm" sz="quarter" idx="11"/>
          </p:nvPr>
        </p:nvSpPr>
        <p:spPr>
          <a:xfrm>
            <a:off x="4868117" y="1107213"/>
            <a:ext cx="4275883" cy="2572642"/>
          </a:xfrm>
        </p:spPr>
        <p:txBody>
          <a:bodyPr/>
          <a:lstStyle>
            <a:lvl1pPr marL="0" indent="0">
              <a:buFontTx/>
              <a:buNone/>
              <a:defRPr/>
            </a:lvl1pPr>
          </a:lstStyle>
          <a:p>
            <a:endParaRPr lang="en-US" dirty="0"/>
          </a:p>
        </p:txBody>
      </p:sp>
      <p:sp>
        <p:nvSpPr>
          <p:cNvPr id="12" name="SmartArt Placeholder 7"/>
          <p:cNvSpPr>
            <a:spLocks noGrp="1"/>
          </p:cNvSpPr>
          <p:nvPr>
            <p:ph type="dgm" sz="quarter" idx="12"/>
          </p:nvPr>
        </p:nvSpPr>
        <p:spPr>
          <a:xfrm>
            <a:off x="4864101" y="3818254"/>
            <a:ext cx="4279900" cy="2572641"/>
          </a:xfrm>
        </p:spPr>
        <p:txBody>
          <a:bodyPr/>
          <a:lstStyle>
            <a:lvl1pPr marL="0" indent="0">
              <a:buFontTx/>
              <a:buNone/>
              <a:defRPr/>
            </a:lvl1pPr>
          </a:lstStyle>
          <a:p>
            <a:endParaRPr lang="en-US" dirty="0"/>
          </a:p>
        </p:txBody>
      </p:sp>
      <p:sp>
        <p:nvSpPr>
          <p:cNvPr id="13"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8" name="Content Placeholder 2"/>
          <p:cNvSpPr>
            <a:spLocks noGrp="1"/>
          </p:cNvSpPr>
          <p:nvPr>
            <p:ph idx="15"/>
          </p:nvPr>
        </p:nvSpPr>
        <p:spPr>
          <a:xfrm>
            <a:off x="457201" y="1375915"/>
            <a:ext cx="4435340" cy="4846343"/>
          </a:xfrm>
        </p:spPr>
        <p:txBody>
          <a:bodyPr tIns="0"/>
          <a:lstStyle>
            <a:lvl1pPr marL="0" indent="0">
              <a:buFontTx/>
              <a:buNone/>
              <a:defRPr sz="3200">
                <a:solidFill>
                  <a:srgbClr val="B60225"/>
                </a:solidFill>
              </a:defRPr>
            </a:lvl1pPr>
            <a:lvl2pPr marL="288925" indent="-288925" algn="l">
              <a:buClr>
                <a:srgbClr val="B60225"/>
              </a:buClr>
              <a:buFont typeface="Arial"/>
              <a:buChar char="•"/>
              <a:defRPr sz="2400" baseline="0">
                <a:solidFill>
                  <a:schemeClr val="tx1"/>
                </a:solidFill>
              </a:defRPr>
            </a:lvl2pPr>
            <a:lvl4pPr marL="685800" indent="-365125">
              <a:defRPr/>
            </a:lvl4pPr>
          </a:lstStyle>
          <a:p>
            <a:pPr lvl="0"/>
            <a:r>
              <a:rPr lang="en-US" dirty="0"/>
              <a:t>Click to edit Master text styles</a:t>
            </a:r>
          </a:p>
          <a:p>
            <a:pPr lvl="1"/>
            <a:r>
              <a:rPr lang="en-US" dirty="0"/>
              <a:t>Second level</a:t>
            </a:r>
          </a:p>
          <a:p>
            <a:pPr lvl="3"/>
            <a:r>
              <a:rPr lang="en-US" dirty="0"/>
              <a:t>Third level</a:t>
            </a:r>
          </a:p>
        </p:txBody>
      </p:sp>
    </p:spTree>
    <p:extLst>
      <p:ext uri="{BB962C8B-B14F-4D97-AF65-F5344CB8AC3E}">
        <p14:creationId xmlns:p14="http://schemas.microsoft.com/office/powerpoint/2010/main" val="2595656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BU Full Page Photo">
    <p:spTree>
      <p:nvGrpSpPr>
        <p:cNvPr id="1" name=""/>
        <p:cNvGrpSpPr/>
        <p:nvPr/>
      </p:nvGrpSpPr>
      <p:grpSpPr>
        <a:xfrm>
          <a:off x="0" y="0"/>
          <a:ext cx="0" cy="0"/>
          <a:chOff x="0" y="0"/>
          <a:chExt cx="0" cy="0"/>
        </a:xfrm>
      </p:grpSpPr>
      <p:cxnSp>
        <p:nvCxnSpPr>
          <p:cNvPr id="7" name="Straight Connector 6"/>
          <p:cNvCxnSpPr/>
          <p:nvPr userDrawn="1"/>
        </p:nvCxnSpPr>
        <p:spPr>
          <a:xfrm>
            <a:off x="0" y="1082676"/>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6" name="Text Placeholder 12"/>
          <p:cNvSpPr>
            <a:spLocks noGrp="1"/>
          </p:cNvSpPr>
          <p:nvPr>
            <p:ph type="body" sz="quarter" idx="14"/>
          </p:nvPr>
        </p:nvSpPr>
        <p:spPr>
          <a:xfrm>
            <a:off x="0" y="6400800"/>
            <a:ext cx="9144000" cy="4572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10" name="Picture Placeholder 2"/>
          <p:cNvSpPr>
            <a:spLocks noGrp="1"/>
          </p:cNvSpPr>
          <p:nvPr>
            <p:ph type="pic" idx="1"/>
          </p:nvPr>
        </p:nvSpPr>
        <p:spPr>
          <a:xfrm>
            <a:off x="0" y="1099072"/>
            <a:ext cx="9144000" cy="5283683"/>
          </a:xfrm>
          <a:solidFill>
            <a:schemeClr val="bg1">
              <a:lumMod val="85000"/>
            </a:schemeClr>
          </a:solidFill>
        </p:spPr>
        <p:txBody>
          <a:bodyPr rtlCol="0">
            <a:normAutofit/>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Tree>
    <p:extLst>
      <p:ext uri="{BB962C8B-B14F-4D97-AF65-F5344CB8AC3E}">
        <p14:creationId xmlns:p14="http://schemas.microsoft.com/office/powerpoint/2010/main" val="1520166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BM Title Slide">
    <p:spTree>
      <p:nvGrpSpPr>
        <p:cNvPr id="1" name=""/>
        <p:cNvGrpSpPr/>
        <p:nvPr/>
      </p:nvGrpSpPr>
      <p:grpSpPr>
        <a:xfrm>
          <a:off x="0" y="0"/>
          <a:ext cx="0" cy="0"/>
          <a:chOff x="0" y="0"/>
          <a:chExt cx="0" cy="0"/>
        </a:xfrm>
      </p:grpSpPr>
      <p:sp>
        <p:nvSpPr>
          <p:cNvPr id="5" name="Text Placeholder 7"/>
          <p:cNvSpPr>
            <a:spLocks noGrp="1"/>
          </p:cNvSpPr>
          <p:nvPr>
            <p:ph type="body" sz="quarter" idx="15"/>
          </p:nvPr>
        </p:nvSpPr>
        <p:spPr>
          <a:xfrm>
            <a:off x="457200" y="1523999"/>
            <a:ext cx="8229600" cy="3987801"/>
          </a:xfrm>
        </p:spPr>
        <p:txBody>
          <a:bodyPr tIns="0" rIns="0" bIns="0" anchor="ctr"/>
          <a:lstStyle>
            <a:lvl1pPr algn="ctr">
              <a:buFontTx/>
              <a:buNone/>
              <a:defRPr sz="4400">
                <a:solidFill>
                  <a:schemeClr val="tx1"/>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a:t>Click to edit Master text styles</a:t>
            </a:r>
          </a:p>
          <a:p>
            <a:pPr lvl="1"/>
            <a:r>
              <a:rPr lang="en-US" dirty="0"/>
              <a:t>Second level</a:t>
            </a:r>
          </a:p>
        </p:txBody>
      </p:sp>
      <p:sp>
        <p:nvSpPr>
          <p:cNvPr id="3" name="Title 2"/>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4"/>
          </p:nvPr>
        </p:nvSpPr>
        <p:spPr>
          <a:xfrm>
            <a:off x="0" y="6372324"/>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4113394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BM Centered Tex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8"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9" name="Text Placeholder 7"/>
          <p:cNvSpPr>
            <a:spLocks noGrp="1"/>
          </p:cNvSpPr>
          <p:nvPr>
            <p:ph type="body" sz="quarter" idx="15"/>
          </p:nvPr>
        </p:nvSpPr>
        <p:spPr>
          <a:xfrm>
            <a:off x="457200" y="1581866"/>
            <a:ext cx="8229600" cy="3653886"/>
          </a:xfrm>
          <a:prstGeom prst="rect">
            <a:avLst/>
          </a:prstGeom>
        </p:spPr>
        <p:txBody>
          <a:bodyPr tIns="0" rIns="0" bIns="0" anchor="ctr"/>
          <a:lstStyle>
            <a:lvl1pPr algn="ctr">
              <a:buFontTx/>
              <a:buNone/>
              <a:defRPr sz="3600">
                <a:solidFill>
                  <a:schemeClr val="tx1"/>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81553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BM Left Bulleted Text">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a:xfrm>
            <a:off x="457200" y="1331356"/>
            <a:ext cx="8229600" cy="4812919"/>
          </a:xfrm>
        </p:spPr>
        <p:txBody>
          <a:bodyPr tIns="0" rIns="0" bIns="0"/>
          <a:lstStyle>
            <a:lvl1pPr marL="365760" indent="-365760">
              <a:buFont typeface="Arial"/>
              <a:buChar char="•"/>
              <a:defRPr>
                <a:solidFill>
                  <a:schemeClr val="tx1"/>
                </a:solidFill>
              </a:defRPr>
            </a:lvl1pPr>
            <a:lvl2pPr marL="731520" indent="-365760">
              <a:buClr>
                <a:srgbClr val="B60225"/>
              </a:buClr>
              <a:buFont typeface="Courier New"/>
              <a:buChar char="o"/>
              <a:defRPr sz="2400" baseline="0"/>
            </a:lvl2pPr>
            <a:lvl3pPr marL="731520" indent="-365760">
              <a:buClr>
                <a:srgbClr val="B60225"/>
              </a:buClr>
              <a:buFont typeface="Courier New"/>
              <a:buChar char="o"/>
              <a:defRPr sz="2400" baseline="0"/>
            </a:lvl3pPr>
            <a:lvl4pPr marL="731520" indent="-365760">
              <a:buClr>
                <a:srgbClr val="B60225"/>
              </a:buClr>
              <a:buFont typeface="Courier New"/>
              <a:buChar char="o"/>
              <a:defRPr sz="2400" baseline="0"/>
            </a:lvl4pPr>
            <a:lvl5pPr marL="731520" indent="-365760">
              <a:buClr>
                <a:srgbClr val="B60225"/>
              </a:buClr>
              <a:buFont typeface="Courier New"/>
              <a:buChar char="o"/>
              <a:defRPr sz="2400" baseline="0"/>
            </a:lvl5pPr>
          </a:lstStyle>
          <a:p>
            <a:pPr lvl="0"/>
            <a:r>
              <a:rPr lang="en-US" dirty="0"/>
              <a:t>Click to edit Master text styles</a:t>
            </a:r>
          </a:p>
          <a:p>
            <a:pPr lvl="1"/>
            <a:r>
              <a:rPr lang="en-US" dirty="0"/>
              <a:t>Second level</a:t>
            </a:r>
          </a:p>
        </p:txBody>
      </p:sp>
      <p:sp>
        <p:nvSpPr>
          <p:cNvPr id="2" name="Title 1"/>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3755621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BM Logo">
    <p:spTree>
      <p:nvGrpSpPr>
        <p:cNvPr id="1" name=""/>
        <p:cNvGrpSpPr/>
        <p:nvPr/>
      </p:nvGrpSpPr>
      <p:grpSpPr>
        <a:xfrm>
          <a:off x="0" y="0"/>
          <a:ext cx="0" cy="0"/>
          <a:chOff x="0" y="0"/>
          <a:chExt cx="0" cy="0"/>
        </a:xfrm>
      </p:grpSpPr>
      <p:pic>
        <p:nvPicPr>
          <p:cNvPr id="2" name="Picture 1" descr="SBM stack_2clr_pms1.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49451" y="2552700"/>
            <a:ext cx="5245100" cy="170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8731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BM Header followed by Bullet">
    <p:spTree>
      <p:nvGrpSpPr>
        <p:cNvPr id="1" name=""/>
        <p:cNvGrpSpPr/>
        <p:nvPr/>
      </p:nvGrpSpPr>
      <p:grpSpPr>
        <a:xfrm>
          <a:off x="0" y="0"/>
          <a:ext cx="0" cy="0"/>
          <a:chOff x="0" y="0"/>
          <a:chExt cx="0" cy="0"/>
        </a:xfrm>
      </p:grpSpPr>
      <p:sp>
        <p:nvSpPr>
          <p:cNvPr id="4" name="Title 3"/>
          <p:cNvSpPr>
            <a:spLocks noGrp="1"/>
          </p:cNvSpPr>
          <p:nvPr>
            <p:ph type="title"/>
          </p:nvPr>
        </p:nvSpPr>
        <p:spPr>
          <a:xfrm>
            <a:off x="3556000" y="288518"/>
            <a:ext cx="5120640" cy="723900"/>
          </a:xfrm>
        </p:spPr>
        <p:txBody>
          <a:bodyPr/>
          <a:lstStyle/>
          <a:p>
            <a:r>
              <a:rPr lang="en-US"/>
              <a:t>Click to edit Master title style</a:t>
            </a:r>
          </a:p>
        </p:txBody>
      </p:sp>
      <p:sp>
        <p:nvSpPr>
          <p:cNvPr id="6" name="Text Placeholder 5"/>
          <p:cNvSpPr>
            <a:spLocks noGrp="1"/>
          </p:cNvSpPr>
          <p:nvPr>
            <p:ph type="body" sz="quarter" idx="11"/>
          </p:nvPr>
        </p:nvSpPr>
        <p:spPr>
          <a:xfrm>
            <a:off x="481013" y="1325651"/>
            <a:ext cx="8205787" cy="4645336"/>
          </a:xfrm>
        </p:spPr>
        <p:txBody>
          <a:bodyPr/>
          <a:lstStyle>
            <a:lvl1pPr marL="0" indent="0">
              <a:buFontTx/>
              <a:buNone/>
              <a:defRPr/>
            </a:lvl1pPr>
            <a:lvl2pPr marL="365125" indent="-365125">
              <a:buFont typeface="Arial"/>
              <a:buChar char="•"/>
              <a:defRPr/>
            </a:lvl2pPr>
          </a:lstStyle>
          <a:p>
            <a:pPr lvl="0"/>
            <a:r>
              <a:rPr lang="en-US" dirty="0"/>
              <a:t>Click to edit Master text styles</a:t>
            </a:r>
          </a:p>
          <a:p>
            <a:pPr lvl="1"/>
            <a:r>
              <a:rPr lang="en-US" dirty="0"/>
              <a:t>Second level</a:t>
            </a:r>
          </a:p>
        </p:txBody>
      </p:sp>
      <p:sp>
        <p:nvSpPr>
          <p:cNvPr id="7"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15841619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BM Bulleted Text 3-Photos">
    <p:spTree>
      <p:nvGrpSpPr>
        <p:cNvPr id="1" name=""/>
        <p:cNvGrpSpPr/>
        <p:nvPr/>
      </p:nvGrpSpPr>
      <p:grpSpPr>
        <a:xfrm>
          <a:off x="0" y="0"/>
          <a:ext cx="0" cy="0"/>
          <a:chOff x="0" y="0"/>
          <a:chExt cx="0" cy="0"/>
        </a:xfrm>
      </p:grpSpPr>
      <p:sp>
        <p:nvSpPr>
          <p:cNvPr id="11" name="Picture Placeholder 2"/>
          <p:cNvSpPr>
            <a:spLocks noGrp="1"/>
          </p:cNvSpPr>
          <p:nvPr>
            <p:ph type="pic" idx="17"/>
          </p:nvPr>
        </p:nvSpPr>
        <p:spPr>
          <a:xfrm>
            <a:off x="5922117" y="1113258"/>
            <a:ext cx="3221883" cy="1675498"/>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Content Placeholder 2"/>
          <p:cNvSpPr>
            <a:spLocks noGrp="1"/>
          </p:cNvSpPr>
          <p:nvPr>
            <p:ph idx="12"/>
          </p:nvPr>
        </p:nvSpPr>
        <p:spPr>
          <a:xfrm>
            <a:off x="457201" y="1278439"/>
            <a:ext cx="4972623" cy="4821276"/>
          </a:xfrm>
        </p:spPr>
        <p:txBody>
          <a:bodyPr tIns="0"/>
          <a:lstStyle>
            <a:lvl1pPr marL="365760" indent="-365760">
              <a:buFont typeface="Arial"/>
              <a:buChar char="•"/>
              <a:defRPr sz="3200">
                <a:solidFill>
                  <a:schemeClr val="tx1"/>
                </a:solidFill>
              </a:defRPr>
            </a:lvl1pPr>
            <a:lvl2pPr marL="731520" indent="-365760" algn="l">
              <a:buClr>
                <a:srgbClr val="B60225"/>
              </a:buClr>
              <a:buFont typeface="Courier New"/>
              <a:buChar char="o"/>
              <a:defRPr sz="2400" baseline="0">
                <a:solidFill>
                  <a:schemeClr val="tx1"/>
                </a:solidFill>
              </a:defRPr>
            </a:lvl2pPr>
          </a:lstStyle>
          <a:p>
            <a:pPr lvl="0"/>
            <a:r>
              <a:rPr lang="en-US" dirty="0"/>
              <a:t>Click to edit Master text styles</a:t>
            </a:r>
          </a:p>
          <a:p>
            <a:pPr lvl="1"/>
            <a:r>
              <a:rPr lang="en-US" dirty="0"/>
              <a:t>Second level</a:t>
            </a:r>
          </a:p>
        </p:txBody>
      </p:sp>
      <p:sp>
        <p:nvSpPr>
          <p:cNvPr id="9" name="Text Placeholder 13"/>
          <p:cNvSpPr>
            <a:spLocks noGrp="1"/>
          </p:cNvSpPr>
          <p:nvPr>
            <p:ph type="body" sz="quarter" idx="20"/>
          </p:nvPr>
        </p:nvSpPr>
        <p:spPr>
          <a:xfrm>
            <a:off x="3517900" y="284312"/>
            <a:ext cx="5120640" cy="726952"/>
          </a:xfrm>
          <a:prstGeom prst="rect">
            <a:avLst/>
          </a:prstGeom>
        </p:spPr>
        <p:txBody>
          <a:bodyPr rIns="0" anchor="ctr">
            <a:noAutofit/>
          </a:bodyPr>
          <a:lstStyle>
            <a:lvl1pPr algn="r">
              <a:buFontTx/>
              <a:buNone/>
              <a:defRPr sz="1600" cap="all">
                <a:solidFill>
                  <a:srgbClr val="000000"/>
                </a:solidFill>
                <a:latin typeface="Helvetica"/>
                <a:cs typeface="Helvetica"/>
              </a:defRPr>
            </a:lvl1pPr>
          </a:lstStyle>
          <a:p>
            <a:pPr lvl="0"/>
            <a:r>
              <a:rPr lang="en-US" dirty="0"/>
              <a:t>Click to edit Master text styles</a:t>
            </a:r>
          </a:p>
        </p:txBody>
      </p:sp>
      <p:sp>
        <p:nvSpPr>
          <p:cNvPr id="15" name="Picture Placeholder 2"/>
          <p:cNvSpPr>
            <a:spLocks noGrp="1"/>
          </p:cNvSpPr>
          <p:nvPr>
            <p:ph type="pic" idx="21"/>
          </p:nvPr>
        </p:nvSpPr>
        <p:spPr>
          <a:xfrm>
            <a:off x="5922117" y="4698876"/>
            <a:ext cx="3221883" cy="1676525"/>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6" name="Picture Placeholder 2"/>
          <p:cNvSpPr>
            <a:spLocks noGrp="1"/>
          </p:cNvSpPr>
          <p:nvPr>
            <p:ph type="pic" idx="22"/>
          </p:nvPr>
        </p:nvSpPr>
        <p:spPr>
          <a:xfrm>
            <a:off x="5922117" y="2907348"/>
            <a:ext cx="3221883" cy="1672934"/>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0"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7718025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BM Bulleted Text-1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257800" y="1111319"/>
            <a:ext cx="3886200" cy="5271436"/>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7" name="Text Placeholder 13"/>
          <p:cNvSpPr>
            <a:spLocks noGrp="1"/>
          </p:cNvSpPr>
          <p:nvPr>
            <p:ph type="body" sz="quarter" idx="20"/>
          </p:nvPr>
        </p:nvSpPr>
        <p:spPr>
          <a:xfrm>
            <a:off x="3567779" y="284311"/>
            <a:ext cx="5119021" cy="731520"/>
          </a:xfrm>
          <a:prstGeom prst="rect">
            <a:avLst/>
          </a:prstGeom>
        </p:spPr>
        <p:txBody>
          <a:bodyPr rIns="0" anchor="ctr">
            <a:noAutofit/>
          </a:bodyPr>
          <a:lstStyle>
            <a:lvl1pPr algn="r">
              <a:buFontTx/>
              <a:buNone/>
              <a:defRPr sz="1600" cap="all">
                <a:solidFill>
                  <a:srgbClr val="000000"/>
                </a:solidFill>
                <a:latin typeface="Helvetica"/>
                <a:cs typeface="Helvetica"/>
              </a:defRPr>
            </a:lvl1pPr>
          </a:lstStyle>
          <a:p>
            <a:pPr lvl="0"/>
            <a:r>
              <a:rPr lang="en-US" dirty="0"/>
              <a:t>Click to edit Master text styles</a:t>
            </a:r>
          </a:p>
        </p:txBody>
      </p:sp>
      <p:sp>
        <p:nvSpPr>
          <p:cNvPr id="10" name="Content Placeholder 2"/>
          <p:cNvSpPr>
            <a:spLocks noGrp="1"/>
          </p:cNvSpPr>
          <p:nvPr>
            <p:ph idx="12"/>
          </p:nvPr>
        </p:nvSpPr>
        <p:spPr>
          <a:xfrm>
            <a:off x="457201" y="1286795"/>
            <a:ext cx="4435340" cy="4846343"/>
          </a:xfrm>
        </p:spPr>
        <p:txBody>
          <a:bodyPr tIns="0"/>
          <a:lstStyle>
            <a:lvl1pPr marL="365760" indent="-365760">
              <a:buFont typeface="Arial"/>
              <a:buChar char="•"/>
              <a:defRPr sz="3200">
                <a:solidFill>
                  <a:schemeClr val="tx1"/>
                </a:solidFill>
              </a:defRPr>
            </a:lvl1pPr>
            <a:lvl2pPr marL="731520" indent="-365760" algn="l">
              <a:buClr>
                <a:srgbClr val="B60225"/>
              </a:buClr>
              <a:buFont typeface="Courier New"/>
              <a:buChar char="o"/>
              <a:defRPr sz="2400" baseline="0">
                <a:solidFill>
                  <a:schemeClr val="tx1"/>
                </a:solidFill>
              </a:defRPr>
            </a:lvl2pPr>
          </a:lstStyle>
          <a:p>
            <a:pPr lvl="0"/>
            <a:r>
              <a:rPr lang="en-US" dirty="0"/>
              <a:t>Click to edit Master text styles</a:t>
            </a:r>
          </a:p>
          <a:p>
            <a:pPr lvl="1"/>
            <a:r>
              <a:rPr lang="en-US" dirty="0"/>
              <a:t>Second level</a:t>
            </a:r>
          </a:p>
        </p:txBody>
      </p:sp>
      <p:sp>
        <p:nvSpPr>
          <p:cNvPr id="6"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31166568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BM Bulleted Text-2 Charts">
    <p:spTree>
      <p:nvGrpSpPr>
        <p:cNvPr id="1" name=""/>
        <p:cNvGrpSpPr/>
        <p:nvPr/>
      </p:nvGrpSpPr>
      <p:grpSpPr>
        <a:xfrm>
          <a:off x="0" y="0"/>
          <a:ext cx="0" cy="0"/>
          <a:chOff x="0" y="0"/>
          <a:chExt cx="0" cy="0"/>
        </a:xfrm>
      </p:grpSpPr>
      <p:sp>
        <p:nvSpPr>
          <p:cNvPr id="2" name="Title 1"/>
          <p:cNvSpPr>
            <a:spLocks noGrp="1"/>
          </p:cNvSpPr>
          <p:nvPr>
            <p:ph type="title"/>
          </p:nvPr>
        </p:nvSpPr>
        <p:spPr>
          <a:xfrm>
            <a:off x="3556000" y="296659"/>
            <a:ext cx="5120640" cy="723900"/>
          </a:xfrm>
        </p:spPr>
        <p:txBody>
          <a:bodyPr/>
          <a:lstStyle/>
          <a:p>
            <a:r>
              <a:rPr lang="en-US" dirty="0"/>
              <a:t>Click to edit Master title style</a:t>
            </a:r>
          </a:p>
        </p:txBody>
      </p:sp>
      <p:sp>
        <p:nvSpPr>
          <p:cNvPr id="6" name="Chart Placeholder 5"/>
          <p:cNvSpPr>
            <a:spLocks noGrp="1"/>
          </p:cNvSpPr>
          <p:nvPr>
            <p:ph type="chart" sz="quarter" idx="10"/>
          </p:nvPr>
        </p:nvSpPr>
        <p:spPr>
          <a:xfrm>
            <a:off x="4978400" y="1111319"/>
            <a:ext cx="4165600" cy="2560393"/>
          </a:xfrm>
        </p:spPr>
        <p:txBody>
          <a:bodyPr/>
          <a:lstStyle>
            <a:lvl1pPr marL="0" indent="0">
              <a:buFontTx/>
              <a:buNone/>
              <a:defRPr/>
            </a:lvl1pPr>
          </a:lstStyle>
          <a:p>
            <a:endParaRPr lang="en-US" dirty="0"/>
          </a:p>
        </p:txBody>
      </p:sp>
      <p:sp>
        <p:nvSpPr>
          <p:cNvPr id="8" name="Chart Placeholder 7"/>
          <p:cNvSpPr>
            <a:spLocks noGrp="1"/>
          </p:cNvSpPr>
          <p:nvPr>
            <p:ph type="chart" sz="quarter" idx="11"/>
          </p:nvPr>
        </p:nvSpPr>
        <p:spPr>
          <a:xfrm>
            <a:off x="4978400" y="3826397"/>
            <a:ext cx="4165600" cy="2556364"/>
          </a:xfrm>
        </p:spPr>
        <p:txBody>
          <a:bodyPr/>
          <a:lstStyle>
            <a:lvl1pPr marL="0" indent="0">
              <a:buFontTx/>
              <a:buNone/>
              <a:defRPr/>
            </a:lvl1pPr>
          </a:lstStyle>
          <a:p>
            <a:endParaRPr lang="en-US" dirty="0"/>
          </a:p>
        </p:txBody>
      </p:sp>
      <p:sp>
        <p:nvSpPr>
          <p:cNvPr id="10" name="Text Placeholder 9"/>
          <p:cNvSpPr>
            <a:spLocks noGrp="1"/>
          </p:cNvSpPr>
          <p:nvPr>
            <p:ph type="body" sz="quarter" idx="12"/>
          </p:nvPr>
        </p:nvSpPr>
        <p:spPr>
          <a:xfrm>
            <a:off x="469901" y="1314511"/>
            <a:ext cx="4162137" cy="4701035"/>
          </a:xfrm>
        </p:spPr>
        <p:txBody>
          <a:bodyPr/>
          <a:lstStyle/>
          <a:p>
            <a:pPr lvl="0"/>
            <a:r>
              <a:rPr lang="en-US" dirty="0"/>
              <a:t>Click to edit Master text styles</a:t>
            </a:r>
          </a:p>
          <a:p>
            <a:pPr lvl="1"/>
            <a:r>
              <a:rPr lang="en-US" dirty="0"/>
              <a:t>Second level</a:t>
            </a:r>
          </a:p>
        </p:txBody>
      </p:sp>
      <p:sp>
        <p:nvSpPr>
          <p:cNvPr id="7"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29196337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BM Bulleted Text-2 Tables">
    <p:spTree>
      <p:nvGrpSpPr>
        <p:cNvPr id="1" name=""/>
        <p:cNvGrpSpPr/>
        <p:nvPr/>
      </p:nvGrpSpPr>
      <p:grpSpPr>
        <a:xfrm>
          <a:off x="0" y="0"/>
          <a:ext cx="0" cy="0"/>
          <a:chOff x="0" y="0"/>
          <a:chExt cx="0" cy="0"/>
        </a:xfrm>
      </p:grpSpPr>
      <p:sp>
        <p:nvSpPr>
          <p:cNvPr id="2" name="Title 1"/>
          <p:cNvSpPr>
            <a:spLocks noGrp="1"/>
          </p:cNvSpPr>
          <p:nvPr>
            <p:ph type="title"/>
          </p:nvPr>
        </p:nvSpPr>
        <p:spPr>
          <a:xfrm>
            <a:off x="3556000" y="293087"/>
            <a:ext cx="5120640" cy="727473"/>
          </a:xfrm>
        </p:spPr>
        <p:txBody>
          <a:bodyPr/>
          <a:lstStyle/>
          <a:p>
            <a:r>
              <a:rPr lang="en-US"/>
              <a:t>Click to edit Master title style</a:t>
            </a:r>
          </a:p>
        </p:txBody>
      </p:sp>
      <p:sp>
        <p:nvSpPr>
          <p:cNvPr id="4" name="Text Placeholder 3"/>
          <p:cNvSpPr>
            <a:spLocks noGrp="1"/>
          </p:cNvSpPr>
          <p:nvPr>
            <p:ph type="body" sz="quarter" idx="10"/>
          </p:nvPr>
        </p:nvSpPr>
        <p:spPr>
          <a:xfrm>
            <a:off x="469900" y="1270033"/>
            <a:ext cx="4079753" cy="4700954"/>
          </a:xfrm>
        </p:spPr>
        <p:txBody>
          <a:bodyPr/>
          <a:lstStyle/>
          <a:p>
            <a:pPr lvl="0"/>
            <a:r>
              <a:rPr lang="en-US" dirty="0"/>
              <a:t>Click to edit Master text styles</a:t>
            </a:r>
          </a:p>
          <a:p>
            <a:pPr lvl="1"/>
            <a:r>
              <a:rPr lang="en-US" dirty="0"/>
              <a:t>Second level</a:t>
            </a:r>
          </a:p>
        </p:txBody>
      </p:sp>
      <p:sp>
        <p:nvSpPr>
          <p:cNvPr id="6" name="Table Placeholder 5"/>
          <p:cNvSpPr>
            <a:spLocks noGrp="1"/>
          </p:cNvSpPr>
          <p:nvPr>
            <p:ph type="tbl" sz="quarter" idx="11"/>
          </p:nvPr>
        </p:nvSpPr>
        <p:spPr>
          <a:xfrm>
            <a:off x="4941384" y="1116770"/>
            <a:ext cx="4202617" cy="2554943"/>
          </a:xfrm>
        </p:spPr>
        <p:txBody>
          <a:bodyPr/>
          <a:lstStyle>
            <a:lvl1pPr marL="0" indent="0">
              <a:buFontTx/>
              <a:buNone/>
              <a:defRPr/>
            </a:lvl1pPr>
          </a:lstStyle>
          <a:p>
            <a:endParaRPr lang="en-US" dirty="0"/>
          </a:p>
        </p:txBody>
      </p:sp>
      <p:sp>
        <p:nvSpPr>
          <p:cNvPr id="8" name="Table Placeholder 7"/>
          <p:cNvSpPr>
            <a:spLocks noGrp="1"/>
          </p:cNvSpPr>
          <p:nvPr>
            <p:ph type="tbl" sz="quarter" idx="12"/>
          </p:nvPr>
        </p:nvSpPr>
        <p:spPr>
          <a:xfrm>
            <a:off x="4941384" y="3801973"/>
            <a:ext cx="4202617" cy="2572640"/>
          </a:xfrm>
        </p:spPr>
        <p:txBody>
          <a:bodyPr/>
          <a:lstStyle>
            <a:lvl1pPr marL="0" indent="0">
              <a:buFontTx/>
              <a:buNone/>
              <a:defRPr/>
            </a:lvl1pPr>
          </a:lstStyle>
          <a:p>
            <a:endParaRPr lang="en-US"/>
          </a:p>
        </p:txBody>
      </p:sp>
      <p:sp>
        <p:nvSpPr>
          <p:cNvPr id="7"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5021484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BM Bulleted Text-2 SmartArt Graphics">
    <p:spTree>
      <p:nvGrpSpPr>
        <p:cNvPr id="1" name=""/>
        <p:cNvGrpSpPr/>
        <p:nvPr/>
      </p:nvGrpSpPr>
      <p:grpSpPr>
        <a:xfrm>
          <a:off x="0" y="0"/>
          <a:ext cx="0" cy="0"/>
          <a:chOff x="0" y="0"/>
          <a:chExt cx="0" cy="0"/>
        </a:xfrm>
      </p:grpSpPr>
      <p:sp>
        <p:nvSpPr>
          <p:cNvPr id="2" name="Title 1"/>
          <p:cNvSpPr>
            <a:spLocks noGrp="1"/>
          </p:cNvSpPr>
          <p:nvPr>
            <p:ph type="title"/>
          </p:nvPr>
        </p:nvSpPr>
        <p:spPr>
          <a:xfrm>
            <a:off x="3556000" y="288518"/>
            <a:ext cx="5120640" cy="723900"/>
          </a:xfrm>
        </p:spPr>
        <p:txBody>
          <a:bodyPr/>
          <a:lstStyle/>
          <a:p>
            <a:r>
              <a:rPr lang="en-US" dirty="0"/>
              <a:t>Click to edit Master title style</a:t>
            </a:r>
          </a:p>
        </p:txBody>
      </p:sp>
      <p:sp>
        <p:nvSpPr>
          <p:cNvPr id="4" name="Text Placeholder 3"/>
          <p:cNvSpPr>
            <a:spLocks noGrp="1"/>
          </p:cNvSpPr>
          <p:nvPr>
            <p:ph type="body" sz="quarter" idx="10"/>
          </p:nvPr>
        </p:nvSpPr>
        <p:spPr>
          <a:xfrm>
            <a:off x="469901" y="1278173"/>
            <a:ext cx="4105153" cy="4703952"/>
          </a:xfrm>
        </p:spPr>
        <p:txBody>
          <a:bodyPr/>
          <a:lstStyle/>
          <a:p>
            <a:pPr lvl="0"/>
            <a:r>
              <a:rPr lang="en-US" dirty="0"/>
              <a:t>Click to edit Master text styles</a:t>
            </a:r>
          </a:p>
          <a:p>
            <a:pPr lvl="1"/>
            <a:r>
              <a:rPr lang="en-US" dirty="0"/>
              <a:t>Second level</a:t>
            </a:r>
          </a:p>
        </p:txBody>
      </p:sp>
      <p:sp>
        <p:nvSpPr>
          <p:cNvPr id="6" name="SmartArt Placeholder 5"/>
          <p:cNvSpPr>
            <a:spLocks noGrp="1"/>
          </p:cNvSpPr>
          <p:nvPr>
            <p:ph type="dgm" sz="quarter" idx="11"/>
          </p:nvPr>
        </p:nvSpPr>
        <p:spPr>
          <a:xfrm>
            <a:off x="4868117" y="1107213"/>
            <a:ext cx="4275883" cy="2572642"/>
          </a:xfrm>
        </p:spPr>
        <p:txBody>
          <a:bodyPr/>
          <a:lstStyle>
            <a:lvl1pPr marL="0" indent="0">
              <a:buFontTx/>
              <a:buNone/>
              <a:defRPr/>
            </a:lvl1pPr>
          </a:lstStyle>
          <a:p>
            <a:endParaRPr lang="en-US" dirty="0"/>
          </a:p>
        </p:txBody>
      </p:sp>
      <p:sp>
        <p:nvSpPr>
          <p:cNvPr id="8" name="SmartArt Placeholder 7"/>
          <p:cNvSpPr>
            <a:spLocks noGrp="1"/>
          </p:cNvSpPr>
          <p:nvPr>
            <p:ph type="dgm" sz="quarter" idx="12"/>
          </p:nvPr>
        </p:nvSpPr>
        <p:spPr>
          <a:xfrm>
            <a:off x="4864101" y="3818254"/>
            <a:ext cx="4279900" cy="2572641"/>
          </a:xfrm>
        </p:spPr>
        <p:txBody>
          <a:bodyPr/>
          <a:lstStyle>
            <a:lvl1pPr marL="0" indent="0">
              <a:buFontTx/>
              <a:buNone/>
              <a:defRPr/>
            </a:lvl1pPr>
          </a:lstStyle>
          <a:p>
            <a:endParaRPr lang="en-US" dirty="0"/>
          </a:p>
        </p:txBody>
      </p:sp>
      <p:sp>
        <p:nvSpPr>
          <p:cNvPr id="7"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3443947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BM Full Page Photo">
    <p:spTree>
      <p:nvGrpSpPr>
        <p:cNvPr id="1" name=""/>
        <p:cNvGrpSpPr/>
        <p:nvPr/>
      </p:nvGrpSpPr>
      <p:grpSpPr>
        <a:xfrm>
          <a:off x="0" y="0"/>
          <a:ext cx="0" cy="0"/>
          <a:chOff x="0" y="0"/>
          <a:chExt cx="0" cy="0"/>
        </a:xfrm>
      </p:grpSpPr>
      <p:cxnSp>
        <p:nvCxnSpPr>
          <p:cNvPr id="7" name="Straight Connector 6"/>
          <p:cNvCxnSpPr/>
          <p:nvPr userDrawn="1"/>
        </p:nvCxnSpPr>
        <p:spPr>
          <a:xfrm>
            <a:off x="0" y="1082676"/>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5" name="Text Placeholder 13"/>
          <p:cNvSpPr>
            <a:spLocks noGrp="1"/>
          </p:cNvSpPr>
          <p:nvPr>
            <p:ph type="body" sz="quarter" idx="12"/>
          </p:nvPr>
        </p:nvSpPr>
        <p:spPr>
          <a:xfrm>
            <a:off x="3492346" y="290147"/>
            <a:ext cx="5194455" cy="727511"/>
          </a:xfrm>
          <a:prstGeom prst="rect">
            <a:avLst/>
          </a:prstGeom>
        </p:spPr>
        <p:txBody>
          <a:bodyPr rIns="0" anchor="ctr">
            <a:noAutofit/>
          </a:bodyPr>
          <a:lstStyle>
            <a:lvl1pPr algn="r">
              <a:buFontTx/>
              <a:buNone/>
              <a:defRPr sz="1600" cap="all">
                <a:solidFill>
                  <a:srgbClr val="000000"/>
                </a:solidFill>
                <a:latin typeface="Helvetica"/>
                <a:cs typeface="Helvetica"/>
              </a:defRPr>
            </a:lvl1pPr>
          </a:lstStyle>
          <a:p>
            <a:pPr lvl="0"/>
            <a:r>
              <a:rPr lang="en-US" dirty="0"/>
              <a:t>Click to edit Master text styles</a:t>
            </a:r>
          </a:p>
        </p:txBody>
      </p:sp>
      <p:sp>
        <p:nvSpPr>
          <p:cNvPr id="6" name="Text Placeholder 12"/>
          <p:cNvSpPr>
            <a:spLocks noGrp="1"/>
          </p:cNvSpPr>
          <p:nvPr>
            <p:ph type="body" sz="quarter" idx="14"/>
          </p:nvPr>
        </p:nvSpPr>
        <p:spPr>
          <a:xfrm>
            <a:off x="0" y="6400800"/>
            <a:ext cx="9144000" cy="4572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8" name="Picture Placeholder 2"/>
          <p:cNvSpPr>
            <a:spLocks noGrp="1"/>
          </p:cNvSpPr>
          <p:nvPr>
            <p:ph type="pic" idx="1"/>
          </p:nvPr>
        </p:nvSpPr>
        <p:spPr>
          <a:xfrm>
            <a:off x="0" y="1099072"/>
            <a:ext cx="9144000" cy="5283683"/>
          </a:xfrm>
          <a:solidFill>
            <a:schemeClr val="bg1">
              <a:lumMod val="85000"/>
            </a:schemeClr>
          </a:solidFill>
        </p:spPr>
        <p:txBody>
          <a:bodyPr rtlCol="0">
            <a:normAutofit/>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Tree>
    <p:extLst>
      <p:ext uri="{BB962C8B-B14F-4D97-AF65-F5344CB8AC3E}">
        <p14:creationId xmlns:p14="http://schemas.microsoft.com/office/powerpoint/2010/main" val="29657396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BCH Title Slide">
    <p:spTree>
      <p:nvGrpSpPr>
        <p:cNvPr id="1" name=""/>
        <p:cNvGrpSpPr/>
        <p:nvPr/>
      </p:nvGrpSpPr>
      <p:grpSpPr>
        <a:xfrm>
          <a:off x="0" y="0"/>
          <a:ext cx="0" cy="0"/>
          <a:chOff x="0" y="0"/>
          <a:chExt cx="0" cy="0"/>
        </a:xfrm>
      </p:grpSpPr>
      <p:sp>
        <p:nvSpPr>
          <p:cNvPr id="4" name="Text Placeholder 7"/>
          <p:cNvSpPr>
            <a:spLocks noGrp="1"/>
          </p:cNvSpPr>
          <p:nvPr>
            <p:ph type="body" sz="quarter" idx="15"/>
          </p:nvPr>
        </p:nvSpPr>
        <p:spPr>
          <a:xfrm>
            <a:off x="457200" y="1546842"/>
            <a:ext cx="8229600" cy="4045388"/>
          </a:xfrm>
          <a:prstGeom prst="rect">
            <a:avLst/>
          </a:prstGeom>
        </p:spPr>
        <p:txBody>
          <a:bodyPr tIns="0" rIns="0" bIns="0" anchor="ctr"/>
          <a:lstStyle>
            <a:lvl1pPr algn="ctr">
              <a:buFontTx/>
              <a:buNone/>
              <a:defRPr sz="4400">
                <a:solidFill>
                  <a:schemeClr val="tx1"/>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a:t>Click to edit Master text styles</a:t>
            </a:r>
          </a:p>
          <a:p>
            <a:pPr lvl="1"/>
            <a:r>
              <a:rPr lang="en-US" dirty="0"/>
              <a:t>Second level</a:t>
            </a:r>
          </a:p>
        </p:txBody>
      </p:sp>
      <p:sp>
        <p:nvSpPr>
          <p:cNvPr id="5"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944657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BCH Centered Text">
    <p:spTree>
      <p:nvGrpSpPr>
        <p:cNvPr id="1" name=""/>
        <p:cNvGrpSpPr/>
        <p:nvPr/>
      </p:nvGrpSpPr>
      <p:grpSpPr>
        <a:xfrm>
          <a:off x="0" y="0"/>
          <a:ext cx="0" cy="0"/>
          <a:chOff x="0" y="0"/>
          <a:chExt cx="0" cy="0"/>
        </a:xfrm>
      </p:grpSpPr>
      <p:sp>
        <p:nvSpPr>
          <p:cNvPr id="5" name="Text Placeholder 7"/>
          <p:cNvSpPr>
            <a:spLocks noGrp="1"/>
          </p:cNvSpPr>
          <p:nvPr>
            <p:ph type="body" sz="quarter" idx="15"/>
          </p:nvPr>
        </p:nvSpPr>
        <p:spPr>
          <a:xfrm>
            <a:off x="457200" y="1581866"/>
            <a:ext cx="8229600" cy="3653886"/>
          </a:xfrm>
          <a:prstGeom prst="rect">
            <a:avLst/>
          </a:prstGeom>
        </p:spPr>
        <p:txBody>
          <a:bodyPr tIns="0" rIns="0" bIns="0" anchor="ctr"/>
          <a:lstStyle>
            <a:lvl1pPr algn="ctr">
              <a:buFontTx/>
              <a:buNone/>
              <a:defRPr sz="3600">
                <a:solidFill>
                  <a:schemeClr val="tx1"/>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a:t>Click to edit Master text styles</a:t>
            </a:r>
          </a:p>
          <a:p>
            <a:pPr lvl="1"/>
            <a:r>
              <a:rPr lang="en-US" dirty="0"/>
              <a:t>Second level</a:t>
            </a:r>
          </a:p>
        </p:txBody>
      </p:sp>
      <p:sp>
        <p:nvSpPr>
          <p:cNvPr id="6"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569632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BCH Left Bulleted Text">
    <p:spTree>
      <p:nvGrpSpPr>
        <p:cNvPr id="1" name=""/>
        <p:cNvGrpSpPr/>
        <p:nvPr/>
      </p:nvGrpSpPr>
      <p:grpSpPr>
        <a:xfrm>
          <a:off x="0" y="0"/>
          <a:ext cx="0" cy="0"/>
          <a:chOff x="0" y="0"/>
          <a:chExt cx="0" cy="0"/>
        </a:xfrm>
      </p:grpSpPr>
      <p:sp>
        <p:nvSpPr>
          <p:cNvPr id="4" name="Text Placeholder 7"/>
          <p:cNvSpPr>
            <a:spLocks noGrp="1"/>
          </p:cNvSpPr>
          <p:nvPr>
            <p:ph type="body" sz="quarter" idx="15"/>
          </p:nvPr>
        </p:nvSpPr>
        <p:spPr>
          <a:xfrm>
            <a:off x="457200" y="1365314"/>
            <a:ext cx="8229600" cy="4701034"/>
          </a:xfrm>
          <a:prstGeom prst="rect">
            <a:avLst/>
          </a:prstGeom>
        </p:spPr>
        <p:txBody>
          <a:bodyPr lIns="0" tIns="0" rIns="0" bIns="0"/>
          <a:lstStyle>
            <a:lvl1pPr marL="365760" indent="-365760">
              <a:buClr>
                <a:srgbClr val="B60225"/>
              </a:buClr>
              <a:buFont typeface="Arial"/>
              <a:buChar char="•"/>
              <a:defRPr sz="3200" baseline="0">
                <a:solidFill>
                  <a:schemeClr val="tx1"/>
                </a:solidFill>
              </a:defRPr>
            </a:lvl1pPr>
            <a:lvl2pPr marL="731520" indent="-365760">
              <a:buClr>
                <a:srgbClr val="B60225"/>
              </a:buClr>
              <a:buFont typeface="Courier New"/>
              <a:buChar char="o"/>
              <a:defRPr sz="2400" baseline="0">
                <a:solidFill>
                  <a:schemeClr val="tx1"/>
                </a:solidFill>
              </a:defRPr>
            </a:lvl2pPr>
            <a:lvl3pPr marL="731520" indent="-365760">
              <a:buClr>
                <a:srgbClr val="B60225"/>
              </a:buClr>
              <a:buFont typeface="Courier New"/>
              <a:buChar char="o"/>
              <a:defRPr sz="2400" baseline="0">
                <a:solidFill>
                  <a:schemeClr val="tx1"/>
                </a:solidFill>
              </a:defRPr>
            </a:lvl3pPr>
            <a:lvl4pPr marL="731520" indent="-365760">
              <a:buClr>
                <a:srgbClr val="B60225"/>
              </a:buClr>
              <a:buFont typeface="Courier New"/>
              <a:buChar char="o"/>
              <a:defRPr sz="2400" baseline="0">
                <a:solidFill>
                  <a:schemeClr val="tx1"/>
                </a:solidFill>
              </a:defRPr>
            </a:lvl4pPr>
            <a:lvl5pPr marL="731520" indent="-365760">
              <a:buClr>
                <a:srgbClr val="B60225"/>
              </a:buClr>
              <a:buFont typeface="Courier New"/>
              <a:buChar char="o"/>
              <a:defRPr sz="2400" baseline="0">
                <a:solidFill>
                  <a:schemeClr val="tx1"/>
                </a:solidFill>
              </a:defRPr>
            </a:lvl5pPr>
          </a:lstStyle>
          <a:p>
            <a:pPr lvl="0"/>
            <a:r>
              <a:rPr lang="en-US" dirty="0"/>
              <a:t>Click to edit Master text styles</a:t>
            </a:r>
          </a:p>
          <a:p>
            <a:pPr lvl="1"/>
            <a:r>
              <a:rPr lang="en-US" dirty="0"/>
              <a:t>Second level</a:t>
            </a:r>
          </a:p>
        </p:txBody>
      </p:sp>
      <p:sp>
        <p:nvSpPr>
          <p:cNvPr id="5"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01526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BCH Logo">
    <p:spTree>
      <p:nvGrpSpPr>
        <p:cNvPr id="1" name=""/>
        <p:cNvGrpSpPr/>
        <p:nvPr/>
      </p:nvGrpSpPr>
      <p:grpSpPr>
        <a:xfrm>
          <a:off x="0" y="0"/>
          <a:ext cx="0" cy="0"/>
          <a:chOff x="0" y="0"/>
          <a:chExt cx="0" cy="0"/>
        </a:xfrm>
      </p:grpSpPr>
      <p:pic>
        <p:nvPicPr>
          <p:cNvPr id="4" name="Picture 3" descr="sb_childrens_horizstack_3c_CMYK_2.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1297" y="2235200"/>
            <a:ext cx="6076003" cy="2382384"/>
          </a:xfrm>
          <a:prstGeom prst="rect">
            <a:avLst/>
          </a:prstGeom>
        </p:spPr>
      </p:pic>
    </p:spTree>
    <p:extLst>
      <p:ext uri="{BB962C8B-B14F-4D97-AF65-F5344CB8AC3E}">
        <p14:creationId xmlns:p14="http://schemas.microsoft.com/office/powerpoint/2010/main" val="241628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BCH Header followed by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12" name="Text Placeholder 5"/>
          <p:cNvSpPr>
            <a:spLocks noGrp="1"/>
          </p:cNvSpPr>
          <p:nvPr>
            <p:ph type="body" sz="quarter" idx="11"/>
          </p:nvPr>
        </p:nvSpPr>
        <p:spPr>
          <a:xfrm>
            <a:off x="481013" y="1325651"/>
            <a:ext cx="8205787" cy="4645336"/>
          </a:xfrm>
        </p:spPr>
        <p:txBody>
          <a:bodyPr lIns="0"/>
          <a:lstStyle>
            <a:lvl1pPr marL="0" indent="0">
              <a:buFontTx/>
              <a:buNone/>
              <a:defRPr/>
            </a:lvl1pPr>
            <a:lvl2pPr marL="365125" indent="-365125">
              <a:buFont typeface="Arial"/>
              <a:buChar char="•"/>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3954995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BCH Bulleted Text-3 Photos">
    <p:spTree>
      <p:nvGrpSpPr>
        <p:cNvPr id="1" name=""/>
        <p:cNvGrpSpPr/>
        <p:nvPr/>
      </p:nvGrpSpPr>
      <p:grpSpPr>
        <a:xfrm>
          <a:off x="0" y="0"/>
          <a:ext cx="0" cy="0"/>
          <a:chOff x="0" y="0"/>
          <a:chExt cx="0" cy="0"/>
        </a:xfrm>
      </p:grpSpPr>
      <p:sp>
        <p:nvSpPr>
          <p:cNvPr id="7" name="Content Placeholder 2"/>
          <p:cNvSpPr>
            <a:spLocks noGrp="1"/>
          </p:cNvSpPr>
          <p:nvPr>
            <p:ph idx="12"/>
          </p:nvPr>
        </p:nvSpPr>
        <p:spPr>
          <a:xfrm>
            <a:off x="458788" y="1322363"/>
            <a:ext cx="4456112" cy="4704325"/>
          </a:xfrm>
          <a:prstGeom prst="rect">
            <a:avLst/>
          </a:prstGeom>
        </p:spPr>
        <p:txBody>
          <a:bodyPr lIns="0" tIns="0"/>
          <a:lstStyle>
            <a:lvl1pPr marL="365760" indent="-365760">
              <a:buClr>
                <a:srgbClr val="B60225"/>
              </a:buClr>
              <a:buFont typeface="Arial"/>
              <a:buChar char="•"/>
              <a:defRPr sz="3200">
                <a:solidFill>
                  <a:schemeClr val="tx1"/>
                </a:solidFill>
              </a:defRPr>
            </a:lvl1pPr>
            <a:lvl2pPr marL="731520" indent="-365760" algn="l">
              <a:buClr>
                <a:srgbClr val="B60225"/>
              </a:buClr>
              <a:buFont typeface="Courier New"/>
              <a:buChar char="o"/>
              <a:defRPr sz="2400" baseline="0"/>
            </a:lvl2pPr>
          </a:lstStyle>
          <a:p>
            <a:pPr lvl="0"/>
            <a:r>
              <a:rPr lang="en-US" dirty="0"/>
              <a:t>Click to edit Master text styles</a:t>
            </a:r>
          </a:p>
          <a:p>
            <a:pPr lvl="1"/>
            <a:r>
              <a:rPr lang="en-US" dirty="0"/>
              <a:t>Second level</a:t>
            </a:r>
          </a:p>
        </p:txBody>
      </p:sp>
      <p:sp>
        <p:nvSpPr>
          <p:cNvPr id="9" name="Picture Placeholder 2"/>
          <p:cNvSpPr>
            <a:spLocks noGrp="1"/>
          </p:cNvSpPr>
          <p:nvPr>
            <p:ph type="pic" idx="21"/>
          </p:nvPr>
        </p:nvSpPr>
        <p:spPr>
          <a:xfrm>
            <a:off x="5257893" y="4719417"/>
            <a:ext cx="3886107" cy="1640603"/>
          </a:xfrm>
          <a:prstGeom prst="rect">
            <a:avLst/>
          </a:prstGeo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6" name="Picture Placeholder 2"/>
          <p:cNvSpPr>
            <a:spLocks noGrp="1"/>
          </p:cNvSpPr>
          <p:nvPr>
            <p:ph type="pic" idx="22"/>
          </p:nvPr>
        </p:nvSpPr>
        <p:spPr>
          <a:xfrm>
            <a:off x="5257893" y="2916704"/>
            <a:ext cx="3886107" cy="1654391"/>
          </a:xfrm>
          <a:prstGeom prst="rect">
            <a:avLst/>
          </a:prstGeo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7" name="Picture Placeholder 2"/>
          <p:cNvSpPr>
            <a:spLocks noGrp="1"/>
          </p:cNvSpPr>
          <p:nvPr>
            <p:ph type="pic" idx="23"/>
          </p:nvPr>
        </p:nvSpPr>
        <p:spPr>
          <a:xfrm>
            <a:off x="5257893" y="1113990"/>
            <a:ext cx="3886107" cy="1654391"/>
          </a:xfrm>
          <a:prstGeom prst="rect">
            <a:avLst/>
          </a:prstGeo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8"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413179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BCH Bulleted Text-1 Picture">
    <p:spTree>
      <p:nvGrpSpPr>
        <p:cNvPr id="1" name=""/>
        <p:cNvGrpSpPr/>
        <p:nvPr/>
      </p:nvGrpSpPr>
      <p:grpSpPr>
        <a:xfrm>
          <a:off x="0" y="0"/>
          <a:ext cx="0" cy="0"/>
          <a:chOff x="0" y="0"/>
          <a:chExt cx="0" cy="0"/>
        </a:xfrm>
      </p:grpSpPr>
      <p:sp>
        <p:nvSpPr>
          <p:cNvPr id="6"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Picture Placeholder 2"/>
          <p:cNvSpPr>
            <a:spLocks noGrp="1"/>
          </p:cNvSpPr>
          <p:nvPr>
            <p:ph type="pic" idx="1"/>
          </p:nvPr>
        </p:nvSpPr>
        <p:spPr>
          <a:xfrm>
            <a:off x="5257800" y="1111319"/>
            <a:ext cx="3886200" cy="5271436"/>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7" name="Content Placeholder 2"/>
          <p:cNvSpPr>
            <a:spLocks noGrp="1"/>
          </p:cNvSpPr>
          <p:nvPr>
            <p:ph idx="12"/>
          </p:nvPr>
        </p:nvSpPr>
        <p:spPr>
          <a:xfrm>
            <a:off x="458788" y="1322363"/>
            <a:ext cx="4456112" cy="4704325"/>
          </a:xfrm>
          <a:prstGeom prst="rect">
            <a:avLst/>
          </a:prstGeom>
        </p:spPr>
        <p:txBody>
          <a:bodyPr lIns="0" tIns="0"/>
          <a:lstStyle>
            <a:lvl1pPr marL="365760" indent="-365760">
              <a:buClr>
                <a:srgbClr val="B60225"/>
              </a:buClr>
              <a:buFont typeface="Arial"/>
              <a:buChar char="•"/>
              <a:defRPr sz="3200">
                <a:solidFill>
                  <a:schemeClr val="tx1"/>
                </a:solidFill>
              </a:defRPr>
            </a:lvl1pPr>
            <a:lvl2pPr marL="731520" indent="-365760" algn="l">
              <a:buClr>
                <a:srgbClr val="B60225"/>
              </a:buClr>
              <a:buFont typeface="Courier New"/>
              <a:buChar char="o"/>
              <a:defRPr sz="2400" baseline="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508701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BCH Bulleted Text-2 Charts">
    <p:spTree>
      <p:nvGrpSpPr>
        <p:cNvPr id="1" name=""/>
        <p:cNvGrpSpPr/>
        <p:nvPr/>
      </p:nvGrpSpPr>
      <p:grpSpPr>
        <a:xfrm>
          <a:off x="0" y="0"/>
          <a:ext cx="0" cy="0"/>
          <a:chOff x="0" y="0"/>
          <a:chExt cx="0" cy="0"/>
        </a:xfrm>
      </p:grpSpPr>
      <p:sp>
        <p:nvSpPr>
          <p:cNvPr id="8"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3" name="Title 2"/>
          <p:cNvSpPr>
            <a:spLocks noGrp="1"/>
          </p:cNvSpPr>
          <p:nvPr>
            <p:ph type="title"/>
          </p:nvPr>
        </p:nvSpPr>
        <p:spPr/>
        <p:txBody>
          <a:bodyPr/>
          <a:lstStyle/>
          <a:p>
            <a:r>
              <a:rPr lang="en-US"/>
              <a:t>Click to edit Master title style</a:t>
            </a:r>
          </a:p>
        </p:txBody>
      </p:sp>
      <p:sp>
        <p:nvSpPr>
          <p:cNvPr id="9" name="Chart Placeholder 5"/>
          <p:cNvSpPr>
            <a:spLocks noGrp="1"/>
          </p:cNvSpPr>
          <p:nvPr>
            <p:ph type="chart" sz="quarter" idx="10"/>
          </p:nvPr>
        </p:nvSpPr>
        <p:spPr>
          <a:xfrm>
            <a:off x="4978400" y="1111319"/>
            <a:ext cx="4165600" cy="2560393"/>
          </a:xfrm>
        </p:spPr>
        <p:txBody>
          <a:bodyPr/>
          <a:lstStyle>
            <a:lvl1pPr marL="0" indent="0">
              <a:buFontTx/>
              <a:buNone/>
              <a:defRPr/>
            </a:lvl1pPr>
          </a:lstStyle>
          <a:p>
            <a:endParaRPr lang="en-US" dirty="0"/>
          </a:p>
        </p:txBody>
      </p:sp>
      <p:sp>
        <p:nvSpPr>
          <p:cNvPr id="11" name="Chart Placeholder 7"/>
          <p:cNvSpPr>
            <a:spLocks noGrp="1"/>
          </p:cNvSpPr>
          <p:nvPr>
            <p:ph type="chart" sz="quarter" idx="11"/>
          </p:nvPr>
        </p:nvSpPr>
        <p:spPr>
          <a:xfrm>
            <a:off x="4978400" y="3826397"/>
            <a:ext cx="4165600" cy="2556364"/>
          </a:xfrm>
        </p:spPr>
        <p:txBody>
          <a:bodyPr/>
          <a:lstStyle>
            <a:lvl1pPr marL="0" indent="0">
              <a:buFontTx/>
              <a:buNone/>
              <a:defRPr/>
            </a:lvl1pPr>
          </a:lstStyle>
          <a:p>
            <a:endParaRPr lang="en-US" dirty="0"/>
          </a:p>
        </p:txBody>
      </p:sp>
      <p:sp>
        <p:nvSpPr>
          <p:cNvPr id="7" name="Content Placeholder 2"/>
          <p:cNvSpPr>
            <a:spLocks noGrp="1"/>
          </p:cNvSpPr>
          <p:nvPr>
            <p:ph idx="12"/>
          </p:nvPr>
        </p:nvSpPr>
        <p:spPr>
          <a:xfrm>
            <a:off x="458788" y="1322363"/>
            <a:ext cx="4309573" cy="4704325"/>
          </a:xfrm>
          <a:prstGeom prst="rect">
            <a:avLst/>
          </a:prstGeom>
        </p:spPr>
        <p:txBody>
          <a:bodyPr lIns="0" tIns="0"/>
          <a:lstStyle>
            <a:lvl1pPr marL="365760" indent="-365760">
              <a:buClr>
                <a:srgbClr val="B60225"/>
              </a:buClr>
              <a:buFont typeface="Arial"/>
              <a:buChar char="•"/>
              <a:defRPr sz="3200">
                <a:solidFill>
                  <a:schemeClr val="tx1"/>
                </a:solidFill>
              </a:defRPr>
            </a:lvl1pPr>
            <a:lvl2pPr marL="731520" indent="-365760" algn="l">
              <a:buClr>
                <a:srgbClr val="B60225"/>
              </a:buClr>
              <a:buFont typeface="Courier New"/>
              <a:buChar char="o"/>
              <a:defRPr sz="2400" baseline="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9412057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BCH Bulleted Text-2 Tables">
    <p:spTree>
      <p:nvGrpSpPr>
        <p:cNvPr id="1" name=""/>
        <p:cNvGrpSpPr/>
        <p:nvPr/>
      </p:nvGrpSpPr>
      <p:grpSpPr>
        <a:xfrm>
          <a:off x="0" y="0"/>
          <a:ext cx="0" cy="0"/>
          <a:chOff x="0" y="0"/>
          <a:chExt cx="0" cy="0"/>
        </a:xfrm>
      </p:grpSpPr>
      <p:sp>
        <p:nvSpPr>
          <p:cNvPr id="2" name="Title 1"/>
          <p:cNvSpPr>
            <a:spLocks noGrp="1"/>
          </p:cNvSpPr>
          <p:nvPr>
            <p:ph type="title"/>
          </p:nvPr>
        </p:nvSpPr>
        <p:spPr>
          <a:xfrm>
            <a:off x="3251200" y="274639"/>
            <a:ext cx="5435600" cy="741362"/>
          </a:xfrm>
          <a:prstGeom prst="rect">
            <a:avLst/>
          </a:prstGeom>
        </p:spPr>
        <p:txBody>
          <a:bodyPr vert="horz" anchor="ctr"/>
          <a:lstStyle>
            <a:lvl1pPr>
              <a:defRPr sz="1800" cap="all" baseline="0">
                <a:solidFill>
                  <a:srgbClr val="B60225"/>
                </a:solidFill>
              </a:defRPr>
            </a:lvl1pPr>
          </a:lstStyle>
          <a:p>
            <a:r>
              <a:rPr lang="en-US" dirty="0"/>
              <a:t>Click to edit Master title style</a:t>
            </a:r>
          </a:p>
        </p:txBody>
      </p:sp>
      <p:sp>
        <p:nvSpPr>
          <p:cNvPr id="7"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11" name="Table Placeholder 5"/>
          <p:cNvSpPr>
            <a:spLocks noGrp="1"/>
          </p:cNvSpPr>
          <p:nvPr>
            <p:ph type="tbl" sz="quarter" idx="11"/>
          </p:nvPr>
        </p:nvSpPr>
        <p:spPr>
          <a:xfrm>
            <a:off x="4941384" y="1116770"/>
            <a:ext cx="4202617" cy="2554943"/>
          </a:xfrm>
        </p:spPr>
        <p:txBody>
          <a:bodyPr/>
          <a:lstStyle>
            <a:lvl1pPr marL="0" indent="0">
              <a:buFontTx/>
              <a:buNone/>
              <a:defRPr/>
            </a:lvl1pPr>
          </a:lstStyle>
          <a:p>
            <a:endParaRPr lang="en-US" dirty="0"/>
          </a:p>
        </p:txBody>
      </p:sp>
      <p:sp>
        <p:nvSpPr>
          <p:cNvPr id="13" name="Table Placeholder 7"/>
          <p:cNvSpPr>
            <a:spLocks noGrp="1"/>
          </p:cNvSpPr>
          <p:nvPr>
            <p:ph type="tbl" sz="quarter" idx="12"/>
          </p:nvPr>
        </p:nvSpPr>
        <p:spPr>
          <a:xfrm>
            <a:off x="4941384" y="3801973"/>
            <a:ext cx="4202617" cy="2572640"/>
          </a:xfrm>
        </p:spPr>
        <p:txBody>
          <a:bodyPr/>
          <a:lstStyle>
            <a:lvl1pPr marL="0" indent="0">
              <a:buFontTx/>
              <a:buNone/>
              <a:defRPr/>
            </a:lvl1pPr>
          </a:lstStyle>
          <a:p>
            <a:endParaRPr lang="en-US"/>
          </a:p>
        </p:txBody>
      </p:sp>
      <p:sp>
        <p:nvSpPr>
          <p:cNvPr id="8" name="Content Placeholder 2"/>
          <p:cNvSpPr>
            <a:spLocks noGrp="1"/>
          </p:cNvSpPr>
          <p:nvPr>
            <p:ph idx="15"/>
          </p:nvPr>
        </p:nvSpPr>
        <p:spPr>
          <a:xfrm>
            <a:off x="458788" y="1322363"/>
            <a:ext cx="4198163" cy="4704325"/>
          </a:xfrm>
          <a:prstGeom prst="rect">
            <a:avLst/>
          </a:prstGeom>
        </p:spPr>
        <p:txBody>
          <a:bodyPr lIns="0" tIns="0"/>
          <a:lstStyle>
            <a:lvl1pPr marL="365760" indent="-365760">
              <a:buClr>
                <a:srgbClr val="B60225"/>
              </a:buClr>
              <a:buFont typeface="Arial"/>
              <a:buChar char="•"/>
              <a:defRPr sz="3200">
                <a:solidFill>
                  <a:schemeClr val="tx1"/>
                </a:solidFill>
              </a:defRPr>
            </a:lvl1pPr>
            <a:lvl2pPr marL="731520" indent="-365760" algn="l">
              <a:buClr>
                <a:srgbClr val="B60225"/>
              </a:buClr>
              <a:buFont typeface="Courier New"/>
              <a:buChar char="o"/>
              <a:defRPr sz="2400" baseline="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334113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BCH Bulleted Text-2 SmartArt Graphics">
    <p:spTree>
      <p:nvGrpSpPr>
        <p:cNvPr id="1" name=""/>
        <p:cNvGrpSpPr/>
        <p:nvPr/>
      </p:nvGrpSpPr>
      <p:grpSpPr>
        <a:xfrm>
          <a:off x="0" y="0"/>
          <a:ext cx="0" cy="0"/>
          <a:chOff x="0" y="0"/>
          <a:chExt cx="0" cy="0"/>
        </a:xfrm>
      </p:grpSpPr>
      <p:sp>
        <p:nvSpPr>
          <p:cNvPr id="2" name="Title 1"/>
          <p:cNvSpPr>
            <a:spLocks noGrp="1"/>
          </p:cNvSpPr>
          <p:nvPr>
            <p:ph type="title"/>
          </p:nvPr>
        </p:nvSpPr>
        <p:spPr>
          <a:xfrm>
            <a:off x="3556000" y="288518"/>
            <a:ext cx="5120640" cy="723900"/>
          </a:xfrm>
        </p:spPr>
        <p:txBody>
          <a:bodyPr/>
          <a:lstStyle/>
          <a:p>
            <a:r>
              <a:rPr lang="en-US" dirty="0"/>
              <a:t>Click to edit Master title style</a:t>
            </a:r>
          </a:p>
        </p:txBody>
      </p:sp>
      <p:sp>
        <p:nvSpPr>
          <p:cNvPr id="6" name="SmartArt Placeholder 5"/>
          <p:cNvSpPr>
            <a:spLocks noGrp="1"/>
          </p:cNvSpPr>
          <p:nvPr>
            <p:ph type="dgm" sz="quarter" idx="11"/>
          </p:nvPr>
        </p:nvSpPr>
        <p:spPr>
          <a:xfrm>
            <a:off x="4868117" y="1107213"/>
            <a:ext cx="4275883" cy="2572642"/>
          </a:xfrm>
        </p:spPr>
        <p:txBody>
          <a:bodyPr/>
          <a:lstStyle>
            <a:lvl1pPr marL="0" indent="0">
              <a:buFontTx/>
              <a:buNone/>
              <a:defRPr/>
            </a:lvl1pPr>
          </a:lstStyle>
          <a:p>
            <a:endParaRPr lang="en-US" dirty="0"/>
          </a:p>
        </p:txBody>
      </p:sp>
      <p:sp>
        <p:nvSpPr>
          <p:cNvPr id="8" name="SmartArt Placeholder 7"/>
          <p:cNvSpPr>
            <a:spLocks noGrp="1"/>
          </p:cNvSpPr>
          <p:nvPr>
            <p:ph type="dgm" sz="quarter" idx="12"/>
          </p:nvPr>
        </p:nvSpPr>
        <p:spPr>
          <a:xfrm>
            <a:off x="4864101" y="3818254"/>
            <a:ext cx="4279900" cy="2572641"/>
          </a:xfrm>
        </p:spPr>
        <p:txBody>
          <a:bodyPr/>
          <a:lstStyle>
            <a:lvl1pPr marL="0" indent="0">
              <a:buFontTx/>
              <a:buNone/>
              <a:defRPr/>
            </a:lvl1pPr>
          </a:lstStyle>
          <a:p>
            <a:endParaRPr lang="en-US" dirty="0"/>
          </a:p>
        </p:txBody>
      </p:sp>
      <p:sp>
        <p:nvSpPr>
          <p:cNvPr id="7"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9" name="Content Placeholder 2"/>
          <p:cNvSpPr>
            <a:spLocks noGrp="1"/>
          </p:cNvSpPr>
          <p:nvPr>
            <p:ph idx="15"/>
          </p:nvPr>
        </p:nvSpPr>
        <p:spPr>
          <a:xfrm>
            <a:off x="458789" y="1322363"/>
            <a:ext cx="4142457" cy="4704325"/>
          </a:xfrm>
          <a:prstGeom prst="rect">
            <a:avLst/>
          </a:prstGeom>
        </p:spPr>
        <p:txBody>
          <a:bodyPr lIns="0" tIns="0"/>
          <a:lstStyle>
            <a:lvl1pPr marL="365760" indent="-365760">
              <a:buClr>
                <a:srgbClr val="B60225"/>
              </a:buClr>
              <a:buFont typeface="Arial"/>
              <a:buChar char="•"/>
              <a:defRPr sz="3200">
                <a:solidFill>
                  <a:schemeClr val="tx1"/>
                </a:solidFill>
              </a:defRPr>
            </a:lvl1pPr>
            <a:lvl2pPr marL="731520" indent="-365760" algn="l">
              <a:buClr>
                <a:srgbClr val="B60225"/>
              </a:buClr>
              <a:buFont typeface="Courier New"/>
              <a:buChar char="o"/>
              <a:defRPr sz="2400" baseline="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7730955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BCH 1 Picture">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3" name="Title 2"/>
          <p:cNvSpPr>
            <a:spLocks noGrp="1"/>
          </p:cNvSpPr>
          <p:nvPr>
            <p:ph type="title"/>
          </p:nvPr>
        </p:nvSpPr>
        <p:spPr/>
        <p:txBody>
          <a:bodyPr/>
          <a:lstStyle/>
          <a:p>
            <a:r>
              <a:rPr lang="en-US"/>
              <a:t>Click to edit Master title style</a:t>
            </a:r>
          </a:p>
        </p:txBody>
      </p:sp>
      <p:sp>
        <p:nvSpPr>
          <p:cNvPr id="9" name="Picture Placeholder 2"/>
          <p:cNvSpPr>
            <a:spLocks noGrp="1"/>
          </p:cNvSpPr>
          <p:nvPr>
            <p:ph type="pic" idx="1"/>
          </p:nvPr>
        </p:nvSpPr>
        <p:spPr>
          <a:xfrm>
            <a:off x="0" y="1099072"/>
            <a:ext cx="9144000" cy="5283683"/>
          </a:xfrm>
          <a:solidFill>
            <a:schemeClr val="bg1">
              <a:lumMod val="85000"/>
            </a:schemeClr>
          </a:solidFill>
        </p:spPr>
        <p:txBody>
          <a:bodyPr rtlCol="0">
            <a:normAutofit/>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Tree>
    <p:extLst>
      <p:ext uri="{BB962C8B-B14F-4D97-AF65-F5344CB8AC3E}">
        <p14:creationId xmlns:p14="http://schemas.microsoft.com/office/powerpoint/2010/main" val="24748385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ext Bullets">
    <p:spTree>
      <p:nvGrpSpPr>
        <p:cNvPr id="1" name=""/>
        <p:cNvGrpSpPr/>
        <p:nvPr/>
      </p:nvGrpSpPr>
      <p:grpSpPr>
        <a:xfrm>
          <a:off x="0" y="0"/>
          <a:ext cx="0" cy="0"/>
          <a:chOff x="0" y="0"/>
          <a:chExt cx="0" cy="0"/>
        </a:xfrm>
      </p:grpSpPr>
      <p:sp>
        <p:nvSpPr>
          <p:cNvPr id="5" name="Text Placeholder 2"/>
          <p:cNvSpPr>
            <a:spLocks noGrp="1"/>
          </p:cNvSpPr>
          <p:nvPr>
            <p:ph idx="1"/>
          </p:nvPr>
        </p:nvSpPr>
        <p:spPr bwMode="auto">
          <a:xfrm>
            <a:off x="457200" y="1600200"/>
            <a:ext cx="8229600" cy="4525963"/>
          </a:xfrm>
          <a:prstGeom prst="rect">
            <a:avLst/>
          </a:prstGeom>
          <a:noFill/>
          <a:ln w="9525">
            <a:noFill/>
            <a:miter lim="800000"/>
            <a:headEnd/>
            <a:tailEnd/>
          </a:ln>
        </p:spPr>
        <p:txBody>
          <a:bodyPr/>
          <a:lstStyle>
            <a:lvl1pPr marL="347472" indent="-347472" algn="l">
              <a:spcBef>
                <a:spcPts val="768"/>
              </a:spcBef>
              <a:buFont typeface="Arial"/>
              <a:buChar char="•"/>
              <a:defRPr sz="3200" baseline="0">
                <a:solidFill>
                  <a:srgbClr val="000000"/>
                </a:solidFill>
              </a:defRPr>
            </a:lvl1pPr>
            <a:lvl2pPr algn="l">
              <a:defRPr>
                <a:solidFill>
                  <a:schemeClr val="tx1"/>
                </a:solidFill>
              </a:defRPr>
            </a:lvl2pPr>
            <a:lvl3pPr algn="l">
              <a:defRPr baseline="0">
                <a:solidFill>
                  <a:srgbClr val="000000"/>
                </a:solidFill>
              </a:defRPr>
            </a:lvl3pPr>
            <a:lvl4pPr algn="l">
              <a:defRPr baseline="0">
                <a:solidFill>
                  <a:srgbClr val="000000"/>
                </a:solidFill>
              </a:defRPr>
            </a:lvl4pPr>
            <a:lvl5pPr algn="l">
              <a:defRPr baseline="0">
                <a:solidFill>
                  <a:srgbClr val="000000"/>
                </a:solidFill>
              </a:defRPr>
            </a:lvl5pPr>
            <a:lvl6pPr marL="740664" indent="-283464" algn="l">
              <a:spcBef>
                <a:spcPts val="672"/>
              </a:spcBef>
              <a:buFont typeface="Lucida Grande"/>
              <a:buChar char="–"/>
              <a:defRPr sz="2800" baseline="0">
                <a:solidFill>
                  <a:srgbClr val="000000"/>
                </a:solidFill>
              </a:defRPr>
            </a:lvl6pPr>
            <a:lvl7pPr marL="1143000" indent="-228600" algn="l">
              <a:spcBef>
                <a:spcPts val="576"/>
              </a:spcBef>
              <a:buFont typeface="Arial"/>
              <a:buChar char="•"/>
              <a:defRPr sz="2400" baseline="0">
                <a:solidFill>
                  <a:srgbClr val="000000"/>
                </a:solidFill>
              </a:defRPr>
            </a:lvl7pPr>
            <a:lvl8pPr marL="1600200" indent="-228600" algn="l">
              <a:spcBef>
                <a:spcPts val="480"/>
              </a:spcBef>
              <a:buFont typeface="Lucida Grande"/>
              <a:buChar char="-"/>
              <a:defRPr sz="2000" baseline="0">
                <a:solidFill>
                  <a:schemeClr val="tx1"/>
                </a:solidFill>
              </a:defRPr>
            </a:lvl8pPr>
            <a:lvl9pPr marL="2057400" indent="-228600" algn="l">
              <a:spcBef>
                <a:spcPts val="24"/>
              </a:spcBef>
              <a:buFont typeface="Lucida Grande"/>
              <a:buChar char="»"/>
              <a:defRPr sz="2000" baseline="0">
                <a:solidFill>
                  <a:srgbClr val="000000"/>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7" name="Text Placeholder 13"/>
          <p:cNvSpPr>
            <a:spLocks noGrp="1"/>
          </p:cNvSpPr>
          <p:nvPr>
            <p:ph type="body" sz="quarter" idx="15"/>
          </p:nvPr>
        </p:nvSpPr>
        <p:spPr>
          <a:xfrm>
            <a:off x="2870201" y="338666"/>
            <a:ext cx="5816600" cy="702734"/>
          </a:xfrm>
          <a:prstGeom prst="rect">
            <a:avLst/>
          </a:prstGeom>
        </p:spPr>
        <p:txBody>
          <a:bodyPr>
            <a:noAutofit/>
          </a:bodyPr>
          <a:lstStyle>
            <a:lvl1pPr algn="r">
              <a:buFontTx/>
              <a:buNone/>
              <a:defRPr sz="3200">
                <a:solidFill>
                  <a:schemeClr val="bg1"/>
                </a:solidFill>
                <a:latin typeface="Helvetica"/>
                <a:cs typeface="Helvetica"/>
              </a:defRPr>
            </a:lvl1pPr>
          </a:lstStyle>
          <a:p>
            <a:pPr lvl="0"/>
            <a:r>
              <a:rPr lang="en-US"/>
              <a:t>Click to edit Master text styles</a:t>
            </a:r>
          </a:p>
        </p:txBody>
      </p:sp>
    </p:spTree>
    <p:extLst>
      <p:ext uri="{BB962C8B-B14F-4D97-AF65-F5344CB8AC3E}">
        <p14:creationId xmlns:p14="http://schemas.microsoft.com/office/powerpoint/2010/main" val="32850291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Stony Brook Universit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7"/>
          <p:cNvSpPr>
            <a:spLocks noGrp="1"/>
          </p:cNvSpPr>
          <p:nvPr>
            <p:ph type="body" sz="quarter" idx="15"/>
          </p:nvPr>
        </p:nvSpPr>
        <p:spPr>
          <a:xfrm>
            <a:off x="457200" y="1523999"/>
            <a:ext cx="8229600" cy="3987801"/>
          </a:xfrm>
        </p:spPr>
        <p:txBody>
          <a:bodyPr tIns="0" rIns="0" bIns="0" anchor="ctr"/>
          <a:lstStyle>
            <a:lvl1pPr algn="ctr">
              <a:buFontTx/>
              <a:buNone/>
              <a:defRPr sz="4400">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a:t>Click to edit Master text styles</a:t>
            </a:r>
          </a:p>
          <a:p>
            <a:pPr lvl="1"/>
            <a:r>
              <a:rPr lang="en-US" dirty="0"/>
              <a:t>Second level</a:t>
            </a:r>
          </a:p>
        </p:txBody>
      </p:sp>
      <p:sp>
        <p:nvSpPr>
          <p:cNvPr id="11" name="Text Placeholder 12"/>
          <p:cNvSpPr>
            <a:spLocks noGrp="1"/>
          </p:cNvSpPr>
          <p:nvPr>
            <p:ph type="body" sz="quarter" idx="14"/>
          </p:nvPr>
        </p:nvSpPr>
        <p:spPr>
          <a:xfrm>
            <a:off x="0" y="6372324"/>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8651972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SBM Left Bulleted Text">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a:xfrm>
            <a:off x="457200" y="1331355"/>
            <a:ext cx="8229600" cy="4812919"/>
          </a:xfrm>
        </p:spPr>
        <p:txBody>
          <a:bodyPr tIns="0" rIns="0" bIns="0"/>
          <a:lstStyle>
            <a:lvl1pPr marL="365760" indent="-365760">
              <a:buFont typeface="Arial"/>
              <a:buChar char="•"/>
              <a:defRPr>
                <a:solidFill>
                  <a:schemeClr val="tx1"/>
                </a:solidFill>
              </a:defRPr>
            </a:lvl1pPr>
            <a:lvl2pPr marL="731520" indent="-365760">
              <a:buClr>
                <a:srgbClr val="B60225"/>
              </a:buClr>
              <a:buFont typeface="Courier New"/>
              <a:buChar char="o"/>
              <a:defRPr sz="2400" baseline="0"/>
            </a:lvl2pPr>
            <a:lvl3pPr marL="731520" indent="-365760">
              <a:buClr>
                <a:srgbClr val="B60225"/>
              </a:buClr>
              <a:buFont typeface="Courier New"/>
              <a:buChar char="o"/>
              <a:defRPr sz="2400" baseline="0"/>
            </a:lvl3pPr>
            <a:lvl4pPr marL="731520" indent="-365760">
              <a:buClr>
                <a:srgbClr val="B60225"/>
              </a:buClr>
              <a:buFont typeface="Courier New"/>
              <a:buChar char="o"/>
              <a:defRPr sz="2400" baseline="0"/>
            </a:lvl4pPr>
            <a:lvl5pPr marL="731520" indent="-365760">
              <a:buClr>
                <a:srgbClr val="B60225"/>
              </a:buClr>
              <a:buFont typeface="Courier New"/>
              <a:buChar char="o"/>
              <a:defRPr sz="2400" baseline="0"/>
            </a:lvl5pPr>
          </a:lstStyle>
          <a:p>
            <a:pPr lvl="0"/>
            <a:r>
              <a:rPr lang="en-US" dirty="0"/>
              <a:t>Click to edit Master text styles</a:t>
            </a:r>
          </a:p>
          <a:p>
            <a:pPr lvl="1"/>
            <a:r>
              <a:rPr lang="en-US" dirty="0"/>
              <a:t>Second level</a:t>
            </a:r>
          </a:p>
        </p:txBody>
      </p:sp>
      <p:sp>
        <p:nvSpPr>
          <p:cNvPr id="2" name="Title 1"/>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1307475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BC Left Bulleted Text">
    <p:spTree>
      <p:nvGrpSpPr>
        <p:cNvPr id="1" name=""/>
        <p:cNvGrpSpPr/>
        <p:nvPr/>
      </p:nvGrpSpPr>
      <p:grpSpPr>
        <a:xfrm>
          <a:off x="0" y="0"/>
          <a:ext cx="0" cy="0"/>
          <a:chOff x="0" y="0"/>
          <a:chExt cx="0" cy="0"/>
        </a:xfrm>
      </p:grpSpPr>
      <p:sp>
        <p:nvSpPr>
          <p:cNvPr id="3" name="Subtitle 2"/>
          <p:cNvSpPr>
            <a:spLocks noGrp="1"/>
          </p:cNvSpPr>
          <p:nvPr>
            <p:ph type="subTitle" idx="10"/>
          </p:nvPr>
        </p:nvSpPr>
        <p:spPr>
          <a:xfrm>
            <a:off x="348734" y="5959604"/>
            <a:ext cx="4743967" cy="528831"/>
          </a:xfrm>
          <a:prstGeom prst="rect">
            <a:avLst/>
          </a:prstGeom>
        </p:spPr>
        <p:txBody>
          <a:bodyPr/>
          <a:lstStyle>
            <a:lvl1pPr marL="0" indent="0" algn="l">
              <a:buNone/>
              <a:defRPr sz="200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Text Placeholder 7"/>
          <p:cNvSpPr>
            <a:spLocks noGrp="1"/>
          </p:cNvSpPr>
          <p:nvPr>
            <p:ph type="body" sz="quarter" idx="15"/>
          </p:nvPr>
        </p:nvSpPr>
        <p:spPr>
          <a:xfrm>
            <a:off x="457200" y="1045652"/>
            <a:ext cx="8229600" cy="4516949"/>
          </a:xfrm>
          <a:prstGeom prst="rect">
            <a:avLst/>
          </a:prstGeom>
        </p:spPr>
        <p:txBody>
          <a:bodyPr lIns="0" tIns="0" rIns="0" bIns="0"/>
          <a:lstStyle>
            <a:lvl1pPr>
              <a:buFontTx/>
              <a:buNone/>
              <a:defRPr>
                <a:solidFill>
                  <a:srgbClr val="B60225"/>
                </a:solidFill>
              </a:defRPr>
            </a:lvl1pPr>
            <a:lvl2pPr marL="228600" indent="-228600">
              <a:buClr>
                <a:srgbClr val="C03137"/>
              </a:buClr>
              <a:buFont typeface="Arial"/>
              <a:buChar char="•"/>
              <a:defRPr sz="2400"/>
            </a:lvl2pPr>
            <a:lvl3pPr marL="458788" indent="-230188">
              <a:defRPr/>
            </a:lvl3pPr>
            <a:lvl4pPr marL="458788" indent="-230188">
              <a:defRPr/>
            </a:lvl4pPr>
            <a:lvl5pPr marL="458788" indent="-23018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057002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BC Full Page Photo">
    <p:spTree>
      <p:nvGrpSpPr>
        <p:cNvPr id="1" name=""/>
        <p:cNvGrpSpPr/>
        <p:nvPr/>
      </p:nvGrpSpPr>
      <p:grpSpPr>
        <a:xfrm>
          <a:off x="0" y="0"/>
          <a:ext cx="0" cy="0"/>
          <a:chOff x="0" y="0"/>
          <a:chExt cx="0" cy="0"/>
        </a:xfrm>
      </p:grpSpPr>
      <p:sp>
        <p:nvSpPr>
          <p:cNvPr id="6" name="Subtitle 2"/>
          <p:cNvSpPr>
            <a:spLocks noGrp="1"/>
          </p:cNvSpPr>
          <p:nvPr>
            <p:ph type="subTitle" idx="10"/>
          </p:nvPr>
        </p:nvSpPr>
        <p:spPr>
          <a:xfrm>
            <a:off x="348734" y="5959603"/>
            <a:ext cx="4743966" cy="528831"/>
          </a:xfrm>
          <a:prstGeom prst="rect">
            <a:avLst/>
          </a:prstGeom>
        </p:spPr>
        <p:txBody>
          <a:bodyPr/>
          <a:lstStyle>
            <a:lvl1pPr marL="0" indent="0" algn="l">
              <a:buNone/>
              <a:defRPr sz="200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Picture Placeholder 2"/>
          <p:cNvSpPr>
            <a:spLocks noGrp="1"/>
          </p:cNvSpPr>
          <p:nvPr>
            <p:ph type="pic" idx="1"/>
          </p:nvPr>
        </p:nvSpPr>
        <p:spPr>
          <a:xfrm>
            <a:off x="180975" y="195263"/>
            <a:ext cx="8767762" cy="5332780"/>
          </a:xfrm>
          <a:prstGeom prst="rect">
            <a:avLst/>
          </a:prstGeo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Tree>
    <p:extLst>
      <p:ext uri="{BB962C8B-B14F-4D97-AF65-F5344CB8AC3E}">
        <p14:creationId xmlns:p14="http://schemas.microsoft.com/office/powerpoint/2010/main" val="42835355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BC Title Slide">
    <p:spTree>
      <p:nvGrpSpPr>
        <p:cNvPr id="1" name=""/>
        <p:cNvGrpSpPr/>
        <p:nvPr/>
      </p:nvGrpSpPr>
      <p:grpSpPr>
        <a:xfrm>
          <a:off x="0" y="0"/>
          <a:ext cx="0" cy="0"/>
          <a:chOff x="0" y="0"/>
          <a:chExt cx="0" cy="0"/>
        </a:xfrm>
      </p:grpSpPr>
      <p:sp>
        <p:nvSpPr>
          <p:cNvPr id="3" name="Subtitle 2"/>
          <p:cNvSpPr>
            <a:spLocks noGrp="1"/>
          </p:cNvSpPr>
          <p:nvPr>
            <p:ph type="subTitle" idx="10"/>
          </p:nvPr>
        </p:nvSpPr>
        <p:spPr>
          <a:xfrm>
            <a:off x="348734" y="5959603"/>
            <a:ext cx="4731266" cy="528831"/>
          </a:xfrm>
          <a:prstGeom prst="rect">
            <a:avLst/>
          </a:prstGeom>
        </p:spPr>
        <p:txBody>
          <a:bodyPr/>
          <a:lstStyle>
            <a:lvl1pPr marL="0" indent="0" algn="l">
              <a:buNone/>
              <a:defRPr sz="200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Text Placeholder 7"/>
          <p:cNvSpPr>
            <a:spLocks noGrp="1"/>
          </p:cNvSpPr>
          <p:nvPr>
            <p:ph type="body" sz="quarter" idx="15"/>
          </p:nvPr>
        </p:nvSpPr>
        <p:spPr>
          <a:xfrm>
            <a:off x="457200" y="165100"/>
            <a:ext cx="8229600" cy="5372099"/>
          </a:xfrm>
          <a:prstGeom prst="rect">
            <a:avLst/>
          </a:prstGeom>
        </p:spPr>
        <p:txBody>
          <a:bodyPr tIns="0" rIns="0" bIns="0" anchor="ctr"/>
          <a:lstStyle>
            <a:lvl1pPr algn="ctr">
              <a:buFontTx/>
              <a:buNone/>
              <a:defRPr sz="4400">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6306107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BC Centered Paragraph Text">
    <p:spTree>
      <p:nvGrpSpPr>
        <p:cNvPr id="1" name=""/>
        <p:cNvGrpSpPr/>
        <p:nvPr/>
      </p:nvGrpSpPr>
      <p:grpSpPr>
        <a:xfrm>
          <a:off x="0" y="0"/>
          <a:ext cx="0" cy="0"/>
          <a:chOff x="0" y="0"/>
          <a:chExt cx="0" cy="0"/>
        </a:xfrm>
      </p:grpSpPr>
      <p:sp>
        <p:nvSpPr>
          <p:cNvPr id="3" name="Subtitle 2"/>
          <p:cNvSpPr>
            <a:spLocks noGrp="1"/>
          </p:cNvSpPr>
          <p:nvPr>
            <p:ph type="subTitle" idx="10"/>
          </p:nvPr>
        </p:nvSpPr>
        <p:spPr>
          <a:xfrm>
            <a:off x="348734" y="5959603"/>
            <a:ext cx="4769366" cy="528831"/>
          </a:xfrm>
          <a:prstGeom prst="rect">
            <a:avLst/>
          </a:prstGeom>
        </p:spPr>
        <p:txBody>
          <a:bodyPr/>
          <a:lstStyle>
            <a:lvl1pPr marL="0" indent="0" algn="l">
              <a:buNone/>
              <a:defRPr sz="200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5" name="Text Placeholder 7"/>
          <p:cNvSpPr>
            <a:spLocks noGrp="1"/>
          </p:cNvSpPr>
          <p:nvPr>
            <p:ph type="body" sz="quarter" idx="15"/>
          </p:nvPr>
        </p:nvSpPr>
        <p:spPr>
          <a:xfrm>
            <a:off x="457200" y="139699"/>
            <a:ext cx="8229600" cy="5435601"/>
          </a:xfrm>
          <a:prstGeom prst="rect">
            <a:avLst/>
          </a:prstGeom>
        </p:spPr>
        <p:txBody>
          <a:bodyPr tIns="0" rIns="0" bIns="0" anchor="ctr"/>
          <a:lstStyle>
            <a:lvl1pPr algn="ctr">
              <a:buFontTx/>
              <a:buNone/>
              <a:defRPr>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742070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BC Left Bulleted Text">
    <p:spTree>
      <p:nvGrpSpPr>
        <p:cNvPr id="1" name=""/>
        <p:cNvGrpSpPr/>
        <p:nvPr/>
      </p:nvGrpSpPr>
      <p:grpSpPr>
        <a:xfrm>
          <a:off x="0" y="0"/>
          <a:ext cx="0" cy="0"/>
          <a:chOff x="0" y="0"/>
          <a:chExt cx="0" cy="0"/>
        </a:xfrm>
      </p:grpSpPr>
      <p:sp>
        <p:nvSpPr>
          <p:cNvPr id="3" name="Subtitle 2"/>
          <p:cNvSpPr>
            <a:spLocks noGrp="1"/>
          </p:cNvSpPr>
          <p:nvPr>
            <p:ph type="subTitle" idx="10"/>
          </p:nvPr>
        </p:nvSpPr>
        <p:spPr>
          <a:xfrm>
            <a:off x="348734" y="5959603"/>
            <a:ext cx="4743966" cy="528831"/>
          </a:xfrm>
          <a:prstGeom prst="rect">
            <a:avLst/>
          </a:prstGeom>
        </p:spPr>
        <p:txBody>
          <a:bodyPr/>
          <a:lstStyle>
            <a:lvl1pPr marL="0" indent="0" algn="l">
              <a:buNone/>
              <a:defRPr sz="200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Text Placeholder 7"/>
          <p:cNvSpPr>
            <a:spLocks noGrp="1"/>
          </p:cNvSpPr>
          <p:nvPr>
            <p:ph type="body" sz="quarter" idx="15"/>
          </p:nvPr>
        </p:nvSpPr>
        <p:spPr>
          <a:xfrm>
            <a:off x="457200" y="1045651"/>
            <a:ext cx="8229600" cy="4516949"/>
          </a:xfrm>
          <a:prstGeom prst="rect">
            <a:avLst/>
          </a:prstGeom>
        </p:spPr>
        <p:txBody>
          <a:bodyPr lIns="0" tIns="0" rIns="0" bIns="0"/>
          <a:lstStyle>
            <a:lvl1pPr>
              <a:buFontTx/>
              <a:buNone/>
              <a:defRPr>
                <a:solidFill>
                  <a:srgbClr val="B60225"/>
                </a:solidFill>
              </a:defRPr>
            </a:lvl1pPr>
            <a:lvl2pPr marL="228600" indent="-228600">
              <a:buClr>
                <a:srgbClr val="C03137"/>
              </a:buClr>
              <a:buFont typeface="Arial"/>
              <a:buChar char="•"/>
              <a:defRPr sz="2400"/>
            </a:lvl2pPr>
            <a:lvl3pPr marL="458788" indent="-230188">
              <a:defRPr/>
            </a:lvl3pPr>
            <a:lvl4pPr marL="458788" indent="-230188">
              <a:defRPr/>
            </a:lvl4pPr>
            <a:lvl5pPr marL="458788" indent="-23018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953375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BC Bulleted Text 3 Photo">
    <p:spTree>
      <p:nvGrpSpPr>
        <p:cNvPr id="1" name=""/>
        <p:cNvGrpSpPr/>
        <p:nvPr/>
      </p:nvGrpSpPr>
      <p:grpSpPr>
        <a:xfrm>
          <a:off x="0" y="0"/>
          <a:ext cx="0" cy="0"/>
          <a:chOff x="0" y="0"/>
          <a:chExt cx="0" cy="0"/>
        </a:xfrm>
      </p:grpSpPr>
      <p:sp>
        <p:nvSpPr>
          <p:cNvPr id="11" name="Subtitle 2"/>
          <p:cNvSpPr>
            <a:spLocks noGrp="1"/>
          </p:cNvSpPr>
          <p:nvPr>
            <p:ph type="subTitle" idx="10"/>
          </p:nvPr>
        </p:nvSpPr>
        <p:spPr>
          <a:xfrm>
            <a:off x="348734" y="5949682"/>
            <a:ext cx="4743966" cy="528831"/>
          </a:xfrm>
          <a:prstGeom prst="rect">
            <a:avLst/>
          </a:prstGeom>
        </p:spPr>
        <p:txBody>
          <a:bodyPr/>
          <a:lstStyle>
            <a:lvl1pPr marL="0" indent="0" algn="l">
              <a:buNone/>
              <a:defRPr sz="200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7" name="Content Placeholder 2"/>
          <p:cNvSpPr>
            <a:spLocks noGrp="1"/>
          </p:cNvSpPr>
          <p:nvPr>
            <p:ph idx="12"/>
          </p:nvPr>
        </p:nvSpPr>
        <p:spPr>
          <a:xfrm>
            <a:off x="458788" y="642939"/>
            <a:ext cx="4456112" cy="4881561"/>
          </a:xfrm>
          <a:prstGeom prst="rect">
            <a:avLst/>
          </a:prstGeom>
        </p:spPr>
        <p:txBody>
          <a:bodyPr lIns="0"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dirty="0"/>
              <a:t>Click to edit Master text styles</a:t>
            </a:r>
          </a:p>
          <a:p>
            <a:pPr lvl="1"/>
            <a:r>
              <a:rPr lang="en-US" dirty="0"/>
              <a:t>Second level</a:t>
            </a:r>
          </a:p>
        </p:txBody>
      </p:sp>
      <p:sp>
        <p:nvSpPr>
          <p:cNvPr id="9" name="Picture Placeholder 2"/>
          <p:cNvSpPr>
            <a:spLocks noGrp="1"/>
          </p:cNvSpPr>
          <p:nvPr>
            <p:ph type="pic" idx="21"/>
          </p:nvPr>
        </p:nvSpPr>
        <p:spPr>
          <a:xfrm>
            <a:off x="5245193" y="3822700"/>
            <a:ext cx="3682907" cy="1702741"/>
          </a:xfrm>
          <a:prstGeom prst="rect">
            <a:avLst/>
          </a:prstGeo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6" name="Picture Placeholder 2"/>
          <p:cNvSpPr>
            <a:spLocks noGrp="1"/>
          </p:cNvSpPr>
          <p:nvPr>
            <p:ph type="pic" idx="22"/>
          </p:nvPr>
        </p:nvSpPr>
        <p:spPr>
          <a:xfrm>
            <a:off x="5245193" y="2019300"/>
            <a:ext cx="3682907" cy="1702741"/>
          </a:xfrm>
          <a:prstGeom prst="rect">
            <a:avLst/>
          </a:prstGeo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7" name="Picture Placeholder 2"/>
          <p:cNvSpPr>
            <a:spLocks noGrp="1"/>
          </p:cNvSpPr>
          <p:nvPr>
            <p:ph type="pic" idx="23"/>
          </p:nvPr>
        </p:nvSpPr>
        <p:spPr>
          <a:xfrm>
            <a:off x="5245193" y="215900"/>
            <a:ext cx="3682907" cy="1702741"/>
          </a:xfrm>
          <a:prstGeom prst="rect">
            <a:avLst/>
          </a:prstGeo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10063466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BC Bulleted Text 1 Photo">
    <p:spTree>
      <p:nvGrpSpPr>
        <p:cNvPr id="1" name=""/>
        <p:cNvGrpSpPr/>
        <p:nvPr/>
      </p:nvGrpSpPr>
      <p:grpSpPr>
        <a:xfrm>
          <a:off x="0" y="0"/>
          <a:ext cx="0" cy="0"/>
          <a:chOff x="0" y="0"/>
          <a:chExt cx="0" cy="0"/>
        </a:xfrm>
      </p:grpSpPr>
      <p:sp>
        <p:nvSpPr>
          <p:cNvPr id="11" name="Subtitle 2"/>
          <p:cNvSpPr>
            <a:spLocks noGrp="1"/>
          </p:cNvSpPr>
          <p:nvPr>
            <p:ph type="subTitle" idx="10"/>
          </p:nvPr>
        </p:nvSpPr>
        <p:spPr>
          <a:xfrm>
            <a:off x="348734" y="5949682"/>
            <a:ext cx="4743966" cy="528831"/>
          </a:xfrm>
          <a:prstGeom prst="rect">
            <a:avLst/>
          </a:prstGeom>
        </p:spPr>
        <p:txBody>
          <a:bodyPr/>
          <a:lstStyle>
            <a:lvl1pPr marL="0" indent="0" algn="l">
              <a:buNone/>
              <a:defRPr sz="200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7" name="Content Placeholder 2"/>
          <p:cNvSpPr>
            <a:spLocks noGrp="1"/>
          </p:cNvSpPr>
          <p:nvPr>
            <p:ph idx="12"/>
          </p:nvPr>
        </p:nvSpPr>
        <p:spPr>
          <a:xfrm>
            <a:off x="458788" y="642939"/>
            <a:ext cx="4456112" cy="4841719"/>
          </a:xfrm>
          <a:prstGeom prst="rect">
            <a:avLst/>
          </a:prstGeom>
        </p:spPr>
        <p:txBody>
          <a:bodyPr lIns="0"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dirty="0"/>
              <a:t>Click to edit Master text styles</a:t>
            </a:r>
          </a:p>
          <a:p>
            <a:pPr lvl="1"/>
            <a:r>
              <a:rPr lang="en-US" dirty="0"/>
              <a:t>Second level</a:t>
            </a:r>
          </a:p>
        </p:txBody>
      </p:sp>
      <p:sp>
        <p:nvSpPr>
          <p:cNvPr id="8" name="Picture Placeholder 1"/>
          <p:cNvSpPr>
            <a:spLocks noGrp="1"/>
          </p:cNvSpPr>
          <p:nvPr>
            <p:ph type="pic" idx="23"/>
          </p:nvPr>
        </p:nvSpPr>
        <p:spPr>
          <a:xfrm>
            <a:off x="5245100" y="215900"/>
            <a:ext cx="3683000" cy="5257800"/>
          </a:xfrm>
          <a:prstGeom prst="rect">
            <a:avLst/>
          </a:prstGeom>
          <a:solidFill>
            <a:srgbClr val="D9D9D9"/>
          </a:solidFill>
        </p:spPr>
      </p:sp>
    </p:spTree>
    <p:extLst>
      <p:ext uri="{BB962C8B-B14F-4D97-AF65-F5344CB8AC3E}">
        <p14:creationId xmlns:p14="http://schemas.microsoft.com/office/powerpoint/2010/main" val="20683604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768096" y="2286000"/>
            <a:ext cx="7290055" cy="4023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8097" y="6470704"/>
            <a:ext cx="1615607" cy="274320"/>
          </a:xfrm>
          <a:prstGeom prst="rect">
            <a:avLst/>
          </a:prstGeom>
        </p:spPr>
        <p:txBody>
          <a:bodyPr/>
          <a:lstStyle/>
          <a:p>
            <a:fld id="{A5D3794B-289A-4A80-97D7-111025398D45}" type="datetimeFigureOut">
              <a:rPr lang="en-US" dirty="0">
                <a:solidFill>
                  <a:prstClr val="black"/>
                </a:solidFill>
              </a:rPr>
              <a:pPr/>
              <a:t>1/17/2024</a:t>
            </a:fld>
            <a:endParaRPr lang="en-US" dirty="0">
              <a:solidFill>
                <a:prstClr val="black"/>
              </a:solidFill>
            </a:endParaRPr>
          </a:p>
        </p:txBody>
      </p:sp>
      <p:sp>
        <p:nvSpPr>
          <p:cNvPr id="5" name="Footer Placeholder 4"/>
          <p:cNvSpPr>
            <a:spLocks noGrp="1"/>
          </p:cNvSpPr>
          <p:nvPr>
            <p:ph type="ftr" sz="quarter" idx="11"/>
          </p:nvPr>
        </p:nvSpPr>
        <p:spPr>
          <a:xfrm>
            <a:off x="3632200" y="6470704"/>
            <a:ext cx="4426094" cy="274320"/>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128000" y="6470704"/>
            <a:ext cx="730250" cy="274320"/>
          </a:xfrm>
          <a:prstGeom prst="rect">
            <a:avLst/>
          </a:prstGeom>
        </p:spPr>
        <p:txBody>
          <a:bodyPr/>
          <a:lstStyle/>
          <a:p>
            <a:fld id="{4FAB73BC-B049-4115-A692-8D63A059BFB8}"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490501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8097" y="6470704"/>
            <a:ext cx="1615607" cy="274320"/>
          </a:xfrm>
          <a:prstGeom prst="rect">
            <a:avLst/>
          </a:prstGeom>
        </p:spPr>
        <p:txBody>
          <a:bodyPr/>
          <a:lstStyle/>
          <a:p>
            <a:fld id="{56E91E96-98B0-4413-9547-46F3504108EF}" type="datetimeFigureOut">
              <a:rPr lang="en-US" dirty="0">
                <a:solidFill>
                  <a:prstClr val="black"/>
                </a:solidFill>
              </a:rPr>
              <a:pPr/>
              <a:t>1/17/2024</a:t>
            </a:fld>
            <a:endParaRPr lang="en-US" dirty="0">
              <a:solidFill>
                <a:prstClr val="black"/>
              </a:solidFill>
            </a:endParaRPr>
          </a:p>
        </p:txBody>
      </p:sp>
      <p:sp>
        <p:nvSpPr>
          <p:cNvPr id="3" name="Footer Placeholder 2"/>
          <p:cNvSpPr>
            <a:spLocks noGrp="1"/>
          </p:cNvSpPr>
          <p:nvPr>
            <p:ph type="ftr" sz="quarter" idx="11"/>
          </p:nvPr>
        </p:nvSpPr>
        <p:spPr>
          <a:xfrm>
            <a:off x="3632200" y="6470704"/>
            <a:ext cx="4426094" cy="274320"/>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8128000" y="6470704"/>
            <a:ext cx="730250" cy="274320"/>
          </a:xfrm>
          <a:prstGeom prst="rect">
            <a:avLst/>
          </a:prstGeom>
        </p:spPr>
        <p:txBody>
          <a:bodyPr/>
          <a:lstStyle/>
          <a:p>
            <a:fld id="{4FAB73BC-B049-4115-A692-8D63A059BFB8}"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56091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7" y="585216"/>
            <a:ext cx="7290055" cy="1499616"/>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768098" y="2286000"/>
            <a:ext cx="7290055" cy="4023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8098" y="6470704"/>
            <a:ext cx="1615607" cy="274320"/>
          </a:xfrm>
          <a:prstGeom prst="rect">
            <a:avLst/>
          </a:prstGeom>
        </p:spPr>
        <p:txBody>
          <a:bodyPr/>
          <a:lstStyle/>
          <a:p>
            <a:fld id="{A5D3794B-289A-4A80-97D7-111025398D45}" type="datetimeFigureOut">
              <a:rPr lang="en-US" dirty="0"/>
              <a:t>1/17/2024</a:t>
            </a:fld>
            <a:endParaRPr lang="en-US" dirty="0"/>
          </a:p>
        </p:txBody>
      </p:sp>
      <p:sp>
        <p:nvSpPr>
          <p:cNvPr id="5" name="Footer Placeholder 4"/>
          <p:cNvSpPr>
            <a:spLocks noGrp="1"/>
          </p:cNvSpPr>
          <p:nvPr>
            <p:ph type="ftr" sz="quarter" idx="11"/>
          </p:nvPr>
        </p:nvSpPr>
        <p:spPr>
          <a:xfrm>
            <a:off x="3632201" y="6470704"/>
            <a:ext cx="4426095" cy="274320"/>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28000" y="6470704"/>
            <a:ext cx="730251" cy="274320"/>
          </a:xfrm>
          <a:prstGeom prst="rect">
            <a:avLst/>
          </a:prstGeom>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295635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SBC Bulleted Text 1 Photo">
    <p:spTree>
      <p:nvGrpSpPr>
        <p:cNvPr id="1" name=""/>
        <p:cNvGrpSpPr/>
        <p:nvPr/>
      </p:nvGrpSpPr>
      <p:grpSpPr>
        <a:xfrm>
          <a:off x="0" y="0"/>
          <a:ext cx="0" cy="0"/>
          <a:chOff x="0" y="0"/>
          <a:chExt cx="0" cy="0"/>
        </a:xfrm>
      </p:grpSpPr>
      <p:sp>
        <p:nvSpPr>
          <p:cNvPr id="11" name="Subtitle 2"/>
          <p:cNvSpPr>
            <a:spLocks noGrp="1"/>
          </p:cNvSpPr>
          <p:nvPr>
            <p:ph type="subTitle" idx="10"/>
          </p:nvPr>
        </p:nvSpPr>
        <p:spPr>
          <a:xfrm>
            <a:off x="348734" y="5949683"/>
            <a:ext cx="4743967" cy="528831"/>
          </a:xfrm>
          <a:prstGeom prst="rect">
            <a:avLst/>
          </a:prstGeom>
        </p:spPr>
        <p:txBody>
          <a:bodyPr/>
          <a:lstStyle>
            <a:lvl1pPr marL="0" indent="0" algn="l">
              <a:buNone/>
              <a:defRPr sz="200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7" name="Content Placeholder 2"/>
          <p:cNvSpPr>
            <a:spLocks noGrp="1"/>
          </p:cNvSpPr>
          <p:nvPr>
            <p:ph idx="12"/>
          </p:nvPr>
        </p:nvSpPr>
        <p:spPr>
          <a:xfrm>
            <a:off x="458788" y="642940"/>
            <a:ext cx="4456112" cy="4841719"/>
          </a:xfrm>
          <a:prstGeom prst="rect">
            <a:avLst/>
          </a:prstGeom>
        </p:spPr>
        <p:txBody>
          <a:bodyPr lIns="0"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a:t>Click to edit Master text styles</a:t>
            </a:r>
          </a:p>
          <a:p>
            <a:pPr lvl="1"/>
            <a:r>
              <a:rPr lang="en-US"/>
              <a:t>Second level</a:t>
            </a:r>
          </a:p>
        </p:txBody>
      </p:sp>
      <p:sp>
        <p:nvSpPr>
          <p:cNvPr id="8" name="Picture Placeholder 1"/>
          <p:cNvSpPr>
            <a:spLocks noGrp="1"/>
          </p:cNvSpPr>
          <p:nvPr>
            <p:ph type="pic" idx="23"/>
          </p:nvPr>
        </p:nvSpPr>
        <p:spPr>
          <a:xfrm>
            <a:off x="5245100" y="215900"/>
            <a:ext cx="3683000" cy="5257800"/>
          </a:xfrm>
          <a:prstGeom prst="rect">
            <a:avLst/>
          </a:prstGeom>
          <a:solidFill>
            <a:srgbClr val="D9D9D9"/>
          </a:solidFill>
        </p:spPr>
      </p:sp>
    </p:spTree>
    <p:extLst>
      <p:ext uri="{BB962C8B-B14F-4D97-AF65-F5344CB8AC3E}">
        <p14:creationId xmlns:p14="http://schemas.microsoft.com/office/powerpoint/2010/main" val="2335914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ony Brook Universit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7"/>
          <p:cNvSpPr>
            <a:spLocks noGrp="1"/>
          </p:cNvSpPr>
          <p:nvPr>
            <p:ph type="body" sz="quarter" idx="15"/>
          </p:nvPr>
        </p:nvSpPr>
        <p:spPr>
          <a:xfrm>
            <a:off x="457200" y="1523999"/>
            <a:ext cx="8229600" cy="3987801"/>
          </a:xfrm>
        </p:spPr>
        <p:txBody>
          <a:bodyPr tIns="0" rIns="0" bIns="0" anchor="ctr"/>
          <a:lstStyle>
            <a:lvl1pPr algn="ctr">
              <a:buFontTx/>
              <a:buNone/>
              <a:defRPr sz="4400">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a:t>Click to edit Master text styles</a:t>
            </a:r>
          </a:p>
          <a:p>
            <a:pPr lvl="1"/>
            <a:r>
              <a:rPr lang="en-US" dirty="0"/>
              <a:t>Second level</a:t>
            </a:r>
          </a:p>
        </p:txBody>
      </p:sp>
      <p:sp>
        <p:nvSpPr>
          <p:cNvPr id="11" name="Text Placeholder 12"/>
          <p:cNvSpPr>
            <a:spLocks noGrp="1"/>
          </p:cNvSpPr>
          <p:nvPr>
            <p:ph type="body" sz="quarter" idx="14"/>
          </p:nvPr>
        </p:nvSpPr>
        <p:spPr>
          <a:xfrm>
            <a:off x="0" y="6372324"/>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4276918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BU Center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12"/>
          <p:cNvSpPr>
            <a:spLocks noGrp="1"/>
          </p:cNvSpPr>
          <p:nvPr>
            <p:ph type="body" sz="quarter" idx="14"/>
          </p:nvPr>
        </p:nvSpPr>
        <p:spPr>
          <a:xfrm>
            <a:off x="0" y="6372324"/>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11" name="Text Placeholder 7"/>
          <p:cNvSpPr>
            <a:spLocks noGrp="1"/>
          </p:cNvSpPr>
          <p:nvPr>
            <p:ph type="body" sz="quarter" idx="15"/>
          </p:nvPr>
        </p:nvSpPr>
        <p:spPr>
          <a:xfrm>
            <a:off x="457200" y="1581866"/>
            <a:ext cx="8229600" cy="3653886"/>
          </a:xfrm>
          <a:prstGeom prst="rect">
            <a:avLst/>
          </a:prstGeom>
        </p:spPr>
        <p:txBody>
          <a:bodyPr tIns="0" rIns="0" bIns="0" anchor="ctr"/>
          <a:lstStyle>
            <a:lvl1pPr algn="ctr">
              <a:buFontTx/>
              <a:buNone/>
              <a:defRPr sz="3600">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473020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BU Left Bulleted Text">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400800"/>
            <a:ext cx="9144000" cy="4572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8" name="Text Placeholder 7"/>
          <p:cNvSpPr>
            <a:spLocks noGrp="1"/>
          </p:cNvSpPr>
          <p:nvPr>
            <p:ph type="body" sz="quarter" idx="15"/>
          </p:nvPr>
        </p:nvSpPr>
        <p:spPr>
          <a:xfrm>
            <a:off x="457200" y="1325652"/>
            <a:ext cx="8229600" cy="4701034"/>
          </a:xfrm>
        </p:spPr>
        <p:txBody>
          <a:bodyPr tIns="0" rIns="0" bIns="0"/>
          <a:lstStyle>
            <a:lvl1pPr marL="0" indent="-365760">
              <a:buFont typeface="Arial"/>
              <a:buChar char="•"/>
              <a:defRPr>
                <a:solidFill>
                  <a:schemeClr val="tx1"/>
                </a:solidFill>
              </a:defRPr>
            </a:lvl1pPr>
            <a:lvl2pPr marL="731520" indent="-365760">
              <a:buClr>
                <a:srgbClr val="C03137"/>
              </a:buClr>
              <a:buFont typeface="Courier New"/>
              <a:buChar char="o"/>
              <a:defRPr sz="2400"/>
            </a:lvl2pPr>
            <a:lvl3pPr marL="731520" indent="-365760">
              <a:buFont typeface="Courier New"/>
              <a:buChar char="o"/>
              <a:defRPr sz="2400" baseline="0"/>
            </a:lvl3pPr>
            <a:lvl4pPr marL="731520" indent="-365760">
              <a:buFont typeface="Courier New"/>
              <a:buChar char="o"/>
              <a:defRPr sz="2400" baseline="0"/>
            </a:lvl4pPr>
            <a:lvl5pPr marL="731520" indent="-365760">
              <a:buFont typeface="Courier New"/>
              <a:buChar char="o"/>
              <a:defRPr sz="2400" baseline="0"/>
            </a:lvl5pPr>
          </a:lstStyle>
          <a:p>
            <a:pPr lvl="0"/>
            <a:r>
              <a:rPr lang="en-US" dirty="0"/>
              <a:t>Click to edit Master text styles</a:t>
            </a:r>
          </a:p>
          <a:p>
            <a:pPr lvl="1"/>
            <a:r>
              <a:rPr lang="en-US" dirty="0"/>
              <a:t>Second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967848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4.emf"/><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5.emf"/><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3.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6.emf"/><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image" Target="../media/image6.emf"/><Relationship Id="rId5" Type="http://schemas.openxmlformats.org/officeDocument/2006/relationships/slideLayout" Target="../slideLayouts/slideLayout44.xml"/><Relationship Id="rId10" Type="http://schemas.openxmlformats.org/officeDocument/2006/relationships/image" Target="../media/image7.jpeg"/><Relationship Id="rId4" Type="http://schemas.openxmlformats.org/officeDocument/2006/relationships/slideLayout" Target="../slideLayouts/slideLayout43.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572" r:id="rId1"/>
    <p:sldLayoutId id="2147484573" r:id="rId2"/>
    <p:sldLayoutId id="2147484574" r:id="rId3"/>
    <p:sldLayoutId id="2147484593" r:id="rId4"/>
    <p:sldLayoutId id="2147484594" r:id="rId5"/>
    <p:sldLayoutId id="2147484595" r:id="rId6"/>
  </p:sldLayoutIdLst>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3" name="Text Placeholder 2"/>
          <p:cNvSpPr>
            <a:spLocks noGrp="1"/>
          </p:cNvSpPr>
          <p:nvPr>
            <p:ph type="body" idx="1"/>
          </p:nvPr>
        </p:nvSpPr>
        <p:spPr bwMode="auto">
          <a:xfrm>
            <a:off x="458788" y="1325652"/>
            <a:ext cx="8229600" cy="4701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pic>
        <p:nvPicPr>
          <p:cNvPr id="5124" name="Picture 4" descr="SBU horz_2clr_cmyk.eps"/>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60377" y="446484"/>
            <a:ext cx="2740025" cy="4710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p:nvPr/>
        </p:nvSpPr>
        <p:spPr>
          <a:xfrm>
            <a:off x="0" y="6400800"/>
            <a:ext cx="9144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6" name="Straight Connector 5"/>
          <p:cNvCxnSpPr/>
          <p:nvPr/>
        </p:nvCxnSpPr>
        <p:spPr>
          <a:xfrm>
            <a:off x="0" y="1082676"/>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0" y="0"/>
            <a:ext cx="9144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3620835" y="300778"/>
            <a:ext cx="5065965" cy="724093"/>
          </a:xfrm>
          <a:prstGeom prst="rect">
            <a:avLst/>
          </a:prstGeom>
        </p:spPr>
        <p:txBody>
          <a:bodyPr vert="horz" lIns="91440" tIns="45720" rIns="91440" bIns="45720" rtlCol="0" anchor="ctr">
            <a:normAutofit/>
          </a:bodyPr>
          <a:lstStyle/>
          <a:p>
            <a:r>
              <a:rPr lang="en-US" dirty="0"/>
              <a:t>Click to edit Master title style</a:t>
            </a:r>
          </a:p>
        </p:txBody>
      </p:sp>
      <p:sp>
        <p:nvSpPr>
          <p:cNvPr id="11" name="Footer Placeholder 2"/>
          <p:cNvSpPr>
            <a:spLocks noGrp="1"/>
          </p:cNvSpPr>
          <p:nvPr>
            <p:ph type="ftr" sz="quarter" idx="3"/>
          </p:nvPr>
        </p:nvSpPr>
        <p:spPr>
          <a:xfrm>
            <a:off x="0" y="6374612"/>
            <a:ext cx="9144000" cy="491529"/>
          </a:xfrm>
          <a:prstGeom prst="rect">
            <a:avLst/>
          </a:prstGeom>
        </p:spPr>
        <p:txBody>
          <a:bodyPr vert="horz" lIns="91440" tIns="45720" rIns="91440" bIns="45720" rtlCol="0" anchor="ctr"/>
          <a:lstStyle>
            <a:lvl1pPr algn="ctr">
              <a:defRPr sz="2000" baseline="0">
                <a:solidFill>
                  <a:schemeClr val="bg1"/>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556" r:id="rId1"/>
    <p:sldLayoutId id="2147484557" r:id="rId2"/>
    <p:sldLayoutId id="2147484558" r:id="rId3"/>
    <p:sldLayoutId id="2147484591" r:id="rId4"/>
    <p:sldLayoutId id="2147484559" r:id="rId5"/>
    <p:sldLayoutId id="2147484560" r:id="rId6"/>
    <p:sldLayoutId id="2147484582" r:id="rId7"/>
    <p:sldLayoutId id="2147484583" r:id="rId8"/>
    <p:sldLayoutId id="2147484586" r:id="rId9"/>
    <p:sldLayoutId id="2147484575" r:id="rId10"/>
  </p:sldLayoutIdLst>
  <p:txStyles>
    <p:titleStyle>
      <a:lvl1pPr algn="r" defTabSz="457200" rtl="0" eaLnBrk="0" fontAlgn="base" hangingPunct="0">
        <a:spcBef>
          <a:spcPct val="0"/>
        </a:spcBef>
        <a:spcAft>
          <a:spcPct val="0"/>
        </a:spcAft>
        <a:defRPr sz="1600" kern="1200" cap="all" baseline="0">
          <a:solidFill>
            <a:schemeClr val="tx1"/>
          </a:solidFill>
          <a:latin typeface="Helvetica"/>
          <a:ea typeface="ＭＳ Ｐゴシック" pitchFamily="-112" charset="-128"/>
          <a:cs typeface="Helvetica"/>
        </a:defRPr>
      </a:lvl1pPr>
      <a:lvl2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65760" indent="-365760" algn="l" defTabSz="457200" rtl="0" eaLnBrk="0" fontAlgn="base" hangingPunct="0">
        <a:spcBef>
          <a:spcPct val="20000"/>
        </a:spcBef>
        <a:spcAft>
          <a:spcPct val="0"/>
        </a:spcAft>
        <a:buClr>
          <a:srgbClr val="B60225"/>
        </a:buClr>
        <a:buFont typeface="Arial"/>
        <a:buChar char="•"/>
        <a:defRPr sz="3200" kern="1200">
          <a:solidFill>
            <a:schemeClr val="tx1"/>
          </a:solidFill>
          <a:latin typeface="Helvetica"/>
          <a:ea typeface="ＭＳ Ｐゴシック" pitchFamily="-112" charset="-128"/>
          <a:cs typeface="Helvetica"/>
        </a:defRPr>
      </a:lvl1pPr>
      <a:lvl2pPr marL="731520" indent="-365760" algn="l" defTabSz="457200" rtl="0" eaLnBrk="0" fontAlgn="base" hangingPunct="0">
        <a:spcBef>
          <a:spcPts val="768"/>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2pPr>
      <a:lvl3pPr marL="731520" indent="-365760" algn="l" defTabSz="457200" rtl="0" eaLnBrk="0" fontAlgn="base" hangingPunct="0">
        <a:spcBef>
          <a:spcPts val="768"/>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520" indent="-365760" algn="l" defTabSz="457200" rtl="0" eaLnBrk="0" fontAlgn="base" hangingPunct="0">
        <a:spcBef>
          <a:spcPts val="768"/>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520" indent="-365760" algn="l" defTabSz="457200" rtl="0" eaLnBrk="0" fontAlgn="base" hangingPunct="0">
        <a:spcBef>
          <a:spcPts val="768"/>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1" name="Text Placeholder 2"/>
          <p:cNvSpPr>
            <a:spLocks noGrp="1"/>
          </p:cNvSpPr>
          <p:nvPr>
            <p:ph type="body" idx="1"/>
          </p:nvPr>
        </p:nvSpPr>
        <p:spPr bwMode="auto">
          <a:xfrm>
            <a:off x="458788" y="1302597"/>
            <a:ext cx="8229600" cy="4689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cxnSp>
        <p:nvCxnSpPr>
          <p:cNvPr id="6" name="Straight Connector 5"/>
          <p:cNvCxnSpPr/>
          <p:nvPr/>
        </p:nvCxnSpPr>
        <p:spPr>
          <a:xfrm>
            <a:off x="0" y="1082676"/>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pic>
        <p:nvPicPr>
          <p:cNvPr id="7174" name="Picture 7" descr="SBM horz_2clr_pms1.eps"/>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58788" y="429144"/>
            <a:ext cx="2728912" cy="4916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p:nvSpPr>
        <p:spPr>
          <a:xfrm>
            <a:off x="0" y="6400800"/>
            <a:ext cx="9144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ectangle 8"/>
          <p:cNvSpPr/>
          <p:nvPr/>
        </p:nvSpPr>
        <p:spPr>
          <a:xfrm>
            <a:off x="0" y="0"/>
            <a:ext cx="9144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3556000" y="296659"/>
            <a:ext cx="5120640" cy="723900"/>
          </a:xfrm>
          <a:prstGeom prst="rect">
            <a:avLst/>
          </a:prstGeom>
        </p:spPr>
        <p:txBody>
          <a:bodyPr vert="horz" lIns="91440" tIns="45720" rIns="91440" bIns="45720" rtlCol="0" anchor="ctr">
            <a:normAutofit/>
          </a:bodyPr>
          <a:lstStyle/>
          <a:p>
            <a:r>
              <a:rPr lang="en-US" dirty="0"/>
              <a:t>Click to edit Master title style</a:t>
            </a:r>
          </a:p>
        </p:txBody>
      </p:sp>
      <p:sp>
        <p:nvSpPr>
          <p:cNvPr id="3" name="Footer Placeholder 2"/>
          <p:cNvSpPr>
            <a:spLocks noGrp="1"/>
          </p:cNvSpPr>
          <p:nvPr>
            <p:ph type="ftr" sz="quarter" idx="3"/>
          </p:nvPr>
        </p:nvSpPr>
        <p:spPr>
          <a:xfrm>
            <a:off x="0" y="6374612"/>
            <a:ext cx="9144000" cy="491529"/>
          </a:xfrm>
          <a:prstGeom prst="rect">
            <a:avLst/>
          </a:prstGeom>
        </p:spPr>
        <p:txBody>
          <a:bodyPr vert="horz" lIns="91440" tIns="45720" rIns="91440" bIns="45720" rtlCol="0" anchor="ctr"/>
          <a:lstStyle>
            <a:lvl1pPr algn="ctr">
              <a:defRPr sz="2000" baseline="0">
                <a:solidFill>
                  <a:schemeClr val="bg1"/>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561" r:id="rId1"/>
    <p:sldLayoutId id="2147484562" r:id="rId2"/>
    <p:sldLayoutId id="2147484563" r:id="rId3"/>
    <p:sldLayoutId id="2147484588" r:id="rId4"/>
    <p:sldLayoutId id="2147484564" r:id="rId5"/>
    <p:sldLayoutId id="2147484565" r:id="rId6"/>
    <p:sldLayoutId id="2147484580" r:id="rId7"/>
    <p:sldLayoutId id="2147484581" r:id="rId8"/>
    <p:sldLayoutId id="2147484579" r:id="rId9"/>
    <p:sldLayoutId id="2147484576" r:id="rId10"/>
  </p:sldLayoutIdLst>
  <p:txStyles>
    <p:titleStyle>
      <a:lvl1pPr algn="r" defTabSz="457200" rtl="0" eaLnBrk="0" fontAlgn="base" hangingPunct="0">
        <a:spcBef>
          <a:spcPct val="0"/>
        </a:spcBef>
        <a:spcAft>
          <a:spcPct val="0"/>
        </a:spcAft>
        <a:defRPr sz="1600" kern="1200" cap="all" baseline="0">
          <a:solidFill>
            <a:srgbClr val="000000"/>
          </a:solidFill>
          <a:latin typeface="Helvetica"/>
          <a:ea typeface="ＭＳ Ｐゴシック" pitchFamily="-112" charset="-128"/>
          <a:cs typeface="Helvetica"/>
        </a:defRPr>
      </a:lvl1pPr>
      <a:lvl2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65760" indent="-365760" algn="l" defTabSz="457200" rtl="0" eaLnBrk="0" fontAlgn="base" hangingPunct="0">
        <a:spcBef>
          <a:spcPct val="20000"/>
        </a:spcBef>
        <a:spcAft>
          <a:spcPct val="0"/>
        </a:spcAft>
        <a:buClr>
          <a:srgbClr val="B60225"/>
        </a:buClr>
        <a:buFont typeface="Arial"/>
        <a:buChar char="•"/>
        <a:defRPr sz="3200" kern="1200" baseline="0">
          <a:solidFill>
            <a:schemeClr val="tx1"/>
          </a:solidFill>
          <a:latin typeface="Helvetica"/>
          <a:ea typeface="ＭＳ Ｐゴシック" pitchFamily="-112" charset="-128"/>
          <a:cs typeface="Helvetica"/>
        </a:defRPr>
      </a:lvl1pPr>
      <a:lvl2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2pPr>
      <a:lvl3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219" name="Picture 5" descr="sb_childrens_horiz_3c_Cnotag.eps"/>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81001" y="403226"/>
            <a:ext cx="2743201" cy="532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p:nvPr/>
        </p:nvSpPr>
        <p:spPr>
          <a:xfrm>
            <a:off x="0" y="6400800"/>
            <a:ext cx="9144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Rectangle 5"/>
          <p:cNvSpPr/>
          <p:nvPr/>
        </p:nvSpPr>
        <p:spPr>
          <a:xfrm>
            <a:off x="0" y="0"/>
            <a:ext cx="9144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7" name="Straight Connector 6"/>
          <p:cNvCxnSpPr/>
          <p:nvPr/>
        </p:nvCxnSpPr>
        <p:spPr>
          <a:xfrm>
            <a:off x="0" y="1082676"/>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3" name="Title Placeholder 2"/>
          <p:cNvSpPr>
            <a:spLocks noGrp="1"/>
          </p:cNvSpPr>
          <p:nvPr>
            <p:ph type="title"/>
          </p:nvPr>
        </p:nvSpPr>
        <p:spPr>
          <a:xfrm>
            <a:off x="3476064" y="283983"/>
            <a:ext cx="5210737" cy="730642"/>
          </a:xfrm>
          <a:prstGeom prst="rect">
            <a:avLst/>
          </a:prstGeom>
        </p:spPr>
        <p:txBody>
          <a:bodyPr vert="horz" lIns="91440" tIns="45720" rIns="91440" bIns="45720" rtlCol="0" anchor="ctr">
            <a:normAutofit/>
          </a:bodyPr>
          <a:lstStyle/>
          <a:p>
            <a:r>
              <a:rPr lang="en-US" dirty="0"/>
              <a:t>Click to edit Master title style</a:t>
            </a:r>
          </a:p>
        </p:txBody>
      </p:sp>
      <p:sp>
        <p:nvSpPr>
          <p:cNvPr id="4" name="Text Placeholder 3"/>
          <p:cNvSpPr>
            <a:spLocks noGrp="1"/>
          </p:cNvSpPr>
          <p:nvPr>
            <p:ph type="body" idx="1"/>
          </p:nvPr>
        </p:nvSpPr>
        <p:spPr>
          <a:xfrm>
            <a:off x="457200" y="1325651"/>
            <a:ext cx="8229600" cy="470103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 name="Footer Placeholder 1"/>
          <p:cNvSpPr>
            <a:spLocks noGrp="1"/>
          </p:cNvSpPr>
          <p:nvPr>
            <p:ph type="ftr" sz="quarter" idx="3"/>
          </p:nvPr>
        </p:nvSpPr>
        <p:spPr>
          <a:xfrm>
            <a:off x="3124200" y="6380789"/>
            <a:ext cx="2895600" cy="477211"/>
          </a:xfrm>
          <a:prstGeom prst="rect">
            <a:avLst/>
          </a:prstGeom>
        </p:spPr>
        <p:txBody>
          <a:bodyPr vert="horz" lIns="91440" tIns="45720" rIns="91440" bIns="45720" rtlCol="0" anchor="ctr"/>
          <a:lstStyle>
            <a:lvl1pPr algn="ctr">
              <a:defRPr sz="2000">
                <a:solidFill>
                  <a:schemeClr val="bg1"/>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567" r:id="rId1"/>
    <p:sldLayoutId id="2147484568" r:id="rId2"/>
    <p:sldLayoutId id="2147484569" r:id="rId3"/>
    <p:sldLayoutId id="2147484584" r:id="rId4"/>
    <p:sldLayoutId id="2147484570" r:id="rId5"/>
    <p:sldLayoutId id="2147484587" r:id="rId6"/>
    <p:sldLayoutId id="2147484577" r:id="rId7"/>
    <p:sldLayoutId id="2147484578" r:id="rId8"/>
    <p:sldLayoutId id="2147484590" r:id="rId9"/>
    <p:sldLayoutId id="2147484585" r:id="rId10"/>
    <p:sldLayoutId id="2147484606" r:id="rId11"/>
    <p:sldLayoutId id="2147484607" r:id="rId12"/>
    <p:sldLayoutId id="2147484608" r:id="rId13"/>
  </p:sldLayoutIdLst>
  <p:txStyles>
    <p:titleStyle>
      <a:lvl1pPr algn="r" defTabSz="457200" rtl="0" eaLnBrk="0" fontAlgn="base" hangingPunct="0">
        <a:spcBef>
          <a:spcPct val="0"/>
        </a:spcBef>
        <a:spcAft>
          <a:spcPct val="0"/>
        </a:spcAft>
        <a:defRPr sz="1600" kern="1200" cap="all" baseline="0">
          <a:solidFill>
            <a:srgbClr val="000000"/>
          </a:solidFill>
          <a:latin typeface="Helvetica"/>
          <a:ea typeface="ＭＳ Ｐゴシック" pitchFamily="-112" charset="-128"/>
          <a:cs typeface="Helvetica"/>
        </a:defRPr>
      </a:lvl1pPr>
      <a:lvl2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65760" indent="-365760" algn="l" defTabSz="457200" rtl="0" eaLnBrk="0" fontAlgn="base" hangingPunct="0">
        <a:spcBef>
          <a:spcPct val="20000"/>
        </a:spcBef>
        <a:spcAft>
          <a:spcPct val="0"/>
        </a:spcAft>
        <a:buClr>
          <a:srgbClr val="B60225"/>
        </a:buClr>
        <a:buFont typeface="Arial"/>
        <a:buChar char="•"/>
        <a:defRPr sz="3200" kern="1200">
          <a:solidFill>
            <a:schemeClr val="tx1"/>
          </a:solidFill>
          <a:latin typeface="Helvetica"/>
          <a:ea typeface="ＭＳ Ｐゴシック" pitchFamily="-112" charset="-128"/>
          <a:cs typeface="Helvetica"/>
        </a:defRPr>
      </a:lvl1pPr>
      <a:lvl2pPr marL="731520" indent="-365760" algn="l" defTabSz="576263"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2pPr>
      <a:lvl3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218" name="Picture 4" descr="SolidFooterArt_CH.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65100" y="5692775"/>
            <a:ext cx="8799513" cy="984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19" name="Picture 5" descr="sb_childrens_horiz_3c_Cnotag.eps"/>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499100" y="5876925"/>
            <a:ext cx="3222625" cy="625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1136742"/>
      </p:ext>
    </p:extLst>
  </p:cSld>
  <p:clrMap bg1="lt1" tx1="dk1" bg2="lt2" tx2="dk2" accent1="accent1" accent2="accent2" accent3="accent3" accent4="accent4" accent5="accent5" accent6="accent6" hlink="hlink" folHlink="folHlink"/>
  <p:sldLayoutIdLst>
    <p:sldLayoutId id="2147484597" r:id="rId1"/>
    <p:sldLayoutId id="2147484598" r:id="rId2"/>
    <p:sldLayoutId id="2147484599" r:id="rId3"/>
    <p:sldLayoutId id="2147484600" r:id="rId4"/>
    <p:sldLayoutId id="2147484601" r:id="rId5"/>
    <p:sldLayoutId id="2147484602" r:id="rId6"/>
    <p:sldLayoutId id="2147484603" r:id="rId7"/>
    <p:sldLayoutId id="2147484604" r:id="rId8"/>
  </p:sldLayoutIdLst>
  <p:txStyles>
    <p:titleStyle>
      <a:lvl1pPr algn="r" defTabSz="457200" rtl="0" eaLnBrk="0" fontAlgn="base" hangingPunct="0">
        <a:spcBef>
          <a:spcPct val="0"/>
        </a:spcBef>
        <a:spcAft>
          <a:spcPct val="0"/>
        </a:spcAft>
        <a:defRPr sz="5400" kern="1200" baseline="6000">
          <a:solidFill>
            <a:schemeClr val="bg1"/>
          </a:solidFill>
          <a:latin typeface="Helvetica"/>
          <a:ea typeface="ＭＳ Ｐゴシック" pitchFamily="-112" charset="-128"/>
          <a:cs typeface="Helvetica"/>
        </a:defRPr>
      </a:lvl1pPr>
      <a:lvl2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42900" indent="-342900" algn="l" defTabSz="457200" rtl="0" eaLnBrk="0" fontAlgn="base" hangingPunct="0">
        <a:spcBef>
          <a:spcPct val="20000"/>
        </a:spcBef>
        <a:spcAft>
          <a:spcPct val="0"/>
        </a:spcAft>
        <a:defRPr sz="3200" kern="1200">
          <a:solidFill>
            <a:srgbClr val="C03137"/>
          </a:solidFill>
          <a:latin typeface="Helvetica"/>
          <a:ea typeface="ＭＳ Ｐゴシック" pitchFamily="-112" charset="-128"/>
          <a:cs typeface="Helvetica"/>
        </a:defRPr>
      </a:lvl1pPr>
      <a:lvl2pPr marL="107950" indent="-107950" algn="l" defTabSz="576263" rtl="0" eaLnBrk="0" fontAlgn="base" hangingPunct="0">
        <a:spcBef>
          <a:spcPct val="20000"/>
        </a:spcBef>
        <a:spcAft>
          <a:spcPct val="0"/>
        </a:spcAft>
        <a:defRPr sz="2800" kern="1200">
          <a:solidFill>
            <a:schemeClr val="tx1"/>
          </a:solidFill>
          <a:latin typeface="Helvetica"/>
          <a:ea typeface="ＭＳ Ｐゴシック" pitchFamily="-112" charset="-128"/>
          <a:cs typeface="Helvetica"/>
        </a:defRPr>
      </a:lvl2pPr>
      <a:lvl3pPr marL="515938" indent="-228600" algn="l" defTabSz="457200" rtl="0" eaLnBrk="0" fontAlgn="base" hangingPunct="0">
        <a:spcBef>
          <a:spcPct val="20000"/>
        </a:spcBef>
        <a:spcAft>
          <a:spcPct val="0"/>
        </a:spcAft>
        <a:buClr>
          <a:srgbClr val="C03137"/>
        </a:buClr>
        <a:buFont typeface="Arial" charset="0"/>
        <a:buChar char="•"/>
        <a:defRPr sz="2400" kern="1200">
          <a:solidFill>
            <a:schemeClr val="tx1"/>
          </a:solidFill>
          <a:latin typeface="Helvetica"/>
          <a:ea typeface="ＭＳ Ｐゴシック" pitchFamily="-112" charset="-128"/>
          <a:cs typeface="Helvetica"/>
        </a:defRPr>
      </a:lvl3pPr>
      <a:lvl4pPr marL="1373188" indent="-231775" algn="l" defTabSz="457200" rtl="0" eaLnBrk="0" fontAlgn="base" hangingPunct="0">
        <a:spcBef>
          <a:spcPct val="20000"/>
        </a:spcBef>
        <a:spcAft>
          <a:spcPct val="0"/>
        </a:spcAft>
        <a:defRPr sz="2000" kern="1200">
          <a:solidFill>
            <a:schemeClr val="tx1"/>
          </a:solidFill>
          <a:latin typeface="Helvetica"/>
          <a:ea typeface="ＭＳ Ｐゴシック" pitchFamily="-112" charset="-128"/>
          <a:cs typeface="Helvetica"/>
        </a:defRPr>
      </a:lvl4pPr>
      <a:lvl5pPr marL="747713" indent="-231775" algn="l" defTabSz="457200" rtl="0" eaLnBrk="0" fontAlgn="base" hangingPunct="0">
        <a:spcBef>
          <a:spcPct val="20000"/>
        </a:spcBef>
        <a:spcAft>
          <a:spcPct val="0"/>
        </a:spcAft>
        <a:buClr>
          <a:srgbClr val="C03137"/>
        </a:buClr>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3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39.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9.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9.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7F1DB-95A9-4E0B-B751-F82BCEC575B4}"/>
              </a:ext>
            </a:extLst>
          </p:cNvPr>
          <p:cNvSpPr>
            <a:spLocks noGrp="1"/>
          </p:cNvSpPr>
          <p:nvPr>
            <p:ph type="title"/>
          </p:nvPr>
        </p:nvSpPr>
        <p:spPr/>
        <p:txBody>
          <a:bodyPr/>
          <a:lstStyle/>
          <a:p>
            <a:r>
              <a:rPr lang="en-US" dirty="0"/>
              <a:t>Scholarship</a:t>
            </a:r>
          </a:p>
        </p:txBody>
      </p:sp>
      <p:sp>
        <p:nvSpPr>
          <p:cNvPr id="3" name="Text Placeholder 2">
            <a:extLst>
              <a:ext uri="{FF2B5EF4-FFF2-40B4-BE49-F238E27FC236}">
                <a16:creationId xmlns:a16="http://schemas.microsoft.com/office/drawing/2014/main" id="{A44051E4-9ACD-4853-B942-38AC10EEEC87}"/>
              </a:ext>
            </a:extLst>
          </p:cNvPr>
          <p:cNvSpPr>
            <a:spLocks noGrp="1"/>
          </p:cNvSpPr>
          <p:nvPr>
            <p:ph type="body" sz="quarter" idx="14"/>
          </p:nvPr>
        </p:nvSpPr>
        <p:spPr/>
        <p:txBody>
          <a:bodyPr/>
          <a:lstStyle/>
          <a:p>
            <a:endParaRPr lang="en-US"/>
          </a:p>
        </p:txBody>
      </p:sp>
      <p:sp>
        <p:nvSpPr>
          <p:cNvPr id="4" name="Text Placeholder 3">
            <a:extLst>
              <a:ext uri="{FF2B5EF4-FFF2-40B4-BE49-F238E27FC236}">
                <a16:creationId xmlns:a16="http://schemas.microsoft.com/office/drawing/2014/main" id="{14241911-EFAF-4F2E-9920-CA9329200CF0}"/>
              </a:ext>
            </a:extLst>
          </p:cNvPr>
          <p:cNvSpPr>
            <a:spLocks noGrp="1"/>
          </p:cNvSpPr>
          <p:nvPr>
            <p:ph type="body" sz="quarter" idx="15"/>
          </p:nvPr>
        </p:nvSpPr>
        <p:spPr/>
        <p:txBody>
          <a:bodyPr/>
          <a:lstStyle/>
          <a:p>
            <a:r>
              <a:rPr lang="en-US" sz="4000" b="1" dirty="0">
                <a:solidFill>
                  <a:schemeClr val="tx1"/>
                </a:solidFill>
              </a:rPr>
              <a:t>Introduction to Scholarship</a:t>
            </a:r>
          </a:p>
          <a:p>
            <a:endParaRPr lang="en-US" dirty="0"/>
          </a:p>
        </p:txBody>
      </p:sp>
    </p:spTree>
    <p:extLst>
      <p:ext uri="{BB962C8B-B14F-4D97-AF65-F5344CB8AC3E}">
        <p14:creationId xmlns:p14="http://schemas.microsoft.com/office/powerpoint/2010/main" val="3801210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9273C5-DC8C-E43A-7F09-14E4B6F05B1E}"/>
              </a:ext>
            </a:extLst>
          </p:cNvPr>
          <p:cNvSpPr>
            <a:spLocks noGrp="1"/>
          </p:cNvSpPr>
          <p:nvPr>
            <p:ph type="title"/>
          </p:nvPr>
        </p:nvSpPr>
        <p:spPr/>
        <p:txBody>
          <a:bodyPr/>
          <a:lstStyle/>
          <a:p>
            <a:r>
              <a:rPr lang="en-US" dirty="0"/>
              <a:t>IRB doesn’t need to be daunting</a:t>
            </a:r>
          </a:p>
        </p:txBody>
      </p:sp>
      <p:sp>
        <p:nvSpPr>
          <p:cNvPr id="4" name="Text Placeholder 3">
            <a:extLst>
              <a:ext uri="{FF2B5EF4-FFF2-40B4-BE49-F238E27FC236}">
                <a16:creationId xmlns:a16="http://schemas.microsoft.com/office/drawing/2014/main" id="{6B5DD0F6-FE4D-50D0-8459-96900D9030B4}"/>
              </a:ext>
            </a:extLst>
          </p:cNvPr>
          <p:cNvSpPr>
            <a:spLocks noGrp="1"/>
          </p:cNvSpPr>
          <p:nvPr>
            <p:ph type="body" sz="quarter" idx="14"/>
          </p:nvPr>
        </p:nvSpPr>
        <p:spPr/>
        <p:txBody>
          <a:bodyPr/>
          <a:lstStyle/>
          <a:p>
            <a:r>
              <a:rPr lang="en-US" dirty="0"/>
              <a:t>https://</a:t>
            </a:r>
            <a:r>
              <a:rPr lang="en-US" dirty="0" err="1"/>
              <a:t>research.stonybrook.edu</a:t>
            </a:r>
            <a:r>
              <a:rPr lang="en-US" dirty="0"/>
              <a:t>/</a:t>
            </a:r>
            <a:r>
              <a:rPr lang="en-US" dirty="0" err="1"/>
              <a:t>myResearch.php</a:t>
            </a:r>
            <a:r>
              <a:rPr lang="en-US" dirty="0"/>
              <a:t>/</a:t>
            </a:r>
          </a:p>
        </p:txBody>
      </p:sp>
      <p:pic>
        <p:nvPicPr>
          <p:cNvPr id="5" name="Picture 4">
            <a:extLst>
              <a:ext uri="{FF2B5EF4-FFF2-40B4-BE49-F238E27FC236}">
                <a16:creationId xmlns:a16="http://schemas.microsoft.com/office/drawing/2014/main" id="{A7250830-5D41-2137-5F63-8577328774F4}"/>
              </a:ext>
            </a:extLst>
          </p:cNvPr>
          <p:cNvPicPr>
            <a:picLocks noChangeAspect="1"/>
          </p:cNvPicPr>
          <p:nvPr/>
        </p:nvPicPr>
        <p:blipFill>
          <a:blip r:embed="rId3"/>
          <a:stretch>
            <a:fillRect/>
          </a:stretch>
        </p:blipFill>
        <p:spPr>
          <a:xfrm>
            <a:off x="323489" y="1606429"/>
            <a:ext cx="8497021" cy="4066584"/>
          </a:xfrm>
          <a:prstGeom prst="rect">
            <a:avLst/>
          </a:prstGeom>
        </p:spPr>
      </p:pic>
    </p:spTree>
    <p:extLst>
      <p:ext uri="{BB962C8B-B14F-4D97-AF65-F5344CB8AC3E}">
        <p14:creationId xmlns:p14="http://schemas.microsoft.com/office/powerpoint/2010/main" val="3518506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8C63BC-43AE-BF31-DC41-887E71B8FD39}"/>
              </a:ext>
            </a:extLst>
          </p:cNvPr>
          <p:cNvSpPr>
            <a:spLocks noGrp="1"/>
          </p:cNvSpPr>
          <p:nvPr>
            <p:ph type="title"/>
          </p:nvPr>
        </p:nvSpPr>
        <p:spPr/>
        <p:txBody>
          <a:bodyPr/>
          <a:lstStyle/>
          <a:p>
            <a:endParaRPr lang="en-US" dirty="0"/>
          </a:p>
        </p:txBody>
      </p:sp>
      <p:sp>
        <p:nvSpPr>
          <p:cNvPr id="4" name="Text Placeholder 3">
            <a:extLst>
              <a:ext uri="{FF2B5EF4-FFF2-40B4-BE49-F238E27FC236}">
                <a16:creationId xmlns:a16="http://schemas.microsoft.com/office/drawing/2014/main" id="{4F19049A-9B00-3EDB-890A-4D8708BA20BD}"/>
              </a:ext>
            </a:extLst>
          </p:cNvPr>
          <p:cNvSpPr>
            <a:spLocks noGrp="1"/>
          </p:cNvSpPr>
          <p:nvPr>
            <p:ph type="body" sz="quarter" idx="14"/>
          </p:nvPr>
        </p:nvSpPr>
        <p:spPr/>
        <p:txBody>
          <a:bodyPr/>
          <a:lstStyle/>
          <a:p>
            <a:endParaRPr lang="en-US"/>
          </a:p>
        </p:txBody>
      </p:sp>
      <p:pic>
        <p:nvPicPr>
          <p:cNvPr id="5" name="Picture 4">
            <a:extLst>
              <a:ext uri="{FF2B5EF4-FFF2-40B4-BE49-F238E27FC236}">
                <a16:creationId xmlns:a16="http://schemas.microsoft.com/office/drawing/2014/main" id="{F15F8FA6-1C59-4139-1DBA-D40511046F35}"/>
              </a:ext>
            </a:extLst>
          </p:cNvPr>
          <p:cNvPicPr>
            <a:picLocks noChangeAspect="1"/>
          </p:cNvPicPr>
          <p:nvPr/>
        </p:nvPicPr>
        <p:blipFill>
          <a:blip r:embed="rId2"/>
          <a:stretch>
            <a:fillRect/>
          </a:stretch>
        </p:blipFill>
        <p:spPr>
          <a:xfrm>
            <a:off x="177464" y="1657363"/>
            <a:ext cx="8789071" cy="3922343"/>
          </a:xfrm>
          <a:prstGeom prst="rect">
            <a:avLst/>
          </a:prstGeom>
        </p:spPr>
      </p:pic>
    </p:spTree>
    <p:extLst>
      <p:ext uri="{BB962C8B-B14F-4D97-AF65-F5344CB8AC3E}">
        <p14:creationId xmlns:p14="http://schemas.microsoft.com/office/powerpoint/2010/main" val="1799559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8A75B5-9889-864C-E450-F23038A9D4B7}"/>
              </a:ext>
            </a:extLst>
          </p:cNvPr>
          <p:cNvSpPr>
            <a:spLocks noGrp="1"/>
          </p:cNvSpPr>
          <p:nvPr>
            <p:ph type="body" sz="quarter" idx="15"/>
          </p:nvPr>
        </p:nvSpPr>
        <p:spPr/>
        <p:txBody>
          <a:bodyPr/>
          <a:lstStyle/>
          <a:p>
            <a:pPr marL="0" indent="0" algn="ctr">
              <a:buNone/>
            </a:pPr>
            <a:endParaRPr lang="en-US" sz="4400" dirty="0">
              <a:solidFill>
                <a:srgbClr val="FF0000"/>
              </a:solidFill>
              <a:latin typeface="Chalkduster" panose="03050602040202020205" pitchFamily="66" charset="77"/>
            </a:endParaRPr>
          </a:p>
          <a:p>
            <a:pPr marL="0" indent="0" algn="ctr">
              <a:buNone/>
            </a:pPr>
            <a:r>
              <a:rPr lang="en-US" sz="4400" dirty="0">
                <a:solidFill>
                  <a:srgbClr val="FF0000"/>
                </a:solidFill>
                <a:latin typeface="Chalkduster" panose="03050602040202020205" pitchFamily="66" charset="77"/>
              </a:rPr>
              <a:t>You </a:t>
            </a:r>
            <a:r>
              <a:rPr lang="en-US" sz="4400" b="1" i="1" u="sng" dirty="0">
                <a:solidFill>
                  <a:srgbClr val="FF0000"/>
                </a:solidFill>
                <a:latin typeface="Chalkduster" panose="03050602040202020205" pitchFamily="66" charset="77"/>
              </a:rPr>
              <a:t>must</a:t>
            </a:r>
            <a:r>
              <a:rPr lang="en-US" sz="4400" dirty="0">
                <a:solidFill>
                  <a:srgbClr val="FF0000"/>
                </a:solidFill>
                <a:latin typeface="Chalkduster" panose="03050602040202020205" pitchFamily="66" charset="77"/>
              </a:rPr>
              <a:t> have IRB approval to start your project</a:t>
            </a:r>
          </a:p>
          <a:p>
            <a:endParaRPr lang="en-US" dirty="0"/>
          </a:p>
        </p:txBody>
      </p:sp>
      <p:sp>
        <p:nvSpPr>
          <p:cNvPr id="3" name="Title 2">
            <a:extLst>
              <a:ext uri="{FF2B5EF4-FFF2-40B4-BE49-F238E27FC236}">
                <a16:creationId xmlns:a16="http://schemas.microsoft.com/office/drawing/2014/main" id="{E5CF3526-889D-7AB8-B77C-DEE5271F8439}"/>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BA1C9437-D7E9-A1F7-B7C5-6C822B90DA5D}"/>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502923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79AFA3-4C30-C8D2-A528-91D36318F125}"/>
              </a:ext>
            </a:extLst>
          </p:cNvPr>
          <p:cNvSpPr>
            <a:spLocks noGrp="1"/>
          </p:cNvSpPr>
          <p:nvPr>
            <p:ph type="title"/>
          </p:nvPr>
        </p:nvSpPr>
        <p:spPr/>
        <p:txBody>
          <a:bodyPr/>
          <a:lstStyle/>
          <a:p>
            <a:endParaRPr lang="en-US" dirty="0"/>
          </a:p>
        </p:txBody>
      </p:sp>
      <p:sp>
        <p:nvSpPr>
          <p:cNvPr id="4" name="Text Placeholder 3">
            <a:extLst>
              <a:ext uri="{FF2B5EF4-FFF2-40B4-BE49-F238E27FC236}">
                <a16:creationId xmlns:a16="http://schemas.microsoft.com/office/drawing/2014/main" id="{70DA2C3C-116B-9BC0-9186-A4D7D1F2C37F}"/>
              </a:ext>
            </a:extLst>
          </p:cNvPr>
          <p:cNvSpPr>
            <a:spLocks noGrp="1"/>
          </p:cNvSpPr>
          <p:nvPr>
            <p:ph type="body" sz="quarter" idx="14"/>
          </p:nvPr>
        </p:nvSpPr>
        <p:spPr/>
        <p:txBody>
          <a:bodyPr/>
          <a:lstStyle/>
          <a:p>
            <a:endParaRPr lang="en-US"/>
          </a:p>
        </p:txBody>
      </p:sp>
      <p:pic>
        <p:nvPicPr>
          <p:cNvPr id="10" name="Picture 9">
            <a:extLst>
              <a:ext uri="{FF2B5EF4-FFF2-40B4-BE49-F238E27FC236}">
                <a16:creationId xmlns:a16="http://schemas.microsoft.com/office/drawing/2014/main" id="{4C9606AB-20C7-960C-9667-B4766EC9C7C1}"/>
              </a:ext>
            </a:extLst>
          </p:cNvPr>
          <p:cNvPicPr>
            <a:picLocks noChangeAspect="1"/>
          </p:cNvPicPr>
          <p:nvPr/>
        </p:nvPicPr>
        <p:blipFill>
          <a:blip r:embed="rId3"/>
          <a:stretch>
            <a:fillRect/>
          </a:stretch>
        </p:blipFill>
        <p:spPr>
          <a:xfrm>
            <a:off x="796364" y="1536717"/>
            <a:ext cx="3775636" cy="4321403"/>
          </a:xfrm>
          <a:prstGeom prst="rect">
            <a:avLst/>
          </a:prstGeom>
        </p:spPr>
      </p:pic>
      <p:sp>
        <p:nvSpPr>
          <p:cNvPr id="11" name="TextBox 10">
            <a:extLst>
              <a:ext uri="{FF2B5EF4-FFF2-40B4-BE49-F238E27FC236}">
                <a16:creationId xmlns:a16="http://schemas.microsoft.com/office/drawing/2014/main" id="{4D484D7E-B980-3EA7-23FD-669D31DE6D4C}"/>
              </a:ext>
            </a:extLst>
          </p:cNvPr>
          <p:cNvSpPr txBox="1"/>
          <p:nvPr/>
        </p:nvSpPr>
        <p:spPr>
          <a:xfrm>
            <a:off x="5113176" y="2589548"/>
            <a:ext cx="3234460" cy="1323439"/>
          </a:xfrm>
          <a:prstGeom prst="rect">
            <a:avLst/>
          </a:prstGeom>
          <a:noFill/>
        </p:spPr>
        <p:txBody>
          <a:bodyPr wrap="square" rtlCol="0">
            <a:spAutoFit/>
          </a:bodyPr>
          <a:lstStyle/>
          <a:p>
            <a:pPr algn="ctr"/>
            <a:r>
              <a:rPr lang="en-US" sz="4000" b="1" dirty="0">
                <a:solidFill>
                  <a:srgbClr val="FF0000"/>
                </a:solidFill>
                <a:latin typeface="Chalkduster" panose="03050602040202020205" pitchFamily="66" charset="77"/>
              </a:rPr>
              <a:t>It takes time!</a:t>
            </a:r>
          </a:p>
        </p:txBody>
      </p:sp>
    </p:spTree>
    <p:extLst>
      <p:ext uri="{BB962C8B-B14F-4D97-AF65-F5344CB8AC3E}">
        <p14:creationId xmlns:p14="http://schemas.microsoft.com/office/powerpoint/2010/main" val="962153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4D9283-CF1C-D3A5-8727-0C52EE12C9A1}"/>
              </a:ext>
            </a:extLst>
          </p:cNvPr>
          <p:cNvSpPr>
            <a:spLocks noGrp="1"/>
          </p:cNvSpPr>
          <p:nvPr>
            <p:ph type="title"/>
          </p:nvPr>
        </p:nvSpPr>
        <p:spPr/>
        <p:txBody>
          <a:bodyPr/>
          <a:lstStyle/>
          <a:p>
            <a:r>
              <a:rPr lang="en-US" dirty="0"/>
              <a:t>PGY 2 – 3 timeline</a:t>
            </a:r>
          </a:p>
        </p:txBody>
      </p:sp>
      <p:sp>
        <p:nvSpPr>
          <p:cNvPr id="4" name="Text Placeholder 3">
            <a:extLst>
              <a:ext uri="{FF2B5EF4-FFF2-40B4-BE49-F238E27FC236}">
                <a16:creationId xmlns:a16="http://schemas.microsoft.com/office/drawing/2014/main" id="{69F4EDB0-D136-83D4-909D-7692D18E3C7D}"/>
              </a:ext>
            </a:extLst>
          </p:cNvPr>
          <p:cNvSpPr>
            <a:spLocks noGrp="1"/>
          </p:cNvSpPr>
          <p:nvPr>
            <p:ph type="body" sz="quarter" idx="14"/>
          </p:nvPr>
        </p:nvSpPr>
        <p:spPr/>
        <p:txBody>
          <a:bodyPr/>
          <a:lstStyle/>
          <a:p>
            <a:endParaRPr lang="en-US"/>
          </a:p>
        </p:txBody>
      </p:sp>
      <p:pic>
        <p:nvPicPr>
          <p:cNvPr id="5" name="Picture 4">
            <a:extLst>
              <a:ext uri="{FF2B5EF4-FFF2-40B4-BE49-F238E27FC236}">
                <a16:creationId xmlns:a16="http://schemas.microsoft.com/office/drawing/2014/main" id="{36871CB4-45D2-EC0A-5A74-AD4A1B5E86E8}"/>
              </a:ext>
            </a:extLst>
          </p:cNvPr>
          <p:cNvPicPr>
            <a:picLocks noChangeAspect="1"/>
          </p:cNvPicPr>
          <p:nvPr/>
        </p:nvPicPr>
        <p:blipFill>
          <a:blip r:embed="rId3"/>
          <a:stretch>
            <a:fillRect/>
          </a:stretch>
        </p:blipFill>
        <p:spPr>
          <a:xfrm>
            <a:off x="685800" y="1119201"/>
            <a:ext cx="7772400" cy="5261011"/>
          </a:xfrm>
          <a:prstGeom prst="rect">
            <a:avLst/>
          </a:prstGeom>
        </p:spPr>
      </p:pic>
    </p:spTree>
    <p:extLst>
      <p:ext uri="{BB962C8B-B14F-4D97-AF65-F5344CB8AC3E}">
        <p14:creationId xmlns:p14="http://schemas.microsoft.com/office/powerpoint/2010/main" val="3086900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173EE0C4-0BBB-950C-315C-14E646880050}"/>
              </a:ext>
            </a:extLst>
          </p:cNvPr>
          <p:cNvSpPr>
            <a:spLocks noGrp="1"/>
          </p:cNvSpPr>
          <p:nvPr>
            <p:ph type="body" sz="quarter" idx="14"/>
          </p:nvPr>
        </p:nvSpPr>
        <p:spPr>
          <a:xfrm>
            <a:off x="0" y="6362700"/>
            <a:ext cx="9144000" cy="495300"/>
          </a:xfrm>
        </p:spPr>
        <p:txBody>
          <a:bodyPr/>
          <a:lstStyle/>
          <a:p>
            <a:endParaRPr lang="en-US"/>
          </a:p>
        </p:txBody>
      </p:sp>
      <p:sp>
        <p:nvSpPr>
          <p:cNvPr id="3" name="Title 2">
            <a:extLst>
              <a:ext uri="{FF2B5EF4-FFF2-40B4-BE49-F238E27FC236}">
                <a16:creationId xmlns:a16="http://schemas.microsoft.com/office/drawing/2014/main" id="{F2891296-5781-4E45-A583-DF9ECD4DC1C7}"/>
              </a:ext>
            </a:extLst>
          </p:cNvPr>
          <p:cNvSpPr>
            <a:spLocks noGrp="1"/>
          </p:cNvSpPr>
          <p:nvPr>
            <p:ph type="body" sz="quarter" idx="15"/>
          </p:nvPr>
        </p:nvSpPr>
        <p:spPr>
          <a:xfrm>
            <a:off x="2870201" y="338666"/>
            <a:ext cx="5816600" cy="702734"/>
          </a:xfrm>
        </p:spPr>
        <p:txBody>
          <a:bodyPr>
            <a:normAutofit/>
          </a:bodyPr>
          <a:lstStyle/>
          <a:p>
            <a:pPr>
              <a:lnSpc>
                <a:spcPct val="90000"/>
              </a:lnSpc>
            </a:pPr>
            <a:r>
              <a:rPr lang="en-US" sz="2000" dirty="0">
                <a:solidFill>
                  <a:schemeClr val="tx1"/>
                </a:solidFill>
              </a:rPr>
              <a:t>Resident Scholarship Oversight Committee Committee</a:t>
            </a:r>
            <a:r>
              <a:rPr lang="en-US" sz="2200" dirty="0">
                <a:solidFill>
                  <a:schemeClr val="tx1"/>
                </a:solidFill>
              </a:rPr>
              <a:t>(RSOC)</a:t>
            </a:r>
          </a:p>
        </p:txBody>
      </p:sp>
      <p:graphicFrame>
        <p:nvGraphicFramePr>
          <p:cNvPr id="7" name="Text Placeholder 1">
            <a:extLst>
              <a:ext uri="{FF2B5EF4-FFF2-40B4-BE49-F238E27FC236}">
                <a16:creationId xmlns:a16="http://schemas.microsoft.com/office/drawing/2014/main" id="{B525297D-9A3C-37D1-8373-0ECD7589ABFD}"/>
              </a:ext>
            </a:extLst>
          </p:cNvPr>
          <p:cNvGraphicFramePr/>
          <p:nvPr>
            <p:extLst>
              <p:ext uri="{D42A27DB-BD31-4B8C-83A1-F6EECF244321}">
                <p14:modId xmlns:p14="http://schemas.microsoft.com/office/powerpoint/2010/main" val="1177398026"/>
              </p:ext>
            </p:extLst>
          </p:nvPr>
        </p:nvGraphicFramePr>
        <p:xfrm>
          <a:off x="242595" y="1287625"/>
          <a:ext cx="8733453" cy="48332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1615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2D2E32A7-18D5-3030-1658-329972C9C80A}"/>
              </a:ext>
            </a:extLst>
          </p:cNvPr>
          <p:cNvSpPr>
            <a:spLocks noGrp="1"/>
          </p:cNvSpPr>
          <p:nvPr>
            <p:ph type="body" sz="quarter" idx="14"/>
          </p:nvPr>
        </p:nvSpPr>
        <p:spPr>
          <a:xfrm>
            <a:off x="0" y="6380213"/>
            <a:ext cx="9144000" cy="469900"/>
          </a:xfrm>
        </p:spPr>
        <p:txBody>
          <a:bodyPr/>
          <a:lstStyle/>
          <a:p>
            <a:endParaRPr lang="en-US"/>
          </a:p>
        </p:txBody>
      </p:sp>
      <p:sp>
        <p:nvSpPr>
          <p:cNvPr id="3" name="Title 2">
            <a:extLst>
              <a:ext uri="{FF2B5EF4-FFF2-40B4-BE49-F238E27FC236}">
                <a16:creationId xmlns:a16="http://schemas.microsoft.com/office/drawing/2014/main" id="{F2891296-5781-4E45-A583-DF9ECD4DC1C7}"/>
              </a:ext>
            </a:extLst>
          </p:cNvPr>
          <p:cNvSpPr>
            <a:spLocks noGrp="1"/>
          </p:cNvSpPr>
          <p:nvPr>
            <p:ph type="title"/>
          </p:nvPr>
        </p:nvSpPr>
        <p:spPr>
          <a:xfrm>
            <a:off x="3476064" y="283983"/>
            <a:ext cx="5210737" cy="730642"/>
          </a:xfrm>
        </p:spPr>
        <p:txBody>
          <a:bodyPr anchor="ctr">
            <a:normAutofit/>
          </a:bodyPr>
          <a:lstStyle/>
          <a:p>
            <a:pPr marL="0" indent="0">
              <a:lnSpc>
                <a:spcPct val="90000"/>
              </a:lnSpc>
            </a:pPr>
            <a:r>
              <a:rPr lang="en-US" sz="1500"/>
              <a:t>Mentor/resident relationship</a:t>
            </a:r>
            <a:br>
              <a:rPr lang="en-US" sz="1500"/>
            </a:br>
            <a:r>
              <a:rPr lang="en-US" sz="1500"/>
              <a:t>Opportunity</a:t>
            </a:r>
            <a:br>
              <a:rPr lang="en-US" sz="1500"/>
            </a:br>
            <a:endParaRPr lang="en-US" sz="1500"/>
          </a:p>
        </p:txBody>
      </p:sp>
      <p:graphicFrame>
        <p:nvGraphicFramePr>
          <p:cNvPr id="7" name="Text Placeholder 1">
            <a:extLst>
              <a:ext uri="{FF2B5EF4-FFF2-40B4-BE49-F238E27FC236}">
                <a16:creationId xmlns:a16="http://schemas.microsoft.com/office/drawing/2014/main" id="{3A283623-F728-4E0D-DA1E-C6E05AFCF60E}"/>
              </a:ext>
            </a:extLst>
          </p:cNvPr>
          <p:cNvGraphicFramePr/>
          <p:nvPr>
            <p:extLst>
              <p:ext uri="{D42A27DB-BD31-4B8C-83A1-F6EECF244321}">
                <p14:modId xmlns:p14="http://schemas.microsoft.com/office/powerpoint/2010/main" val="325304671"/>
              </p:ext>
            </p:extLst>
          </p:nvPr>
        </p:nvGraphicFramePr>
        <p:xfrm>
          <a:off x="458788" y="1322363"/>
          <a:ext cx="4456112" cy="4704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8CEE157D-EBFA-4B24-45BC-5EA398EF3CEF}"/>
              </a:ext>
            </a:extLst>
          </p:cNvPr>
          <p:cNvPicPr>
            <a:picLocks noChangeAspect="1"/>
          </p:cNvPicPr>
          <p:nvPr/>
        </p:nvPicPr>
        <p:blipFill>
          <a:blip r:embed="rId8"/>
          <a:stretch>
            <a:fillRect/>
          </a:stretch>
        </p:blipFill>
        <p:spPr>
          <a:xfrm>
            <a:off x="4765610" y="2457960"/>
            <a:ext cx="4131161" cy="3077677"/>
          </a:xfrm>
          <a:prstGeom prst="rect">
            <a:avLst/>
          </a:prstGeom>
        </p:spPr>
      </p:pic>
    </p:spTree>
    <p:extLst>
      <p:ext uri="{BB962C8B-B14F-4D97-AF65-F5344CB8AC3E}">
        <p14:creationId xmlns:p14="http://schemas.microsoft.com/office/powerpoint/2010/main" val="172902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08552B1B-96B4-051F-17ED-00C4B1F0062E}"/>
              </a:ext>
            </a:extLst>
          </p:cNvPr>
          <p:cNvSpPr>
            <a:spLocks noGrp="1"/>
          </p:cNvSpPr>
          <p:nvPr>
            <p:ph type="body" sz="quarter" idx="14"/>
          </p:nvPr>
        </p:nvSpPr>
        <p:spPr/>
        <p:txBody>
          <a:bodyPr/>
          <a:lstStyle/>
          <a:p>
            <a:endParaRPr lang="en-US"/>
          </a:p>
        </p:txBody>
      </p:sp>
      <p:sp>
        <p:nvSpPr>
          <p:cNvPr id="6" name="Title 5">
            <a:extLst>
              <a:ext uri="{FF2B5EF4-FFF2-40B4-BE49-F238E27FC236}">
                <a16:creationId xmlns:a16="http://schemas.microsoft.com/office/drawing/2014/main" id="{CF8187DA-F960-B8DF-C991-42CB14F67893}"/>
              </a:ext>
            </a:extLst>
          </p:cNvPr>
          <p:cNvSpPr>
            <a:spLocks noGrp="1"/>
          </p:cNvSpPr>
          <p:nvPr>
            <p:ph type="title"/>
          </p:nvPr>
        </p:nvSpPr>
        <p:spPr/>
        <p:txBody>
          <a:bodyPr/>
          <a:lstStyle/>
          <a:p>
            <a:r>
              <a:rPr lang="en-US" dirty="0"/>
              <a:t>Pitfalls: What if……</a:t>
            </a:r>
          </a:p>
        </p:txBody>
      </p:sp>
      <p:sp>
        <p:nvSpPr>
          <p:cNvPr id="12" name="Content Placeholder 11">
            <a:extLst>
              <a:ext uri="{FF2B5EF4-FFF2-40B4-BE49-F238E27FC236}">
                <a16:creationId xmlns:a16="http://schemas.microsoft.com/office/drawing/2014/main" id="{EC5E0127-F47B-9FAF-3BFE-6D6442F4BAB7}"/>
              </a:ext>
            </a:extLst>
          </p:cNvPr>
          <p:cNvSpPr>
            <a:spLocks noGrp="1"/>
          </p:cNvSpPr>
          <p:nvPr>
            <p:ph idx="12"/>
          </p:nvPr>
        </p:nvSpPr>
        <p:spPr>
          <a:xfrm>
            <a:off x="458787" y="1322363"/>
            <a:ext cx="6142037" cy="4704325"/>
          </a:xfrm>
        </p:spPr>
        <p:txBody>
          <a:bodyPr>
            <a:normAutofit lnSpcReduction="10000"/>
          </a:bodyPr>
          <a:lstStyle/>
          <a:p>
            <a:r>
              <a:rPr lang="en-US" dirty="0"/>
              <a:t>Faculty mentor on vacation?</a:t>
            </a:r>
          </a:p>
          <a:p>
            <a:r>
              <a:rPr lang="en-US" dirty="0"/>
              <a:t>Faculty mentor too busy?</a:t>
            </a:r>
          </a:p>
          <a:p>
            <a:r>
              <a:rPr lang="en-US" dirty="0"/>
              <a:t>IRB takes too long</a:t>
            </a:r>
          </a:p>
          <a:p>
            <a:r>
              <a:rPr lang="en-US" dirty="0"/>
              <a:t>You are scheduled for research rotation before you have data to analyze</a:t>
            </a:r>
          </a:p>
          <a:p>
            <a:r>
              <a:rPr lang="en-US" dirty="0"/>
              <a:t>You don’t understand what is asked of you?</a:t>
            </a:r>
          </a:p>
          <a:p>
            <a:r>
              <a:rPr lang="en-US" dirty="0"/>
              <a:t>Etc.………………..</a:t>
            </a:r>
          </a:p>
        </p:txBody>
      </p:sp>
      <p:pic>
        <p:nvPicPr>
          <p:cNvPr id="14" name="Picture Placeholder 13">
            <a:extLst>
              <a:ext uri="{FF2B5EF4-FFF2-40B4-BE49-F238E27FC236}">
                <a16:creationId xmlns:a16="http://schemas.microsoft.com/office/drawing/2014/main" id="{96014ABD-C570-D38B-10B0-770A1B942234}"/>
              </a:ext>
            </a:extLst>
          </p:cNvPr>
          <p:cNvPicPr>
            <a:picLocks noGrp="1" noChangeAspect="1"/>
          </p:cNvPicPr>
          <p:nvPr>
            <p:ph type="pic" idx="1"/>
          </p:nvPr>
        </p:nvPicPr>
        <p:blipFill>
          <a:blip r:embed="rId3"/>
          <a:srcRect l="5396" r="5396"/>
          <a:stretch>
            <a:fillRect/>
          </a:stretch>
        </p:blipFill>
        <p:spPr>
          <a:xfrm>
            <a:off x="6738240" y="1233257"/>
            <a:ext cx="2232722" cy="3028950"/>
          </a:xfrm>
          <a:prstGeom prst="rect">
            <a:avLst/>
          </a:prstGeom>
        </p:spPr>
      </p:pic>
    </p:spTree>
    <p:extLst>
      <p:ext uri="{BB962C8B-B14F-4D97-AF65-F5344CB8AC3E}">
        <p14:creationId xmlns:p14="http://schemas.microsoft.com/office/powerpoint/2010/main" val="962890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DF0336-2E76-7875-6551-EE63CA906E2B}"/>
              </a:ext>
            </a:extLst>
          </p:cNvPr>
          <p:cNvSpPr>
            <a:spLocks noGrp="1"/>
          </p:cNvSpPr>
          <p:nvPr>
            <p:ph type="body" sz="quarter" idx="14"/>
          </p:nvPr>
        </p:nvSpPr>
        <p:spPr/>
        <p:txBody>
          <a:bodyPr>
            <a:normAutofit fontScale="85000" lnSpcReduction="10000"/>
          </a:bodyPr>
          <a:lstStyle/>
          <a:p>
            <a:r>
              <a:rPr lang="en-US" dirty="0"/>
              <a:t>https://www.aap.org/en/community/aap-sections/pediatric-trainees/sopt-funding-and-awards/</a:t>
            </a:r>
          </a:p>
        </p:txBody>
      </p:sp>
      <p:sp>
        <p:nvSpPr>
          <p:cNvPr id="8" name="Title 7">
            <a:extLst>
              <a:ext uri="{FF2B5EF4-FFF2-40B4-BE49-F238E27FC236}">
                <a16:creationId xmlns:a16="http://schemas.microsoft.com/office/drawing/2014/main" id="{397A03B4-6DDE-00AC-B3B8-982B021E4932}"/>
              </a:ext>
            </a:extLst>
          </p:cNvPr>
          <p:cNvSpPr>
            <a:spLocks noGrp="1"/>
          </p:cNvSpPr>
          <p:nvPr>
            <p:ph type="title"/>
          </p:nvPr>
        </p:nvSpPr>
        <p:spPr/>
        <p:txBody>
          <a:bodyPr/>
          <a:lstStyle/>
          <a:p>
            <a:r>
              <a:rPr lang="en-US" dirty="0"/>
              <a:t>Other resources</a:t>
            </a:r>
          </a:p>
        </p:txBody>
      </p:sp>
      <p:pic>
        <p:nvPicPr>
          <p:cNvPr id="11" name="Picture 10">
            <a:extLst>
              <a:ext uri="{FF2B5EF4-FFF2-40B4-BE49-F238E27FC236}">
                <a16:creationId xmlns:a16="http://schemas.microsoft.com/office/drawing/2014/main" id="{38E92311-3BC4-6675-0057-50EE4462E3AD}"/>
              </a:ext>
            </a:extLst>
          </p:cNvPr>
          <p:cNvPicPr>
            <a:picLocks noChangeAspect="1"/>
          </p:cNvPicPr>
          <p:nvPr/>
        </p:nvPicPr>
        <p:blipFill>
          <a:blip r:embed="rId2"/>
          <a:stretch>
            <a:fillRect/>
          </a:stretch>
        </p:blipFill>
        <p:spPr>
          <a:xfrm>
            <a:off x="241489" y="1413839"/>
            <a:ext cx="8661022" cy="4544047"/>
          </a:xfrm>
          <a:prstGeom prst="rect">
            <a:avLst/>
          </a:prstGeom>
        </p:spPr>
      </p:pic>
    </p:spTree>
    <p:extLst>
      <p:ext uri="{BB962C8B-B14F-4D97-AF65-F5344CB8AC3E}">
        <p14:creationId xmlns:p14="http://schemas.microsoft.com/office/powerpoint/2010/main" val="3905825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117925-EFDC-D728-41F7-3905BF85A750}"/>
              </a:ext>
            </a:extLst>
          </p:cNvPr>
          <p:cNvSpPr>
            <a:spLocks noGrp="1"/>
          </p:cNvSpPr>
          <p:nvPr>
            <p:ph type="body" sz="quarter" idx="14"/>
          </p:nvPr>
        </p:nvSpPr>
        <p:spPr/>
        <p:txBody>
          <a:bodyPr/>
          <a:lstStyle/>
          <a:p>
            <a:r>
              <a:rPr lang="en-US" dirty="0"/>
              <a:t>https://guides.library.stonybrook.edu/medicine</a:t>
            </a:r>
          </a:p>
        </p:txBody>
      </p:sp>
      <p:sp>
        <p:nvSpPr>
          <p:cNvPr id="4" name="Title 3">
            <a:extLst>
              <a:ext uri="{FF2B5EF4-FFF2-40B4-BE49-F238E27FC236}">
                <a16:creationId xmlns:a16="http://schemas.microsoft.com/office/drawing/2014/main" id="{A124A97E-8528-4917-4073-88E26148EE52}"/>
              </a:ext>
            </a:extLst>
          </p:cNvPr>
          <p:cNvSpPr>
            <a:spLocks noGrp="1"/>
          </p:cNvSpPr>
          <p:nvPr>
            <p:ph type="title"/>
          </p:nvPr>
        </p:nvSpPr>
        <p:spPr/>
        <p:txBody>
          <a:bodyPr/>
          <a:lstStyle/>
          <a:p>
            <a:r>
              <a:rPr lang="en-US" dirty="0"/>
              <a:t>Other resources: ENDNOTE</a:t>
            </a:r>
          </a:p>
        </p:txBody>
      </p:sp>
      <p:pic>
        <p:nvPicPr>
          <p:cNvPr id="8" name="Picture 7">
            <a:extLst>
              <a:ext uri="{FF2B5EF4-FFF2-40B4-BE49-F238E27FC236}">
                <a16:creationId xmlns:a16="http://schemas.microsoft.com/office/drawing/2014/main" id="{79AEC9FA-3FBC-493B-995F-4F304C2802C8}"/>
              </a:ext>
            </a:extLst>
          </p:cNvPr>
          <p:cNvPicPr>
            <a:picLocks noChangeAspect="1"/>
          </p:cNvPicPr>
          <p:nvPr/>
        </p:nvPicPr>
        <p:blipFill>
          <a:blip r:embed="rId2"/>
          <a:stretch>
            <a:fillRect/>
          </a:stretch>
        </p:blipFill>
        <p:spPr>
          <a:xfrm>
            <a:off x="218473" y="1328490"/>
            <a:ext cx="3996278" cy="3871913"/>
          </a:xfrm>
          <a:prstGeom prst="rect">
            <a:avLst/>
          </a:prstGeom>
        </p:spPr>
      </p:pic>
      <p:pic>
        <p:nvPicPr>
          <p:cNvPr id="6" name="Picture 5">
            <a:extLst>
              <a:ext uri="{FF2B5EF4-FFF2-40B4-BE49-F238E27FC236}">
                <a16:creationId xmlns:a16="http://schemas.microsoft.com/office/drawing/2014/main" id="{8263BD48-4406-D347-D378-0C958BF97AA9}"/>
              </a:ext>
            </a:extLst>
          </p:cNvPr>
          <p:cNvPicPr>
            <a:picLocks noChangeAspect="1"/>
          </p:cNvPicPr>
          <p:nvPr/>
        </p:nvPicPr>
        <p:blipFill>
          <a:blip r:embed="rId3"/>
          <a:stretch>
            <a:fillRect/>
          </a:stretch>
        </p:blipFill>
        <p:spPr>
          <a:xfrm>
            <a:off x="3345081" y="2575431"/>
            <a:ext cx="5472702" cy="1707138"/>
          </a:xfrm>
          <a:prstGeom prst="rect">
            <a:avLst/>
          </a:prstGeom>
        </p:spPr>
      </p:pic>
      <p:cxnSp>
        <p:nvCxnSpPr>
          <p:cNvPr id="10" name="Straight Arrow Connector 9">
            <a:extLst>
              <a:ext uri="{FF2B5EF4-FFF2-40B4-BE49-F238E27FC236}">
                <a16:creationId xmlns:a16="http://schemas.microsoft.com/office/drawing/2014/main" id="{FBEA1998-8655-6E26-82EF-C96C97F3C2EB}"/>
              </a:ext>
            </a:extLst>
          </p:cNvPr>
          <p:cNvCxnSpPr>
            <a:cxnSpLocks/>
          </p:cNvCxnSpPr>
          <p:nvPr/>
        </p:nvCxnSpPr>
        <p:spPr>
          <a:xfrm>
            <a:off x="0" y="4829175"/>
            <a:ext cx="357188" cy="228600"/>
          </a:xfrm>
          <a:prstGeom prst="straightConnector1">
            <a:avLst/>
          </a:prstGeom>
          <a:ln w="76200">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224405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AC07C1B-C6A5-21BA-D0D8-62A08A323081}"/>
              </a:ext>
            </a:extLst>
          </p:cNvPr>
          <p:cNvSpPr>
            <a:spLocks noGrp="1"/>
          </p:cNvSpPr>
          <p:nvPr>
            <p:ph type="body" sz="quarter" idx="15"/>
          </p:nvPr>
        </p:nvSpPr>
        <p:spPr/>
        <p:txBody>
          <a:bodyPr/>
          <a:lstStyle/>
          <a:p>
            <a:r>
              <a:rPr lang="en-US" dirty="0"/>
              <a:t>Residents must participate in scholarship. </a:t>
            </a:r>
          </a:p>
          <a:p>
            <a:endParaRPr lang="en-US" dirty="0"/>
          </a:p>
        </p:txBody>
      </p:sp>
      <p:sp>
        <p:nvSpPr>
          <p:cNvPr id="3" name="Title 2">
            <a:extLst>
              <a:ext uri="{FF2B5EF4-FFF2-40B4-BE49-F238E27FC236}">
                <a16:creationId xmlns:a16="http://schemas.microsoft.com/office/drawing/2014/main" id="{5094AA71-7FBC-4448-A5C2-1391A4D3C746}"/>
              </a:ext>
            </a:extLst>
          </p:cNvPr>
          <p:cNvSpPr>
            <a:spLocks noGrp="1"/>
          </p:cNvSpPr>
          <p:nvPr>
            <p:ph type="title"/>
          </p:nvPr>
        </p:nvSpPr>
        <p:spPr/>
        <p:txBody>
          <a:bodyPr>
            <a:normAutofit/>
          </a:bodyPr>
          <a:lstStyle/>
          <a:p>
            <a:r>
              <a:rPr lang="en-US" dirty="0"/>
              <a:t>What is expected of you? What is the requirement?</a:t>
            </a:r>
          </a:p>
        </p:txBody>
      </p:sp>
      <p:sp>
        <p:nvSpPr>
          <p:cNvPr id="9" name="Text Placeholder 8">
            <a:extLst>
              <a:ext uri="{FF2B5EF4-FFF2-40B4-BE49-F238E27FC236}">
                <a16:creationId xmlns:a16="http://schemas.microsoft.com/office/drawing/2014/main" id="{A0A906AE-30D2-56D8-1931-877114993257}"/>
              </a:ext>
            </a:extLst>
          </p:cNvPr>
          <p:cNvSpPr>
            <a:spLocks noGrp="1"/>
          </p:cNvSpPr>
          <p:nvPr>
            <p:ph type="body" sz="quarter" idx="14"/>
          </p:nvPr>
        </p:nvSpPr>
        <p:spPr/>
        <p:txBody>
          <a:bodyPr/>
          <a:lstStyle/>
          <a:p>
            <a:endParaRPr lang="en-US"/>
          </a:p>
        </p:txBody>
      </p:sp>
      <p:sp>
        <p:nvSpPr>
          <p:cNvPr id="8" name="TextBox 7">
            <a:extLst>
              <a:ext uri="{FF2B5EF4-FFF2-40B4-BE49-F238E27FC236}">
                <a16:creationId xmlns:a16="http://schemas.microsoft.com/office/drawing/2014/main" id="{68F69254-F18A-2B78-7ECA-CAD64E886F7E}"/>
              </a:ext>
            </a:extLst>
          </p:cNvPr>
          <p:cNvSpPr txBox="1"/>
          <p:nvPr/>
        </p:nvSpPr>
        <p:spPr>
          <a:xfrm>
            <a:off x="1100380" y="2293749"/>
            <a:ext cx="7284203" cy="3170099"/>
          </a:xfrm>
          <a:prstGeom prst="rect">
            <a:avLst/>
          </a:prstGeom>
          <a:noFill/>
        </p:spPr>
        <p:txBody>
          <a:bodyPr wrap="square">
            <a:spAutoFit/>
          </a:bodyPr>
          <a:lstStyle/>
          <a:p>
            <a:r>
              <a:rPr lang="en-US" sz="2000" i="1" dirty="0"/>
              <a:t>“The ACGME recognizes the diversity of residencies and anticipates that programs prepare physicians for a variety of roles, including clinicians, scientists, and educators. It is expected that the program’s scholarship will reflect its mission(s) and aims, and the needs of the community it serves. For example, some programs may concentrate their scholarly activity on quality improvement, population health, and/or teaching, while other programs might choose to utilize more classic forms of biomedical research as the focus for scholarship.”</a:t>
            </a:r>
          </a:p>
        </p:txBody>
      </p:sp>
    </p:spTree>
    <p:extLst>
      <p:ext uri="{BB962C8B-B14F-4D97-AF65-F5344CB8AC3E}">
        <p14:creationId xmlns:p14="http://schemas.microsoft.com/office/powerpoint/2010/main" val="2546808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511FB-C690-4D8E-8662-417D329D8A85}"/>
              </a:ext>
            </a:extLst>
          </p:cNvPr>
          <p:cNvSpPr>
            <a:spLocks noGrp="1"/>
          </p:cNvSpPr>
          <p:nvPr>
            <p:ph type="title"/>
          </p:nvPr>
        </p:nvSpPr>
        <p:spPr/>
        <p:txBody>
          <a:bodyPr/>
          <a:lstStyle/>
          <a:p>
            <a:r>
              <a:rPr lang="en-US" dirty="0"/>
              <a:t>Scholarly dissemination</a:t>
            </a:r>
          </a:p>
        </p:txBody>
      </p:sp>
      <p:sp>
        <p:nvSpPr>
          <p:cNvPr id="4" name="Text Placeholder 3">
            <a:extLst>
              <a:ext uri="{FF2B5EF4-FFF2-40B4-BE49-F238E27FC236}">
                <a16:creationId xmlns:a16="http://schemas.microsoft.com/office/drawing/2014/main" id="{EC0103E7-84F5-4B04-8699-7EC1F97319E7}"/>
              </a:ext>
            </a:extLst>
          </p:cNvPr>
          <p:cNvSpPr>
            <a:spLocks noGrp="1"/>
          </p:cNvSpPr>
          <p:nvPr>
            <p:ph type="body" sz="quarter" idx="14"/>
          </p:nvPr>
        </p:nvSpPr>
        <p:spPr/>
        <p:txBody>
          <a:bodyPr/>
          <a:lstStyle/>
          <a:p>
            <a:endParaRPr lang="en-US"/>
          </a:p>
        </p:txBody>
      </p:sp>
      <p:pic>
        <p:nvPicPr>
          <p:cNvPr id="11" name="Picture 10">
            <a:extLst>
              <a:ext uri="{FF2B5EF4-FFF2-40B4-BE49-F238E27FC236}">
                <a16:creationId xmlns:a16="http://schemas.microsoft.com/office/drawing/2014/main" id="{63695124-846C-646E-3F12-5F8E8FB43B9E}"/>
              </a:ext>
            </a:extLst>
          </p:cNvPr>
          <p:cNvPicPr>
            <a:picLocks noChangeAspect="1"/>
          </p:cNvPicPr>
          <p:nvPr/>
        </p:nvPicPr>
        <p:blipFill>
          <a:blip r:embed="rId3"/>
          <a:stretch>
            <a:fillRect/>
          </a:stretch>
        </p:blipFill>
        <p:spPr>
          <a:xfrm>
            <a:off x="246616" y="1212395"/>
            <a:ext cx="2431758" cy="1242660"/>
          </a:xfrm>
          <a:prstGeom prst="rect">
            <a:avLst/>
          </a:prstGeom>
        </p:spPr>
      </p:pic>
      <p:pic>
        <p:nvPicPr>
          <p:cNvPr id="13" name="Picture 12">
            <a:extLst>
              <a:ext uri="{FF2B5EF4-FFF2-40B4-BE49-F238E27FC236}">
                <a16:creationId xmlns:a16="http://schemas.microsoft.com/office/drawing/2014/main" id="{C30875B5-ABB3-154F-B47A-A174B4C56D26}"/>
              </a:ext>
            </a:extLst>
          </p:cNvPr>
          <p:cNvPicPr>
            <a:picLocks noChangeAspect="1"/>
          </p:cNvPicPr>
          <p:nvPr/>
        </p:nvPicPr>
        <p:blipFill>
          <a:blip r:embed="rId4"/>
          <a:stretch>
            <a:fillRect/>
          </a:stretch>
        </p:blipFill>
        <p:spPr>
          <a:xfrm>
            <a:off x="2728895" y="1243400"/>
            <a:ext cx="2591502" cy="984272"/>
          </a:xfrm>
          <a:prstGeom prst="rect">
            <a:avLst/>
          </a:prstGeom>
        </p:spPr>
      </p:pic>
      <p:pic>
        <p:nvPicPr>
          <p:cNvPr id="15" name="Picture 14">
            <a:extLst>
              <a:ext uri="{FF2B5EF4-FFF2-40B4-BE49-F238E27FC236}">
                <a16:creationId xmlns:a16="http://schemas.microsoft.com/office/drawing/2014/main" id="{A83B27D5-DEEF-539E-8409-C6197F7BE4CD}"/>
              </a:ext>
            </a:extLst>
          </p:cNvPr>
          <p:cNvPicPr>
            <a:picLocks noChangeAspect="1"/>
          </p:cNvPicPr>
          <p:nvPr/>
        </p:nvPicPr>
        <p:blipFill>
          <a:blip r:embed="rId5"/>
          <a:stretch>
            <a:fillRect/>
          </a:stretch>
        </p:blipFill>
        <p:spPr>
          <a:xfrm>
            <a:off x="3845874" y="2419688"/>
            <a:ext cx="3421517" cy="710435"/>
          </a:xfrm>
          <a:prstGeom prst="rect">
            <a:avLst/>
          </a:prstGeom>
        </p:spPr>
      </p:pic>
      <p:pic>
        <p:nvPicPr>
          <p:cNvPr id="17" name="Picture 16">
            <a:extLst>
              <a:ext uri="{FF2B5EF4-FFF2-40B4-BE49-F238E27FC236}">
                <a16:creationId xmlns:a16="http://schemas.microsoft.com/office/drawing/2014/main" id="{E7C1278C-848B-B6C5-D177-DA1F12A70ECF}"/>
              </a:ext>
            </a:extLst>
          </p:cNvPr>
          <p:cNvPicPr>
            <a:picLocks noChangeAspect="1"/>
          </p:cNvPicPr>
          <p:nvPr/>
        </p:nvPicPr>
        <p:blipFill>
          <a:blip r:embed="rId6"/>
          <a:stretch>
            <a:fillRect/>
          </a:stretch>
        </p:blipFill>
        <p:spPr>
          <a:xfrm>
            <a:off x="246616" y="2564406"/>
            <a:ext cx="2995303" cy="1324333"/>
          </a:xfrm>
          <a:prstGeom prst="rect">
            <a:avLst/>
          </a:prstGeom>
        </p:spPr>
      </p:pic>
      <p:pic>
        <p:nvPicPr>
          <p:cNvPr id="19" name="Picture 18">
            <a:extLst>
              <a:ext uri="{FF2B5EF4-FFF2-40B4-BE49-F238E27FC236}">
                <a16:creationId xmlns:a16="http://schemas.microsoft.com/office/drawing/2014/main" id="{21ECE2BE-CB19-8A85-C376-C11D6FFA1A87}"/>
              </a:ext>
            </a:extLst>
          </p:cNvPr>
          <p:cNvPicPr>
            <a:picLocks noChangeAspect="1"/>
          </p:cNvPicPr>
          <p:nvPr/>
        </p:nvPicPr>
        <p:blipFill>
          <a:blip r:embed="rId7"/>
          <a:stretch>
            <a:fillRect/>
          </a:stretch>
        </p:blipFill>
        <p:spPr>
          <a:xfrm>
            <a:off x="1462495" y="4647037"/>
            <a:ext cx="1943371" cy="1752845"/>
          </a:xfrm>
          <a:prstGeom prst="rect">
            <a:avLst/>
          </a:prstGeom>
        </p:spPr>
      </p:pic>
      <p:pic>
        <p:nvPicPr>
          <p:cNvPr id="21" name="Picture 20">
            <a:extLst>
              <a:ext uri="{FF2B5EF4-FFF2-40B4-BE49-F238E27FC236}">
                <a16:creationId xmlns:a16="http://schemas.microsoft.com/office/drawing/2014/main" id="{281CCBF3-A3C2-A247-0E75-3672A84BAF62}"/>
              </a:ext>
            </a:extLst>
          </p:cNvPr>
          <p:cNvPicPr>
            <a:picLocks noChangeAspect="1"/>
          </p:cNvPicPr>
          <p:nvPr/>
        </p:nvPicPr>
        <p:blipFill>
          <a:blip r:embed="rId8"/>
          <a:stretch>
            <a:fillRect/>
          </a:stretch>
        </p:blipFill>
        <p:spPr>
          <a:xfrm>
            <a:off x="7438854" y="2990240"/>
            <a:ext cx="1621648" cy="1326803"/>
          </a:xfrm>
          <a:prstGeom prst="rect">
            <a:avLst/>
          </a:prstGeom>
        </p:spPr>
      </p:pic>
      <p:pic>
        <p:nvPicPr>
          <p:cNvPr id="25" name="Picture 24">
            <a:extLst>
              <a:ext uri="{FF2B5EF4-FFF2-40B4-BE49-F238E27FC236}">
                <a16:creationId xmlns:a16="http://schemas.microsoft.com/office/drawing/2014/main" id="{D98A330B-A9C1-E0D6-D762-49AA77A05355}"/>
              </a:ext>
            </a:extLst>
          </p:cNvPr>
          <p:cNvPicPr>
            <a:picLocks noChangeAspect="1"/>
          </p:cNvPicPr>
          <p:nvPr/>
        </p:nvPicPr>
        <p:blipFill>
          <a:blip r:embed="rId9"/>
          <a:stretch>
            <a:fillRect/>
          </a:stretch>
        </p:blipFill>
        <p:spPr>
          <a:xfrm>
            <a:off x="5428809" y="4035359"/>
            <a:ext cx="1838582" cy="857370"/>
          </a:xfrm>
          <a:prstGeom prst="rect">
            <a:avLst/>
          </a:prstGeom>
        </p:spPr>
      </p:pic>
      <p:pic>
        <p:nvPicPr>
          <p:cNvPr id="27" name="Picture 26">
            <a:extLst>
              <a:ext uri="{FF2B5EF4-FFF2-40B4-BE49-F238E27FC236}">
                <a16:creationId xmlns:a16="http://schemas.microsoft.com/office/drawing/2014/main" id="{95838818-8376-5F97-6540-B037E417B19C}"/>
              </a:ext>
            </a:extLst>
          </p:cNvPr>
          <p:cNvPicPr>
            <a:picLocks noChangeAspect="1"/>
          </p:cNvPicPr>
          <p:nvPr/>
        </p:nvPicPr>
        <p:blipFill>
          <a:blip r:embed="rId10"/>
          <a:stretch>
            <a:fillRect/>
          </a:stretch>
        </p:blipFill>
        <p:spPr>
          <a:xfrm>
            <a:off x="4338671" y="3317580"/>
            <a:ext cx="1238423" cy="2381582"/>
          </a:xfrm>
          <a:prstGeom prst="rect">
            <a:avLst/>
          </a:prstGeom>
        </p:spPr>
      </p:pic>
      <p:pic>
        <p:nvPicPr>
          <p:cNvPr id="29" name="Picture 28">
            <a:extLst>
              <a:ext uri="{FF2B5EF4-FFF2-40B4-BE49-F238E27FC236}">
                <a16:creationId xmlns:a16="http://schemas.microsoft.com/office/drawing/2014/main" id="{C45F6E3A-BE68-6F32-77A1-31CEF59AB26F}"/>
              </a:ext>
            </a:extLst>
          </p:cNvPr>
          <p:cNvPicPr>
            <a:picLocks noChangeAspect="1"/>
          </p:cNvPicPr>
          <p:nvPr/>
        </p:nvPicPr>
        <p:blipFill>
          <a:blip r:embed="rId11"/>
          <a:stretch>
            <a:fillRect/>
          </a:stretch>
        </p:blipFill>
        <p:spPr>
          <a:xfrm>
            <a:off x="3480883" y="5538499"/>
            <a:ext cx="3786508" cy="721239"/>
          </a:xfrm>
          <a:prstGeom prst="rect">
            <a:avLst/>
          </a:prstGeom>
        </p:spPr>
      </p:pic>
      <p:pic>
        <p:nvPicPr>
          <p:cNvPr id="31" name="Picture 30">
            <a:extLst>
              <a:ext uri="{FF2B5EF4-FFF2-40B4-BE49-F238E27FC236}">
                <a16:creationId xmlns:a16="http://schemas.microsoft.com/office/drawing/2014/main" id="{95089524-97A0-2C3B-A404-3813C5C46C77}"/>
              </a:ext>
            </a:extLst>
          </p:cNvPr>
          <p:cNvPicPr>
            <a:picLocks noChangeAspect="1"/>
          </p:cNvPicPr>
          <p:nvPr/>
        </p:nvPicPr>
        <p:blipFill>
          <a:blip r:embed="rId12"/>
          <a:stretch>
            <a:fillRect/>
          </a:stretch>
        </p:blipFill>
        <p:spPr>
          <a:xfrm>
            <a:off x="6305882" y="1198880"/>
            <a:ext cx="2591502" cy="1201995"/>
          </a:xfrm>
          <a:prstGeom prst="rect">
            <a:avLst/>
          </a:prstGeom>
        </p:spPr>
      </p:pic>
    </p:spTree>
    <p:extLst>
      <p:ext uri="{BB962C8B-B14F-4D97-AF65-F5344CB8AC3E}">
        <p14:creationId xmlns:p14="http://schemas.microsoft.com/office/powerpoint/2010/main" val="2386906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918728-3F88-446F-A386-6E000BD4EB24}"/>
              </a:ext>
            </a:extLst>
          </p:cNvPr>
          <p:cNvSpPr>
            <a:spLocks noGrp="1"/>
          </p:cNvSpPr>
          <p:nvPr>
            <p:ph type="body" sz="quarter" idx="15"/>
          </p:nvPr>
        </p:nvSpPr>
        <p:spPr/>
        <p:txBody>
          <a:bodyPr/>
          <a:lstStyle/>
          <a:p>
            <a:pPr marL="0" indent="0" algn="ctr">
              <a:buNone/>
            </a:pPr>
            <a:endParaRPr lang="en-US" dirty="0"/>
          </a:p>
          <a:p>
            <a:pPr marL="0" indent="0" algn="ctr">
              <a:buNone/>
            </a:pPr>
            <a:endParaRPr lang="en-US" dirty="0"/>
          </a:p>
          <a:p>
            <a:pPr marL="0" indent="0" algn="ctr">
              <a:buNone/>
            </a:pPr>
            <a:endParaRPr lang="en-US"/>
          </a:p>
          <a:p>
            <a:pPr marL="0" indent="0" algn="ctr">
              <a:buNone/>
            </a:pPr>
            <a:r>
              <a:rPr lang="en-US"/>
              <a:t>Questions</a:t>
            </a:r>
            <a:r>
              <a:rPr lang="en-US" dirty="0"/>
              <a:t>?</a:t>
            </a:r>
          </a:p>
        </p:txBody>
      </p:sp>
      <p:sp>
        <p:nvSpPr>
          <p:cNvPr id="3" name="Title 2">
            <a:extLst>
              <a:ext uri="{FF2B5EF4-FFF2-40B4-BE49-F238E27FC236}">
                <a16:creationId xmlns:a16="http://schemas.microsoft.com/office/drawing/2014/main" id="{B72D003D-E8FA-4F9A-A80A-D348BFD65F21}"/>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55627864-12FC-4C8F-81DA-DCD9AB5F7D87}"/>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856073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up of a human intestine&#10;&#10;Description automatically generated">
            <a:extLst>
              <a:ext uri="{FF2B5EF4-FFF2-40B4-BE49-F238E27FC236}">
                <a16:creationId xmlns:a16="http://schemas.microsoft.com/office/drawing/2014/main" id="{334BEC27-0159-D333-F7D4-77E7578E6DA3}"/>
              </a:ext>
            </a:extLst>
          </p:cNvPr>
          <p:cNvPicPr>
            <a:picLocks noChangeAspect="1"/>
          </p:cNvPicPr>
          <p:nvPr/>
        </p:nvPicPr>
        <p:blipFill>
          <a:blip r:embed="rId3"/>
          <a:stretch>
            <a:fillRect/>
          </a:stretch>
        </p:blipFill>
        <p:spPr>
          <a:xfrm>
            <a:off x="2724539" y="1434406"/>
            <a:ext cx="2086869" cy="2984369"/>
          </a:xfrm>
          <a:prstGeom prst="rect">
            <a:avLst/>
          </a:prstGeom>
        </p:spPr>
      </p:pic>
      <p:sp>
        <p:nvSpPr>
          <p:cNvPr id="3" name="Title 2">
            <a:extLst>
              <a:ext uri="{FF2B5EF4-FFF2-40B4-BE49-F238E27FC236}">
                <a16:creationId xmlns:a16="http://schemas.microsoft.com/office/drawing/2014/main" id="{BD9B2856-B968-4B41-73CB-630DE61C6E33}"/>
              </a:ext>
            </a:extLst>
          </p:cNvPr>
          <p:cNvSpPr>
            <a:spLocks noGrp="1"/>
          </p:cNvSpPr>
          <p:nvPr>
            <p:ph type="title"/>
          </p:nvPr>
        </p:nvSpPr>
        <p:spPr/>
        <p:txBody>
          <a:bodyPr/>
          <a:lstStyle/>
          <a:p>
            <a:r>
              <a:rPr lang="en-US" dirty="0"/>
              <a:t>How do I choose a good project for me?</a:t>
            </a:r>
          </a:p>
        </p:txBody>
      </p:sp>
      <p:sp>
        <p:nvSpPr>
          <p:cNvPr id="4" name="Text Placeholder 3">
            <a:extLst>
              <a:ext uri="{FF2B5EF4-FFF2-40B4-BE49-F238E27FC236}">
                <a16:creationId xmlns:a16="http://schemas.microsoft.com/office/drawing/2014/main" id="{6DA3A105-DAF0-D536-C3E0-B76FD52635E9}"/>
              </a:ext>
            </a:extLst>
          </p:cNvPr>
          <p:cNvSpPr>
            <a:spLocks noGrp="1"/>
          </p:cNvSpPr>
          <p:nvPr>
            <p:ph type="body" sz="quarter" idx="14"/>
          </p:nvPr>
        </p:nvSpPr>
        <p:spPr/>
        <p:txBody>
          <a:bodyPr/>
          <a:lstStyle/>
          <a:p>
            <a:endParaRPr lang="en-US" dirty="0"/>
          </a:p>
        </p:txBody>
      </p:sp>
      <p:pic>
        <p:nvPicPr>
          <p:cNvPr id="6" name="Picture 5" descr="A red heart with black outline&#10;&#10;Description automatically generated">
            <a:extLst>
              <a:ext uri="{FF2B5EF4-FFF2-40B4-BE49-F238E27FC236}">
                <a16:creationId xmlns:a16="http://schemas.microsoft.com/office/drawing/2014/main" id="{EFB77E23-5A89-A142-12BD-41DC7D227806}"/>
              </a:ext>
            </a:extLst>
          </p:cNvPr>
          <p:cNvPicPr>
            <a:picLocks noChangeAspect="1"/>
          </p:cNvPicPr>
          <p:nvPr/>
        </p:nvPicPr>
        <p:blipFill>
          <a:blip r:embed="rId4"/>
          <a:stretch>
            <a:fillRect/>
          </a:stretch>
        </p:blipFill>
        <p:spPr>
          <a:xfrm>
            <a:off x="3022694" y="4847347"/>
            <a:ext cx="1294009" cy="1217516"/>
          </a:xfrm>
          <a:prstGeom prst="rect">
            <a:avLst/>
          </a:prstGeom>
        </p:spPr>
      </p:pic>
      <p:pic>
        <p:nvPicPr>
          <p:cNvPr id="12" name="Picture 11" descr="A baby wrapped in a blanket on a scale&#10;&#10;Description automatically generated">
            <a:extLst>
              <a:ext uri="{FF2B5EF4-FFF2-40B4-BE49-F238E27FC236}">
                <a16:creationId xmlns:a16="http://schemas.microsoft.com/office/drawing/2014/main" id="{064145CE-5B7A-EF73-F4F6-EFE0AEDB09DD}"/>
              </a:ext>
            </a:extLst>
          </p:cNvPr>
          <p:cNvPicPr>
            <a:picLocks noChangeAspect="1"/>
          </p:cNvPicPr>
          <p:nvPr/>
        </p:nvPicPr>
        <p:blipFill>
          <a:blip r:embed="rId5"/>
          <a:stretch>
            <a:fillRect/>
          </a:stretch>
        </p:blipFill>
        <p:spPr>
          <a:xfrm flipV="1">
            <a:off x="6198737" y="4501282"/>
            <a:ext cx="2786904" cy="1857936"/>
          </a:xfrm>
          <a:prstGeom prst="rect">
            <a:avLst/>
          </a:prstGeom>
        </p:spPr>
      </p:pic>
      <p:pic>
        <p:nvPicPr>
          <p:cNvPr id="10" name="Picture 9" descr="A drawing of a lungs&#10;&#10;Description automatically generated">
            <a:extLst>
              <a:ext uri="{FF2B5EF4-FFF2-40B4-BE49-F238E27FC236}">
                <a16:creationId xmlns:a16="http://schemas.microsoft.com/office/drawing/2014/main" id="{2500F074-0C14-0CA9-D138-D146E354FFC0}"/>
              </a:ext>
            </a:extLst>
          </p:cNvPr>
          <p:cNvPicPr>
            <a:picLocks noChangeAspect="1"/>
          </p:cNvPicPr>
          <p:nvPr/>
        </p:nvPicPr>
        <p:blipFill>
          <a:blip r:embed="rId6"/>
          <a:stretch>
            <a:fillRect/>
          </a:stretch>
        </p:blipFill>
        <p:spPr>
          <a:xfrm>
            <a:off x="6682584" y="1236632"/>
            <a:ext cx="2004216" cy="1952494"/>
          </a:xfrm>
          <a:prstGeom prst="rect">
            <a:avLst/>
          </a:prstGeom>
        </p:spPr>
      </p:pic>
      <p:pic>
        <p:nvPicPr>
          <p:cNvPr id="14" name="Picture 13" descr="A sign with a person in bed&#10;&#10;Description automatically generated">
            <a:extLst>
              <a:ext uri="{FF2B5EF4-FFF2-40B4-BE49-F238E27FC236}">
                <a16:creationId xmlns:a16="http://schemas.microsoft.com/office/drawing/2014/main" id="{10E41182-8AF4-DD17-20A9-49C4E43C7B55}"/>
              </a:ext>
            </a:extLst>
          </p:cNvPr>
          <p:cNvPicPr>
            <a:picLocks noChangeAspect="1"/>
          </p:cNvPicPr>
          <p:nvPr/>
        </p:nvPicPr>
        <p:blipFill>
          <a:blip r:embed="rId7"/>
          <a:stretch>
            <a:fillRect/>
          </a:stretch>
        </p:blipFill>
        <p:spPr>
          <a:xfrm>
            <a:off x="275664" y="4725075"/>
            <a:ext cx="2448875" cy="1613148"/>
          </a:xfrm>
          <a:prstGeom prst="rect">
            <a:avLst/>
          </a:prstGeom>
        </p:spPr>
      </p:pic>
      <p:pic>
        <p:nvPicPr>
          <p:cNvPr id="16" name="Picture 15">
            <a:extLst>
              <a:ext uri="{FF2B5EF4-FFF2-40B4-BE49-F238E27FC236}">
                <a16:creationId xmlns:a16="http://schemas.microsoft.com/office/drawing/2014/main" id="{7D84F70E-410F-E12C-2A21-248FB43BE556}"/>
              </a:ext>
            </a:extLst>
          </p:cNvPr>
          <p:cNvPicPr>
            <a:picLocks noChangeAspect="1"/>
          </p:cNvPicPr>
          <p:nvPr/>
        </p:nvPicPr>
        <p:blipFill>
          <a:blip r:embed="rId8"/>
          <a:stretch>
            <a:fillRect/>
          </a:stretch>
        </p:blipFill>
        <p:spPr>
          <a:xfrm>
            <a:off x="132983" y="1175565"/>
            <a:ext cx="2734236" cy="2140758"/>
          </a:xfrm>
          <a:prstGeom prst="rect">
            <a:avLst/>
          </a:prstGeom>
        </p:spPr>
      </p:pic>
      <p:pic>
        <p:nvPicPr>
          <p:cNvPr id="17" name="Picture 16">
            <a:extLst>
              <a:ext uri="{FF2B5EF4-FFF2-40B4-BE49-F238E27FC236}">
                <a16:creationId xmlns:a16="http://schemas.microsoft.com/office/drawing/2014/main" id="{B73F0ABB-9318-44CC-6CD9-A21777049E94}"/>
              </a:ext>
            </a:extLst>
          </p:cNvPr>
          <p:cNvPicPr>
            <a:picLocks noChangeAspect="1"/>
          </p:cNvPicPr>
          <p:nvPr/>
        </p:nvPicPr>
        <p:blipFill>
          <a:blip r:embed="rId9"/>
          <a:stretch>
            <a:fillRect/>
          </a:stretch>
        </p:blipFill>
        <p:spPr>
          <a:xfrm>
            <a:off x="4796639" y="1351129"/>
            <a:ext cx="1694024" cy="1772816"/>
          </a:xfrm>
          <a:prstGeom prst="rect">
            <a:avLst/>
          </a:prstGeom>
        </p:spPr>
      </p:pic>
      <p:pic>
        <p:nvPicPr>
          <p:cNvPr id="18" name="Picture 17">
            <a:extLst>
              <a:ext uri="{FF2B5EF4-FFF2-40B4-BE49-F238E27FC236}">
                <a16:creationId xmlns:a16="http://schemas.microsoft.com/office/drawing/2014/main" id="{A9AEC503-EA8D-D256-15C7-97E24D780EEF}"/>
              </a:ext>
            </a:extLst>
          </p:cNvPr>
          <p:cNvPicPr>
            <a:picLocks noChangeAspect="1"/>
          </p:cNvPicPr>
          <p:nvPr/>
        </p:nvPicPr>
        <p:blipFill>
          <a:blip r:embed="rId10"/>
          <a:stretch>
            <a:fillRect/>
          </a:stretch>
        </p:blipFill>
        <p:spPr>
          <a:xfrm>
            <a:off x="4610917" y="3489198"/>
            <a:ext cx="1750970" cy="1859154"/>
          </a:xfrm>
          <a:prstGeom prst="rect">
            <a:avLst/>
          </a:prstGeom>
        </p:spPr>
      </p:pic>
    </p:spTree>
    <p:extLst>
      <p:ext uri="{BB962C8B-B14F-4D97-AF65-F5344CB8AC3E}">
        <p14:creationId xmlns:p14="http://schemas.microsoft.com/office/powerpoint/2010/main" val="343696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E83D87-2FCA-68E8-2C4C-C45492D44F24}"/>
              </a:ext>
            </a:extLst>
          </p:cNvPr>
          <p:cNvSpPr>
            <a:spLocks noGrp="1"/>
          </p:cNvSpPr>
          <p:nvPr>
            <p:ph type="body" sz="quarter" idx="15"/>
          </p:nvPr>
        </p:nvSpPr>
        <p:spPr/>
        <p:txBody>
          <a:bodyPr/>
          <a:lstStyle/>
          <a:p>
            <a:r>
              <a:rPr lang="en-US" dirty="0"/>
              <a:t>Clinical or bench research</a:t>
            </a:r>
          </a:p>
          <a:p>
            <a:pPr lvl="1"/>
            <a:r>
              <a:rPr lang="en-US" dirty="0"/>
              <a:t>Chart review – quantitative stats</a:t>
            </a:r>
          </a:p>
          <a:p>
            <a:r>
              <a:rPr lang="en-US" dirty="0"/>
              <a:t>Educational research</a:t>
            </a:r>
          </a:p>
          <a:p>
            <a:pPr lvl="1"/>
            <a:r>
              <a:rPr lang="en-US" dirty="0"/>
              <a:t>Qualitative</a:t>
            </a:r>
          </a:p>
          <a:p>
            <a:r>
              <a:rPr lang="en-US" dirty="0"/>
              <a:t>Quality improvement</a:t>
            </a:r>
          </a:p>
          <a:p>
            <a:pPr lvl="1"/>
            <a:r>
              <a:rPr lang="en-US" dirty="0"/>
              <a:t>Process and outcome improvement over time- PDSA cycles</a:t>
            </a:r>
          </a:p>
        </p:txBody>
      </p:sp>
      <p:sp>
        <p:nvSpPr>
          <p:cNvPr id="3" name="Text Placeholder 2">
            <a:extLst>
              <a:ext uri="{FF2B5EF4-FFF2-40B4-BE49-F238E27FC236}">
                <a16:creationId xmlns:a16="http://schemas.microsoft.com/office/drawing/2014/main" id="{75E06735-D23F-B525-0A46-BB8E1BE3B87C}"/>
              </a:ext>
            </a:extLst>
          </p:cNvPr>
          <p:cNvSpPr>
            <a:spLocks noGrp="1"/>
          </p:cNvSpPr>
          <p:nvPr>
            <p:ph type="body" sz="quarter" idx="14"/>
          </p:nvPr>
        </p:nvSpPr>
        <p:spPr/>
        <p:txBody>
          <a:bodyPr/>
          <a:lstStyle/>
          <a:p>
            <a:endParaRPr lang="en-US"/>
          </a:p>
        </p:txBody>
      </p:sp>
      <p:sp>
        <p:nvSpPr>
          <p:cNvPr id="4" name="Title 3">
            <a:extLst>
              <a:ext uri="{FF2B5EF4-FFF2-40B4-BE49-F238E27FC236}">
                <a16:creationId xmlns:a16="http://schemas.microsoft.com/office/drawing/2014/main" id="{A4D423AB-8EEB-0770-0EB9-A44C3F4E82D1}"/>
              </a:ext>
            </a:extLst>
          </p:cNvPr>
          <p:cNvSpPr>
            <a:spLocks noGrp="1"/>
          </p:cNvSpPr>
          <p:nvPr>
            <p:ph type="title"/>
          </p:nvPr>
        </p:nvSpPr>
        <p:spPr/>
        <p:txBody>
          <a:bodyPr/>
          <a:lstStyle/>
          <a:p>
            <a:r>
              <a:rPr lang="en-US" dirty="0"/>
              <a:t>How do I choose a good project for me? </a:t>
            </a:r>
          </a:p>
        </p:txBody>
      </p:sp>
    </p:spTree>
    <p:extLst>
      <p:ext uri="{BB962C8B-B14F-4D97-AF65-F5344CB8AC3E}">
        <p14:creationId xmlns:p14="http://schemas.microsoft.com/office/powerpoint/2010/main" val="3156582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90FFB42-EC86-44B0-BD7D-CBC47AF1B01E}"/>
              </a:ext>
            </a:extLst>
          </p:cNvPr>
          <p:cNvSpPr>
            <a:spLocks noGrp="1"/>
          </p:cNvSpPr>
          <p:nvPr>
            <p:ph type="body" sz="quarter" idx="15"/>
          </p:nvPr>
        </p:nvSpPr>
        <p:spPr/>
        <p:txBody>
          <a:bodyPr/>
          <a:lstStyle/>
          <a:p>
            <a:r>
              <a:rPr lang="en-US" dirty="0"/>
              <a:t>Interesting</a:t>
            </a:r>
          </a:p>
          <a:p>
            <a:r>
              <a:rPr lang="en-US" dirty="0"/>
              <a:t>Achievable</a:t>
            </a:r>
          </a:p>
          <a:p>
            <a:r>
              <a:rPr lang="en-US" dirty="0"/>
              <a:t>Rigor (finding the right balance)</a:t>
            </a:r>
          </a:p>
          <a:p>
            <a:r>
              <a:rPr lang="en-US" dirty="0"/>
              <a:t>Process vs Product</a:t>
            </a:r>
          </a:p>
          <a:p>
            <a:r>
              <a:rPr lang="en-US" dirty="0"/>
              <a:t>What are my skills?</a:t>
            </a:r>
          </a:p>
          <a:p>
            <a:r>
              <a:rPr lang="en-US" dirty="0"/>
              <a:t>What can I learn?</a:t>
            </a:r>
          </a:p>
        </p:txBody>
      </p:sp>
      <p:sp>
        <p:nvSpPr>
          <p:cNvPr id="2" name="Text Placeholder 1">
            <a:extLst>
              <a:ext uri="{FF2B5EF4-FFF2-40B4-BE49-F238E27FC236}">
                <a16:creationId xmlns:a16="http://schemas.microsoft.com/office/drawing/2014/main" id="{1D25FF99-BEA4-482E-A335-4CC9E342C7B1}"/>
              </a:ext>
            </a:extLst>
          </p:cNvPr>
          <p:cNvSpPr>
            <a:spLocks noGrp="1"/>
          </p:cNvSpPr>
          <p:nvPr>
            <p:ph type="body" sz="quarter" idx="14"/>
          </p:nvPr>
        </p:nvSpPr>
        <p:spPr/>
        <p:txBody>
          <a:bodyPr/>
          <a:lstStyle/>
          <a:p>
            <a:endParaRPr lang="en-US"/>
          </a:p>
        </p:txBody>
      </p:sp>
      <p:sp>
        <p:nvSpPr>
          <p:cNvPr id="5" name="Title 4">
            <a:extLst>
              <a:ext uri="{FF2B5EF4-FFF2-40B4-BE49-F238E27FC236}">
                <a16:creationId xmlns:a16="http://schemas.microsoft.com/office/drawing/2014/main" id="{F958C081-C015-401A-8345-54D7CCAAD403}"/>
              </a:ext>
            </a:extLst>
          </p:cNvPr>
          <p:cNvSpPr>
            <a:spLocks noGrp="1"/>
          </p:cNvSpPr>
          <p:nvPr>
            <p:ph type="title"/>
          </p:nvPr>
        </p:nvSpPr>
        <p:spPr/>
        <p:txBody>
          <a:bodyPr/>
          <a:lstStyle/>
          <a:p>
            <a:r>
              <a:rPr lang="en-US" dirty="0"/>
              <a:t>How do I choose a good project for me?</a:t>
            </a:r>
          </a:p>
        </p:txBody>
      </p:sp>
    </p:spTree>
    <p:extLst>
      <p:ext uri="{BB962C8B-B14F-4D97-AF65-F5344CB8AC3E}">
        <p14:creationId xmlns:p14="http://schemas.microsoft.com/office/powerpoint/2010/main" val="2331237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6B01B5-9525-42E5-910A-368E96AE3E21}"/>
              </a:ext>
            </a:extLst>
          </p:cNvPr>
          <p:cNvSpPr>
            <a:spLocks noGrp="1"/>
          </p:cNvSpPr>
          <p:nvPr>
            <p:ph type="body" sz="quarter" idx="15"/>
          </p:nvPr>
        </p:nvSpPr>
        <p:spPr>
          <a:xfrm>
            <a:off x="457200" y="1585519"/>
            <a:ext cx="8229600" cy="4412609"/>
          </a:xfrm>
        </p:spPr>
        <p:txBody>
          <a:bodyPr>
            <a:normAutofit/>
          </a:bodyPr>
          <a:lstStyle/>
          <a:p>
            <a:r>
              <a:rPr lang="en-US" sz="2800" dirty="0"/>
              <a:t>Pose a research question/hypothesis formation</a:t>
            </a:r>
          </a:p>
          <a:p>
            <a:r>
              <a:rPr lang="en-US" sz="2800" dirty="0"/>
              <a:t>Navigate literature review</a:t>
            </a:r>
          </a:p>
          <a:p>
            <a:r>
              <a:rPr lang="en-US" sz="2800" dirty="0"/>
              <a:t>Participate in a collaborative process</a:t>
            </a:r>
          </a:p>
          <a:p>
            <a:r>
              <a:rPr lang="en-US" sz="2800" dirty="0"/>
              <a:t>Design/understand methodology</a:t>
            </a:r>
          </a:p>
          <a:p>
            <a:r>
              <a:rPr lang="en-US" sz="2800" dirty="0"/>
              <a:t>Statistical analysis</a:t>
            </a:r>
          </a:p>
          <a:p>
            <a:r>
              <a:rPr lang="en-US" sz="2800" dirty="0"/>
              <a:t>Abstract and/or manuscript drafting</a:t>
            </a:r>
          </a:p>
          <a:p>
            <a:r>
              <a:rPr lang="en-US" sz="2800" dirty="0"/>
              <a:t>Presentation/Scholarly dissemination</a:t>
            </a:r>
          </a:p>
          <a:p>
            <a:pPr marL="0" indent="0">
              <a:buNone/>
            </a:pPr>
            <a:endParaRPr lang="en-US" dirty="0"/>
          </a:p>
        </p:txBody>
      </p:sp>
      <p:sp>
        <p:nvSpPr>
          <p:cNvPr id="3" name="Title 2">
            <a:extLst>
              <a:ext uri="{FF2B5EF4-FFF2-40B4-BE49-F238E27FC236}">
                <a16:creationId xmlns:a16="http://schemas.microsoft.com/office/drawing/2014/main" id="{5094AA71-7FBC-4448-A5C2-1391A4D3C746}"/>
              </a:ext>
            </a:extLst>
          </p:cNvPr>
          <p:cNvSpPr>
            <a:spLocks noGrp="1"/>
          </p:cNvSpPr>
          <p:nvPr>
            <p:ph type="title"/>
          </p:nvPr>
        </p:nvSpPr>
        <p:spPr/>
        <p:txBody>
          <a:bodyPr/>
          <a:lstStyle/>
          <a:p>
            <a:r>
              <a:rPr lang="en-US" dirty="0"/>
              <a:t>Goals/Objectives for the scholarly project experience</a:t>
            </a:r>
          </a:p>
        </p:txBody>
      </p:sp>
      <p:sp>
        <p:nvSpPr>
          <p:cNvPr id="4" name="Text Placeholder 3">
            <a:extLst>
              <a:ext uri="{FF2B5EF4-FFF2-40B4-BE49-F238E27FC236}">
                <a16:creationId xmlns:a16="http://schemas.microsoft.com/office/drawing/2014/main" id="{11D3DF75-B2FB-4AE6-8AA2-70ECD4C5D2CD}"/>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820566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162B67-52B4-6B39-9FAD-C6686EEFD21B}"/>
              </a:ext>
            </a:extLst>
          </p:cNvPr>
          <p:cNvSpPr>
            <a:spLocks noGrp="1"/>
          </p:cNvSpPr>
          <p:nvPr>
            <p:ph type="title"/>
          </p:nvPr>
        </p:nvSpPr>
        <p:spPr/>
        <p:txBody>
          <a:bodyPr/>
          <a:lstStyle/>
          <a:p>
            <a:r>
              <a:rPr lang="en-US" dirty="0"/>
              <a:t>timeline</a:t>
            </a:r>
          </a:p>
        </p:txBody>
      </p:sp>
      <p:sp>
        <p:nvSpPr>
          <p:cNvPr id="4" name="Text Placeholder 3">
            <a:extLst>
              <a:ext uri="{FF2B5EF4-FFF2-40B4-BE49-F238E27FC236}">
                <a16:creationId xmlns:a16="http://schemas.microsoft.com/office/drawing/2014/main" id="{B4E8A6E0-C9CB-F60A-98D3-75EE3A519D36}"/>
              </a:ext>
            </a:extLst>
          </p:cNvPr>
          <p:cNvSpPr>
            <a:spLocks noGrp="1"/>
          </p:cNvSpPr>
          <p:nvPr>
            <p:ph type="body" sz="quarter" idx="14"/>
          </p:nvPr>
        </p:nvSpPr>
        <p:spPr/>
        <p:txBody>
          <a:bodyPr/>
          <a:lstStyle/>
          <a:p>
            <a:endParaRPr lang="en-US"/>
          </a:p>
        </p:txBody>
      </p:sp>
      <p:pic>
        <p:nvPicPr>
          <p:cNvPr id="5" name="Picture 4">
            <a:extLst>
              <a:ext uri="{FF2B5EF4-FFF2-40B4-BE49-F238E27FC236}">
                <a16:creationId xmlns:a16="http://schemas.microsoft.com/office/drawing/2014/main" id="{217F19B6-6BC4-F0C6-CFD1-F59EC282AEC2}"/>
              </a:ext>
            </a:extLst>
          </p:cNvPr>
          <p:cNvPicPr>
            <a:picLocks noChangeAspect="1"/>
          </p:cNvPicPr>
          <p:nvPr/>
        </p:nvPicPr>
        <p:blipFill>
          <a:blip r:embed="rId3"/>
          <a:stretch>
            <a:fillRect/>
          </a:stretch>
        </p:blipFill>
        <p:spPr>
          <a:xfrm>
            <a:off x="149290" y="1154890"/>
            <a:ext cx="8863388" cy="5186638"/>
          </a:xfrm>
          <a:prstGeom prst="rect">
            <a:avLst/>
          </a:prstGeom>
        </p:spPr>
      </p:pic>
      <p:sp>
        <p:nvSpPr>
          <p:cNvPr id="7" name="Rounded Rectangle 6">
            <a:extLst>
              <a:ext uri="{FF2B5EF4-FFF2-40B4-BE49-F238E27FC236}">
                <a16:creationId xmlns:a16="http://schemas.microsoft.com/office/drawing/2014/main" id="{2CDC82BA-F407-855D-59B5-CA232F1A6D9C}"/>
              </a:ext>
            </a:extLst>
          </p:cNvPr>
          <p:cNvSpPr/>
          <p:nvPr/>
        </p:nvSpPr>
        <p:spPr>
          <a:xfrm>
            <a:off x="1138335" y="1287624"/>
            <a:ext cx="4086808" cy="653144"/>
          </a:xfrm>
          <a:prstGeom prst="roundRect">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914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BE258D-D0F1-EDF0-B4D3-62E5B7BD262A}"/>
              </a:ext>
            </a:extLst>
          </p:cNvPr>
          <p:cNvSpPr>
            <a:spLocks noGrp="1"/>
          </p:cNvSpPr>
          <p:nvPr>
            <p:ph type="title"/>
          </p:nvPr>
        </p:nvSpPr>
        <p:spPr/>
        <p:txBody>
          <a:bodyPr/>
          <a:lstStyle/>
          <a:p>
            <a:r>
              <a:rPr lang="en-US" dirty="0"/>
              <a:t>Literature searching</a:t>
            </a:r>
          </a:p>
        </p:txBody>
      </p:sp>
      <p:sp>
        <p:nvSpPr>
          <p:cNvPr id="4" name="Text Placeholder 3">
            <a:extLst>
              <a:ext uri="{FF2B5EF4-FFF2-40B4-BE49-F238E27FC236}">
                <a16:creationId xmlns:a16="http://schemas.microsoft.com/office/drawing/2014/main" id="{8222E953-7ED4-CB89-C94F-2D3C09F7E874}"/>
              </a:ext>
            </a:extLst>
          </p:cNvPr>
          <p:cNvSpPr>
            <a:spLocks noGrp="1"/>
          </p:cNvSpPr>
          <p:nvPr>
            <p:ph type="body" sz="quarter" idx="14"/>
          </p:nvPr>
        </p:nvSpPr>
        <p:spPr/>
        <p:txBody>
          <a:bodyPr/>
          <a:lstStyle/>
          <a:p>
            <a:endParaRPr lang="en-US"/>
          </a:p>
        </p:txBody>
      </p:sp>
      <p:pic>
        <p:nvPicPr>
          <p:cNvPr id="6" name="Picture 5">
            <a:extLst>
              <a:ext uri="{FF2B5EF4-FFF2-40B4-BE49-F238E27FC236}">
                <a16:creationId xmlns:a16="http://schemas.microsoft.com/office/drawing/2014/main" id="{F6CBF538-6800-D433-00B6-DAA616517E8D}"/>
              </a:ext>
            </a:extLst>
          </p:cNvPr>
          <p:cNvPicPr>
            <a:picLocks noChangeAspect="1"/>
          </p:cNvPicPr>
          <p:nvPr/>
        </p:nvPicPr>
        <p:blipFill>
          <a:blip r:embed="rId3"/>
          <a:stretch>
            <a:fillRect/>
          </a:stretch>
        </p:blipFill>
        <p:spPr>
          <a:xfrm>
            <a:off x="378996" y="1280790"/>
            <a:ext cx="2035469" cy="4833257"/>
          </a:xfrm>
          <a:prstGeom prst="rect">
            <a:avLst/>
          </a:prstGeom>
        </p:spPr>
      </p:pic>
      <p:pic>
        <p:nvPicPr>
          <p:cNvPr id="7" name="Picture 6">
            <a:extLst>
              <a:ext uri="{FF2B5EF4-FFF2-40B4-BE49-F238E27FC236}">
                <a16:creationId xmlns:a16="http://schemas.microsoft.com/office/drawing/2014/main" id="{E8F706AB-DF1D-F024-B772-31BF1987C521}"/>
              </a:ext>
            </a:extLst>
          </p:cNvPr>
          <p:cNvPicPr>
            <a:picLocks noChangeAspect="1"/>
          </p:cNvPicPr>
          <p:nvPr/>
        </p:nvPicPr>
        <p:blipFill>
          <a:blip r:embed="rId4"/>
          <a:stretch>
            <a:fillRect/>
          </a:stretch>
        </p:blipFill>
        <p:spPr>
          <a:xfrm>
            <a:off x="3247052" y="1280790"/>
            <a:ext cx="5210737" cy="2091418"/>
          </a:xfrm>
          <a:prstGeom prst="rect">
            <a:avLst/>
          </a:prstGeom>
        </p:spPr>
      </p:pic>
      <p:pic>
        <p:nvPicPr>
          <p:cNvPr id="8" name="Picture 7">
            <a:extLst>
              <a:ext uri="{FF2B5EF4-FFF2-40B4-BE49-F238E27FC236}">
                <a16:creationId xmlns:a16="http://schemas.microsoft.com/office/drawing/2014/main" id="{F61FA304-417B-D419-C1C0-62AC7DF7E9CE}"/>
              </a:ext>
            </a:extLst>
          </p:cNvPr>
          <p:cNvPicPr>
            <a:picLocks noChangeAspect="1"/>
          </p:cNvPicPr>
          <p:nvPr/>
        </p:nvPicPr>
        <p:blipFill>
          <a:blip r:embed="rId5"/>
          <a:stretch>
            <a:fillRect/>
          </a:stretch>
        </p:blipFill>
        <p:spPr>
          <a:xfrm>
            <a:off x="3730995" y="3468210"/>
            <a:ext cx="3886199" cy="2912002"/>
          </a:xfrm>
          <a:prstGeom prst="rect">
            <a:avLst/>
          </a:prstGeom>
        </p:spPr>
      </p:pic>
    </p:spTree>
    <p:extLst>
      <p:ext uri="{BB962C8B-B14F-4D97-AF65-F5344CB8AC3E}">
        <p14:creationId xmlns:p14="http://schemas.microsoft.com/office/powerpoint/2010/main" val="1727776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8FB83C-3152-F18C-77AC-69464DC9E6CD}"/>
              </a:ext>
            </a:extLst>
          </p:cNvPr>
          <p:cNvSpPr>
            <a:spLocks noGrp="1"/>
          </p:cNvSpPr>
          <p:nvPr>
            <p:ph type="title"/>
          </p:nvPr>
        </p:nvSpPr>
        <p:spPr/>
        <p:txBody>
          <a:bodyPr/>
          <a:lstStyle/>
          <a:p>
            <a:r>
              <a:rPr lang="en-US" dirty="0"/>
              <a:t>Using </a:t>
            </a:r>
            <a:r>
              <a:rPr lang="en-US" dirty="0" err="1"/>
              <a:t>pubmed</a:t>
            </a:r>
            <a:endParaRPr lang="en-US" dirty="0"/>
          </a:p>
        </p:txBody>
      </p:sp>
      <p:sp>
        <p:nvSpPr>
          <p:cNvPr id="4" name="Text Placeholder 3">
            <a:extLst>
              <a:ext uri="{FF2B5EF4-FFF2-40B4-BE49-F238E27FC236}">
                <a16:creationId xmlns:a16="http://schemas.microsoft.com/office/drawing/2014/main" id="{0ED131D1-5E5A-239F-1AB5-9985819756DA}"/>
              </a:ext>
            </a:extLst>
          </p:cNvPr>
          <p:cNvSpPr>
            <a:spLocks noGrp="1"/>
          </p:cNvSpPr>
          <p:nvPr>
            <p:ph type="body" sz="quarter" idx="14"/>
          </p:nvPr>
        </p:nvSpPr>
        <p:spPr/>
        <p:txBody>
          <a:bodyPr/>
          <a:lstStyle/>
          <a:p>
            <a:endParaRPr lang="en-US"/>
          </a:p>
        </p:txBody>
      </p:sp>
      <p:pic>
        <p:nvPicPr>
          <p:cNvPr id="6" name="Picture 5">
            <a:extLst>
              <a:ext uri="{FF2B5EF4-FFF2-40B4-BE49-F238E27FC236}">
                <a16:creationId xmlns:a16="http://schemas.microsoft.com/office/drawing/2014/main" id="{0B6EC978-CE22-2E6F-3B7B-BFA361E35412}"/>
              </a:ext>
            </a:extLst>
          </p:cNvPr>
          <p:cNvPicPr>
            <a:picLocks noChangeAspect="1"/>
          </p:cNvPicPr>
          <p:nvPr/>
        </p:nvPicPr>
        <p:blipFill>
          <a:blip r:embed="rId2"/>
          <a:stretch>
            <a:fillRect/>
          </a:stretch>
        </p:blipFill>
        <p:spPr>
          <a:xfrm>
            <a:off x="164034" y="1297311"/>
            <a:ext cx="8815932" cy="4580974"/>
          </a:xfrm>
          <a:prstGeom prst="rect">
            <a:avLst/>
          </a:prstGeom>
        </p:spPr>
      </p:pic>
    </p:spTree>
    <p:extLst>
      <p:ext uri="{BB962C8B-B14F-4D97-AF65-F5344CB8AC3E}">
        <p14:creationId xmlns:p14="http://schemas.microsoft.com/office/powerpoint/2010/main" val="1919360979"/>
      </p:ext>
    </p:extLst>
  </p:cSld>
  <p:clrMapOvr>
    <a:masterClrMapping/>
  </p:clrMapOvr>
</p:sld>
</file>

<file path=ppt/theme/theme1.xml><?xml version="1.0" encoding="utf-8"?>
<a:theme xmlns:a="http://schemas.openxmlformats.org/drawingml/2006/main" name="Villanueva_PedResDay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 [Read-Only]" id="{E7D74949-0762-4E54-AF68-7659135F38D9}" vid="{2D7A12E7-F4F9-4710-B59A-2DC7E6C24433}"/>
    </a:ext>
  </a:extLst>
</a:theme>
</file>

<file path=ppt/theme/theme2.xml><?xml version="1.0" encoding="utf-8"?>
<a:theme xmlns:a="http://schemas.openxmlformats.org/drawingml/2006/main" name="Stony Brook Univers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 [Read-Only]" id="{E7D74949-0762-4E54-AF68-7659135F38D9}" vid="{8EE61834-17E3-4482-8D01-5C9E7FF3B026}"/>
    </a:ext>
  </a:extLst>
</a:theme>
</file>

<file path=ppt/theme/theme3.xml><?xml version="1.0" encoding="utf-8"?>
<a:theme xmlns:a="http://schemas.openxmlformats.org/drawingml/2006/main" name="Stony Brook Medic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 [Read-Only]" id="{E7D74949-0762-4E54-AF68-7659135F38D9}" vid="{96F209C2-9EBC-492E-8E3D-E732025BCB03}"/>
    </a:ext>
  </a:extLst>
</a:theme>
</file>

<file path=ppt/theme/theme4.xml><?xml version="1.0" encoding="utf-8"?>
<a:theme xmlns:a="http://schemas.openxmlformats.org/drawingml/2006/main" name="Stony Brook Children's Hospital">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 [Read-Only]" id="{E7D74949-0762-4E54-AF68-7659135F38D9}" vid="{DE7A4F3B-DC8E-4119-AE7B-256567B5C600}"/>
    </a:ext>
  </a:extLst>
</a:theme>
</file>

<file path=ppt/theme/theme5.xml><?xml version="1.0" encoding="utf-8"?>
<a:theme xmlns:a="http://schemas.openxmlformats.org/drawingml/2006/main" name="Stony Brook Children's">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Villanueva_PedResDay2015.potx</Template>
  <TotalTime>13900</TotalTime>
  <Words>821</Words>
  <Application>Microsoft Office PowerPoint</Application>
  <PresentationFormat>On-screen Show (4:3)</PresentationFormat>
  <Paragraphs>121</Paragraphs>
  <Slides>21</Slides>
  <Notes>13</Notes>
  <HiddenSlides>0</HiddenSlides>
  <MMClips>0</MMClips>
  <ScaleCrop>false</ScaleCrop>
  <HeadingPairs>
    <vt:vector size="4" baseType="variant">
      <vt:variant>
        <vt:lpstr>Theme</vt:lpstr>
      </vt:variant>
      <vt:variant>
        <vt:i4>5</vt:i4>
      </vt:variant>
      <vt:variant>
        <vt:lpstr>Slide Titles</vt:lpstr>
      </vt:variant>
      <vt:variant>
        <vt:i4>21</vt:i4>
      </vt:variant>
    </vt:vector>
  </HeadingPairs>
  <TitlesOfParts>
    <vt:vector size="26" baseType="lpstr">
      <vt:lpstr>Villanueva_PedResDay2015</vt:lpstr>
      <vt:lpstr>Stony Brook University</vt:lpstr>
      <vt:lpstr>Stony Brook Medicine</vt:lpstr>
      <vt:lpstr>Stony Brook Children's Hospital</vt:lpstr>
      <vt:lpstr>Stony Brook Children's</vt:lpstr>
      <vt:lpstr>Scholarship</vt:lpstr>
      <vt:lpstr>What is expected of you? What is the requirement?</vt:lpstr>
      <vt:lpstr>How do I choose a good project for me?</vt:lpstr>
      <vt:lpstr>How do I choose a good project for me? </vt:lpstr>
      <vt:lpstr>How do I choose a good project for me?</vt:lpstr>
      <vt:lpstr>Goals/Objectives for the scholarly project experience</vt:lpstr>
      <vt:lpstr>timeline</vt:lpstr>
      <vt:lpstr>Literature searching</vt:lpstr>
      <vt:lpstr>Using pubmed</vt:lpstr>
      <vt:lpstr>IRB doesn’t need to be daunting</vt:lpstr>
      <vt:lpstr>PowerPoint Presentation</vt:lpstr>
      <vt:lpstr>PowerPoint Presentation</vt:lpstr>
      <vt:lpstr>PowerPoint Presentation</vt:lpstr>
      <vt:lpstr>PGY 2 – 3 timeline</vt:lpstr>
      <vt:lpstr>PowerPoint Presentation</vt:lpstr>
      <vt:lpstr>Mentor/resident relationship Opportunity </vt:lpstr>
      <vt:lpstr>Pitfalls: What if……</vt:lpstr>
      <vt:lpstr>Other resources</vt:lpstr>
      <vt:lpstr>Other resources: ENDNOTE</vt:lpstr>
      <vt:lpstr>Scholarly dissemination</vt:lpstr>
      <vt:lpstr>PowerPoint Presentation</vt:lpstr>
    </vt:vector>
  </TitlesOfParts>
  <Company>Stony Brook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Communication Office</dc:creator>
  <cp:lastModifiedBy>Boykan, Rachel</cp:lastModifiedBy>
  <cp:revision>384</cp:revision>
  <cp:lastPrinted>2012-02-02T20:51:24Z</cp:lastPrinted>
  <dcterms:created xsi:type="dcterms:W3CDTF">2012-02-09T18:55:27Z</dcterms:created>
  <dcterms:modified xsi:type="dcterms:W3CDTF">2024-01-17T21:38:00Z</dcterms:modified>
</cp:coreProperties>
</file>