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8" r:id="rId3"/>
    <p:sldId id="260" r:id="rId4"/>
    <p:sldId id="273" r:id="rId5"/>
    <p:sldId id="261" r:id="rId6"/>
    <p:sldId id="262" r:id="rId7"/>
    <p:sldId id="263" r:id="rId8"/>
    <p:sldId id="264" r:id="rId9"/>
    <p:sldId id="265" r:id="rId10"/>
    <p:sldId id="266" r:id="rId11"/>
    <p:sldId id="267" r:id="rId12"/>
    <p:sldId id="268" r:id="rId13"/>
    <p:sldId id="270" r:id="rId14"/>
    <p:sldId id="271" r:id="rId15"/>
    <p:sldId id="274"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115" d="100"/>
          <a:sy n="115" d="100"/>
        </p:scale>
        <p:origin x="4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F191-B6D6-4686-85A8-0AE47157A9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FD8B45-52A5-4231-93FC-D348A9400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EE96CA-7039-43AC-9136-8C2729791F52}"/>
              </a:ext>
            </a:extLst>
          </p:cNvPr>
          <p:cNvSpPr>
            <a:spLocks noGrp="1"/>
          </p:cNvSpPr>
          <p:nvPr>
            <p:ph type="dt" sz="half" idx="10"/>
          </p:nvPr>
        </p:nvSpPr>
        <p:spPr/>
        <p:txBody>
          <a:bodyPr/>
          <a:lstStyle/>
          <a:p>
            <a:fld id="{C37969DD-5B7E-4B16-891E-75C7D50EB418}" type="datetimeFigureOut">
              <a:rPr lang="en-US" smtClean="0"/>
              <a:t>11/18/2024</a:t>
            </a:fld>
            <a:endParaRPr lang="en-US"/>
          </a:p>
        </p:txBody>
      </p:sp>
      <p:sp>
        <p:nvSpPr>
          <p:cNvPr id="5" name="Footer Placeholder 4">
            <a:extLst>
              <a:ext uri="{FF2B5EF4-FFF2-40B4-BE49-F238E27FC236}">
                <a16:creationId xmlns:a16="http://schemas.microsoft.com/office/drawing/2014/main" id="{A51FE83B-65AB-494A-88E5-0B991DABA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F2B12-0FFA-405B-A858-2013E507355F}"/>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178253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2FA1-1FE1-4ECB-B56A-0CD2C12832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AF6578-2F28-4504-8FC6-D065728434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0EB5A-E0EC-4483-B0DE-1C37676F2F5E}"/>
              </a:ext>
            </a:extLst>
          </p:cNvPr>
          <p:cNvSpPr>
            <a:spLocks noGrp="1"/>
          </p:cNvSpPr>
          <p:nvPr>
            <p:ph type="dt" sz="half" idx="10"/>
          </p:nvPr>
        </p:nvSpPr>
        <p:spPr/>
        <p:txBody>
          <a:bodyPr/>
          <a:lstStyle/>
          <a:p>
            <a:fld id="{C37969DD-5B7E-4B16-891E-75C7D50EB418}" type="datetimeFigureOut">
              <a:rPr lang="en-US" smtClean="0"/>
              <a:t>11/18/2024</a:t>
            </a:fld>
            <a:endParaRPr lang="en-US"/>
          </a:p>
        </p:txBody>
      </p:sp>
      <p:sp>
        <p:nvSpPr>
          <p:cNvPr id="5" name="Footer Placeholder 4">
            <a:extLst>
              <a:ext uri="{FF2B5EF4-FFF2-40B4-BE49-F238E27FC236}">
                <a16:creationId xmlns:a16="http://schemas.microsoft.com/office/drawing/2014/main" id="{61DA9E53-475D-433B-812A-C3DE5928B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7945C-4819-4C12-9CE1-D24462B611A0}"/>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275098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04E25E-1AC7-420F-853E-8A29283F78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5D6F85-3BD7-46C3-9EF0-B1792C7176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D4B94-1666-405F-98FA-2B5A5B8ECF33}"/>
              </a:ext>
            </a:extLst>
          </p:cNvPr>
          <p:cNvSpPr>
            <a:spLocks noGrp="1"/>
          </p:cNvSpPr>
          <p:nvPr>
            <p:ph type="dt" sz="half" idx="10"/>
          </p:nvPr>
        </p:nvSpPr>
        <p:spPr/>
        <p:txBody>
          <a:bodyPr/>
          <a:lstStyle/>
          <a:p>
            <a:fld id="{C37969DD-5B7E-4B16-891E-75C7D50EB418}" type="datetimeFigureOut">
              <a:rPr lang="en-US" smtClean="0"/>
              <a:t>11/18/2024</a:t>
            </a:fld>
            <a:endParaRPr lang="en-US"/>
          </a:p>
        </p:txBody>
      </p:sp>
      <p:sp>
        <p:nvSpPr>
          <p:cNvPr id="5" name="Footer Placeholder 4">
            <a:extLst>
              <a:ext uri="{FF2B5EF4-FFF2-40B4-BE49-F238E27FC236}">
                <a16:creationId xmlns:a16="http://schemas.microsoft.com/office/drawing/2014/main" id="{D0DC4788-44B2-4DCF-BF6B-5F03CF4CE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1ACB3-9080-46F1-BBF2-5758615315EA}"/>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417138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BM Logo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8709712" y="6425176"/>
            <a:ext cx="2743200" cy="365125"/>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1000" smtClean="0">
                <a:solidFill>
                  <a:schemeClr val="bg1"/>
                </a:solidFill>
              </a:rPr>
              <a:pPr/>
              <a:t>‹#›</a:t>
            </a:fld>
            <a:endParaRPr lang="en-US" sz="1000" dirty="0">
              <a:solidFill>
                <a:schemeClr val="bg1"/>
              </a:solidFill>
            </a:endParaRPr>
          </a:p>
        </p:txBody>
      </p:sp>
      <p:cxnSp>
        <p:nvCxnSpPr>
          <p:cNvPr id="19" name="Straight Connector 18"/>
          <p:cNvCxnSpPr/>
          <p:nvPr userDrawn="1"/>
        </p:nvCxnSpPr>
        <p:spPr>
          <a:xfrm>
            <a:off x="838205" y="6241200"/>
            <a:ext cx="1052090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7D2EFC3-4B76-1F43-BFD2-E6E9E9E6C48D}"/>
              </a:ext>
            </a:extLst>
          </p:cNvPr>
          <p:cNvPicPr>
            <a:picLocks noChangeAspect="1"/>
          </p:cNvPicPr>
          <p:nvPr userDrawn="1"/>
        </p:nvPicPr>
        <p:blipFill>
          <a:blip r:embed="rId2"/>
          <a:srcRect/>
          <a:stretch/>
        </p:blipFill>
        <p:spPr>
          <a:xfrm>
            <a:off x="4031438" y="2514601"/>
            <a:ext cx="4129127" cy="1328915"/>
          </a:xfrm>
          <a:prstGeom prst="rect">
            <a:avLst/>
          </a:prstGeom>
        </p:spPr>
      </p:pic>
    </p:spTree>
    <p:extLst>
      <p:ext uri="{BB962C8B-B14F-4D97-AF65-F5344CB8AC3E}">
        <p14:creationId xmlns:p14="http://schemas.microsoft.com/office/powerpoint/2010/main" val="1837884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BM Logo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8709712" y="6425176"/>
            <a:ext cx="2743200" cy="365125"/>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1000" smtClean="0">
                <a:solidFill>
                  <a:schemeClr val="bg1"/>
                </a:solidFill>
              </a:rPr>
              <a:pPr/>
              <a:t>‹#›</a:t>
            </a:fld>
            <a:endParaRPr lang="en-US" sz="1000" dirty="0">
              <a:solidFill>
                <a:schemeClr val="bg1"/>
              </a:solidFill>
            </a:endParaRPr>
          </a:p>
        </p:txBody>
      </p:sp>
      <p:cxnSp>
        <p:nvCxnSpPr>
          <p:cNvPr id="19" name="Straight Connector 18"/>
          <p:cNvCxnSpPr/>
          <p:nvPr userDrawn="1"/>
        </p:nvCxnSpPr>
        <p:spPr>
          <a:xfrm>
            <a:off x="838205" y="6241200"/>
            <a:ext cx="1052090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7D2EFC3-4B76-1F43-BFD2-E6E9E9E6C48D}"/>
              </a:ext>
            </a:extLst>
          </p:cNvPr>
          <p:cNvPicPr>
            <a:picLocks noChangeAspect="1"/>
          </p:cNvPicPr>
          <p:nvPr userDrawn="1"/>
        </p:nvPicPr>
        <p:blipFill>
          <a:blip r:embed="rId2"/>
          <a:srcRect/>
          <a:stretch/>
        </p:blipFill>
        <p:spPr>
          <a:xfrm>
            <a:off x="4031438" y="2514601"/>
            <a:ext cx="4129127" cy="1328915"/>
          </a:xfrm>
          <a:prstGeom prst="rect">
            <a:avLst/>
          </a:prstGeom>
        </p:spPr>
      </p:pic>
    </p:spTree>
    <p:extLst>
      <p:ext uri="{BB962C8B-B14F-4D97-AF65-F5344CB8AC3E}">
        <p14:creationId xmlns:p14="http://schemas.microsoft.com/office/powerpoint/2010/main" val="372295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BM Title Slide-1 Present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909040" y="889000"/>
            <a:ext cx="11282961" cy="616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572119" y="1460326"/>
            <a:ext cx="9956800" cy="2456709"/>
          </a:xfrm>
          <a:prstGeom prst="rect">
            <a:avLst/>
          </a:prstGeom>
        </p:spPr>
        <p:txBody>
          <a:bodyPr lIns="0" tIns="0" rIns="0" bIns="0"/>
          <a:lstStyle>
            <a:lvl1pPr>
              <a:lnSpc>
                <a:spcPts val="5333"/>
              </a:lnSpc>
              <a:defRPr sz="5333"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625600" y="4096489"/>
            <a:ext cx="9956801" cy="1669307"/>
          </a:xfrm>
          <a:prstGeom prst="rect">
            <a:avLst/>
          </a:prstGeom>
        </p:spPr>
        <p:txBody>
          <a:bodyPr lIns="0" tIns="0" rIns="0" bIns="0"/>
          <a:lstStyle>
            <a:lvl1pPr>
              <a:lnSpc>
                <a:spcPct val="100000"/>
              </a:lnSpc>
              <a:spcAft>
                <a:spcPts val="400"/>
              </a:spcAft>
              <a:defRPr sz="24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133"/>
              </a:lnSpc>
              <a:spcBef>
                <a:spcPts val="0"/>
              </a:spcBef>
              <a:tabLst/>
              <a:defRPr sz="16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Presenter’s Title</a:t>
            </a:r>
          </a:p>
          <a:p>
            <a:pPr lvl="1"/>
            <a:r>
              <a:rPr lang="en-US" dirty="0"/>
              <a:t>Presenter’s Title</a:t>
            </a:r>
          </a:p>
          <a:p>
            <a:pPr lvl="1"/>
            <a:r>
              <a:rPr lang="en-US" dirty="0"/>
              <a:t>Presenter’s Title</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625604" y="3886200"/>
            <a:ext cx="8128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2"/>
          <a:srcRect/>
          <a:stretch/>
        </p:blipFill>
        <p:spPr>
          <a:xfrm>
            <a:off x="-1297" y="-1016"/>
            <a:ext cx="890016" cy="890016"/>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6702552"/>
            <a:ext cx="12192000" cy="155448"/>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3"/>
          <a:srcRect/>
          <a:stretch/>
        </p:blipFill>
        <p:spPr>
          <a:xfrm>
            <a:off x="1625601" y="5867400"/>
            <a:ext cx="3441700" cy="609600"/>
          </a:xfrm>
          <a:prstGeom prst="rect">
            <a:avLst/>
          </a:prstGeom>
        </p:spPr>
      </p:pic>
    </p:spTree>
    <p:extLst>
      <p:ext uri="{BB962C8B-B14F-4D97-AF65-F5344CB8AC3E}">
        <p14:creationId xmlns:p14="http://schemas.microsoft.com/office/powerpoint/2010/main" val="3443794276"/>
      </p:ext>
    </p:extLst>
  </p:cSld>
  <p:clrMapOvr>
    <a:masterClrMapping/>
  </p:clrMapOvr>
  <p:extLst>
    <p:ext uri="{DCECCB84-F9BA-43D5-87BE-67443E8EF086}">
      <p15:sldGuideLst xmlns:p15="http://schemas.microsoft.com/office/powerpoint/2012/main">
        <p15:guide id="1" pos="7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BM Title Slide-2 Present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909040" y="889000"/>
            <a:ext cx="11282961" cy="616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572119" y="1459962"/>
            <a:ext cx="9956800" cy="2456709"/>
          </a:xfrm>
          <a:prstGeom prst="rect">
            <a:avLst/>
          </a:prstGeom>
        </p:spPr>
        <p:txBody>
          <a:bodyPr lIns="0" tIns="0" rIns="0" bIns="0"/>
          <a:lstStyle>
            <a:lvl1pPr>
              <a:lnSpc>
                <a:spcPts val="5333"/>
              </a:lnSpc>
              <a:defRPr sz="5333"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625599" y="4096491"/>
            <a:ext cx="5137543" cy="1466109"/>
          </a:xfrm>
          <a:prstGeom prst="rect">
            <a:avLst/>
          </a:prstGeom>
        </p:spPr>
        <p:txBody>
          <a:bodyPr lIns="0" tIns="0" rIns="0" bIns="0"/>
          <a:lstStyle>
            <a:lvl1pPr>
              <a:lnSpc>
                <a:spcPct val="100000"/>
              </a:lnSpc>
              <a:spcAft>
                <a:spcPts val="400"/>
              </a:spcAft>
              <a:defRPr sz="24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133"/>
              </a:lnSpc>
              <a:spcBef>
                <a:spcPts val="0"/>
              </a:spcBef>
              <a:tabLst/>
              <a:defRPr sz="16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625604" y="3886200"/>
            <a:ext cx="8128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2"/>
          <a:srcRect/>
          <a:stretch/>
        </p:blipFill>
        <p:spPr>
          <a:xfrm>
            <a:off x="-1297" y="-1016"/>
            <a:ext cx="890016" cy="890016"/>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6702552"/>
            <a:ext cx="12192000" cy="155448"/>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3"/>
          <a:srcRect/>
          <a:stretch/>
        </p:blipFill>
        <p:spPr>
          <a:xfrm>
            <a:off x="1625601" y="5867400"/>
            <a:ext cx="3441700" cy="609600"/>
          </a:xfrm>
          <a:prstGeom prst="rect">
            <a:avLst/>
          </a:prstGeom>
        </p:spPr>
      </p:pic>
      <p:sp>
        <p:nvSpPr>
          <p:cNvPr id="13" name="Text Placeholder 7">
            <a:extLst>
              <a:ext uri="{FF2B5EF4-FFF2-40B4-BE49-F238E27FC236}">
                <a16:creationId xmlns:a16="http://schemas.microsoft.com/office/drawing/2014/main" id="{30A46A5F-DB71-0140-B1FA-A9800D8A01F6}"/>
              </a:ext>
            </a:extLst>
          </p:cNvPr>
          <p:cNvSpPr>
            <a:spLocks noGrp="1"/>
          </p:cNvSpPr>
          <p:nvPr>
            <p:ph type="body" sz="quarter" idx="21" hasCustomPrompt="1"/>
          </p:nvPr>
        </p:nvSpPr>
        <p:spPr>
          <a:xfrm>
            <a:off x="6966344" y="4096491"/>
            <a:ext cx="5022457" cy="1466109"/>
          </a:xfrm>
          <a:prstGeom prst="rect">
            <a:avLst/>
          </a:prstGeom>
        </p:spPr>
        <p:txBody>
          <a:bodyPr lIns="0" tIns="0" rIns="0" bIns="0"/>
          <a:lstStyle>
            <a:lvl1pPr>
              <a:lnSpc>
                <a:spcPct val="100000"/>
              </a:lnSpc>
              <a:spcAft>
                <a:spcPts val="400"/>
              </a:spcAft>
              <a:defRPr sz="24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133"/>
              </a:lnSpc>
              <a:spcBef>
                <a:spcPts val="0"/>
              </a:spcBef>
              <a:tabLst/>
              <a:defRPr sz="16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spTree>
    <p:extLst>
      <p:ext uri="{BB962C8B-B14F-4D97-AF65-F5344CB8AC3E}">
        <p14:creationId xmlns:p14="http://schemas.microsoft.com/office/powerpoint/2010/main" val="2132450958"/>
      </p:ext>
    </p:extLst>
  </p:cSld>
  <p:clrMapOvr>
    <a:masterClrMapping/>
  </p:clrMapOvr>
  <p:extLst>
    <p:ext uri="{DCECCB84-F9BA-43D5-87BE-67443E8EF086}">
      <p15:sldGuideLst xmlns:p15="http://schemas.microsoft.com/office/powerpoint/2012/main">
        <p15:guide id="1" pos="7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ategory Slide - ALL CAP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CD39E2-285B-8D41-A2F0-E85E70BC7DAF}"/>
              </a:ext>
            </a:extLst>
          </p:cNvPr>
          <p:cNvSpPr/>
          <p:nvPr userDrawn="1"/>
        </p:nvSpPr>
        <p:spPr>
          <a:xfrm>
            <a:off x="0" y="0"/>
            <a:ext cx="12192000" cy="6858000"/>
          </a:xfrm>
          <a:prstGeom prst="rect">
            <a:avLst/>
          </a:prstGeom>
          <a:solidFill>
            <a:srgbClr val="A71E23"/>
          </a:solidFill>
          <a:ln>
            <a:solidFill>
              <a:srgbClr val="A71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625600" y="1513840"/>
            <a:ext cx="8837837" cy="4963160"/>
          </a:xfrm>
          <a:prstGeom prst="rect">
            <a:avLst/>
          </a:prstGeom>
          <a:ln>
            <a:noFill/>
          </a:ln>
        </p:spPr>
        <p:txBody>
          <a:bodyPr lIns="0" tIns="0" rIns="0" bIns="0"/>
          <a:lstStyle>
            <a:lvl1pPr>
              <a:lnSpc>
                <a:spcPts val="5867"/>
              </a:lnSpc>
              <a:defRPr sz="5867" b="1"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THIS IS A TOPIC / CATEGORY SLIDE.</a:t>
            </a:r>
          </a:p>
          <a:p>
            <a:pPr lvl="0"/>
            <a:r>
              <a:rPr lang="en-US" dirty="0"/>
              <a:t> </a:t>
            </a:r>
          </a:p>
          <a:p>
            <a:pPr lvl="0"/>
            <a:r>
              <a:rPr lang="en-US" dirty="0"/>
              <a:t>DO NOT CHANGE FONT STYLE OR </a:t>
            </a:r>
            <a:br>
              <a:rPr lang="en-US" dirty="0"/>
            </a:br>
            <a:r>
              <a:rPr lang="en-US" dirty="0"/>
              <a:t>44 POINT SIZE.</a:t>
            </a:r>
          </a:p>
        </p:txBody>
      </p:sp>
    </p:spTree>
    <p:extLst>
      <p:ext uri="{BB962C8B-B14F-4D97-AF65-F5344CB8AC3E}">
        <p14:creationId xmlns:p14="http://schemas.microsoft.com/office/powerpoint/2010/main" val="889397998"/>
      </p:ext>
    </p:extLst>
  </p:cSld>
  <p:clrMapOvr>
    <a:masterClrMapping/>
  </p:clrMapOvr>
  <p:extLst>
    <p:ext uri="{DCECCB84-F9BA-43D5-87BE-67443E8EF086}">
      <p15:sldGuideLst xmlns:p15="http://schemas.microsoft.com/office/powerpoint/2012/main">
        <p15:guide id="1" pos="7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Line Head, Bullet Lists, 3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4267200" y="6222864"/>
            <a:ext cx="73152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1219200" y="5461000"/>
            <a:ext cx="10363200" cy="437685"/>
          </a:xfrm>
          <a:prstGeom prst="rect">
            <a:avLst/>
          </a:prstGeom>
        </p:spPr>
        <p:txBody>
          <a:bodyPr lIns="0" tIns="0" rIns="0" bIns="0" anchor="b"/>
          <a:lstStyle>
            <a:lvl1pPr algn="r">
              <a:lnSpc>
                <a:spcPct val="100000"/>
              </a:lnSpc>
              <a:defRPr sz="1333">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1214967" y="462477"/>
            <a:ext cx="10363200" cy="1358123"/>
          </a:xfrm>
          <a:prstGeom prst="rect">
            <a:avLst/>
          </a:prstGeom>
        </p:spPr>
        <p:txBody>
          <a:bodyPr lIns="0" tIns="0" rIns="0" bIns="0"/>
          <a:lstStyle>
            <a:lvl1pPr>
              <a:lnSpc>
                <a:spcPts val="4267"/>
              </a:lnSpc>
              <a:defRPr sz="4267"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0584" indent="0">
              <a:lnSpc>
                <a:spcPts val="4800"/>
              </a:lnSpc>
              <a:spcBef>
                <a:spcPts val="0"/>
              </a:spcBef>
              <a:buFontTx/>
              <a:buNone/>
              <a:tabLst/>
              <a:defRPr sz="4800" b="1"/>
            </a:lvl2pPr>
            <a:lvl3pPr marL="10584" indent="0">
              <a:lnSpc>
                <a:spcPts val="4800"/>
              </a:lnSpc>
              <a:spcBef>
                <a:spcPts val="0"/>
              </a:spcBef>
              <a:buFontTx/>
              <a:buNone/>
              <a:tabLst/>
              <a:defRPr sz="4800" b="1"/>
            </a:lvl3pPr>
            <a:lvl4pPr marL="10584" indent="0">
              <a:lnSpc>
                <a:spcPts val="4800"/>
              </a:lnSpc>
              <a:spcBef>
                <a:spcPts val="0"/>
              </a:spcBef>
              <a:buFontTx/>
              <a:buNone/>
              <a:tabLst/>
              <a:defRPr sz="4800" b="1"/>
            </a:lvl4pPr>
            <a:lvl5pPr marL="10584" indent="0">
              <a:lnSpc>
                <a:spcPts val="4800"/>
              </a:lnSpc>
              <a:spcBef>
                <a:spcPts val="0"/>
              </a:spcBef>
              <a:buFontTx/>
              <a:buNone/>
              <a:tabLst/>
              <a:defRPr sz="4800" b="1"/>
            </a:lvl5pPr>
          </a:lstStyle>
          <a:p>
            <a:pPr lvl="0"/>
            <a:r>
              <a:rPr lang="en-US" dirty="0"/>
              <a:t>1-Line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1218471" y="1883869"/>
            <a:ext cx="7112000" cy="3759200"/>
          </a:xfrm>
          <a:prstGeom prst="rect">
            <a:avLst/>
          </a:prstGeom>
        </p:spPr>
        <p:txBody>
          <a:bodyPr lIns="0" tIns="0" rIns="0" bIns="0"/>
          <a:lstStyle>
            <a:lvl1pPr>
              <a:lnSpc>
                <a:spcPts val="2800"/>
              </a:lnSpc>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800"/>
              </a:lnSpc>
              <a:spcBef>
                <a:spcPts val="1200"/>
              </a:spcBef>
              <a:tabLst/>
              <a:defRPr sz="24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marL="228594" indent="-228594">
              <a:spcBef>
                <a:spcPts val="400"/>
              </a:spcBef>
              <a:buFont typeface="Arial" panose="020B0604020202020204" pitchFamily="34" charset="0"/>
              <a:buChar char="•"/>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5504" indent="-230712">
              <a:spcBef>
                <a:spcPts val="400"/>
              </a:spcBef>
              <a:buFont typeface="System Font Regular"/>
              <a:buChar char="–"/>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64098" indent="-228594">
              <a:spcBef>
                <a:spcPts val="400"/>
              </a:spcBef>
              <a:buFont typeface="Courier New" panose="02070309020205020404" pitchFamily="49" charset="0"/>
              <a:buChar char="o"/>
              <a:tabLst/>
              <a:defRPr sz="2133" b="0" i="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4428A85E-763B-5B4C-9350-C0EA4397B5F9}"/>
              </a:ext>
            </a:extLst>
          </p:cNvPr>
          <p:cNvSpPr>
            <a:spLocks noGrp="1"/>
          </p:cNvSpPr>
          <p:nvPr>
            <p:ph sz="quarter" idx="29" hasCustomPrompt="1"/>
          </p:nvPr>
        </p:nvSpPr>
        <p:spPr>
          <a:xfrm>
            <a:off x="8432801" y="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8432801" y="179520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8432801" y="3580800"/>
            <a:ext cx="3145367"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1">
            <a:extLst>
              <a:ext uri="{FF2B5EF4-FFF2-40B4-BE49-F238E27FC236}">
                <a16:creationId xmlns:a16="http://schemas.microsoft.com/office/drawing/2014/main" id="{F60EFFEB-54E6-2446-8F2C-35B5FFA0212E}"/>
              </a:ext>
            </a:extLst>
          </p:cNvPr>
          <p:cNvSpPr>
            <a:spLocks noGrp="1"/>
          </p:cNvSpPr>
          <p:nvPr>
            <p:ph sz="quarter" idx="32" hasCustomPrompt="1"/>
          </p:nvPr>
        </p:nvSpPr>
        <p:spPr>
          <a:xfrm>
            <a:off x="12503201" y="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12503201" y="179520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12503201" y="3580800"/>
            <a:ext cx="3145367"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446636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Line Head, Bullet Lists, 6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4267200" y="6222864"/>
            <a:ext cx="73152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1219200" y="5461000"/>
            <a:ext cx="10363200" cy="437685"/>
          </a:xfrm>
          <a:prstGeom prst="rect">
            <a:avLst/>
          </a:prstGeom>
        </p:spPr>
        <p:txBody>
          <a:bodyPr lIns="0" tIns="0" rIns="0" bIns="0" anchor="b"/>
          <a:lstStyle>
            <a:lvl1pPr algn="r">
              <a:lnSpc>
                <a:spcPct val="100000"/>
              </a:lnSpc>
              <a:defRPr sz="1333">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1177453" y="462477"/>
            <a:ext cx="10359696" cy="1358123"/>
          </a:xfrm>
          <a:prstGeom prst="rect">
            <a:avLst/>
          </a:prstGeom>
        </p:spPr>
        <p:txBody>
          <a:bodyPr lIns="0" tIns="0" rIns="0" bIns="0"/>
          <a:lstStyle>
            <a:lvl1pPr>
              <a:lnSpc>
                <a:spcPts val="4267"/>
              </a:lnSpc>
              <a:defRPr sz="4267"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0584" indent="0">
              <a:lnSpc>
                <a:spcPts val="4800"/>
              </a:lnSpc>
              <a:spcBef>
                <a:spcPts val="0"/>
              </a:spcBef>
              <a:buFontTx/>
              <a:buNone/>
              <a:tabLst/>
              <a:defRPr sz="4800" b="1"/>
            </a:lvl2pPr>
            <a:lvl3pPr marL="10584" indent="0">
              <a:lnSpc>
                <a:spcPts val="4800"/>
              </a:lnSpc>
              <a:spcBef>
                <a:spcPts val="0"/>
              </a:spcBef>
              <a:buFontTx/>
              <a:buNone/>
              <a:tabLst/>
              <a:defRPr sz="4800" b="1"/>
            </a:lvl3pPr>
            <a:lvl4pPr marL="10584" indent="0">
              <a:lnSpc>
                <a:spcPts val="4800"/>
              </a:lnSpc>
              <a:spcBef>
                <a:spcPts val="0"/>
              </a:spcBef>
              <a:buFontTx/>
              <a:buNone/>
              <a:tabLst/>
              <a:defRPr sz="4800" b="1"/>
            </a:lvl4pPr>
            <a:lvl5pPr marL="10584" indent="0">
              <a:lnSpc>
                <a:spcPts val="4800"/>
              </a:lnSpc>
              <a:spcBef>
                <a:spcPts val="0"/>
              </a:spcBef>
              <a:buFontTx/>
              <a:buNone/>
              <a:tabLst/>
              <a:defRPr sz="4800" b="1"/>
            </a:lvl5pPr>
          </a:lstStyle>
          <a:p>
            <a:pPr lvl="0"/>
            <a:r>
              <a:rPr lang="en-US" dirty="0"/>
              <a:t>1-Line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1219200" y="1904400"/>
            <a:ext cx="6135696" cy="3759200"/>
          </a:xfrm>
          <a:prstGeom prst="rect">
            <a:avLst/>
          </a:prstGeom>
        </p:spPr>
        <p:txBody>
          <a:bodyPr lIns="0" tIns="0" rIns="0" bIns="0"/>
          <a:lstStyle>
            <a:lvl1pPr>
              <a:lnSpc>
                <a:spcPts val="2800"/>
              </a:lnSpc>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800"/>
              </a:lnSpc>
              <a:spcBef>
                <a:spcPts val="1200"/>
              </a:spcBef>
              <a:tabLst/>
              <a:defRPr sz="24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marL="228594" indent="-228594">
              <a:spcBef>
                <a:spcPts val="400"/>
              </a:spcBef>
              <a:buFont typeface="Arial" panose="020B0604020202020204" pitchFamily="34" charset="0"/>
              <a:buChar char="•"/>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5504" indent="-230712">
              <a:spcBef>
                <a:spcPts val="400"/>
              </a:spcBef>
              <a:buFont typeface="System Font Regular"/>
              <a:buChar char="–"/>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64098" indent="-228594">
              <a:spcBef>
                <a:spcPts val="400"/>
              </a:spcBef>
              <a:buFont typeface="Courier New" panose="02070309020205020404" pitchFamily="49" charset="0"/>
              <a:buChar char="o"/>
              <a:tabLst/>
              <a:defRPr sz="2133" b="0" i="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1">
            <a:extLst>
              <a:ext uri="{FF2B5EF4-FFF2-40B4-BE49-F238E27FC236}">
                <a16:creationId xmlns:a16="http://schemas.microsoft.com/office/drawing/2014/main" id="{094A82E2-4C36-9345-8C3F-9A853FC1F329}"/>
              </a:ext>
            </a:extLst>
          </p:cNvPr>
          <p:cNvSpPr>
            <a:spLocks noGrp="1"/>
          </p:cNvSpPr>
          <p:nvPr>
            <p:ph sz="quarter" idx="32" hasCustomPrompt="1"/>
          </p:nvPr>
        </p:nvSpPr>
        <p:spPr>
          <a:xfrm>
            <a:off x="10058400" y="82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1">
            <a:extLst>
              <a:ext uri="{FF2B5EF4-FFF2-40B4-BE49-F238E27FC236}">
                <a16:creationId xmlns:a16="http://schemas.microsoft.com/office/drawing/2014/main" id="{D80C0612-5740-AE4F-82A9-3D055DFB876A}"/>
              </a:ext>
            </a:extLst>
          </p:cNvPr>
          <p:cNvSpPr>
            <a:spLocks noGrp="1"/>
          </p:cNvSpPr>
          <p:nvPr>
            <p:ph sz="quarter" idx="33" hasCustomPrompt="1"/>
          </p:nvPr>
        </p:nvSpPr>
        <p:spPr>
          <a:xfrm>
            <a:off x="10058400" y="18034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a:extLst>
              <a:ext uri="{FF2B5EF4-FFF2-40B4-BE49-F238E27FC236}">
                <a16:creationId xmlns:a16="http://schemas.microsoft.com/office/drawing/2014/main" id="{974D2C20-A41B-EF4D-B484-EC09FC7E2592}"/>
              </a:ext>
            </a:extLst>
          </p:cNvPr>
          <p:cNvSpPr>
            <a:spLocks noGrp="1"/>
          </p:cNvSpPr>
          <p:nvPr>
            <p:ph sz="quarter" idx="34" hasCustomPrompt="1"/>
          </p:nvPr>
        </p:nvSpPr>
        <p:spPr>
          <a:xfrm>
            <a:off x="10058400" y="3589000"/>
            <a:ext cx="1930400"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1">
            <a:extLst>
              <a:ext uri="{FF2B5EF4-FFF2-40B4-BE49-F238E27FC236}">
                <a16:creationId xmlns:a16="http://schemas.microsoft.com/office/drawing/2014/main" id="{2BFB9A37-9B73-A443-8662-40297198DEF2}"/>
              </a:ext>
            </a:extLst>
          </p:cNvPr>
          <p:cNvSpPr>
            <a:spLocks noGrp="1"/>
          </p:cNvSpPr>
          <p:nvPr>
            <p:ph sz="quarter" idx="35" hasCustomPrompt="1"/>
          </p:nvPr>
        </p:nvSpPr>
        <p:spPr>
          <a:xfrm>
            <a:off x="8013600" y="82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1">
            <a:extLst>
              <a:ext uri="{FF2B5EF4-FFF2-40B4-BE49-F238E27FC236}">
                <a16:creationId xmlns:a16="http://schemas.microsoft.com/office/drawing/2014/main" id="{1015CD73-44E3-5F42-9C7F-A7F718DC71CD}"/>
              </a:ext>
            </a:extLst>
          </p:cNvPr>
          <p:cNvSpPr>
            <a:spLocks noGrp="1"/>
          </p:cNvSpPr>
          <p:nvPr>
            <p:ph sz="quarter" idx="36" hasCustomPrompt="1"/>
          </p:nvPr>
        </p:nvSpPr>
        <p:spPr>
          <a:xfrm>
            <a:off x="8013600" y="18034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11">
            <a:extLst>
              <a:ext uri="{FF2B5EF4-FFF2-40B4-BE49-F238E27FC236}">
                <a16:creationId xmlns:a16="http://schemas.microsoft.com/office/drawing/2014/main" id="{6292850D-C202-1A44-B64E-E13FD697C730}"/>
              </a:ext>
            </a:extLst>
          </p:cNvPr>
          <p:cNvSpPr>
            <a:spLocks noGrp="1"/>
          </p:cNvSpPr>
          <p:nvPr>
            <p:ph sz="quarter" idx="37" hasCustomPrompt="1"/>
          </p:nvPr>
        </p:nvSpPr>
        <p:spPr>
          <a:xfrm>
            <a:off x="8013600" y="3589000"/>
            <a:ext cx="1930400"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038448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Line Head, Number List, 3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4267200" y="6222864"/>
            <a:ext cx="73152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1219200" y="5461000"/>
            <a:ext cx="10363200" cy="437685"/>
          </a:xfrm>
          <a:prstGeom prst="rect">
            <a:avLst/>
          </a:prstGeom>
        </p:spPr>
        <p:txBody>
          <a:bodyPr lIns="0" tIns="0" rIns="0" bIns="0" anchor="b"/>
          <a:lstStyle>
            <a:lvl1pPr algn="r">
              <a:lnSpc>
                <a:spcPct val="100000"/>
              </a:lnSpc>
              <a:defRPr sz="1333">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1219200" y="462477"/>
            <a:ext cx="10359696" cy="1358123"/>
          </a:xfrm>
          <a:prstGeom prst="rect">
            <a:avLst/>
          </a:prstGeom>
        </p:spPr>
        <p:txBody>
          <a:bodyPr lIns="0" tIns="0" rIns="0" bIns="0"/>
          <a:lstStyle>
            <a:lvl1pPr>
              <a:lnSpc>
                <a:spcPts val="4267"/>
              </a:lnSpc>
              <a:defRPr sz="4267"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0584" indent="0">
              <a:lnSpc>
                <a:spcPts val="4800"/>
              </a:lnSpc>
              <a:spcBef>
                <a:spcPts val="0"/>
              </a:spcBef>
              <a:buFontTx/>
              <a:buNone/>
              <a:tabLst/>
              <a:defRPr sz="4800" b="1"/>
            </a:lvl2pPr>
            <a:lvl3pPr marL="10584" indent="0">
              <a:lnSpc>
                <a:spcPts val="4800"/>
              </a:lnSpc>
              <a:spcBef>
                <a:spcPts val="0"/>
              </a:spcBef>
              <a:buFontTx/>
              <a:buNone/>
              <a:tabLst/>
              <a:defRPr sz="4800" b="1"/>
            </a:lvl3pPr>
            <a:lvl4pPr marL="10584" indent="0">
              <a:lnSpc>
                <a:spcPts val="4800"/>
              </a:lnSpc>
              <a:spcBef>
                <a:spcPts val="0"/>
              </a:spcBef>
              <a:buFontTx/>
              <a:buNone/>
              <a:tabLst/>
              <a:defRPr sz="4800" b="1"/>
            </a:lvl4pPr>
            <a:lvl5pPr marL="10584" indent="0">
              <a:lnSpc>
                <a:spcPts val="4800"/>
              </a:lnSpc>
              <a:spcBef>
                <a:spcPts val="0"/>
              </a:spcBef>
              <a:buFontTx/>
              <a:buNone/>
              <a:tabLst/>
              <a:defRPr sz="4800" b="1"/>
            </a:lvl5pPr>
          </a:lstStyle>
          <a:p>
            <a:pPr lvl="0"/>
            <a:r>
              <a:rPr lang="en-US" dirty="0"/>
              <a:t>1-Line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1219200" y="1904400"/>
            <a:ext cx="6908800" cy="3353400"/>
          </a:xfrm>
          <a:prstGeom prst="rect">
            <a:avLst/>
          </a:prstGeom>
        </p:spPr>
        <p:txBody>
          <a:bodyPr lIns="0" tIns="0" rIns="0" bIns="0"/>
          <a:lstStyle>
            <a:lvl1pPr>
              <a:lnSpc>
                <a:spcPts val="2800"/>
              </a:lnSpc>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800"/>
              </a:lnSpc>
              <a:spcBef>
                <a:spcPts val="1200"/>
              </a:spcBef>
              <a:tabLst/>
              <a:defRPr sz="24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marL="8466" indent="0">
              <a:spcBef>
                <a:spcPts val="400"/>
              </a:spcBef>
              <a:buFont typeface="+mj-lt"/>
              <a:buAutoNum type="arabicPeriod"/>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5504" indent="-230712">
              <a:spcBef>
                <a:spcPts val="400"/>
              </a:spcBef>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40296" indent="-304792">
              <a:spcBef>
                <a:spcPts val="400"/>
              </a:spcBef>
              <a:buFont typeface="System Font Regular"/>
              <a:buChar char="–"/>
              <a:tabLst/>
              <a:defRPr sz="2133" b="0" i="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8433530" y="-1180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8433530" y="177380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8433530" y="3559400"/>
            <a:ext cx="3145367"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AA015EA6-70CC-9D48-B834-0929D5233353}"/>
              </a:ext>
            </a:extLst>
          </p:cNvPr>
          <p:cNvSpPr>
            <a:spLocks noGrp="1"/>
          </p:cNvSpPr>
          <p:nvPr>
            <p:ph sz="quarter" idx="35" hasCustomPrompt="1"/>
          </p:nvPr>
        </p:nvSpPr>
        <p:spPr>
          <a:xfrm>
            <a:off x="12340730" y="-1180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1">
            <a:extLst>
              <a:ext uri="{FF2B5EF4-FFF2-40B4-BE49-F238E27FC236}">
                <a16:creationId xmlns:a16="http://schemas.microsoft.com/office/drawing/2014/main" id="{711A20A0-68F5-4F45-850A-783C8C3B05F6}"/>
              </a:ext>
            </a:extLst>
          </p:cNvPr>
          <p:cNvSpPr>
            <a:spLocks noGrp="1"/>
          </p:cNvSpPr>
          <p:nvPr>
            <p:ph sz="quarter" idx="36" hasCustomPrompt="1"/>
          </p:nvPr>
        </p:nvSpPr>
        <p:spPr>
          <a:xfrm>
            <a:off x="12340730" y="177380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1">
            <a:extLst>
              <a:ext uri="{FF2B5EF4-FFF2-40B4-BE49-F238E27FC236}">
                <a16:creationId xmlns:a16="http://schemas.microsoft.com/office/drawing/2014/main" id="{409EA7D2-68E1-564C-A98F-F3125A011DB0}"/>
              </a:ext>
            </a:extLst>
          </p:cNvPr>
          <p:cNvSpPr>
            <a:spLocks noGrp="1"/>
          </p:cNvSpPr>
          <p:nvPr>
            <p:ph sz="quarter" idx="37" hasCustomPrompt="1"/>
          </p:nvPr>
        </p:nvSpPr>
        <p:spPr>
          <a:xfrm>
            <a:off x="12340730" y="3559400"/>
            <a:ext cx="3145367"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257346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5527-CD16-4E66-9DBE-FDEB14F684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377B19-7326-424D-AC83-2F40D8C54E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B0036-92B6-4D68-B189-399DD18BF200}"/>
              </a:ext>
            </a:extLst>
          </p:cNvPr>
          <p:cNvSpPr>
            <a:spLocks noGrp="1"/>
          </p:cNvSpPr>
          <p:nvPr>
            <p:ph type="dt" sz="half" idx="10"/>
          </p:nvPr>
        </p:nvSpPr>
        <p:spPr/>
        <p:txBody>
          <a:bodyPr/>
          <a:lstStyle/>
          <a:p>
            <a:fld id="{C37969DD-5B7E-4B16-891E-75C7D50EB418}" type="datetimeFigureOut">
              <a:rPr lang="en-US" smtClean="0"/>
              <a:t>11/18/2024</a:t>
            </a:fld>
            <a:endParaRPr lang="en-US"/>
          </a:p>
        </p:txBody>
      </p:sp>
      <p:sp>
        <p:nvSpPr>
          <p:cNvPr id="5" name="Footer Placeholder 4">
            <a:extLst>
              <a:ext uri="{FF2B5EF4-FFF2-40B4-BE49-F238E27FC236}">
                <a16:creationId xmlns:a16="http://schemas.microsoft.com/office/drawing/2014/main" id="{1F526322-F792-4C2C-B1A0-CDECB275D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96A55-94FA-4008-8AE8-A9EC6716010A}"/>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929203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Line Head, Number List, 6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4267200" y="6222864"/>
            <a:ext cx="73152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1219200" y="5461000"/>
            <a:ext cx="10363200" cy="437685"/>
          </a:xfrm>
          <a:prstGeom prst="rect">
            <a:avLst/>
          </a:prstGeom>
        </p:spPr>
        <p:txBody>
          <a:bodyPr lIns="0" tIns="0" rIns="0" bIns="0" anchor="b"/>
          <a:lstStyle>
            <a:lvl1pPr algn="r">
              <a:lnSpc>
                <a:spcPct val="100000"/>
              </a:lnSpc>
              <a:defRPr sz="1333">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1219200" y="445277"/>
            <a:ext cx="10359696" cy="1358123"/>
          </a:xfrm>
          <a:prstGeom prst="rect">
            <a:avLst/>
          </a:prstGeom>
        </p:spPr>
        <p:txBody>
          <a:bodyPr lIns="0" tIns="0" rIns="0" bIns="0"/>
          <a:lstStyle>
            <a:lvl1pPr>
              <a:lnSpc>
                <a:spcPts val="4267"/>
              </a:lnSpc>
              <a:defRPr sz="4267"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0584" indent="0">
              <a:lnSpc>
                <a:spcPts val="4800"/>
              </a:lnSpc>
              <a:spcBef>
                <a:spcPts val="0"/>
              </a:spcBef>
              <a:buFontTx/>
              <a:buNone/>
              <a:tabLst/>
              <a:defRPr sz="4800" b="1"/>
            </a:lvl2pPr>
            <a:lvl3pPr marL="10584" indent="0">
              <a:lnSpc>
                <a:spcPts val="4800"/>
              </a:lnSpc>
              <a:spcBef>
                <a:spcPts val="0"/>
              </a:spcBef>
              <a:buFontTx/>
              <a:buNone/>
              <a:tabLst/>
              <a:defRPr sz="4800" b="1"/>
            </a:lvl3pPr>
            <a:lvl4pPr marL="10584" indent="0">
              <a:lnSpc>
                <a:spcPts val="4800"/>
              </a:lnSpc>
              <a:spcBef>
                <a:spcPts val="0"/>
              </a:spcBef>
              <a:buFontTx/>
              <a:buNone/>
              <a:tabLst/>
              <a:defRPr sz="4800" b="1"/>
            </a:lvl4pPr>
            <a:lvl5pPr marL="10584" indent="0">
              <a:lnSpc>
                <a:spcPts val="4800"/>
              </a:lnSpc>
              <a:spcBef>
                <a:spcPts val="0"/>
              </a:spcBef>
              <a:buFontTx/>
              <a:buNone/>
              <a:tabLst/>
              <a:defRPr sz="4800" b="1"/>
            </a:lvl5pPr>
          </a:lstStyle>
          <a:p>
            <a:pPr lvl="0"/>
            <a:r>
              <a:rPr lang="en-US" dirty="0"/>
              <a:t>1-Line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1219200" y="1904400"/>
            <a:ext cx="6908800" cy="3353400"/>
          </a:xfrm>
          <a:prstGeom prst="rect">
            <a:avLst/>
          </a:prstGeom>
        </p:spPr>
        <p:txBody>
          <a:bodyPr lIns="0" tIns="0" rIns="0" bIns="0"/>
          <a:lstStyle>
            <a:lvl1pPr>
              <a:lnSpc>
                <a:spcPts val="2800"/>
              </a:lnSpc>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800"/>
              </a:lnSpc>
              <a:spcBef>
                <a:spcPts val="1200"/>
              </a:spcBef>
              <a:tabLst/>
              <a:defRPr sz="24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marL="8466" indent="0">
              <a:spcBef>
                <a:spcPts val="400"/>
              </a:spcBef>
              <a:buFont typeface="+mj-lt"/>
              <a:buAutoNum type="arabicPeriod"/>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5504" indent="-230712">
              <a:spcBef>
                <a:spcPts val="400"/>
              </a:spcBef>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40296" indent="-304792">
              <a:spcBef>
                <a:spcPts val="400"/>
              </a:spcBef>
              <a:buFont typeface="System Font Regular"/>
              <a:buChar char="–"/>
              <a:tabLst/>
              <a:defRPr sz="2133" b="0" i="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1">
            <a:extLst>
              <a:ext uri="{FF2B5EF4-FFF2-40B4-BE49-F238E27FC236}">
                <a16:creationId xmlns:a16="http://schemas.microsoft.com/office/drawing/2014/main" id="{92696812-46F5-5D41-B3D2-99F114358621}"/>
              </a:ext>
            </a:extLst>
          </p:cNvPr>
          <p:cNvSpPr>
            <a:spLocks noGrp="1"/>
          </p:cNvSpPr>
          <p:nvPr>
            <p:ph sz="quarter" idx="32" hasCustomPrompt="1"/>
          </p:nvPr>
        </p:nvSpPr>
        <p:spPr>
          <a:xfrm>
            <a:off x="10058400" y="82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10058400" y="18034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10058400" y="3589000"/>
            <a:ext cx="1930400"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1">
            <a:extLst>
              <a:ext uri="{FF2B5EF4-FFF2-40B4-BE49-F238E27FC236}">
                <a16:creationId xmlns:a16="http://schemas.microsoft.com/office/drawing/2014/main" id="{F1A5CF1C-D1DE-0446-AC85-08B64AB471F6}"/>
              </a:ext>
            </a:extLst>
          </p:cNvPr>
          <p:cNvSpPr>
            <a:spLocks noGrp="1"/>
          </p:cNvSpPr>
          <p:nvPr>
            <p:ph sz="quarter" idx="35" hasCustomPrompt="1"/>
          </p:nvPr>
        </p:nvSpPr>
        <p:spPr>
          <a:xfrm>
            <a:off x="8013600" y="82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1">
            <a:extLst>
              <a:ext uri="{FF2B5EF4-FFF2-40B4-BE49-F238E27FC236}">
                <a16:creationId xmlns:a16="http://schemas.microsoft.com/office/drawing/2014/main" id="{E9AD0B90-6682-6340-84B2-225BA6833FC6}"/>
              </a:ext>
            </a:extLst>
          </p:cNvPr>
          <p:cNvSpPr>
            <a:spLocks noGrp="1"/>
          </p:cNvSpPr>
          <p:nvPr>
            <p:ph sz="quarter" idx="36" hasCustomPrompt="1"/>
          </p:nvPr>
        </p:nvSpPr>
        <p:spPr>
          <a:xfrm>
            <a:off x="8013600" y="18034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a:extLst>
              <a:ext uri="{FF2B5EF4-FFF2-40B4-BE49-F238E27FC236}">
                <a16:creationId xmlns:a16="http://schemas.microsoft.com/office/drawing/2014/main" id="{F84D6407-88DB-A145-A4E2-9305C0BFF39C}"/>
              </a:ext>
            </a:extLst>
          </p:cNvPr>
          <p:cNvSpPr>
            <a:spLocks noGrp="1"/>
          </p:cNvSpPr>
          <p:nvPr>
            <p:ph sz="quarter" idx="37" hasCustomPrompt="1"/>
          </p:nvPr>
        </p:nvSpPr>
        <p:spPr>
          <a:xfrm>
            <a:off x="8013600" y="3589000"/>
            <a:ext cx="1930400"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1">
            <a:extLst>
              <a:ext uri="{FF2B5EF4-FFF2-40B4-BE49-F238E27FC236}">
                <a16:creationId xmlns:a16="http://schemas.microsoft.com/office/drawing/2014/main" id="{ECFB8DE8-EB4B-1141-81A0-74A3B684F4E5}"/>
              </a:ext>
            </a:extLst>
          </p:cNvPr>
          <p:cNvSpPr>
            <a:spLocks noGrp="1"/>
          </p:cNvSpPr>
          <p:nvPr>
            <p:ph sz="quarter" idx="38" hasCustomPrompt="1"/>
          </p:nvPr>
        </p:nvSpPr>
        <p:spPr>
          <a:xfrm>
            <a:off x="12458400" y="82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1">
            <a:extLst>
              <a:ext uri="{FF2B5EF4-FFF2-40B4-BE49-F238E27FC236}">
                <a16:creationId xmlns:a16="http://schemas.microsoft.com/office/drawing/2014/main" id="{462699FE-8CF3-B147-AE69-3FCE1F0A7D59}"/>
              </a:ext>
            </a:extLst>
          </p:cNvPr>
          <p:cNvSpPr>
            <a:spLocks noGrp="1"/>
          </p:cNvSpPr>
          <p:nvPr>
            <p:ph sz="quarter" idx="39" hasCustomPrompt="1"/>
          </p:nvPr>
        </p:nvSpPr>
        <p:spPr>
          <a:xfrm>
            <a:off x="12458400" y="18034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11">
            <a:extLst>
              <a:ext uri="{FF2B5EF4-FFF2-40B4-BE49-F238E27FC236}">
                <a16:creationId xmlns:a16="http://schemas.microsoft.com/office/drawing/2014/main" id="{6A6916DC-3821-0E49-B26E-5BF44A92EE7C}"/>
              </a:ext>
            </a:extLst>
          </p:cNvPr>
          <p:cNvSpPr>
            <a:spLocks noGrp="1"/>
          </p:cNvSpPr>
          <p:nvPr>
            <p:ph sz="quarter" idx="40" hasCustomPrompt="1"/>
          </p:nvPr>
        </p:nvSpPr>
        <p:spPr>
          <a:xfrm>
            <a:off x="12458400" y="3589000"/>
            <a:ext cx="1930400"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2554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Head, 3 Photos with copy">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11684000" y="6244759"/>
            <a:ext cx="304800" cy="365124"/>
          </a:xfrm>
          <a:prstGeom prst="rect">
            <a:avLst/>
          </a:prstGeom>
        </p:spPr>
        <p:txBody>
          <a:bodyP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8" name="Picture Placeholder 2"/>
          <p:cNvSpPr>
            <a:spLocks noGrp="1"/>
          </p:cNvSpPr>
          <p:nvPr>
            <p:ph type="pic" idx="13" hasCustomPrompt="1"/>
          </p:nvPr>
        </p:nvSpPr>
        <p:spPr>
          <a:xfrm>
            <a:off x="1727200" y="1930400"/>
            <a:ext cx="2235200" cy="3124200"/>
          </a:xfrm>
          <a:prstGeom prst="rect">
            <a:avLst/>
          </a:prstGeom>
          <a:solidFill>
            <a:schemeClr val="bg1"/>
          </a:solidFill>
          <a:ln w="6350">
            <a:solidFill>
              <a:schemeClr val="bg1">
                <a:lumMod val="85000"/>
              </a:schemeClr>
            </a:solidFill>
          </a:ln>
        </p:spPr>
        <p:txBody>
          <a:bodyPr anchor="t">
            <a:normAutofit/>
          </a:bodyPr>
          <a:lstStyle>
            <a:lvl1pPr marL="0" indent="0" algn="l">
              <a:buNone/>
              <a:defRPr sz="12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Drag picture to placeholder or click icon to add</a:t>
            </a:r>
          </a:p>
        </p:txBody>
      </p:sp>
      <p:sp>
        <p:nvSpPr>
          <p:cNvPr id="2" name="Footer Placeholder 1">
            <a:extLst>
              <a:ext uri="{FF2B5EF4-FFF2-40B4-BE49-F238E27FC236}">
                <a16:creationId xmlns:a16="http://schemas.microsoft.com/office/drawing/2014/main" id="{C10408AA-895A-4746-9428-2BC81E280508}"/>
              </a:ext>
            </a:extLst>
          </p:cNvPr>
          <p:cNvSpPr>
            <a:spLocks noGrp="1"/>
          </p:cNvSpPr>
          <p:nvPr>
            <p:ph type="ftr" sz="quarter" idx="24"/>
          </p:nvPr>
        </p:nvSpPr>
        <p:spPr>
          <a:xfrm>
            <a:off x="4267200" y="6172200"/>
            <a:ext cx="7315200" cy="43768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3" name="Title 2">
            <a:extLst>
              <a:ext uri="{FF2B5EF4-FFF2-40B4-BE49-F238E27FC236}">
                <a16:creationId xmlns:a16="http://schemas.microsoft.com/office/drawing/2014/main" id="{C2474DFE-EB57-0D47-84BF-D368EB2265C7}"/>
              </a:ext>
            </a:extLst>
          </p:cNvPr>
          <p:cNvSpPr>
            <a:spLocks noGrp="1"/>
          </p:cNvSpPr>
          <p:nvPr>
            <p:ph type="title" hasCustomPrompt="1"/>
          </p:nvPr>
        </p:nvSpPr>
        <p:spPr>
          <a:xfrm>
            <a:off x="1200417" y="471029"/>
            <a:ext cx="10108352" cy="1459372"/>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1-Line Headline Here</a:t>
            </a:r>
            <a:br>
              <a:rPr lang="en-US" dirty="0"/>
            </a:br>
            <a:r>
              <a:rPr lang="en-US" dirty="0"/>
              <a:t>2-Line Headline Here</a:t>
            </a:r>
          </a:p>
        </p:txBody>
      </p:sp>
      <p:sp>
        <p:nvSpPr>
          <p:cNvPr id="8" name="Picture Placeholder 2">
            <a:extLst>
              <a:ext uri="{FF2B5EF4-FFF2-40B4-BE49-F238E27FC236}">
                <a16:creationId xmlns:a16="http://schemas.microsoft.com/office/drawing/2014/main" id="{90FC2D00-2063-3C4A-BD65-4F9CB7698E37}"/>
              </a:ext>
            </a:extLst>
          </p:cNvPr>
          <p:cNvSpPr>
            <a:spLocks noGrp="1"/>
          </p:cNvSpPr>
          <p:nvPr>
            <p:ph type="pic" idx="26" hasCustomPrompt="1"/>
          </p:nvPr>
        </p:nvSpPr>
        <p:spPr>
          <a:xfrm>
            <a:off x="5232400" y="1930400"/>
            <a:ext cx="2235201" cy="3124200"/>
          </a:xfrm>
          <a:prstGeom prst="rect">
            <a:avLst/>
          </a:prstGeom>
          <a:solidFill>
            <a:schemeClr val="bg1"/>
          </a:solidFill>
          <a:ln w="6350">
            <a:solidFill>
              <a:schemeClr val="bg1">
                <a:lumMod val="85000"/>
              </a:schemeClr>
            </a:solidFill>
          </a:ln>
        </p:spPr>
        <p:txBody>
          <a:bodyPr anchor="t">
            <a:normAutofit/>
          </a:bodyPr>
          <a:lstStyle>
            <a:lvl1pPr marL="0" indent="0" algn="l">
              <a:buNone/>
              <a:defRPr sz="12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Drag picture to placeholder or click icon to add</a:t>
            </a:r>
          </a:p>
        </p:txBody>
      </p:sp>
      <p:sp>
        <p:nvSpPr>
          <p:cNvPr id="9" name="Picture Placeholder 2">
            <a:extLst>
              <a:ext uri="{FF2B5EF4-FFF2-40B4-BE49-F238E27FC236}">
                <a16:creationId xmlns:a16="http://schemas.microsoft.com/office/drawing/2014/main" id="{7C21382B-2E59-934A-A502-8E6EA6341BD3}"/>
              </a:ext>
            </a:extLst>
          </p:cNvPr>
          <p:cNvSpPr>
            <a:spLocks noGrp="1"/>
          </p:cNvSpPr>
          <p:nvPr>
            <p:ph type="pic" idx="27" hasCustomPrompt="1"/>
          </p:nvPr>
        </p:nvSpPr>
        <p:spPr>
          <a:xfrm>
            <a:off x="8737599" y="1930400"/>
            <a:ext cx="2292989" cy="3124200"/>
          </a:xfrm>
          <a:prstGeom prst="rect">
            <a:avLst/>
          </a:prstGeom>
          <a:solidFill>
            <a:schemeClr val="bg1"/>
          </a:solidFill>
          <a:ln w="6350">
            <a:solidFill>
              <a:schemeClr val="bg1">
                <a:lumMod val="85000"/>
              </a:schemeClr>
            </a:solidFill>
          </a:ln>
        </p:spPr>
        <p:txBody>
          <a:bodyPr anchor="t">
            <a:normAutofit/>
          </a:bodyPr>
          <a:lstStyle>
            <a:lvl1pPr marL="0" indent="0" algn="l">
              <a:buNone/>
              <a:defRPr sz="12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Drag picture to placeholder or click icon to add</a:t>
            </a:r>
          </a:p>
        </p:txBody>
      </p:sp>
      <p:sp>
        <p:nvSpPr>
          <p:cNvPr id="6" name="Text Placeholder 5">
            <a:extLst>
              <a:ext uri="{FF2B5EF4-FFF2-40B4-BE49-F238E27FC236}">
                <a16:creationId xmlns:a16="http://schemas.microsoft.com/office/drawing/2014/main" id="{411E241E-7371-7040-B4AB-8D70B191F5AD}"/>
              </a:ext>
            </a:extLst>
          </p:cNvPr>
          <p:cNvSpPr>
            <a:spLocks noGrp="1"/>
          </p:cNvSpPr>
          <p:nvPr>
            <p:ph type="body" sz="quarter" idx="30" hasCustomPrompt="1"/>
          </p:nvPr>
        </p:nvSpPr>
        <p:spPr>
          <a:xfrm>
            <a:off x="1219199" y="5181600"/>
            <a:ext cx="3251199" cy="609600"/>
          </a:xfrm>
          <a:prstGeom prst="rect">
            <a:avLst/>
          </a:prstGeom>
        </p:spPr>
        <p:txBody>
          <a:bodyPr/>
          <a:lstStyle>
            <a:lvl1pPr marL="0" algn="ctr">
              <a:lnSpc>
                <a:spcPct val="90000"/>
              </a:lnSpc>
              <a:spcBef>
                <a:spcPts val="600"/>
              </a:spcBef>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400"/>
              </a:spcBef>
              <a:defRPr sz="12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
        <p:nvSpPr>
          <p:cNvPr id="13" name="Text Placeholder 5">
            <a:extLst>
              <a:ext uri="{FF2B5EF4-FFF2-40B4-BE49-F238E27FC236}">
                <a16:creationId xmlns:a16="http://schemas.microsoft.com/office/drawing/2014/main" id="{856B997F-6A58-7A40-9DB1-1422EB8AE7C1}"/>
              </a:ext>
            </a:extLst>
          </p:cNvPr>
          <p:cNvSpPr>
            <a:spLocks noGrp="1"/>
          </p:cNvSpPr>
          <p:nvPr>
            <p:ph type="body" sz="quarter" idx="31" hasCustomPrompt="1"/>
          </p:nvPr>
        </p:nvSpPr>
        <p:spPr>
          <a:xfrm>
            <a:off x="4673601" y="5181600"/>
            <a:ext cx="3352799" cy="609600"/>
          </a:xfrm>
          <a:prstGeom prst="rect">
            <a:avLst/>
          </a:prstGeom>
        </p:spPr>
        <p:txBody>
          <a:bodyPr/>
          <a:lstStyle>
            <a:lvl1pPr marL="0" algn="ctr">
              <a:lnSpc>
                <a:spcPct val="90000"/>
              </a:lnSpc>
              <a:spcBef>
                <a:spcPts val="600"/>
              </a:spcBef>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400"/>
              </a:spcBef>
              <a:defRPr sz="12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
        <p:nvSpPr>
          <p:cNvPr id="14" name="Text Placeholder 5">
            <a:extLst>
              <a:ext uri="{FF2B5EF4-FFF2-40B4-BE49-F238E27FC236}">
                <a16:creationId xmlns:a16="http://schemas.microsoft.com/office/drawing/2014/main" id="{036308A8-64DE-E94D-BBD3-AEAB0685DFE2}"/>
              </a:ext>
            </a:extLst>
          </p:cNvPr>
          <p:cNvSpPr>
            <a:spLocks noGrp="1"/>
          </p:cNvSpPr>
          <p:nvPr>
            <p:ph type="body" sz="quarter" idx="32" hasCustomPrompt="1"/>
          </p:nvPr>
        </p:nvSpPr>
        <p:spPr>
          <a:xfrm>
            <a:off x="8229601" y="5181600"/>
            <a:ext cx="3352799" cy="609600"/>
          </a:xfrm>
          <a:prstGeom prst="rect">
            <a:avLst/>
          </a:prstGeom>
        </p:spPr>
        <p:txBody>
          <a:bodyPr/>
          <a:lstStyle>
            <a:lvl1pPr marL="0" algn="ctr">
              <a:lnSpc>
                <a:spcPct val="90000"/>
              </a:lnSpc>
              <a:spcBef>
                <a:spcPts val="600"/>
              </a:spcBef>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400"/>
              </a:spcBef>
              <a:defRPr sz="12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Tree>
    <p:extLst>
      <p:ext uri="{BB962C8B-B14F-4D97-AF65-F5344CB8AC3E}">
        <p14:creationId xmlns:p14="http://schemas.microsoft.com/office/powerpoint/2010/main" val="1400920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Head, Color block, 2 paragraph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FDDFD-BE8F-084F-B081-F706687C7E63}"/>
              </a:ext>
            </a:extLst>
          </p:cNvPr>
          <p:cNvSpPr/>
          <p:nvPr userDrawn="1"/>
        </p:nvSpPr>
        <p:spPr>
          <a:xfrm>
            <a:off x="2133600" y="342903"/>
            <a:ext cx="9601200" cy="5489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t>‘</a:t>
            </a:r>
          </a:p>
        </p:txBody>
      </p:sp>
      <p:sp>
        <p:nvSpPr>
          <p:cNvPr id="15" name="Slide Number Placeholder 5"/>
          <p:cNvSpPr>
            <a:spLocks noGrp="1"/>
          </p:cNvSpPr>
          <p:nvPr>
            <p:ph type="sldNum" sz="quarter" idx="12"/>
          </p:nvPr>
        </p:nvSpPr>
        <p:spPr>
          <a:xfrm>
            <a:off x="11684000" y="6225243"/>
            <a:ext cx="304800" cy="384643"/>
          </a:xfrm>
          <a:prstGeom prst="rect">
            <a:avLst/>
          </a:prstGeom>
        </p:spPr>
        <p:txBody>
          <a:bodyPr anchor="ctr"/>
          <a:lstStyle>
            <a:lvl1pPr algn="r">
              <a:defRPr sz="1333"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333" dirty="0"/>
          </a:p>
        </p:txBody>
      </p:sp>
      <p:sp>
        <p:nvSpPr>
          <p:cNvPr id="18" name="Text Placeholder 2"/>
          <p:cNvSpPr>
            <a:spLocks noGrp="1"/>
          </p:cNvSpPr>
          <p:nvPr>
            <p:ph type="body" idx="1" hasCustomPrompt="1"/>
          </p:nvPr>
        </p:nvSpPr>
        <p:spPr>
          <a:xfrm>
            <a:off x="1219201" y="2674587"/>
            <a:ext cx="4978400" cy="2989613"/>
          </a:xfrm>
          <a:prstGeom prst="rect">
            <a:avLst/>
          </a:prstGeom>
        </p:spPr>
        <p:txBody>
          <a:bodyPr lIns="0" tIns="0" rIns="0" bIns="0" anchor="t">
            <a:normAutofit/>
          </a:bodyPr>
          <a:lstStyle>
            <a:lvl1pPr marL="0" indent="0" algn="l">
              <a:lnSpc>
                <a:spcPct val="90000"/>
              </a:lnSpc>
              <a:spcBef>
                <a:spcPts val="1200"/>
              </a:spcBef>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
        <p:nvSpPr>
          <p:cNvPr id="9" name="Footer Placeholder 8">
            <a:extLst>
              <a:ext uri="{FF2B5EF4-FFF2-40B4-BE49-F238E27FC236}">
                <a16:creationId xmlns:a16="http://schemas.microsoft.com/office/drawing/2014/main" id="{64627516-0D1A-BB4C-8EB2-DA68D605439F}"/>
              </a:ext>
            </a:extLst>
          </p:cNvPr>
          <p:cNvSpPr>
            <a:spLocks noGrp="1"/>
          </p:cNvSpPr>
          <p:nvPr>
            <p:ph type="ftr" sz="quarter" idx="14"/>
          </p:nvPr>
        </p:nvSpPr>
        <p:spPr>
          <a:xfrm>
            <a:off x="4267200" y="6172200"/>
            <a:ext cx="7315200" cy="437685"/>
          </a:xfrm>
        </p:spPr>
        <p:txBody>
          <a:bodyPr/>
          <a:lstStyle/>
          <a:p>
            <a:endParaRPr lang="en-US" dirty="0"/>
          </a:p>
        </p:txBody>
      </p:sp>
      <p:sp>
        <p:nvSpPr>
          <p:cNvPr id="11" name="Title 10">
            <a:extLst>
              <a:ext uri="{FF2B5EF4-FFF2-40B4-BE49-F238E27FC236}">
                <a16:creationId xmlns:a16="http://schemas.microsoft.com/office/drawing/2014/main" id="{E5D73719-7201-3745-82C6-AC35B6605ACA}"/>
              </a:ext>
            </a:extLst>
          </p:cNvPr>
          <p:cNvSpPr>
            <a:spLocks noGrp="1"/>
          </p:cNvSpPr>
          <p:nvPr>
            <p:ph type="title" hasCustomPrompt="1"/>
          </p:nvPr>
        </p:nvSpPr>
        <p:spPr>
          <a:xfrm>
            <a:off x="1175955" y="469045"/>
            <a:ext cx="10403272" cy="1181100"/>
          </a:xfrm>
        </p:spPr>
        <p:txBody>
          <a:bodyPr/>
          <a:lstStyle/>
          <a:p>
            <a:r>
              <a:rPr lang="en-US" dirty="0"/>
              <a:t>1-Line Headline Here</a:t>
            </a:r>
            <a:br>
              <a:rPr lang="en-US" dirty="0"/>
            </a:br>
            <a:r>
              <a:rPr lang="en-US" dirty="0"/>
              <a:t>2-Line Headline Here</a:t>
            </a:r>
          </a:p>
        </p:txBody>
      </p:sp>
      <p:sp>
        <p:nvSpPr>
          <p:cNvPr id="4" name="Text Placeholder 3">
            <a:extLst>
              <a:ext uri="{FF2B5EF4-FFF2-40B4-BE49-F238E27FC236}">
                <a16:creationId xmlns:a16="http://schemas.microsoft.com/office/drawing/2014/main" id="{A76BF2FD-101D-1942-8639-A867883DF342}"/>
              </a:ext>
            </a:extLst>
          </p:cNvPr>
          <p:cNvSpPr>
            <a:spLocks noGrp="1"/>
          </p:cNvSpPr>
          <p:nvPr>
            <p:ph type="body" sz="quarter" idx="16" hasCustomPrompt="1"/>
          </p:nvPr>
        </p:nvSpPr>
        <p:spPr>
          <a:xfrm>
            <a:off x="1219200" y="1905000"/>
            <a:ext cx="4976296" cy="484040"/>
          </a:xfrm>
          <a:prstGeom prst="rect">
            <a:avLst/>
          </a:prstGeom>
          <a:solidFill>
            <a:srgbClr val="A71E23"/>
          </a:solidFill>
        </p:spPr>
        <p:txBody>
          <a:bodyPr anchor="ctr"/>
          <a:lstStyle>
            <a:lvl1pPr algn="ctr">
              <a:defRPr sz="2133"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Text Here</a:t>
            </a:r>
          </a:p>
        </p:txBody>
      </p:sp>
      <p:sp>
        <p:nvSpPr>
          <p:cNvPr id="17" name="Text Placeholder 3">
            <a:extLst>
              <a:ext uri="{FF2B5EF4-FFF2-40B4-BE49-F238E27FC236}">
                <a16:creationId xmlns:a16="http://schemas.microsoft.com/office/drawing/2014/main" id="{F6449AB0-1B91-B04B-87DF-D2E09F6D5846}"/>
              </a:ext>
            </a:extLst>
          </p:cNvPr>
          <p:cNvSpPr>
            <a:spLocks noGrp="1"/>
          </p:cNvSpPr>
          <p:nvPr>
            <p:ph type="body" sz="quarter" idx="17" hasCustomPrompt="1"/>
          </p:nvPr>
        </p:nvSpPr>
        <p:spPr>
          <a:xfrm>
            <a:off x="6602931" y="1904439"/>
            <a:ext cx="4976296" cy="484040"/>
          </a:xfrm>
          <a:prstGeom prst="rect">
            <a:avLst/>
          </a:prstGeom>
          <a:solidFill>
            <a:srgbClr val="A71E23"/>
          </a:solidFill>
        </p:spPr>
        <p:txBody>
          <a:bodyPr anchor="ctr"/>
          <a:lstStyle>
            <a:lvl1pPr algn="ctr">
              <a:defRPr sz="2133"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Text Here</a:t>
            </a:r>
          </a:p>
        </p:txBody>
      </p:sp>
      <p:sp>
        <p:nvSpPr>
          <p:cNvPr id="10" name="Text Placeholder 2">
            <a:extLst>
              <a:ext uri="{FF2B5EF4-FFF2-40B4-BE49-F238E27FC236}">
                <a16:creationId xmlns:a16="http://schemas.microsoft.com/office/drawing/2014/main" id="{9BB5687E-1726-2A45-A9A3-54461932D940}"/>
              </a:ext>
            </a:extLst>
          </p:cNvPr>
          <p:cNvSpPr>
            <a:spLocks noGrp="1"/>
          </p:cNvSpPr>
          <p:nvPr>
            <p:ph type="body" idx="18" hasCustomPrompt="1"/>
          </p:nvPr>
        </p:nvSpPr>
        <p:spPr>
          <a:xfrm>
            <a:off x="6623052" y="2660606"/>
            <a:ext cx="4978400" cy="2989613"/>
          </a:xfrm>
          <a:prstGeom prst="rect">
            <a:avLst/>
          </a:prstGeom>
        </p:spPr>
        <p:txBody>
          <a:bodyPr lIns="0" tIns="0" rIns="0" bIns="0" anchor="t">
            <a:normAutofit/>
          </a:bodyPr>
          <a:lstStyle>
            <a:lvl1pPr marL="0" indent="0" algn="l">
              <a:lnSpc>
                <a:spcPct val="90000"/>
              </a:lnSpc>
              <a:spcBef>
                <a:spcPts val="1200"/>
              </a:spcBef>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Tree>
    <p:extLst>
      <p:ext uri="{BB962C8B-B14F-4D97-AF65-F5344CB8AC3E}">
        <p14:creationId xmlns:p14="http://schemas.microsoft.com/office/powerpoint/2010/main" val="4015259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and Large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4322F-E818-4945-81B0-6948B21995E4}"/>
              </a:ext>
            </a:extLst>
          </p:cNvPr>
          <p:cNvSpPr>
            <a:spLocks noGrp="1"/>
          </p:cNvSpPr>
          <p:nvPr>
            <p:ph type="title" hasCustomPrompt="1"/>
          </p:nvPr>
        </p:nvSpPr>
        <p:spPr>
          <a:xfrm>
            <a:off x="1208955" y="462520"/>
            <a:ext cx="10769600" cy="1442481"/>
          </a:xfrm>
        </p:spPr>
        <p:txBody>
          <a:bodyPr anchor="t">
            <a:normAutofit/>
          </a:bodyPr>
          <a:lstStyle>
            <a:lvl1pPr algn="l">
              <a:defRPr sz="4267">
                <a:solidFill>
                  <a:schemeClr val="tx1">
                    <a:lumMod val="75000"/>
                    <a:lumOff val="25000"/>
                  </a:schemeClr>
                </a:solidFill>
              </a:defRPr>
            </a:lvl1pPr>
          </a:lstStyle>
          <a:p>
            <a:r>
              <a:rPr lang="en-US" dirty="0"/>
              <a:t>1-Line Headline</a:t>
            </a:r>
            <a:br>
              <a:rPr lang="en-US" dirty="0"/>
            </a:br>
            <a:r>
              <a:rPr lang="en-US" dirty="0"/>
              <a:t>2-Line Headline</a:t>
            </a:r>
          </a:p>
        </p:txBody>
      </p:sp>
      <p:sp>
        <p:nvSpPr>
          <p:cNvPr id="2" name="Footer Placeholder 1">
            <a:extLst>
              <a:ext uri="{FF2B5EF4-FFF2-40B4-BE49-F238E27FC236}">
                <a16:creationId xmlns:a16="http://schemas.microsoft.com/office/drawing/2014/main" id="{4CED1CA7-C5D9-FA4F-A474-9A54BEE09FB0}"/>
              </a:ext>
            </a:extLst>
          </p:cNvPr>
          <p:cNvSpPr>
            <a:spLocks noGrp="1"/>
          </p:cNvSpPr>
          <p:nvPr>
            <p:ph type="ftr" sz="quarter" idx="20"/>
          </p:nvPr>
        </p:nvSpPr>
        <p:spPr>
          <a:xfrm>
            <a:off x="4267200" y="6172200"/>
            <a:ext cx="7315200" cy="437685"/>
          </a:xfrm>
        </p:spPr>
        <p:txBody>
          <a:bodyPr/>
          <a:lstStyle/>
          <a:p>
            <a:endParaRPr lang="en-US" dirty="0"/>
          </a:p>
        </p:txBody>
      </p:sp>
      <p:sp>
        <p:nvSpPr>
          <p:cNvPr id="5" name="Slide Number Placeholder 4">
            <a:extLst>
              <a:ext uri="{FF2B5EF4-FFF2-40B4-BE49-F238E27FC236}">
                <a16:creationId xmlns:a16="http://schemas.microsoft.com/office/drawing/2014/main" id="{0B4CD550-90FA-8449-829C-FFDF581533BA}"/>
              </a:ext>
            </a:extLst>
          </p:cNvPr>
          <p:cNvSpPr>
            <a:spLocks noGrp="1"/>
          </p:cNvSpPr>
          <p:nvPr>
            <p:ph type="sldNum" sz="quarter" idx="21"/>
          </p:nvPr>
        </p:nvSpPr>
        <p:spPr>
          <a:xfrm>
            <a:off x="11582400" y="5969000"/>
            <a:ext cx="406400" cy="889000"/>
          </a:xfrm>
        </p:spPr>
        <p:txBody>
          <a:bodyPr/>
          <a:lstStyle>
            <a:lvl1pPr>
              <a:defRPr sz="1333"/>
            </a:lvl1pPr>
          </a:lstStyle>
          <a:p>
            <a:fld id="{935F4044-894B-B74C-BA70-A76DFBF02618}" type="slidenum">
              <a:rPr lang="en-US" smtClean="0"/>
              <a:pPr/>
              <a:t>‹#›</a:t>
            </a:fld>
            <a:endParaRPr lang="en-US" sz="1333" dirty="0"/>
          </a:p>
        </p:txBody>
      </p:sp>
      <p:sp>
        <p:nvSpPr>
          <p:cNvPr id="7" name="Content Placeholder 6">
            <a:extLst>
              <a:ext uri="{FF2B5EF4-FFF2-40B4-BE49-F238E27FC236}">
                <a16:creationId xmlns:a16="http://schemas.microsoft.com/office/drawing/2014/main" id="{D229B8B9-9324-294D-8B61-720472168CE3}"/>
              </a:ext>
            </a:extLst>
          </p:cNvPr>
          <p:cNvSpPr>
            <a:spLocks noGrp="1"/>
          </p:cNvSpPr>
          <p:nvPr>
            <p:ph sz="quarter" idx="22" hasCustomPrompt="1"/>
          </p:nvPr>
        </p:nvSpPr>
        <p:spPr>
          <a:xfrm>
            <a:off x="1219200" y="1905000"/>
            <a:ext cx="10363200" cy="40386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Drag picture to placeholder or click icon to add</a:t>
            </a:r>
          </a:p>
        </p:txBody>
      </p:sp>
      <p:sp>
        <p:nvSpPr>
          <p:cNvPr id="6" name="Text Placeholder 6">
            <a:extLst>
              <a:ext uri="{FF2B5EF4-FFF2-40B4-BE49-F238E27FC236}">
                <a16:creationId xmlns:a16="http://schemas.microsoft.com/office/drawing/2014/main" id="{6B3B5ACB-24EA-BF4B-9D1D-15016C4127E9}"/>
              </a:ext>
            </a:extLst>
          </p:cNvPr>
          <p:cNvSpPr>
            <a:spLocks noGrp="1"/>
          </p:cNvSpPr>
          <p:nvPr>
            <p:ph type="body" sz="quarter" idx="26" hasCustomPrompt="1"/>
          </p:nvPr>
        </p:nvSpPr>
        <p:spPr>
          <a:xfrm>
            <a:off x="6705600" y="5461000"/>
            <a:ext cx="4876800" cy="437685"/>
          </a:xfrm>
          <a:prstGeom prst="rect">
            <a:avLst/>
          </a:prstGeom>
        </p:spPr>
        <p:txBody>
          <a:bodyPr lIns="0" tIns="0" rIns="0" bIns="0" anchor="b"/>
          <a:lstStyle>
            <a:lvl1pPr algn="r">
              <a:lnSpc>
                <a:spcPct val="100000"/>
              </a:lnSpc>
              <a:defRPr sz="1333">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10 pt. or smaller</a:t>
            </a:r>
          </a:p>
        </p:txBody>
      </p:sp>
      <p:sp>
        <p:nvSpPr>
          <p:cNvPr id="8" name="Text Placeholder 6">
            <a:extLst>
              <a:ext uri="{FF2B5EF4-FFF2-40B4-BE49-F238E27FC236}">
                <a16:creationId xmlns:a16="http://schemas.microsoft.com/office/drawing/2014/main" id="{A01E036E-99E1-824C-96A1-D4F0EF84F640}"/>
              </a:ext>
            </a:extLst>
          </p:cNvPr>
          <p:cNvSpPr>
            <a:spLocks noGrp="1"/>
          </p:cNvSpPr>
          <p:nvPr>
            <p:ph type="body" sz="quarter" idx="27" hasCustomPrompt="1"/>
          </p:nvPr>
        </p:nvSpPr>
        <p:spPr>
          <a:xfrm>
            <a:off x="1219200" y="5461727"/>
            <a:ext cx="4775200" cy="437685"/>
          </a:xfrm>
          <a:prstGeom prst="rect">
            <a:avLst/>
          </a:prstGeom>
        </p:spPr>
        <p:txBody>
          <a:bodyPr lIns="0" tIns="0" rIns="0" bIns="0" anchor="b"/>
          <a:lstStyle>
            <a:lvl1pPr algn="l">
              <a:lnSpc>
                <a:spcPct val="100000"/>
              </a:lnSpc>
              <a:defRPr sz="1333">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10 pt. or smaller</a:t>
            </a:r>
          </a:p>
        </p:txBody>
      </p:sp>
    </p:spTree>
    <p:extLst>
      <p:ext uri="{BB962C8B-B14F-4D97-AF65-F5344CB8AC3E}">
        <p14:creationId xmlns:p14="http://schemas.microsoft.com/office/powerpoint/2010/main" val="2808347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age Graph-Chart or Photo">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11684000" y="6244759"/>
            <a:ext cx="304800" cy="365124"/>
          </a:xfrm>
          <a:prstGeom prst="rect">
            <a:avLst/>
          </a:prstGeom>
        </p:spPr>
        <p:txBody>
          <a:bodyPr anchor="ctr" anchorCtr="0"/>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id="{66911BAD-6F27-9F49-B39E-3C82EE00A927}"/>
              </a:ext>
            </a:extLst>
          </p:cNvPr>
          <p:cNvSpPr>
            <a:spLocks noGrp="1"/>
          </p:cNvSpPr>
          <p:nvPr>
            <p:ph type="ftr" sz="quarter" idx="13"/>
          </p:nvPr>
        </p:nvSpPr>
        <p:spPr>
          <a:xfrm>
            <a:off x="7213600" y="6222862"/>
            <a:ext cx="4368800" cy="365125"/>
          </a:xfrm>
        </p:spPr>
        <p:txBody>
          <a:bodyPr/>
          <a:lstStyle/>
          <a:p>
            <a:endParaRPr lang="en-US" dirty="0"/>
          </a:p>
        </p:txBody>
      </p:sp>
      <p:sp>
        <p:nvSpPr>
          <p:cNvPr id="3" name="Content Placeholder 2">
            <a:extLst>
              <a:ext uri="{FF2B5EF4-FFF2-40B4-BE49-F238E27FC236}">
                <a16:creationId xmlns:a16="http://schemas.microsoft.com/office/drawing/2014/main" id="{0E19D712-14A9-B64B-A378-C1CA980C0FF9}"/>
              </a:ext>
            </a:extLst>
          </p:cNvPr>
          <p:cNvSpPr>
            <a:spLocks noGrp="1"/>
          </p:cNvSpPr>
          <p:nvPr>
            <p:ph sz="quarter" idx="16" hasCustomPrompt="1"/>
          </p:nvPr>
        </p:nvSpPr>
        <p:spPr>
          <a:xfrm>
            <a:off x="1240779" y="0"/>
            <a:ext cx="10769600" cy="59436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Drag picture to placeholder or click icon to add</a:t>
            </a:r>
          </a:p>
        </p:txBody>
      </p:sp>
    </p:spTree>
    <p:extLst>
      <p:ext uri="{BB962C8B-B14F-4D97-AF65-F5344CB8AC3E}">
        <p14:creationId xmlns:p14="http://schemas.microsoft.com/office/powerpoint/2010/main" val="2755043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Photo W Callout Text Box">
    <p:spTree>
      <p:nvGrpSpPr>
        <p:cNvPr id="1" name=""/>
        <p:cNvGrpSpPr/>
        <p:nvPr/>
      </p:nvGrpSpPr>
      <p:grpSpPr>
        <a:xfrm>
          <a:off x="0" y="0"/>
          <a:ext cx="0" cy="0"/>
          <a:chOff x="0" y="0"/>
          <a:chExt cx="0" cy="0"/>
        </a:xfrm>
      </p:grpSpPr>
      <p:sp>
        <p:nvSpPr>
          <p:cNvPr id="18" name="Picture Placeholder 2"/>
          <p:cNvSpPr>
            <a:spLocks noGrp="1" noChangeAspect="1"/>
          </p:cNvSpPr>
          <p:nvPr>
            <p:ph type="pic" idx="13" hasCustomPrompt="1"/>
          </p:nvPr>
        </p:nvSpPr>
        <p:spPr>
          <a:xfrm>
            <a:off x="0" y="0"/>
            <a:ext cx="12192000" cy="6858000"/>
          </a:xfrm>
          <a:prstGeom prst="rect">
            <a:avLst/>
          </a:prstGeom>
          <a:noFill/>
          <a:ln w="6350">
            <a:solidFill>
              <a:schemeClr val="bg1">
                <a:lumMod val="85000"/>
              </a:schemeClr>
            </a:solidFill>
          </a:ln>
        </p:spPr>
        <p:txBody>
          <a:bodyPr anchor="t">
            <a:normAutofit/>
          </a:bodyPr>
          <a:lstStyle>
            <a:lvl1pPr marL="0" indent="0" algn="l">
              <a:buNone/>
              <a:defRPr sz="12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Drag picture to placeholder or click icon to add</a:t>
            </a:r>
          </a:p>
        </p:txBody>
      </p:sp>
      <p:sp>
        <p:nvSpPr>
          <p:cNvPr id="17" name="Slide Number Placeholder 5"/>
          <p:cNvSpPr>
            <a:spLocks noGrp="1"/>
          </p:cNvSpPr>
          <p:nvPr>
            <p:ph type="sldNum" sz="quarter" idx="12"/>
          </p:nvPr>
        </p:nvSpPr>
        <p:spPr>
          <a:xfrm>
            <a:off x="11625555" y="6244760"/>
            <a:ext cx="363245" cy="384643"/>
          </a:xfrm>
          <a:prstGeom prst="rect">
            <a:avLst/>
          </a:prstGeom>
        </p:spPr>
        <p:txBody>
          <a:bodyP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a:extLst>
              <a:ext uri="{FF2B5EF4-FFF2-40B4-BE49-F238E27FC236}">
                <a16:creationId xmlns:a16="http://schemas.microsoft.com/office/drawing/2014/main" id="{874DA25E-2CBD-104F-BA19-34708B7A0A3F}"/>
              </a:ext>
            </a:extLst>
          </p:cNvPr>
          <p:cNvSpPr>
            <a:spLocks noGrp="1"/>
          </p:cNvSpPr>
          <p:nvPr>
            <p:ph type="body" sz="half" idx="23" hasCustomPrompt="1"/>
          </p:nvPr>
        </p:nvSpPr>
        <p:spPr>
          <a:xfrm>
            <a:off x="9448800" y="0"/>
            <a:ext cx="2540000" cy="3733800"/>
          </a:xfrm>
          <a:prstGeom prst="rect">
            <a:avLst/>
          </a:prstGeom>
          <a:solidFill>
            <a:srgbClr val="A71E23"/>
          </a:solidFill>
        </p:spPr>
        <p:txBody>
          <a:bodyPr lIns="91440" tIns="274320" rIns="91440" bIns="274320" anchor="ctr">
            <a:noAutofit/>
          </a:bodyPr>
          <a:lstStyle>
            <a:lvl1pPr marL="0" indent="0" algn="ctr">
              <a:buNone/>
              <a:defRPr sz="1867"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Lorem ipsum dolor sit </a:t>
            </a:r>
            <a:r>
              <a:rPr lang="en-US" dirty="0" err="1"/>
              <a:t>amet</a:t>
            </a:r>
            <a:r>
              <a:rPr lang="en-US" dirty="0"/>
              <a:t>, </a:t>
            </a:r>
            <a:r>
              <a:rPr lang="en-US" dirty="0" err="1"/>
              <a:t>conur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endParaRPr lang="en-US" dirty="0"/>
          </a:p>
        </p:txBody>
      </p:sp>
    </p:spTree>
    <p:extLst>
      <p:ext uri="{BB962C8B-B14F-4D97-AF65-F5344CB8AC3E}">
        <p14:creationId xmlns:p14="http://schemas.microsoft.com/office/powerpoint/2010/main" val="3504261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ide-photo and contact inf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5A33-74C8-A947-A1A9-3D1DCFD41549}"/>
              </a:ext>
            </a:extLst>
          </p:cNvPr>
          <p:cNvSpPr>
            <a:spLocks noGrp="1"/>
          </p:cNvSpPr>
          <p:nvPr>
            <p:ph type="sldNum" sz="quarter"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1333" dirty="0"/>
          </a:p>
        </p:txBody>
      </p:sp>
      <p:sp>
        <p:nvSpPr>
          <p:cNvPr id="4" name="Footer Placeholder 3">
            <a:extLst>
              <a:ext uri="{FF2B5EF4-FFF2-40B4-BE49-F238E27FC236}">
                <a16:creationId xmlns:a16="http://schemas.microsoft.com/office/drawing/2014/main" id="{EC4BE01C-ED99-5D44-AC97-481488FA151E}"/>
              </a:ext>
            </a:extLst>
          </p:cNvPr>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sz="1733" dirty="0"/>
          </a:p>
        </p:txBody>
      </p:sp>
      <p:sp>
        <p:nvSpPr>
          <p:cNvPr id="9" name="Content Placeholder 8">
            <a:extLst>
              <a:ext uri="{FF2B5EF4-FFF2-40B4-BE49-F238E27FC236}">
                <a16:creationId xmlns:a16="http://schemas.microsoft.com/office/drawing/2014/main" id="{68937D4F-CDA2-6945-86CE-AAC75F404B41}"/>
              </a:ext>
            </a:extLst>
          </p:cNvPr>
          <p:cNvSpPr>
            <a:spLocks noGrp="1"/>
          </p:cNvSpPr>
          <p:nvPr>
            <p:ph sz="quarter" idx="12"/>
          </p:nvPr>
        </p:nvSpPr>
        <p:spPr>
          <a:xfrm>
            <a:off x="1219200" y="889000"/>
            <a:ext cx="2499360" cy="33528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6" name="Text Placeholder 5">
            <a:extLst>
              <a:ext uri="{FF2B5EF4-FFF2-40B4-BE49-F238E27FC236}">
                <a16:creationId xmlns:a16="http://schemas.microsoft.com/office/drawing/2014/main" id="{E803BBDA-8B26-8347-BAC2-238296BA867F}"/>
              </a:ext>
            </a:extLst>
          </p:cNvPr>
          <p:cNvSpPr>
            <a:spLocks noGrp="1"/>
          </p:cNvSpPr>
          <p:nvPr>
            <p:ph type="body" sz="quarter" idx="13" hasCustomPrompt="1"/>
          </p:nvPr>
        </p:nvSpPr>
        <p:spPr>
          <a:xfrm>
            <a:off x="3751068" y="1747528"/>
            <a:ext cx="8473016" cy="868673"/>
          </a:xfrm>
          <a:prstGeom prst="rect">
            <a:avLst/>
          </a:prstGeom>
        </p:spPr>
        <p:txBody>
          <a:bodyPr lIns="0" tIns="0" rIns="0" bIns="0"/>
          <a:lstStyle>
            <a:lvl1pPr algn="ctr">
              <a:defRPr sz="4267"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0584" indent="0" algn="ctr">
              <a:tabLst/>
              <a:defRPr sz="4800">
                <a:solidFill>
                  <a:schemeClr val="tx1"/>
                </a:solidFill>
              </a:defRPr>
            </a:lvl2pPr>
          </a:lstStyle>
          <a:p>
            <a:pPr lvl="0"/>
            <a:r>
              <a:rPr lang="en-US" dirty="0"/>
              <a:t>Thank you!</a:t>
            </a:r>
          </a:p>
        </p:txBody>
      </p:sp>
      <p:sp>
        <p:nvSpPr>
          <p:cNvPr id="10" name="Text Placeholder 9">
            <a:extLst>
              <a:ext uri="{FF2B5EF4-FFF2-40B4-BE49-F238E27FC236}">
                <a16:creationId xmlns:a16="http://schemas.microsoft.com/office/drawing/2014/main" id="{AF9410A1-D009-EE43-8C79-9A4A3AC2B861}"/>
              </a:ext>
            </a:extLst>
          </p:cNvPr>
          <p:cNvSpPr>
            <a:spLocks noGrp="1"/>
          </p:cNvSpPr>
          <p:nvPr>
            <p:ph type="body" sz="quarter" idx="14" hasCustomPrompt="1"/>
          </p:nvPr>
        </p:nvSpPr>
        <p:spPr>
          <a:xfrm>
            <a:off x="3718560" y="2493183"/>
            <a:ext cx="8473440" cy="1846155"/>
          </a:xfrm>
          <a:prstGeom prst="rect">
            <a:avLst/>
          </a:prstGeom>
        </p:spPr>
        <p:txBody>
          <a:bodyPr/>
          <a:lstStyle>
            <a:lvl1pPr marL="0" marR="0" indent="0" algn="ctr" defTabSz="914377" rtl="0" eaLnBrk="1" fontAlgn="auto" latinLnBrk="0" hangingPunct="1">
              <a:lnSpc>
                <a:spcPct val="100000"/>
              </a:lnSpc>
              <a:spcBef>
                <a:spcPts val="0"/>
              </a:spcBef>
              <a:spcAft>
                <a:spcPts val="0"/>
              </a:spcAft>
              <a:buClrTx/>
              <a:buSzTx/>
              <a:buFontTx/>
              <a:buNone/>
              <a:tabLst/>
              <a:defRPr sz="2667">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Type in Please submit your question to </a:t>
            </a:r>
            <a:br>
              <a:rPr lang="en-US" dirty="0"/>
            </a:br>
            <a:r>
              <a:rPr lang="en-US" dirty="0"/>
              <a:t>and your email address here.</a:t>
            </a:r>
          </a:p>
        </p:txBody>
      </p:sp>
      <p:sp>
        <p:nvSpPr>
          <p:cNvPr id="12" name="Text Placeholder 11">
            <a:extLst>
              <a:ext uri="{FF2B5EF4-FFF2-40B4-BE49-F238E27FC236}">
                <a16:creationId xmlns:a16="http://schemas.microsoft.com/office/drawing/2014/main" id="{46ECEBF5-C822-6948-BAE2-9D8DA1738427}"/>
              </a:ext>
            </a:extLst>
          </p:cNvPr>
          <p:cNvSpPr>
            <a:spLocks noGrp="1"/>
          </p:cNvSpPr>
          <p:nvPr>
            <p:ph type="body" sz="quarter" idx="15" hasCustomPrompt="1"/>
          </p:nvPr>
        </p:nvSpPr>
        <p:spPr>
          <a:xfrm>
            <a:off x="1219200" y="4368693"/>
            <a:ext cx="10363200" cy="328809"/>
          </a:xfrm>
          <a:prstGeom prst="rect">
            <a:avLst/>
          </a:prstGeom>
        </p:spPr>
        <p:txBody>
          <a:bodyPr lIns="0" tIns="0" rIns="0" bIns="0"/>
          <a:lstStyle>
            <a:lvl1pPr>
              <a:spcAft>
                <a:spcPts val="400"/>
              </a:spcAft>
              <a:defRPr sz="1867"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867" b="0" i="0">
                <a:latin typeface="Effra Light" panose="020B0403020203020204" pitchFamily="34" charset="0"/>
              </a:defRPr>
            </a:lvl2pPr>
            <a:lvl3pPr marL="0" indent="0">
              <a:spcBef>
                <a:spcPts val="0"/>
              </a:spcBef>
              <a:buFontTx/>
              <a:buNone/>
              <a:tabLst/>
              <a:defRPr sz="1867" b="0" i="0">
                <a:latin typeface="Effra Light" panose="020B0403020203020204" pitchFamily="34" charset="0"/>
              </a:defRPr>
            </a:lvl3pPr>
            <a:lvl4pPr marL="0" indent="0">
              <a:spcBef>
                <a:spcPts val="0"/>
              </a:spcBef>
              <a:buFontTx/>
              <a:buNone/>
              <a:tabLst/>
              <a:defRPr sz="1867" b="0" i="0">
                <a:latin typeface="Effra Light" panose="020B0403020203020204" pitchFamily="34" charset="0"/>
              </a:defRPr>
            </a:lvl4pPr>
            <a:lvl5pPr marL="0" indent="0">
              <a:spcBef>
                <a:spcPts val="0"/>
              </a:spcBef>
              <a:buFontTx/>
              <a:buNone/>
              <a:tabLst/>
              <a:defRPr sz="1867" b="0" i="0">
                <a:latin typeface="Effra Light" panose="020B0403020203020204" pitchFamily="34" charset="0"/>
              </a:defRPr>
            </a:lvl5pPr>
          </a:lstStyle>
          <a:p>
            <a:pPr lvl="0"/>
            <a:r>
              <a:rPr lang="en-US" dirty="0"/>
              <a:t>Type in Name Here</a:t>
            </a:r>
          </a:p>
        </p:txBody>
      </p:sp>
      <p:sp>
        <p:nvSpPr>
          <p:cNvPr id="13" name="Text Placeholder 11">
            <a:extLst>
              <a:ext uri="{FF2B5EF4-FFF2-40B4-BE49-F238E27FC236}">
                <a16:creationId xmlns:a16="http://schemas.microsoft.com/office/drawing/2014/main" id="{E1225F3D-7DD0-504F-A44B-8F7D8461DFB7}"/>
              </a:ext>
            </a:extLst>
          </p:cNvPr>
          <p:cNvSpPr>
            <a:spLocks noGrp="1"/>
          </p:cNvSpPr>
          <p:nvPr>
            <p:ph type="body" sz="quarter" idx="16" hasCustomPrompt="1"/>
          </p:nvPr>
        </p:nvSpPr>
        <p:spPr>
          <a:xfrm>
            <a:off x="1219200" y="4697502"/>
            <a:ext cx="10363200" cy="1246017"/>
          </a:xfrm>
          <a:prstGeom prst="rect">
            <a:avLst/>
          </a:prstGeom>
        </p:spPr>
        <p:txBody>
          <a:bodyPr lIns="0" tIns="0" rIns="0" bIns="0"/>
          <a:lstStyle>
            <a:lvl1pPr>
              <a:lnSpc>
                <a:spcPts val="224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867" b="0" i="0">
                <a:latin typeface="Effra Light" panose="020B0403020203020204" pitchFamily="34" charset="0"/>
              </a:defRPr>
            </a:lvl2pPr>
            <a:lvl3pPr marL="0" indent="0">
              <a:spcBef>
                <a:spcPts val="0"/>
              </a:spcBef>
              <a:buFontTx/>
              <a:buNone/>
              <a:tabLst/>
              <a:defRPr sz="1867" b="0" i="0">
                <a:latin typeface="Effra Light" panose="020B0403020203020204" pitchFamily="34" charset="0"/>
              </a:defRPr>
            </a:lvl3pPr>
            <a:lvl4pPr marL="0" indent="0">
              <a:spcBef>
                <a:spcPts val="0"/>
              </a:spcBef>
              <a:buFontTx/>
              <a:buNone/>
              <a:tabLst/>
              <a:defRPr sz="1867" b="0" i="0">
                <a:latin typeface="Effra Light" panose="020B0403020203020204" pitchFamily="34" charset="0"/>
              </a:defRPr>
            </a:lvl4pPr>
            <a:lvl5pPr marL="0" indent="0">
              <a:spcBef>
                <a:spcPts val="0"/>
              </a:spcBef>
              <a:buFontTx/>
              <a:buNone/>
              <a:tabLst/>
              <a:defRPr sz="1867" b="0" i="0">
                <a:latin typeface="Effra Light" panose="020B0403020203020204" pitchFamily="34" charset="0"/>
              </a:defRPr>
            </a:lvl5pPr>
          </a:lstStyle>
          <a:p>
            <a:pPr lvl="0"/>
            <a:r>
              <a:rPr lang="en-US" dirty="0"/>
              <a:t>Type in Title Here</a:t>
            </a:r>
          </a:p>
          <a:p>
            <a:pPr lvl="0"/>
            <a:r>
              <a:rPr lang="en-US" dirty="0"/>
              <a:t>Type in Title Here</a:t>
            </a:r>
          </a:p>
          <a:p>
            <a:pPr lvl="0"/>
            <a:r>
              <a:rPr lang="en-US" dirty="0"/>
              <a:t>Type in Title Here</a:t>
            </a:r>
          </a:p>
          <a:p>
            <a:pPr lvl="0"/>
            <a:r>
              <a:rPr lang="en-US" dirty="0"/>
              <a:t>Type in Title Here</a:t>
            </a:r>
          </a:p>
        </p:txBody>
      </p:sp>
    </p:spTree>
    <p:extLst>
      <p:ext uri="{BB962C8B-B14F-4D97-AF65-F5344CB8AC3E}">
        <p14:creationId xmlns:p14="http://schemas.microsoft.com/office/powerpoint/2010/main" val="810930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Message and Imag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8709712" y="6425176"/>
            <a:ext cx="2743200" cy="365125"/>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1000" smtClean="0">
                <a:solidFill>
                  <a:schemeClr val="bg1"/>
                </a:solidFill>
              </a:rPr>
              <a:pPr/>
              <a:t>‹#›</a:t>
            </a:fld>
            <a:endParaRPr lang="en-US" sz="1000" dirty="0">
              <a:solidFill>
                <a:schemeClr val="bg1"/>
              </a:solidFill>
            </a:endParaRPr>
          </a:p>
        </p:txBody>
      </p:sp>
      <p:sp>
        <p:nvSpPr>
          <p:cNvPr id="3" name="Title 2">
            <a:extLst>
              <a:ext uri="{FF2B5EF4-FFF2-40B4-BE49-F238E27FC236}">
                <a16:creationId xmlns:a16="http://schemas.microsoft.com/office/drawing/2014/main" id="{4404322F-E818-4945-81B0-6948B21995E4}"/>
              </a:ext>
            </a:extLst>
          </p:cNvPr>
          <p:cNvSpPr>
            <a:spLocks noGrp="1"/>
          </p:cNvSpPr>
          <p:nvPr>
            <p:ph type="title" hasCustomPrompt="1"/>
          </p:nvPr>
        </p:nvSpPr>
        <p:spPr>
          <a:xfrm>
            <a:off x="1219200" y="1498600"/>
            <a:ext cx="10769600" cy="1470424"/>
          </a:xfrm>
        </p:spPr>
        <p:txBody>
          <a:bodyPr/>
          <a:lstStyle>
            <a:lvl1pPr algn="ctr">
              <a:defRPr>
                <a:solidFill>
                  <a:schemeClr val="tx1"/>
                </a:solidFill>
              </a:defRPr>
            </a:lvl1pPr>
          </a:lstStyle>
          <a:p>
            <a:r>
              <a:rPr lang="en-US" dirty="0"/>
              <a:t>Place Text Here</a:t>
            </a:r>
            <a:br>
              <a:rPr lang="en-US" dirty="0"/>
            </a:br>
            <a:r>
              <a:rPr lang="en-US" dirty="0"/>
              <a:t>Place Text Here</a:t>
            </a:r>
          </a:p>
        </p:txBody>
      </p:sp>
      <p:sp>
        <p:nvSpPr>
          <p:cNvPr id="6" name="Picture Placeholder 5">
            <a:extLst>
              <a:ext uri="{FF2B5EF4-FFF2-40B4-BE49-F238E27FC236}">
                <a16:creationId xmlns:a16="http://schemas.microsoft.com/office/drawing/2014/main" id="{F575EF42-48E3-E042-9F86-2CC464CCBE51}"/>
              </a:ext>
            </a:extLst>
          </p:cNvPr>
          <p:cNvSpPr>
            <a:spLocks noGrp="1"/>
          </p:cNvSpPr>
          <p:nvPr>
            <p:ph type="pic" sz="quarter" idx="22"/>
          </p:nvPr>
        </p:nvSpPr>
        <p:spPr>
          <a:xfrm>
            <a:off x="3048000" y="2969024"/>
            <a:ext cx="7112000" cy="29464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5">
            <a:extLst>
              <a:ext uri="{FF2B5EF4-FFF2-40B4-BE49-F238E27FC236}">
                <a16:creationId xmlns:a16="http://schemas.microsoft.com/office/drawing/2014/main" id="{B102C621-0825-7147-9415-ABBF3B02F135}"/>
              </a:ext>
            </a:extLst>
          </p:cNvPr>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8" name="Footer Placeholder 4">
            <a:extLst>
              <a:ext uri="{FF2B5EF4-FFF2-40B4-BE49-F238E27FC236}">
                <a16:creationId xmlns:a16="http://schemas.microsoft.com/office/drawing/2014/main" id="{83CD64D0-D4F8-124C-A6EF-DCF53AD4A87B}"/>
              </a:ext>
            </a:extLst>
          </p:cNvPr>
          <p:cNvSpPr>
            <a:spLocks noGrp="1"/>
          </p:cNvSpPr>
          <p:nvPr>
            <p:ph type="ftr" sz="quarter" idx="23"/>
          </p:nvPr>
        </p:nvSpPr>
        <p:spPr>
          <a:xfrm>
            <a:off x="4267200" y="6172200"/>
            <a:ext cx="7315200" cy="437685"/>
          </a:xfrm>
        </p:spPr>
        <p:txBody>
          <a:bodyPr/>
          <a:lstStyle/>
          <a:p>
            <a:endParaRPr lang="en-US" dirty="0"/>
          </a:p>
        </p:txBody>
      </p:sp>
    </p:spTree>
    <p:extLst>
      <p:ext uri="{BB962C8B-B14F-4D97-AF65-F5344CB8AC3E}">
        <p14:creationId xmlns:p14="http://schemas.microsoft.com/office/powerpoint/2010/main" val="3656463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4267200" y="6172200"/>
            <a:ext cx="7315200" cy="437685"/>
          </a:xfrm>
        </p:spPr>
        <p:txBody>
          <a:bodyPr/>
          <a:lstStyle/>
          <a:p>
            <a:endParaRPr lang="en-US" dirty="0"/>
          </a:p>
        </p:txBody>
      </p:sp>
      <p:sp>
        <p:nvSpPr>
          <p:cNvPr id="12" name="Title 11">
            <a:extLst>
              <a:ext uri="{FF2B5EF4-FFF2-40B4-BE49-F238E27FC236}">
                <a16:creationId xmlns:a16="http://schemas.microsoft.com/office/drawing/2014/main" id="{7AD797FC-7CAF-1841-89ED-F7FD6C484E7A}"/>
              </a:ext>
            </a:extLst>
          </p:cNvPr>
          <p:cNvSpPr>
            <a:spLocks noGrp="1"/>
          </p:cNvSpPr>
          <p:nvPr>
            <p:ph type="title" hasCustomPrompt="1"/>
          </p:nvPr>
        </p:nvSpPr>
        <p:spPr>
          <a:xfrm>
            <a:off x="2743200" y="1498600"/>
            <a:ext cx="6705600" cy="1248243"/>
          </a:xfrm>
        </p:spPr>
        <p:txBody>
          <a:bodyPr/>
          <a:lstStyle>
            <a:lvl1pPr algn="ctr">
              <a:defRPr/>
            </a:lvl1pPr>
          </a:lstStyle>
          <a:p>
            <a:r>
              <a:rPr lang="en-US" dirty="0"/>
              <a:t>Thank you. Questions?</a:t>
            </a:r>
          </a:p>
        </p:txBody>
      </p:sp>
      <p:sp>
        <p:nvSpPr>
          <p:cNvPr id="3" name="Picture Placeholder 2">
            <a:extLst>
              <a:ext uri="{FF2B5EF4-FFF2-40B4-BE49-F238E27FC236}">
                <a16:creationId xmlns:a16="http://schemas.microsoft.com/office/drawing/2014/main" id="{614E1647-A446-144B-AC92-E9FCF61A15CE}"/>
              </a:ext>
            </a:extLst>
          </p:cNvPr>
          <p:cNvSpPr>
            <a:spLocks noGrp="1"/>
          </p:cNvSpPr>
          <p:nvPr>
            <p:ph type="pic" sz="quarter" idx="24"/>
          </p:nvPr>
        </p:nvSpPr>
        <p:spPr>
          <a:xfrm>
            <a:off x="2784181" y="2746843"/>
            <a:ext cx="6705600" cy="3018957"/>
          </a:xfrm>
          <a:prstGeom prst="rect">
            <a:avLst/>
          </a:prstGeom>
          <a:noFill/>
          <a:ln w="6350">
            <a:solidFill>
              <a:schemeClr val="bg1">
                <a:lumMod val="85000"/>
              </a:schemeClr>
            </a:solidFill>
          </a:ln>
        </p:spPr>
        <p:txBody>
          <a:bodyPr/>
          <a:lstStyle/>
          <a:p>
            <a:endParaRPr lang="en-US" dirty="0"/>
          </a:p>
        </p:txBody>
      </p:sp>
    </p:spTree>
    <p:extLst>
      <p:ext uri="{BB962C8B-B14F-4D97-AF65-F5344CB8AC3E}">
        <p14:creationId xmlns:p14="http://schemas.microsoft.com/office/powerpoint/2010/main" val="41416882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600" y="6245225"/>
            <a:ext cx="2844800" cy="476251"/>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165600" y="6245225"/>
            <a:ext cx="3860800" cy="476251"/>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37600" y="6245225"/>
            <a:ext cx="2844800" cy="476251"/>
          </a:xfrm>
          <a:prstGeom prst="rect">
            <a:avLst/>
          </a:prstGeom>
          <a:ln/>
        </p:spPr>
        <p:txBody>
          <a:bodyPr/>
          <a:lstStyle>
            <a:lvl1pPr>
              <a:defRPr/>
            </a:lvl1pPr>
          </a:lstStyle>
          <a:p>
            <a:pPr>
              <a:defRPr/>
            </a:pPr>
            <a:fld id="{76C80286-E0BC-4CDB-A020-619C5D13B0A6}" type="slidenum">
              <a:rPr lang="en-US" smtClean="0"/>
              <a:pPr>
                <a:defRPr/>
              </a:pPr>
              <a:t>‹#›</a:t>
            </a:fld>
            <a:endParaRPr lang="en-US" dirty="0"/>
          </a:p>
        </p:txBody>
      </p:sp>
    </p:spTree>
    <p:extLst>
      <p:ext uri="{BB962C8B-B14F-4D97-AF65-F5344CB8AC3E}">
        <p14:creationId xmlns:p14="http://schemas.microsoft.com/office/powerpoint/2010/main" val="298309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4C39-D041-4C53-9B37-3E0B9CACB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54A37C-6810-438C-9FBA-621B826BB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03C140-3519-4FA8-9933-96EA1C02CA2B}"/>
              </a:ext>
            </a:extLst>
          </p:cNvPr>
          <p:cNvSpPr>
            <a:spLocks noGrp="1"/>
          </p:cNvSpPr>
          <p:nvPr>
            <p:ph type="dt" sz="half" idx="10"/>
          </p:nvPr>
        </p:nvSpPr>
        <p:spPr/>
        <p:txBody>
          <a:bodyPr/>
          <a:lstStyle/>
          <a:p>
            <a:fld id="{C37969DD-5B7E-4B16-891E-75C7D50EB418}" type="datetimeFigureOut">
              <a:rPr lang="en-US" smtClean="0"/>
              <a:t>11/18/2024</a:t>
            </a:fld>
            <a:endParaRPr lang="en-US"/>
          </a:p>
        </p:txBody>
      </p:sp>
      <p:sp>
        <p:nvSpPr>
          <p:cNvPr id="5" name="Footer Placeholder 4">
            <a:extLst>
              <a:ext uri="{FF2B5EF4-FFF2-40B4-BE49-F238E27FC236}">
                <a16:creationId xmlns:a16="http://schemas.microsoft.com/office/drawing/2014/main" id="{2E4AC40E-4189-4015-9E34-706927758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83F76-C52F-4F54-A53A-28C77E3AA42F}"/>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2615670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4741333" y="288519"/>
            <a:ext cx="6827520" cy="723900"/>
          </a:xfrm>
        </p:spPr>
        <p:txBody>
          <a:bodyPr/>
          <a:lstStyle>
            <a:lvl1pPr>
              <a:defRPr>
                <a:latin typeface="+mn-lt"/>
              </a:defRPr>
            </a:lvl1pPr>
          </a:lstStyle>
          <a:p>
            <a:r>
              <a:rPr lang="en-US" dirty="0"/>
              <a:t>Click to edit Master title style</a:t>
            </a:r>
          </a:p>
        </p:txBody>
      </p:sp>
      <p:sp>
        <p:nvSpPr>
          <p:cNvPr id="6" name="Text Placeholder 5"/>
          <p:cNvSpPr>
            <a:spLocks noGrp="1"/>
          </p:cNvSpPr>
          <p:nvPr>
            <p:ph type="body" sz="quarter" idx="11"/>
          </p:nvPr>
        </p:nvSpPr>
        <p:spPr>
          <a:xfrm>
            <a:off x="641353" y="1325651"/>
            <a:ext cx="10941049" cy="4645336"/>
          </a:xfrm>
        </p:spPr>
        <p:txBody>
          <a:bodyPr/>
          <a:lstStyle>
            <a:lvl1pPr marL="0" indent="0">
              <a:buFontTx/>
              <a:buNone/>
              <a:defRPr>
                <a:latin typeface="+mn-lt"/>
              </a:defRPr>
            </a:lvl1pPr>
            <a:lvl2pPr marL="365116" indent="-365116">
              <a:buFont typeface="Arial"/>
              <a:buChar char="•"/>
              <a:defRPr>
                <a:latin typeface="+mn-lt"/>
              </a:defRPr>
            </a:lvl2p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3"/>
            <a:ext cx="12192000" cy="469900"/>
          </a:xfrm>
          <a:prstGeom prst="rect">
            <a:avLst/>
          </a:prstGeom>
        </p:spPr>
        <p:txBody>
          <a:bodyPr anchor="ctr"/>
          <a:lstStyle>
            <a:lvl1pPr algn="ctr">
              <a:buFontTx/>
              <a:buNone/>
              <a:defRPr sz="2000" baseline="0">
                <a:solidFill>
                  <a:srgbClr val="FFFFFF"/>
                </a:solidFill>
                <a:latin typeface="+mn-lt"/>
                <a:cs typeface="Helvetica"/>
              </a:defRPr>
            </a:lvl1pPr>
          </a:lstStyle>
          <a:p>
            <a:pPr lvl="0"/>
            <a:r>
              <a:rPr lang="en-US" dirty="0"/>
              <a:t>Click to edit Master text styles</a:t>
            </a:r>
          </a:p>
        </p:txBody>
      </p:sp>
    </p:spTree>
    <p:extLst>
      <p:ext uri="{BB962C8B-B14F-4D97-AF65-F5344CB8AC3E}">
        <p14:creationId xmlns:p14="http://schemas.microsoft.com/office/powerpoint/2010/main" val="3177379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Mess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9511F-C066-8140-8352-80E189325B30}"/>
              </a:ext>
            </a:extLst>
          </p:cNvPr>
          <p:cNvSpPr/>
          <p:nvPr/>
        </p:nvSpPr>
        <p:spPr>
          <a:xfrm>
            <a:off x="1219200" y="1904400"/>
            <a:ext cx="10359696" cy="325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53ABFEFC-EEF6-4B87-890A-F7B82D001B36}" type="slidenum">
              <a:rPr lang="en-US" smtClean="0"/>
              <a:t>‹#›</a:t>
            </a:fld>
            <a:endParaRPr lang="en-US"/>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4267200" y="6222864"/>
            <a:ext cx="73152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1208956" y="444677"/>
            <a:ext cx="10359697" cy="1358123"/>
          </a:xfrm>
          <a:prstGeom prst="rect">
            <a:avLst/>
          </a:prstGeom>
        </p:spPr>
        <p:txBody>
          <a:bodyPr lIns="0" tIns="0" rIns="0" bIns="0"/>
          <a:lstStyle>
            <a:lvl1pPr>
              <a:lnSpc>
                <a:spcPts val="4400"/>
              </a:lnSpc>
              <a:defRPr sz="4267"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0584" indent="0">
              <a:lnSpc>
                <a:spcPts val="4800"/>
              </a:lnSpc>
              <a:spcBef>
                <a:spcPts val="0"/>
              </a:spcBef>
              <a:buFontTx/>
              <a:buNone/>
              <a:tabLst/>
              <a:defRPr sz="4800" b="1"/>
            </a:lvl2pPr>
            <a:lvl3pPr marL="10584" indent="0">
              <a:lnSpc>
                <a:spcPts val="4800"/>
              </a:lnSpc>
              <a:spcBef>
                <a:spcPts val="0"/>
              </a:spcBef>
              <a:buFontTx/>
              <a:buNone/>
              <a:tabLst/>
              <a:defRPr sz="4800" b="1"/>
            </a:lvl3pPr>
            <a:lvl4pPr marL="10584" indent="0">
              <a:lnSpc>
                <a:spcPts val="4800"/>
              </a:lnSpc>
              <a:spcBef>
                <a:spcPts val="0"/>
              </a:spcBef>
              <a:buFontTx/>
              <a:buNone/>
              <a:tabLst/>
              <a:defRPr sz="4800" b="1"/>
            </a:lvl4pPr>
            <a:lvl5pPr marL="10584" indent="0">
              <a:lnSpc>
                <a:spcPts val="4800"/>
              </a:lnSpc>
              <a:spcBef>
                <a:spcPts val="0"/>
              </a:spcBef>
              <a:buFontTx/>
              <a:buNone/>
              <a:tabLst/>
              <a:defRPr sz="48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1219200" y="3022600"/>
            <a:ext cx="10363200" cy="2235200"/>
          </a:xfrm>
          <a:prstGeom prst="rect">
            <a:avLst/>
          </a:prstGeom>
        </p:spPr>
        <p:txBody>
          <a:bodyPr lIns="0" tIns="0" rIns="0" bIns="0"/>
          <a:lstStyle>
            <a:lvl1pPr algn="ctr">
              <a:lnSpc>
                <a:spcPct val="90000"/>
              </a:lnSpc>
              <a:spcBef>
                <a:spcPts val="1200"/>
              </a:spcBef>
              <a:spcAft>
                <a:spcPts val="1200"/>
              </a:spcAft>
              <a:defRPr sz="2133"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1200"/>
              </a:spcBef>
              <a:tabLst/>
              <a:defRPr sz="2400" b="0" i="0">
                <a:solidFill>
                  <a:schemeClr val="tx1"/>
                </a:solidFill>
                <a:latin typeface="Effra Light" panose="020B0403020203020204" pitchFamily="34" charset="0"/>
              </a:defRPr>
            </a:lvl2pPr>
            <a:lvl3pPr marL="8466" indent="-8466">
              <a:lnSpc>
                <a:spcPct val="90000"/>
              </a:lnSpc>
              <a:spcBef>
                <a:spcPts val="400"/>
              </a:spcBef>
              <a:spcAft>
                <a:spcPts val="1200"/>
              </a:spcAft>
              <a:buFontTx/>
              <a:buNone/>
              <a:tabLst/>
              <a:defRPr sz="2400" b="0" i="0">
                <a:solidFill>
                  <a:schemeClr val="tx1"/>
                </a:solidFill>
                <a:latin typeface="Effra Medium" panose="020B0603020203020204" pitchFamily="34" charset="0"/>
              </a:defRPr>
            </a:lvl3pPr>
            <a:lvl4pPr marL="8466" indent="-8466">
              <a:lnSpc>
                <a:spcPct val="90000"/>
              </a:lnSpc>
              <a:spcBef>
                <a:spcPts val="400"/>
              </a:spcBef>
              <a:buFontTx/>
              <a:buNone/>
              <a:tabLst/>
              <a:defRPr sz="2400" b="0" i="0">
                <a:solidFill>
                  <a:schemeClr val="tx1"/>
                </a:solidFill>
                <a:latin typeface="Effra Medium" panose="020B0603020203020204" pitchFamily="34" charset="0"/>
              </a:defRPr>
            </a:lvl4pPr>
            <a:lvl5pPr marL="8466" indent="-8466">
              <a:lnSpc>
                <a:spcPct val="90000"/>
              </a:lnSpc>
              <a:spcBef>
                <a:spcPts val="400"/>
              </a:spcBef>
              <a:buFontTx/>
              <a:buNone/>
              <a:tabLst/>
              <a:defRPr sz="2400" b="0" i="0">
                <a:solidFill>
                  <a:schemeClr val="tx1"/>
                </a:solidFill>
                <a:latin typeface="Effra Medium" panose="020B0603020203020204" pitchFamily="34" charset="0"/>
              </a:defRPr>
            </a:lvl5pPr>
          </a:lstStyle>
          <a:p>
            <a:pPr lvl="0"/>
            <a:r>
              <a:rPr lang="en-US" dirty="0"/>
              <a:t>Center red text here. Use ”Shift return” within paragraph, “return” to make paragraph two.</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12503202" y="1904400"/>
            <a:ext cx="3145367" cy="15926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2" indent="-143927">
              <a:tabLst/>
              <a:defRPr/>
            </a:lvl2pPr>
            <a:lvl3pPr marL="152392" indent="-143927">
              <a:tabLst/>
              <a:defRPr/>
            </a:lvl3pPr>
            <a:lvl4pPr marL="152392" indent="-143927">
              <a:tabLst/>
              <a:defRPr/>
            </a:lvl4pPr>
            <a:lvl5pPr marL="152392" indent="-143927">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12503202" y="3580800"/>
            <a:ext cx="3145367"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2" indent="-143927">
              <a:tabLst/>
              <a:defRPr/>
            </a:lvl2pPr>
            <a:lvl3pPr marL="152392" indent="-143927">
              <a:tabLst/>
              <a:defRPr/>
            </a:lvl3pPr>
            <a:lvl4pPr marL="152392" indent="-143927">
              <a:tabLst/>
              <a:defRPr/>
            </a:lvl4pPr>
            <a:lvl5pPr marL="152392" indent="-143927">
              <a:tabLst/>
              <a:defRPr/>
            </a:lvl5pPr>
          </a:lstStyle>
          <a:p>
            <a:pPr lvl="0"/>
            <a:r>
              <a:rPr lang="en-US" dirty="0"/>
              <a:t>Place Image Here</a:t>
            </a:r>
          </a:p>
        </p:txBody>
      </p:sp>
    </p:spTree>
    <p:extLst>
      <p:ext uri="{BB962C8B-B14F-4D97-AF65-F5344CB8AC3E}">
        <p14:creationId xmlns:p14="http://schemas.microsoft.com/office/powerpoint/2010/main" val="2300707475"/>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E86F-1084-4C38-92C8-EF05CA9F6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B6B4A-35F6-4A8B-AC33-38BE7D6078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F860EF-B08D-4875-93A3-F1AE342D6A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43DA0B-6D5D-40B0-8DF8-CE1BAE309FCD}"/>
              </a:ext>
            </a:extLst>
          </p:cNvPr>
          <p:cNvSpPr>
            <a:spLocks noGrp="1"/>
          </p:cNvSpPr>
          <p:nvPr>
            <p:ph type="dt" sz="half" idx="10"/>
          </p:nvPr>
        </p:nvSpPr>
        <p:spPr/>
        <p:txBody>
          <a:bodyPr/>
          <a:lstStyle/>
          <a:p>
            <a:fld id="{C37969DD-5B7E-4B16-891E-75C7D50EB418}" type="datetimeFigureOut">
              <a:rPr lang="en-US" smtClean="0"/>
              <a:t>11/18/2024</a:t>
            </a:fld>
            <a:endParaRPr lang="en-US"/>
          </a:p>
        </p:txBody>
      </p:sp>
      <p:sp>
        <p:nvSpPr>
          <p:cNvPr id="6" name="Footer Placeholder 5">
            <a:extLst>
              <a:ext uri="{FF2B5EF4-FFF2-40B4-BE49-F238E27FC236}">
                <a16:creationId xmlns:a16="http://schemas.microsoft.com/office/drawing/2014/main" id="{13D8C434-9627-4B30-86F2-CE9DDB078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459393-6DD0-4F41-A770-6B8A1D921B43}"/>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157615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AB4F-F394-48F0-9822-588B9B3D92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A98203-055B-4F8B-83E7-D73B90876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BE3A25-2002-4AB6-9275-C855D3F86B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30A1D-A2F3-42BC-A3D1-A2277188A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212E2F-0A86-4624-8628-809FD723E7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CA539F-09D5-404A-AC5A-B6618EB57B9D}"/>
              </a:ext>
            </a:extLst>
          </p:cNvPr>
          <p:cNvSpPr>
            <a:spLocks noGrp="1"/>
          </p:cNvSpPr>
          <p:nvPr>
            <p:ph type="dt" sz="half" idx="10"/>
          </p:nvPr>
        </p:nvSpPr>
        <p:spPr/>
        <p:txBody>
          <a:bodyPr/>
          <a:lstStyle/>
          <a:p>
            <a:fld id="{C37969DD-5B7E-4B16-891E-75C7D50EB418}" type="datetimeFigureOut">
              <a:rPr lang="en-US" smtClean="0"/>
              <a:t>11/18/2024</a:t>
            </a:fld>
            <a:endParaRPr lang="en-US"/>
          </a:p>
        </p:txBody>
      </p:sp>
      <p:sp>
        <p:nvSpPr>
          <p:cNvPr id="8" name="Footer Placeholder 7">
            <a:extLst>
              <a:ext uri="{FF2B5EF4-FFF2-40B4-BE49-F238E27FC236}">
                <a16:creationId xmlns:a16="http://schemas.microsoft.com/office/drawing/2014/main" id="{B4F1F5AF-371C-43ED-B316-23C12938CF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62C88-3EBC-4B0F-8E04-D8953D4D6E57}"/>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106244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403B-6BC8-4373-A51D-112BEA5605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865507-22B9-4091-A040-0D89E813F473}"/>
              </a:ext>
            </a:extLst>
          </p:cNvPr>
          <p:cNvSpPr>
            <a:spLocks noGrp="1"/>
          </p:cNvSpPr>
          <p:nvPr>
            <p:ph type="dt" sz="half" idx="10"/>
          </p:nvPr>
        </p:nvSpPr>
        <p:spPr/>
        <p:txBody>
          <a:bodyPr/>
          <a:lstStyle/>
          <a:p>
            <a:fld id="{C37969DD-5B7E-4B16-891E-75C7D50EB418}" type="datetimeFigureOut">
              <a:rPr lang="en-US" smtClean="0"/>
              <a:t>11/18/2024</a:t>
            </a:fld>
            <a:endParaRPr lang="en-US"/>
          </a:p>
        </p:txBody>
      </p:sp>
      <p:sp>
        <p:nvSpPr>
          <p:cNvPr id="4" name="Footer Placeholder 3">
            <a:extLst>
              <a:ext uri="{FF2B5EF4-FFF2-40B4-BE49-F238E27FC236}">
                <a16:creationId xmlns:a16="http://schemas.microsoft.com/office/drawing/2014/main" id="{6A9AFA36-ADF4-4F9F-B59C-FD2D41EC7E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41F699-050F-4527-BD85-B7F16783F77B}"/>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318065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92E21-09BF-4AD0-AAA0-9F0087424E21}"/>
              </a:ext>
            </a:extLst>
          </p:cNvPr>
          <p:cNvSpPr>
            <a:spLocks noGrp="1"/>
          </p:cNvSpPr>
          <p:nvPr>
            <p:ph type="dt" sz="half" idx="10"/>
          </p:nvPr>
        </p:nvSpPr>
        <p:spPr/>
        <p:txBody>
          <a:bodyPr/>
          <a:lstStyle/>
          <a:p>
            <a:fld id="{C37969DD-5B7E-4B16-891E-75C7D50EB418}" type="datetimeFigureOut">
              <a:rPr lang="en-US" smtClean="0"/>
              <a:t>11/18/2024</a:t>
            </a:fld>
            <a:endParaRPr lang="en-US"/>
          </a:p>
        </p:txBody>
      </p:sp>
      <p:sp>
        <p:nvSpPr>
          <p:cNvPr id="3" name="Footer Placeholder 2">
            <a:extLst>
              <a:ext uri="{FF2B5EF4-FFF2-40B4-BE49-F238E27FC236}">
                <a16:creationId xmlns:a16="http://schemas.microsoft.com/office/drawing/2014/main" id="{A44B8BB1-E98A-4707-9FE6-99B2C5BC26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D0851-81A8-4BDD-B805-AE5B07449110}"/>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93986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62BA-FA6F-490D-A375-7C399033A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A9A4A-19B7-4B22-9F72-2CA450B1E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08CA8-F2BB-4DD2-88D3-E17051F4E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E2D8CD-1F8D-45F6-B643-05A33C9C4936}"/>
              </a:ext>
            </a:extLst>
          </p:cNvPr>
          <p:cNvSpPr>
            <a:spLocks noGrp="1"/>
          </p:cNvSpPr>
          <p:nvPr>
            <p:ph type="dt" sz="half" idx="10"/>
          </p:nvPr>
        </p:nvSpPr>
        <p:spPr/>
        <p:txBody>
          <a:bodyPr/>
          <a:lstStyle/>
          <a:p>
            <a:fld id="{C37969DD-5B7E-4B16-891E-75C7D50EB418}" type="datetimeFigureOut">
              <a:rPr lang="en-US" smtClean="0"/>
              <a:t>11/18/2024</a:t>
            </a:fld>
            <a:endParaRPr lang="en-US"/>
          </a:p>
        </p:txBody>
      </p:sp>
      <p:sp>
        <p:nvSpPr>
          <p:cNvPr id="6" name="Footer Placeholder 5">
            <a:extLst>
              <a:ext uri="{FF2B5EF4-FFF2-40B4-BE49-F238E27FC236}">
                <a16:creationId xmlns:a16="http://schemas.microsoft.com/office/drawing/2014/main" id="{1D4B0F6B-962A-41B1-91F9-86DF7EAAE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13D1D6-7BC9-41CE-B0D6-DCC053B6DC7E}"/>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239882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F6BD-035A-4D66-9006-C16589D12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CE7A73-B357-4713-838E-8349452395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4F52D-4878-4DE3-900D-B63A6785D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2D5E4-C764-4A04-A241-02A738B88EF3}"/>
              </a:ext>
            </a:extLst>
          </p:cNvPr>
          <p:cNvSpPr>
            <a:spLocks noGrp="1"/>
          </p:cNvSpPr>
          <p:nvPr>
            <p:ph type="dt" sz="half" idx="10"/>
          </p:nvPr>
        </p:nvSpPr>
        <p:spPr/>
        <p:txBody>
          <a:bodyPr/>
          <a:lstStyle/>
          <a:p>
            <a:fld id="{C37969DD-5B7E-4B16-891E-75C7D50EB418}" type="datetimeFigureOut">
              <a:rPr lang="en-US" smtClean="0"/>
              <a:t>11/18/2024</a:t>
            </a:fld>
            <a:endParaRPr lang="en-US"/>
          </a:p>
        </p:txBody>
      </p:sp>
      <p:sp>
        <p:nvSpPr>
          <p:cNvPr id="6" name="Footer Placeholder 5">
            <a:extLst>
              <a:ext uri="{FF2B5EF4-FFF2-40B4-BE49-F238E27FC236}">
                <a16:creationId xmlns:a16="http://schemas.microsoft.com/office/drawing/2014/main" id="{662EAE2E-5998-43E3-B7B3-92B1BDEAB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D20BB-9C56-49CC-ADA7-E864E8323C12}"/>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406001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2.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77F4B-0886-4D86-B456-A0ECDEDE89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6A66E7-F972-4FBE-B0AF-B41EE12B69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FBE7A-9E2D-45C1-861D-3C367FA36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969DD-5B7E-4B16-891E-75C7D50EB418}" type="datetimeFigureOut">
              <a:rPr lang="en-US" smtClean="0"/>
              <a:t>11/18/2024</a:t>
            </a:fld>
            <a:endParaRPr lang="en-US"/>
          </a:p>
        </p:txBody>
      </p:sp>
      <p:sp>
        <p:nvSpPr>
          <p:cNvPr id="5" name="Footer Placeholder 4">
            <a:extLst>
              <a:ext uri="{FF2B5EF4-FFF2-40B4-BE49-F238E27FC236}">
                <a16:creationId xmlns:a16="http://schemas.microsoft.com/office/drawing/2014/main" id="{C1D72A2F-D041-4491-8428-D364A6260A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902190-CFB4-414F-825F-B608921E5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DA05A-AF6C-47E7-A336-AC94BB2E8C61}" type="slidenum">
              <a:rPr lang="en-US" smtClean="0"/>
              <a:t>‹#›</a:t>
            </a:fld>
            <a:endParaRPr lang="en-US"/>
          </a:p>
        </p:txBody>
      </p:sp>
    </p:spTree>
    <p:extLst>
      <p:ext uri="{BB962C8B-B14F-4D97-AF65-F5344CB8AC3E}">
        <p14:creationId xmlns:p14="http://schemas.microsoft.com/office/powerpoint/2010/main" val="1708622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1"/>
          <a:srcRect/>
          <a:stretch/>
        </p:blipFill>
        <p:spPr>
          <a:xfrm>
            <a:off x="1219200" y="6158751"/>
            <a:ext cx="2753363" cy="487680"/>
          </a:xfrm>
          <a:prstGeom prst="rect">
            <a:avLst/>
          </a:prstGeom>
        </p:spPr>
      </p:pic>
      <p:cxnSp>
        <p:nvCxnSpPr>
          <p:cNvPr id="13" name="Straight Connector 12"/>
          <p:cNvCxnSpPr>
            <a:cxnSpLocks/>
          </p:cNvCxnSpPr>
          <p:nvPr userDrawn="1"/>
        </p:nvCxnSpPr>
        <p:spPr>
          <a:xfrm>
            <a:off x="1219200" y="5943600"/>
            <a:ext cx="10769600" cy="0"/>
          </a:xfrm>
          <a:prstGeom prst="line">
            <a:avLst/>
          </a:prstGeom>
          <a:ln w="12700">
            <a:solidFill>
              <a:srgbClr val="C0C0C0"/>
            </a:solidFill>
          </a:ln>
        </p:spPr>
        <p:style>
          <a:lnRef idx="1">
            <a:schemeClr val="dk1"/>
          </a:lnRef>
          <a:fillRef idx="0">
            <a:schemeClr val="dk1"/>
          </a:fillRef>
          <a:effectRef idx="0">
            <a:schemeClr val="dk1"/>
          </a:effectRef>
          <a:fontRef idx="minor">
            <a:schemeClr val="tx1"/>
          </a:fontRef>
        </p:style>
      </p:cxnSp>
      <p:sp>
        <p:nvSpPr>
          <p:cNvPr id="15" name="Slide Number Placeholder 5"/>
          <p:cNvSpPr>
            <a:spLocks noGrp="1"/>
          </p:cNvSpPr>
          <p:nvPr>
            <p:ph type="sldNum" sz="quarter" idx="4"/>
          </p:nvPr>
        </p:nvSpPr>
        <p:spPr>
          <a:xfrm>
            <a:off x="11582400" y="6016752"/>
            <a:ext cx="406400" cy="841248"/>
          </a:xfrm>
          <a:prstGeom prst="rect">
            <a:avLst/>
          </a:prstGeom>
        </p:spPr>
        <p:txBody>
          <a:bodyPr lIns="0" tIns="0" rIns="0" bIns="0" anchor="ctr" anchorCtr="0"/>
          <a:lstStyle>
            <a:lvl1pPr algn="r">
              <a:defRPr sz="12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1200" dirty="0"/>
          </a:p>
        </p:txBody>
      </p:sp>
      <p:pic>
        <p:nvPicPr>
          <p:cNvPr id="3" name="Picture 2">
            <a:extLst>
              <a:ext uri="{FF2B5EF4-FFF2-40B4-BE49-F238E27FC236}">
                <a16:creationId xmlns:a16="http://schemas.microsoft.com/office/drawing/2014/main" id="{41E134BA-F668-D34A-96D6-F0D0E1BAB9F7}"/>
              </a:ext>
            </a:extLst>
          </p:cNvPr>
          <p:cNvPicPr>
            <a:picLocks noChangeAspect="1"/>
          </p:cNvPicPr>
          <p:nvPr userDrawn="1"/>
        </p:nvPicPr>
        <p:blipFill>
          <a:blip r:embed="rId22"/>
          <a:srcRect/>
          <a:stretch/>
        </p:blipFill>
        <p:spPr>
          <a:xfrm>
            <a:off x="1" y="1"/>
            <a:ext cx="885049" cy="889000"/>
          </a:xfrm>
          <a:prstGeom prst="rect">
            <a:avLst/>
          </a:prstGeom>
        </p:spPr>
      </p:pic>
      <p:sp>
        <p:nvSpPr>
          <p:cNvPr id="11" name="Footer Placeholder 10">
            <a:extLst>
              <a:ext uri="{FF2B5EF4-FFF2-40B4-BE49-F238E27FC236}">
                <a16:creationId xmlns:a16="http://schemas.microsoft.com/office/drawing/2014/main" id="{1CC34D90-AED6-114D-90B1-0CDF7287D80A}"/>
              </a:ext>
            </a:extLst>
          </p:cNvPr>
          <p:cNvSpPr>
            <a:spLocks noGrp="1"/>
          </p:cNvSpPr>
          <p:nvPr>
            <p:ph type="ftr" sz="quarter" idx="3"/>
          </p:nvPr>
        </p:nvSpPr>
        <p:spPr>
          <a:xfrm>
            <a:off x="4267200" y="6220028"/>
            <a:ext cx="7315200" cy="365125"/>
          </a:xfrm>
          <a:prstGeom prst="rect">
            <a:avLst/>
          </a:prstGeom>
        </p:spPr>
        <p:txBody>
          <a:bodyPr vert="horz" lIns="0" tIns="0" rIns="0" bIns="0" rtlCol="0" anchor="ctr"/>
          <a:lstStyle>
            <a:lvl1pPr algn="r">
              <a:defRPr sz="1600" b="0" i="0">
                <a:solidFill>
                  <a:srgbClr val="A71E23"/>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0" name="Title Placeholder 9">
            <a:extLst>
              <a:ext uri="{FF2B5EF4-FFF2-40B4-BE49-F238E27FC236}">
                <a16:creationId xmlns:a16="http://schemas.microsoft.com/office/drawing/2014/main" id="{5812F3B1-5C07-F14B-84F7-1CF91363343E}"/>
              </a:ext>
            </a:extLst>
          </p:cNvPr>
          <p:cNvSpPr>
            <a:spLocks noGrp="1"/>
          </p:cNvSpPr>
          <p:nvPr>
            <p:ph type="title"/>
          </p:nvPr>
        </p:nvSpPr>
        <p:spPr>
          <a:xfrm>
            <a:off x="1219200" y="456672"/>
            <a:ext cx="9550400" cy="1448328"/>
          </a:xfrm>
          <a:prstGeom prst="rect">
            <a:avLst/>
          </a:prstGeom>
        </p:spPr>
        <p:txBody>
          <a:bodyPr vert="horz" lIns="0" tIns="0" rIns="0" bIns="0" rtlCol="0" anchor="t" anchorCtr="0">
            <a:normAutofit/>
          </a:bodyPr>
          <a:lstStyle/>
          <a:p>
            <a:r>
              <a:rPr lang="en-US" dirty="0"/>
              <a:t>Click to edit Master title style</a:t>
            </a:r>
            <a:br>
              <a:rPr lang="en-US" dirty="0"/>
            </a:br>
            <a:r>
              <a:rPr lang="en-US" dirty="0"/>
              <a:t>Two lines</a:t>
            </a:r>
            <a:br>
              <a:rPr lang="en-US" dirty="0"/>
            </a:br>
            <a:endParaRPr lang="en-US" dirty="0"/>
          </a:p>
        </p:txBody>
      </p:sp>
    </p:spTree>
    <p:extLst>
      <p:ext uri="{BB962C8B-B14F-4D97-AF65-F5344CB8AC3E}">
        <p14:creationId xmlns:p14="http://schemas.microsoft.com/office/powerpoint/2010/main" val="23530664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ftr="0" dt="0"/>
  <p:txStyles>
    <p:titleStyle>
      <a:lvl1pPr algn="l" defTabSz="914377" rtl="0" eaLnBrk="1" latinLnBrk="0" hangingPunct="1">
        <a:lnSpc>
          <a:spcPts val="4267"/>
        </a:lnSpc>
        <a:spcBef>
          <a:spcPct val="0"/>
        </a:spcBef>
        <a:buNone/>
        <a:defRPr sz="4267" b="1" i="0" kern="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00000"/>
        </a:lnSpc>
        <a:spcBef>
          <a:spcPts val="0"/>
        </a:spcBef>
        <a:buFontTx/>
        <a:buNone/>
        <a:defRPr sz="1200" b="0" i="0" kern="1200" baseline="0">
          <a:solidFill>
            <a:srgbClr val="C00000"/>
          </a:solidFill>
          <a:latin typeface="Effra" panose="020B0603020203020204" pitchFamily="34" charset="0"/>
          <a:ea typeface="+mn-ea"/>
          <a:cs typeface="+mn-cs"/>
        </a:defRPr>
      </a:lvl1pPr>
      <a:lvl2pPr marL="457189" indent="0" algn="l" defTabSz="914377" rtl="0" eaLnBrk="1" latinLnBrk="0" hangingPunct="1">
        <a:lnSpc>
          <a:spcPct val="90000"/>
        </a:lnSpc>
        <a:spcBef>
          <a:spcPts val="500"/>
        </a:spcBef>
        <a:buFontTx/>
        <a:buNone/>
        <a:defRPr sz="2400" b="1" i="0" kern="1200">
          <a:solidFill>
            <a:schemeClr val="tx1">
              <a:lumMod val="75000"/>
              <a:lumOff val="25000"/>
            </a:schemeClr>
          </a:solidFill>
          <a:latin typeface="Effra" panose="020B0603020203020204" pitchFamily="34" charset="0"/>
          <a:ea typeface="+mn-ea"/>
          <a:cs typeface="+mn-cs"/>
        </a:defRPr>
      </a:lvl2pPr>
      <a:lvl3pPr marL="914377" indent="0" algn="l" defTabSz="914377" rtl="0" eaLnBrk="1" latinLnBrk="0" hangingPunct="1">
        <a:lnSpc>
          <a:spcPct val="90000"/>
        </a:lnSpc>
        <a:spcBef>
          <a:spcPts val="500"/>
        </a:spcBef>
        <a:buFontTx/>
        <a:buNone/>
        <a:defRPr sz="2000" b="0" i="0" kern="1200">
          <a:solidFill>
            <a:schemeClr val="tx1">
              <a:lumMod val="75000"/>
              <a:lumOff val="25000"/>
            </a:schemeClr>
          </a:solidFill>
          <a:latin typeface="Effra" panose="020B0603020203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Effra" panose="020B0603020203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Effra" panose="020B0603020203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708">
          <p15:clr>
            <a:srgbClr val="F26B43"/>
          </p15:clr>
        </p15:guide>
        <p15:guide id="6" orient="horz" pos="420">
          <p15:clr>
            <a:srgbClr val="F26B43"/>
          </p15:clr>
        </p15:guide>
        <p15:guide id="9" orient="horz" pos="3060">
          <p15:clr>
            <a:srgbClr val="F26B43"/>
          </p15:clr>
        </p15:guide>
        <p15:guide id="11" orient="horz" pos="900">
          <p15:clr>
            <a:srgbClr val="F26B43"/>
          </p15:clr>
        </p15:guide>
        <p15:guide id="12" pos="576">
          <p15:clr>
            <a:srgbClr val="F26B43"/>
          </p15:clr>
        </p15:guide>
        <p15:guide id="13" pos="5664">
          <p15:clr>
            <a:srgbClr val="F26B43"/>
          </p15:clr>
        </p15:guide>
        <p15:guide id="14" pos="54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0.xml"/><Relationship Id="rId5" Type="http://schemas.openxmlformats.org/officeDocument/2006/relationships/hyperlink" Target="ISHLT%20DMCS%20guidelines%202023.pdf"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45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10</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sz="quarter" idx="16"/>
          </p:nvPr>
        </p:nvSpPr>
        <p:spPr>
          <a:xfrm>
            <a:off x="883578" y="0"/>
            <a:ext cx="11126801" cy="5943600"/>
          </a:xfrm>
        </p:spPr>
        <p:txBody>
          <a:bodyPr/>
          <a:lstStyle/>
          <a:p>
            <a:r>
              <a:rPr lang="en-US" sz="4600" dirty="0" smtClean="0">
                <a:solidFill>
                  <a:schemeClr val="tx1"/>
                </a:solidFill>
                <a:latin typeface="Times New Roman" panose="02020603050405020304" pitchFamily="18" charset="0"/>
                <a:cs typeface="Times New Roman" panose="02020603050405020304" pitchFamily="18" charset="0"/>
              </a:rPr>
              <a:t>How do I get a Blood Pressure?</a:t>
            </a:r>
          </a:p>
          <a:p>
            <a:endParaRPr lang="en-US" sz="4000" dirty="0" smtClean="0">
              <a:solidFill>
                <a:schemeClr val="tx1"/>
              </a:solidFill>
              <a:latin typeface="Times New Roman"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r>
              <a:rPr lang="en-US" sz="3000" dirty="0" smtClean="0">
                <a:solidFill>
                  <a:schemeClr val="tx1"/>
                </a:solidFill>
                <a:latin typeface="Times New Roman" panose="02020603050405020304" pitchFamily="18" charset="0"/>
                <a:cs typeface="Times New Roman" panose="02020603050405020304" pitchFamily="18" charset="0"/>
              </a:rPr>
              <a:t>Try a non-invasive blood pressure cuff first. Because they are continuous flow pumps their pulse pressure can be very narrow, only go by the MAP. Goal </a:t>
            </a:r>
            <a:r>
              <a:rPr lang="en-US" sz="3000" b="1" dirty="0" smtClean="0">
                <a:solidFill>
                  <a:schemeClr val="tx1"/>
                </a:solidFill>
                <a:latin typeface="Times New Roman" panose="02020603050405020304" pitchFamily="18" charset="0"/>
                <a:cs typeface="Times New Roman" panose="02020603050405020304" pitchFamily="18" charset="0"/>
              </a:rPr>
              <a:t>60-80</a:t>
            </a:r>
            <a:r>
              <a:rPr lang="en-US" sz="3000" dirty="0" smtClean="0">
                <a:solidFill>
                  <a:schemeClr val="tx1"/>
                </a:solidFill>
                <a:latin typeface="Times New Roman" panose="02020603050405020304" pitchFamily="18" charset="0"/>
                <a:cs typeface="Times New Roman" panose="02020603050405020304" pitchFamily="18" charset="0"/>
              </a:rPr>
              <a:t> mmHg.</a:t>
            </a:r>
          </a:p>
          <a:p>
            <a:pPr marL="171450" indent="-171450">
              <a:spcAft>
                <a:spcPts val="600"/>
              </a:spcAft>
              <a:buFont typeface="Arial" panose="020B0604020202020204" pitchFamily="34" charset="0"/>
              <a:buChar char="•"/>
            </a:pPr>
            <a:r>
              <a:rPr lang="en-US" sz="3000" dirty="0" smtClean="0">
                <a:solidFill>
                  <a:schemeClr val="tx1"/>
                </a:solidFill>
                <a:latin typeface="Times New Roman" panose="02020603050405020304" pitchFamily="18" charset="0"/>
                <a:cs typeface="Times New Roman" panose="02020603050405020304" pitchFamily="18" charset="0"/>
              </a:rPr>
              <a:t>Use </a:t>
            </a:r>
            <a:r>
              <a:rPr lang="en-US" sz="3000" dirty="0">
                <a:solidFill>
                  <a:schemeClr val="tx1"/>
                </a:solidFill>
                <a:latin typeface="Times New Roman" panose="02020603050405020304" pitchFamily="18" charset="0"/>
                <a:cs typeface="Times New Roman" panose="02020603050405020304" pitchFamily="18" charset="0"/>
              </a:rPr>
              <a:t>a </a:t>
            </a:r>
            <a:r>
              <a:rPr lang="en-US" sz="3000" dirty="0" err="1">
                <a:solidFill>
                  <a:schemeClr val="tx1"/>
                </a:solidFill>
                <a:latin typeface="Times New Roman" panose="02020603050405020304" pitchFamily="18" charset="0"/>
                <a:cs typeface="Times New Roman" panose="02020603050405020304" pitchFamily="18" charset="0"/>
              </a:rPr>
              <a:t>doppler</a:t>
            </a:r>
            <a:r>
              <a:rPr lang="en-US" sz="3000" dirty="0">
                <a:solidFill>
                  <a:schemeClr val="tx1"/>
                </a:solidFill>
                <a:latin typeface="Times New Roman" panose="02020603050405020304" pitchFamily="18" charset="0"/>
                <a:cs typeface="Times New Roman" panose="02020603050405020304" pitchFamily="18" charset="0"/>
              </a:rPr>
              <a:t> if you are unable to obtain a BP with a cuff.</a:t>
            </a: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When using a </a:t>
            </a:r>
            <a:r>
              <a:rPr lang="en-US" sz="3000" dirty="0" err="1">
                <a:solidFill>
                  <a:schemeClr val="tx1"/>
                </a:solidFill>
                <a:latin typeface="Times New Roman" panose="02020603050405020304" pitchFamily="18" charset="0"/>
                <a:cs typeface="Times New Roman" panose="02020603050405020304" pitchFamily="18" charset="0"/>
              </a:rPr>
              <a:t>doppler</a:t>
            </a:r>
            <a:r>
              <a:rPr lang="en-US" sz="3000" dirty="0">
                <a:solidFill>
                  <a:schemeClr val="tx1"/>
                </a:solidFill>
                <a:latin typeface="Times New Roman" panose="02020603050405020304" pitchFamily="18" charset="0"/>
                <a:cs typeface="Times New Roman" panose="02020603050405020304" pitchFamily="18" charset="0"/>
              </a:rPr>
              <a:t> you must obtain a manual cuff, find the signal (either radial or brachial) using the </a:t>
            </a:r>
            <a:r>
              <a:rPr lang="en-US" sz="3000" dirty="0" err="1">
                <a:solidFill>
                  <a:schemeClr val="tx1"/>
                </a:solidFill>
                <a:latin typeface="Times New Roman" panose="02020603050405020304" pitchFamily="18" charset="0"/>
                <a:cs typeface="Times New Roman" panose="02020603050405020304" pitchFamily="18" charset="0"/>
              </a:rPr>
              <a:t>doppler</a:t>
            </a:r>
            <a:r>
              <a:rPr lang="en-US" sz="3000" dirty="0">
                <a:solidFill>
                  <a:schemeClr val="tx1"/>
                </a:solidFill>
                <a:latin typeface="Times New Roman" panose="02020603050405020304" pitchFamily="18" charset="0"/>
                <a:cs typeface="Times New Roman" panose="02020603050405020304" pitchFamily="18" charset="0"/>
              </a:rPr>
              <a:t> then inflate the cuff until you no longer hear the signal. As you deflate the cuff you are listening for the signal again and the first sound you hear is the MAP. It should be between </a:t>
            </a:r>
            <a:r>
              <a:rPr lang="en-US" sz="3000" b="1" dirty="0">
                <a:solidFill>
                  <a:schemeClr val="tx1"/>
                </a:solidFill>
                <a:latin typeface="Times New Roman" panose="02020603050405020304" pitchFamily="18" charset="0"/>
                <a:cs typeface="Times New Roman" panose="02020603050405020304" pitchFamily="18" charset="0"/>
              </a:rPr>
              <a:t>60-80</a:t>
            </a:r>
            <a:r>
              <a:rPr lang="en-US" sz="3000" dirty="0">
                <a:solidFill>
                  <a:schemeClr val="tx1"/>
                </a:solidFill>
                <a:latin typeface="Times New Roman" panose="02020603050405020304" pitchFamily="18" charset="0"/>
                <a:cs typeface="Times New Roman" panose="02020603050405020304" pitchFamily="18" charset="0"/>
              </a:rPr>
              <a:t> mmHg. </a:t>
            </a:r>
          </a:p>
          <a:p>
            <a:endParaRPr lang="en-US" dirty="0"/>
          </a:p>
        </p:txBody>
      </p:sp>
    </p:spTree>
    <p:extLst>
      <p:ext uri="{BB962C8B-B14F-4D97-AF65-F5344CB8AC3E}">
        <p14:creationId xmlns:p14="http://schemas.microsoft.com/office/powerpoint/2010/main" val="82019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11</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sz="quarter" idx="16"/>
          </p:nvPr>
        </p:nvSpPr>
        <p:spPr>
          <a:xfrm>
            <a:off x="924674" y="0"/>
            <a:ext cx="11085705" cy="6000108"/>
          </a:xfrm>
        </p:spPr>
        <p:txBody>
          <a:bodyPr/>
          <a:lstStyle/>
          <a:p>
            <a:r>
              <a:rPr lang="en-US" sz="4600" dirty="0">
                <a:solidFill>
                  <a:schemeClr val="tx1"/>
                </a:solidFill>
                <a:latin typeface="Times New Roman" panose="02020603050405020304" pitchFamily="18" charset="0"/>
                <a:cs typeface="Times New Roman" panose="02020603050405020304" pitchFamily="18" charset="0"/>
              </a:rPr>
              <a:t>What happens if the patient is in cardiac arrest</a:t>
            </a:r>
            <a:r>
              <a:rPr lang="en-US" sz="4600" dirty="0" smtClean="0">
                <a:solidFill>
                  <a:schemeClr val="tx1"/>
                </a:solidFill>
                <a:latin typeface="Times New Roman" panose="02020603050405020304" pitchFamily="18" charset="0"/>
                <a:cs typeface="Times New Roman" panose="02020603050405020304" pitchFamily="18" charset="0"/>
              </a:rPr>
              <a:t>?</a:t>
            </a:r>
          </a:p>
          <a:p>
            <a:endParaRPr lang="en-US" sz="2000" dirty="0">
              <a:solidFill>
                <a:schemeClr val="tx1"/>
              </a:solidFill>
              <a:latin typeface="Times New Roman"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Do not perform CPR unless instructed by the LVAD coordinator 631-444-LVAD (5823).</a:t>
            </a: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Defibrillate as needed. Do </a:t>
            </a:r>
            <a:r>
              <a:rPr lang="en-US" sz="3000" b="1" dirty="0">
                <a:latin typeface="Times New Roman" panose="02020603050405020304" pitchFamily="18" charset="0"/>
                <a:cs typeface="Times New Roman" panose="02020603050405020304" pitchFamily="18" charset="0"/>
              </a:rPr>
              <a:t>NOT</a:t>
            </a:r>
            <a:r>
              <a:rPr lang="en-US" sz="3000" dirty="0">
                <a:solidFill>
                  <a:schemeClr val="tx1"/>
                </a:solidFill>
                <a:latin typeface="Times New Roman" panose="02020603050405020304" pitchFamily="18" charset="0"/>
                <a:cs typeface="Times New Roman" panose="02020603050405020304" pitchFamily="18" charset="0"/>
              </a:rPr>
              <a:t> turn off the VAD before doing so. </a:t>
            </a: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All medications as per ACLS guidelines.</a:t>
            </a: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Cardioversion as per ACLS guidelines.</a:t>
            </a: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Externally pace as per ACLS guidelines. </a:t>
            </a: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Any questions or concerns please contact the LVAD coordinator at 631-444-LVAD (5823) </a:t>
            </a:r>
          </a:p>
          <a:p>
            <a:endParaRPr lang="en-US" dirty="0">
              <a:solidFill>
                <a:schemeClr val="tx1"/>
              </a:solidFill>
            </a:endParaRPr>
          </a:p>
        </p:txBody>
      </p:sp>
    </p:spTree>
    <p:extLst>
      <p:ext uri="{BB962C8B-B14F-4D97-AF65-F5344CB8AC3E}">
        <p14:creationId xmlns:p14="http://schemas.microsoft.com/office/powerpoint/2010/main" val="3988508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82" y="163828"/>
            <a:ext cx="5258878" cy="723900"/>
          </a:xfrm>
        </p:spPr>
        <p:txBody>
          <a:bodyPr>
            <a:normAutofit/>
          </a:bodyPr>
          <a:lstStyle/>
          <a:p>
            <a:r>
              <a:rPr lang="en-US" sz="3600" dirty="0" smtClean="0"/>
              <a:t>Modified ACLS for VAD</a:t>
            </a:r>
            <a:endParaRPr lang="en-US" sz="3600" dirty="0"/>
          </a:p>
        </p:txBody>
      </p:sp>
      <p:sp>
        <p:nvSpPr>
          <p:cNvPr id="4" name="Text Placeholder 3"/>
          <p:cNvSpPr>
            <a:spLocks noGrp="1"/>
          </p:cNvSpPr>
          <p:nvPr>
            <p:ph type="body" sz="quarter" idx="14"/>
          </p:nvPr>
        </p:nvSpPr>
        <p:spPr>
          <a:xfrm>
            <a:off x="3933300" y="6160318"/>
            <a:ext cx="8152015" cy="469900"/>
          </a:xfrm>
        </p:spPr>
        <p:txBody>
          <a:bodyPr/>
          <a:lstStyle/>
          <a:p>
            <a:r>
              <a:rPr lang="en-US" b="1" dirty="0" smtClean="0">
                <a:solidFill>
                  <a:srgbClr val="FF0000"/>
                </a:solidFill>
              </a:rPr>
              <a:t>Always call 631-444-LVAD Prior to Starting Compressions!</a:t>
            </a:r>
            <a:endParaRPr lang="en-US" b="1" dirty="0">
              <a:solidFill>
                <a:srgbClr val="FF0000"/>
              </a:solidFill>
            </a:endParaRPr>
          </a:p>
        </p:txBody>
      </p:sp>
      <p:sp>
        <p:nvSpPr>
          <p:cNvPr id="5" name="Text Placeholder 4"/>
          <p:cNvSpPr>
            <a:spLocks noGrp="1"/>
          </p:cNvSpPr>
          <p:nvPr>
            <p:ph type="body" sz="quarter" idx="11"/>
          </p:nvPr>
        </p:nvSpPr>
        <p:spPr>
          <a:xfrm>
            <a:off x="4333699" y="1026392"/>
            <a:ext cx="3524597" cy="28701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Unresponsive patient with a VAD</a:t>
            </a:r>
            <a:endParaRPr lang="en-US" sz="1400" dirty="0">
              <a:solidFill>
                <a:schemeClr val="tx1"/>
              </a:solidFill>
            </a:endParaRPr>
          </a:p>
        </p:txBody>
      </p:sp>
      <p:cxnSp>
        <p:nvCxnSpPr>
          <p:cNvPr id="7" name="Straight Arrow Connector 6"/>
          <p:cNvCxnSpPr>
            <a:stCxn id="5" idx="2"/>
            <a:endCxn id="8" idx="0"/>
          </p:cNvCxnSpPr>
          <p:nvPr/>
        </p:nvCxnSpPr>
        <p:spPr>
          <a:xfrm>
            <a:off x="6095998" y="1313410"/>
            <a:ext cx="0" cy="3740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39340" y="1687484"/>
            <a:ext cx="4713315" cy="52322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t>Initiate Emergency Response and notify VAD team @ 631-444-5823</a:t>
            </a:r>
            <a:endParaRPr lang="en-US" sz="1400" dirty="0"/>
          </a:p>
        </p:txBody>
      </p:sp>
      <p:cxnSp>
        <p:nvCxnSpPr>
          <p:cNvPr id="11" name="Straight Arrow Connector 10"/>
          <p:cNvCxnSpPr>
            <a:stCxn id="8" idx="2"/>
          </p:cNvCxnSpPr>
          <p:nvPr/>
        </p:nvCxnSpPr>
        <p:spPr>
          <a:xfrm>
            <a:off x="6095998" y="2210704"/>
            <a:ext cx="0" cy="3329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39341" y="2568634"/>
            <a:ext cx="4713314" cy="523220"/>
          </a:xfrm>
          <a:prstGeom prst="rect">
            <a:avLst/>
          </a:prstGeom>
          <a:noFill/>
          <a:ln>
            <a:solidFill>
              <a:schemeClr val="tx1"/>
            </a:solidFill>
          </a:ln>
        </p:spPr>
        <p:txBody>
          <a:bodyPr wrap="square" rtlCol="0">
            <a:spAutoFit/>
          </a:bodyPr>
          <a:lstStyle/>
          <a:p>
            <a:pPr algn="ctr"/>
            <a:r>
              <a:rPr lang="en-US" sz="1400" dirty="0" smtClean="0"/>
              <a:t>Check VAD for power, make sure driveline is connected to the controller and listen for the VAD hum</a:t>
            </a:r>
            <a:endParaRPr lang="en-US" sz="1400" dirty="0"/>
          </a:p>
        </p:txBody>
      </p:sp>
      <p:cxnSp>
        <p:nvCxnSpPr>
          <p:cNvPr id="14" name="Straight Arrow Connector 13"/>
          <p:cNvCxnSpPr>
            <a:stCxn id="12" idx="2"/>
          </p:cNvCxnSpPr>
          <p:nvPr/>
        </p:nvCxnSpPr>
        <p:spPr>
          <a:xfrm>
            <a:off x="6095998" y="3091854"/>
            <a:ext cx="0" cy="2997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83328" y="3391593"/>
            <a:ext cx="3225339" cy="307777"/>
          </a:xfrm>
          <a:prstGeom prst="rect">
            <a:avLst/>
          </a:prstGeom>
          <a:noFill/>
          <a:ln>
            <a:solidFill>
              <a:schemeClr val="tx1"/>
            </a:solidFill>
          </a:ln>
        </p:spPr>
        <p:txBody>
          <a:bodyPr wrap="square" rtlCol="0">
            <a:spAutoFit/>
          </a:bodyPr>
          <a:lstStyle/>
          <a:p>
            <a:r>
              <a:rPr lang="en-US" sz="1400" dirty="0" smtClean="0"/>
              <a:t>Doppler carotid or femoral artery signal</a:t>
            </a:r>
            <a:endParaRPr lang="en-US" sz="1400" dirty="0"/>
          </a:p>
        </p:txBody>
      </p:sp>
      <p:cxnSp>
        <p:nvCxnSpPr>
          <p:cNvPr id="17" name="Straight Arrow Connector 16"/>
          <p:cNvCxnSpPr>
            <a:stCxn id="15" idx="1"/>
          </p:cNvCxnSpPr>
          <p:nvPr/>
        </p:nvCxnSpPr>
        <p:spPr>
          <a:xfrm flipH="1">
            <a:off x="3948547" y="3545482"/>
            <a:ext cx="534781" cy="4398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45921" y="4017747"/>
            <a:ext cx="3059084" cy="523220"/>
          </a:xfrm>
          <a:prstGeom prst="rect">
            <a:avLst/>
          </a:prstGeom>
          <a:noFill/>
          <a:ln>
            <a:solidFill>
              <a:schemeClr val="tx1"/>
            </a:solidFill>
          </a:ln>
        </p:spPr>
        <p:txBody>
          <a:bodyPr wrap="square" rtlCol="0">
            <a:spAutoFit/>
          </a:bodyPr>
          <a:lstStyle/>
          <a:p>
            <a:pPr algn="ctr"/>
            <a:r>
              <a:rPr lang="en-US" sz="1400" dirty="0" smtClean="0"/>
              <a:t>No Doppler signal obtained/No Doppler available</a:t>
            </a:r>
            <a:endParaRPr lang="en-US" sz="1400" dirty="0"/>
          </a:p>
        </p:txBody>
      </p:sp>
      <p:cxnSp>
        <p:nvCxnSpPr>
          <p:cNvPr id="21" name="Straight Arrow Connector 20"/>
          <p:cNvCxnSpPr>
            <a:stCxn id="18" idx="2"/>
          </p:cNvCxnSpPr>
          <p:nvPr/>
        </p:nvCxnSpPr>
        <p:spPr>
          <a:xfrm>
            <a:off x="3175463" y="4540967"/>
            <a:ext cx="0" cy="3884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45921" y="4957749"/>
            <a:ext cx="3059084" cy="954107"/>
          </a:xfrm>
          <a:prstGeom prst="rect">
            <a:avLst/>
          </a:prstGeom>
          <a:noFill/>
          <a:ln>
            <a:solidFill>
              <a:schemeClr val="tx1"/>
            </a:solidFill>
          </a:ln>
        </p:spPr>
        <p:txBody>
          <a:bodyPr wrap="square" rtlCol="0">
            <a:spAutoFit/>
          </a:bodyPr>
          <a:lstStyle/>
          <a:p>
            <a:pPr algn="ctr"/>
            <a:r>
              <a:rPr lang="en-US" sz="1400" dirty="0" smtClean="0"/>
              <a:t>CPR</a:t>
            </a:r>
          </a:p>
          <a:p>
            <a:pPr algn="ctr"/>
            <a:r>
              <a:rPr lang="en-US" sz="1400" dirty="0" smtClean="0"/>
              <a:t>ACLS</a:t>
            </a:r>
          </a:p>
          <a:p>
            <a:pPr algn="ctr"/>
            <a:r>
              <a:rPr lang="en-US" sz="1400" dirty="0" smtClean="0"/>
              <a:t>Continue to attempt to obtain signals every 2 min</a:t>
            </a:r>
            <a:endParaRPr lang="en-US" sz="1400" dirty="0"/>
          </a:p>
        </p:txBody>
      </p:sp>
      <p:cxnSp>
        <p:nvCxnSpPr>
          <p:cNvPr id="24" name="Straight Arrow Connector 23"/>
          <p:cNvCxnSpPr/>
          <p:nvPr/>
        </p:nvCxnSpPr>
        <p:spPr>
          <a:xfrm>
            <a:off x="7716978" y="3577883"/>
            <a:ext cx="462746" cy="3284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89615" y="3906287"/>
            <a:ext cx="2926080" cy="307777"/>
          </a:xfrm>
          <a:prstGeom prst="rect">
            <a:avLst/>
          </a:prstGeom>
          <a:noFill/>
          <a:ln>
            <a:solidFill>
              <a:schemeClr val="tx1"/>
            </a:solidFill>
          </a:ln>
        </p:spPr>
        <p:txBody>
          <a:bodyPr wrap="square" rtlCol="0">
            <a:spAutoFit/>
          </a:bodyPr>
          <a:lstStyle/>
          <a:p>
            <a:pPr algn="ctr"/>
            <a:r>
              <a:rPr lang="en-US" sz="1400" dirty="0" smtClean="0"/>
              <a:t>Positive Doppler signal</a:t>
            </a:r>
            <a:endParaRPr lang="en-US" sz="1400" dirty="0"/>
          </a:p>
        </p:txBody>
      </p:sp>
      <p:cxnSp>
        <p:nvCxnSpPr>
          <p:cNvPr id="29" name="Straight Arrow Connector 28"/>
          <p:cNvCxnSpPr>
            <a:stCxn id="25" idx="2"/>
          </p:cNvCxnSpPr>
          <p:nvPr/>
        </p:nvCxnSpPr>
        <p:spPr>
          <a:xfrm>
            <a:off x="8452655" y="4214064"/>
            <a:ext cx="0" cy="2616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94019" y="4475675"/>
            <a:ext cx="3117272" cy="523220"/>
          </a:xfrm>
          <a:prstGeom prst="rect">
            <a:avLst/>
          </a:prstGeom>
          <a:noFill/>
          <a:ln>
            <a:solidFill>
              <a:schemeClr val="tx1"/>
            </a:solidFill>
          </a:ln>
        </p:spPr>
        <p:txBody>
          <a:bodyPr wrap="square" rtlCol="0">
            <a:spAutoFit/>
          </a:bodyPr>
          <a:lstStyle/>
          <a:p>
            <a:pPr algn="ctr"/>
            <a:r>
              <a:rPr lang="en-US" sz="1400" dirty="0" smtClean="0"/>
              <a:t>No CPR</a:t>
            </a:r>
          </a:p>
          <a:p>
            <a:pPr algn="ctr"/>
            <a:r>
              <a:rPr lang="en-US" sz="1400" dirty="0" smtClean="0"/>
              <a:t>Obtain Mean Arterial Pressure (MAP)</a:t>
            </a:r>
            <a:endParaRPr lang="en-US" sz="1400" dirty="0"/>
          </a:p>
        </p:txBody>
      </p:sp>
      <p:cxnSp>
        <p:nvCxnSpPr>
          <p:cNvPr id="34" name="Straight Arrow Connector 33"/>
          <p:cNvCxnSpPr>
            <a:stCxn id="30" idx="2"/>
          </p:cNvCxnSpPr>
          <p:nvPr/>
        </p:nvCxnSpPr>
        <p:spPr>
          <a:xfrm>
            <a:off x="8452655" y="4998895"/>
            <a:ext cx="0" cy="2298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594760" y="5211258"/>
            <a:ext cx="3715790" cy="738664"/>
          </a:xfrm>
          <a:prstGeom prst="rect">
            <a:avLst/>
          </a:prstGeom>
          <a:noFill/>
          <a:ln>
            <a:solidFill>
              <a:schemeClr val="tx1"/>
            </a:solidFill>
          </a:ln>
        </p:spPr>
        <p:txBody>
          <a:bodyPr wrap="square" rtlCol="0">
            <a:spAutoFit/>
          </a:bodyPr>
          <a:lstStyle/>
          <a:p>
            <a:pPr algn="ctr"/>
            <a:r>
              <a:rPr lang="en-US" sz="1400" dirty="0" smtClean="0"/>
              <a:t>Continue Medical Management</a:t>
            </a:r>
          </a:p>
          <a:p>
            <a:pPr algn="ctr"/>
            <a:r>
              <a:rPr lang="en-US" sz="1400" dirty="0" smtClean="0"/>
              <a:t>Consider calling a Code BAT</a:t>
            </a:r>
          </a:p>
          <a:p>
            <a:pPr algn="ctr"/>
            <a:r>
              <a:rPr lang="en-US" sz="1400" dirty="0" smtClean="0"/>
              <a:t>Check the blood sugar</a:t>
            </a:r>
            <a:endParaRPr lang="en-US" sz="1400" dirty="0"/>
          </a:p>
        </p:txBody>
      </p:sp>
      <p:sp>
        <p:nvSpPr>
          <p:cNvPr id="44" name="Rounded Rectangle 43"/>
          <p:cNvSpPr/>
          <p:nvPr/>
        </p:nvSpPr>
        <p:spPr>
          <a:xfrm>
            <a:off x="9245600" y="1687484"/>
            <a:ext cx="2691476" cy="12404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sz="1400" dirty="0" smtClean="0"/>
              <a:t>Check controller for green arrows, when lit, VAD is on.</a:t>
            </a:r>
          </a:p>
          <a:p>
            <a:pPr marL="285750" indent="-285750">
              <a:buFont typeface="Arial" panose="020B0604020202020204" pitchFamily="34" charset="0"/>
              <a:buChar char="•"/>
            </a:pPr>
            <a:r>
              <a:rPr lang="en-US" sz="1400" dirty="0" smtClean="0"/>
              <a:t>Check the driveline is fully inserted and door is in locked position.</a:t>
            </a:r>
            <a:endParaRPr lang="en-US" sz="1400" dirty="0"/>
          </a:p>
        </p:txBody>
      </p:sp>
      <p:cxnSp>
        <p:nvCxnSpPr>
          <p:cNvPr id="46" name="Straight Arrow Connector 45"/>
          <p:cNvCxnSpPr>
            <a:stCxn id="12" idx="3"/>
            <a:endCxn id="44" idx="1"/>
          </p:cNvCxnSpPr>
          <p:nvPr/>
        </p:nvCxnSpPr>
        <p:spPr>
          <a:xfrm flipV="1">
            <a:off x="8452655" y="2307706"/>
            <a:ext cx="792945" cy="5225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13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34948" y="277402"/>
            <a:ext cx="10972800" cy="5455577"/>
          </a:xfrm>
        </p:spPr>
        <p:txBody>
          <a:bodyPr/>
          <a:lstStyle/>
          <a:p>
            <a:r>
              <a:rPr lang="en-US" sz="4600" dirty="0">
                <a:solidFill>
                  <a:schemeClr val="tx1"/>
                </a:solidFill>
                <a:latin typeface="Times New Roman" panose="02020603050405020304" pitchFamily="18" charset="0"/>
                <a:cs typeface="Times New Roman" panose="02020603050405020304" pitchFamily="18" charset="0"/>
              </a:rPr>
              <a:t>Additional Information</a:t>
            </a:r>
            <a:r>
              <a:rPr lang="en-US" sz="4600" dirty="0" smtClean="0">
                <a:solidFill>
                  <a:schemeClr val="tx1"/>
                </a:solidFill>
                <a:latin typeface="Times New Roman" panose="02020603050405020304" pitchFamily="18" charset="0"/>
                <a:cs typeface="Times New Roman" panose="02020603050405020304" pitchFamily="18" charset="0"/>
              </a:rPr>
              <a:t>:</a:t>
            </a:r>
          </a:p>
          <a:p>
            <a:endParaRPr lang="en-US" sz="2400" dirty="0">
              <a:solidFill>
                <a:schemeClr val="tx1"/>
              </a:solidFill>
              <a:latin typeface="Times New Roman"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r>
              <a:rPr lang="en-US" sz="2900" dirty="0">
                <a:solidFill>
                  <a:schemeClr val="tx1"/>
                </a:solidFill>
                <a:latin typeface="Times New Roman" panose="02020603050405020304" pitchFamily="18" charset="0"/>
                <a:cs typeface="Times New Roman" panose="02020603050405020304" pitchFamily="18" charset="0"/>
              </a:rPr>
              <a:t>No exposure to MRI. </a:t>
            </a:r>
            <a:endParaRPr lang="en-US" sz="2900" dirty="0" smtClean="0">
              <a:solidFill>
                <a:schemeClr val="tx1"/>
              </a:solidFill>
              <a:latin typeface="Times New Roman"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r>
              <a:rPr lang="en-US" sz="2900" dirty="0" smtClean="0">
                <a:solidFill>
                  <a:schemeClr val="tx1"/>
                </a:solidFill>
                <a:latin typeface="Times New Roman" panose="02020603050405020304" pitchFamily="18" charset="0"/>
                <a:cs typeface="Times New Roman" panose="02020603050405020304" pitchFamily="18" charset="0"/>
              </a:rPr>
              <a:t>CT </a:t>
            </a:r>
            <a:r>
              <a:rPr lang="en-US" sz="2900" dirty="0">
                <a:solidFill>
                  <a:schemeClr val="tx1"/>
                </a:solidFill>
                <a:latin typeface="Times New Roman" panose="02020603050405020304" pitchFamily="18" charset="0"/>
                <a:cs typeface="Times New Roman" panose="02020603050405020304" pitchFamily="18" charset="0"/>
              </a:rPr>
              <a:t>scan and X-ray are ok. </a:t>
            </a:r>
          </a:p>
          <a:p>
            <a:pPr marL="171450" indent="-171450">
              <a:spcAft>
                <a:spcPts val="600"/>
              </a:spcAft>
              <a:buFont typeface="Arial" panose="020B0604020202020204" pitchFamily="34" charset="0"/>
              <a:buChar char="•"/>
            </a:pPr>
            <a:r>
              <a:rPr lang="en-US" sz="2900" dirty="0">
                <a:solidFill>
                  <a:schemeClr val="tx1"/>
                </a:solidFill>
                <a:latin typeface="Times New Roman" panose="02020603050405020304" pitchFamily="18" charset="0"/>
                <a:cs typeface="Times New Roman" panose="02020603050405020304" pitchFamily="18" charset="0"/>
              </a:rPr>
              <a:t>May be transported via ground ambulance, helicopter or fixed wing.</a:t>
            </a:r>
          </a:p>
          <a:p>
            <a:pPr marL="171450" indent="-171450">
              <a:spcAft>
                <a:spcPts val="600"/>
              </a:spcAft>
              <a:buFont typeface="Arial" panose="020B0604020202020204" pitchFamily="34" charset="0"/>
              <a:buChar char="•"/>
            </a:pPr>
            <a:r>
              <a:rPr lang="en-US" sz="2900" dirty="0">
                <a:solidFill>
                  <a:schemeClr val="tx1"/>
                </a:solidFill>
                <a:latin typeface="Times New Roman" panose="02020603050405020304" pitchFamily="18" charset="0"/>
                <a:cs typeface="Times New Roman" panose="02020603050405020304" pitchFamily="18" charset="0"/>
              </a:rPr>
              <a:t>May be transported throughout the hospital as per LVAD team guidelines which can be accessed on the hospital intranet under manuals. </a:t>
            </a:r>
          </a:p>
          <a:p>
            <a:pPr marL="171450" indent="-171450">
              <a:spcAft>
                <a:spcPts val="600"/>
              </a:spcAft>
              <a:buFont typeface="Arial" panose="020B0604020202020204" pitchFamily="34" charset="0"/>
              <a:buChar char="•"/>
            </a:pPr>
            <a:r>
              <a:rPr lang="en-US" sz="2900" dirty="0">
                <a:solidFill>
                  <a:schemeClr val="tx1"/>
                </a:solidFill>
                <a:latin typeface="Times New Roman" panose="02020603050405020304" pitchFamily="18" charset="0"/>
                <a:cs typeface="Times New Roman" panose="02020603050405020304" pitchFamily="18" charset="0"/>
              </a:rPr>
              <a:t>If unsure of what type of device they have or </a:t>
            </a:r>
            <a:r>
              <a:rPr lang="en-US" sz="2900" dirty="0" smtClean="0">
                <a:solidFill>
                  <a:schemeClr val="tx1"/>
                </a:solidFill>
                <a:latin typeface="Times New Roman" panose="02020603050405020304" pitchFamily="18" charset="0"/>
                <a:cs typeface="Times New Roman" panose="02020603050405020304" pitchFamily="18" charset="0"/>
              </a:rPr>
              <a:t>patients implanting center </a:t>
            </a:r>
            <a:r>
              <a:rPr lang="en-US" sz="2900" dirty="0">
                <a:solidFill>
                  <a:schemeClr val="tx1"/>
                </a:solidFill>
                <a:latin typeface="Times New Roman" panose="02020603050405020304" pitchFamily="18" charset="0"/>
                <a:cs typeface="Times New Roman" panose="02020603050405020304" pitchFamily="18" charset="0"/>
              </a:rPr>
              <a:t>please ask the patient if possible. If the patient is unable to answer check their wrist for a band or check the equipment that is on them. </a:t>
            </a:r>
          </a:p>
          <a:p>
            <a:pPr>
              <a:spcAft>
                <a:spcPts val="600"/>
              </a:spcAft>
            </a:pPr>
            <a:endParaRPr lang="en-US" sz="29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6736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984" y="130578"/>
            <a:ext cx="6827520" cy="7239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Clinical Practice Guidelines</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sz="1700" b="0" dirty="0" smtClean="0">
                <a:latin typeface="Times New Roman" panose="02020603050405020304" pitchFamily="18" charset="0"/>
                <a:cs typeface="Times New Roman" panose="02020603050405020304" pitchFamily="18" charset="0"/>
              </a:rPr>
              <a:t>All LVAD resources can be found on the intranet under “Manuals”</a:t>
            </a:r>
            <a:endParaRPr lang="en-US" sz="1700" b="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224240" y="1403119"/>
            <a:ext cx="5188146" cy="2901948"/>
          </a:xfrm>
          <a:prstGeom prst="rect">
            <a:avLst/>
          </a:prstGeom>
        </p:spPr>
      </p:pic>
      <p:pic>
        <p:nvPicPr>
          <p:cNvPr id="7" name="Picture 6"/>
          <p:cNvPicPr>
            <a:picLocks noChangeAspect="1"/>
          </p:cNvPicPr>
          <p:nvPr/>
        </p:nvPicPr>
        <p:blipFill>
          <a:blip r:embed="rId3"/>
          <a:stretch>
            <a:fillRect/>
          </a:stretch>
        </p:blipFill>
        <p:spPr>
          <a:xfrm>
            <a:off x="6961174" y="805659"/>
            <a:ext cx="4188315" cy="4096867"/>
          </a:xfrm>
          <a:prstGeom prst="rect">
            <a:avLst/>
          </a:prstGeom>
        </p:spPr>
      </p:pic>
      <p:pic>
        <p:nvPicPr>
          <p:cNvPr id="8" name="Picture 7"/>
          <p:cNvPicPr>
            <a:picLocks noChangeAspect="1"/>
          </p:cNvPicPr>
          <p:nvPr/>
        </p:nvPicPr>
        <p:blipFill>
          <a:blip r:embed="rId4"/>
          <a:stretch>
            <a:fillRect/>
          </a:stretch>
        </p:blipFill>
        <p:spPr>
          <a:xfrm>
            <a:off x="2510443" y="4457729"/>
            <a:ext cx="2733664" cy="1355719"/>
          </a:xfrm>
          <a:prstGeom prst="rect">
            <a:avLst/>
          </a:prstGeom>
        </p:spPr>
      </p:pic>
      <p:sp>
        <p:nvSpPr>
          <p:cNvPr id="10" name="TextBox 9"/>
          <p:cNvSpPr txBox="1"/>
          <p:nvPr/>
        </p:nvSpPr>
        <p:spPr>
          <a:xfrm>
            <a:off x="6475614" y="5266501"/>
            <a:ext cx="3906981" cy="369332"/>
          </a:xfrm>
          <a:prstGeom prst="rect">
            <a:avLst/>
          </a:prstGeom>
          <a:noFill/>
        </p:spPr>
        <p:txBody>
          <a:bodyPr wrap="square" rtlCol="0">
            <a:spAutoFit/>
          </a:bodyPr>
          <a:lstStyle/>
          <a:p>
            <a:r>
              <a:rPr lang="en-US" dirty="0" smtClean="0">
                <a:hlinkClick r:id="rId5" action="ppaction://hlinkfile"/>
              </a:rPr>
              <a:t>Clinical Practice Guidelines - click here</a:t>
            </a:r>
            <a:endParaRPr lang="en-US" dirty="0"/>
          </a:p>
        </p:txBody>
      </p:sp>
    </p:spTree>
    <p:extLst>
      <p:ext uri="{BB962C8B-B14F-4D97-AF65-F5344CB8AC3E}">
        <p14:creationId xmlns:p14="http://schemas.microsoft.com/office/powerpoint/2010/main" val="1517912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dirty="0"/>
          </a:p>
        </p:txBody>
      </p:sp>
      <p:sp>
        <p:nvSpPr>
          <p:cNvPr id="5" name="Title 9"/>
          <p:cNvSpPr>
            <a:spLocks noGrp="1"/>
          </p:cNvSpPr>
          <p:nvPr>
            <p:ph type="title"/>
          </p:nvPr>
        </p:nvSpPr>
        <p:spPr>
          <a:xfrm>
            <a:off x="1500027" y="288519"/>
            <a:ext cx="10068826" cy="1232056"/>
          </a:xfrm>
        </p:spPr>
        <p:txBody>
          <a:bodyPr>
            <a:normAutofit/>
          </a:bodyPr>
          <a:lstStyle/>
          <a:p>
            <a:pPr algn="ctr"/>
            <a:r>
              <a:rPr lang="en-US" dirty="0" smtClean="0"/>
              <a:t>When in Doubt, call </a:t>
            </a:r>
            <a:br>
              <a:rPr lang="en-US" dirty="0" smtClean="0"/>
            </a:br>
            <a:r>
              <a:rPr lang="en-US" dirty="0" smtClean="0"/>
              <a:t>631-444-LVAD (5823)</a:t>
            </a:r>
            <a:endParaRPr lang="en-US"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50227" y="1929801"/>
            <a:ext cx="5547547" cy="3691813"/>
          </a:xfrm>
          <a:prstGeom prst="rect">
            <a:avLst/>
          </a:prstGeom>
        </p:spPr>
      </p:pic>
    </p:spTree>
    <p:extLst>
      <p:ext uri="{BB962C8B-B14F-4D97-AF65-F5344CB8AC3E}">
        <p14:creationId xmlns:p14="http://schemas.microsoft.com/office/powerpoint/2010/main" val="216292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151ABD-8840-4463-BEAB-D10B8AF317BD}"/>
              </a:ext>
            </a:extLst>
          </p:cNvPr>
          <p:cNvSpPr>
            <a:spLocks noGrp="1"/>
          </p:cNvSpPr>
          <p:nvPr>
            <p:ph type="sldNum" sz="quarter" idx="12"/>
          </p:nvPr>
        </p:nvSpPr>
        <p:spPr/>
        <p:txBody>
          <a:bodyPr/>
          <a:lstStyle/>
          <a:p>
            <a:fld id="{935F4044-894B-B74C-BA70-A76DFBF02618}" type="slidenum">
              <a:rPr lang="en-US" smtClean="0"/>
              <a:pPr/>
              <a:t>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8B81DEF1-2EB2-40BE-A11D-EA2D5D7AD53D}"/>
              </a:ext>
            </a:extLst>
          </p:cNvPr>
          <p:cNvSpPr>
            <a:spLocks noGrp="1"/>
          </p:cNvSpPr>
          <p:nvPr>
            <p:ph sz="quarter" idx="16"/>
          </p:nvPr>
        </p:nvSpPr>
        <p:spPr>
          <a:xfrm>
            <a:off x="1240779" y="0"/>
            <a:ext cx="10769600" cy="5943600"/>
          </a:xfrm>
        </p:spPr>
        <p:txBody>
          <a:bodyPr/>
          <a:lstStyle/>
          <a:p>
            <a:endParaRPr lang="en-US" dirty="0">
              <a:solidFill>
                <a:schemeClr val="tx1"/>
              </a:solidFill>
            </a:endParaRPr>
          </a:p>
          <a:p>
            <a:pPr algn="ctr"/>
            <a:r>
              <a:rPr lang="en-US" sz="7600" dirty="0" smtClean="0">
                <a:latin typeface="Times New Roman" panose="02020603050405020304" pitchFamily="18" charset="0"/>
                <a:cs typeface="Times New Roman" panose="02020603050405020304" pitchFamily="18" charset="0"/>
              </a:rPr>
              <a:t>Stony Brook Medicine</a:t>
            </a:r>
          </a:p>
          <a:p>
            <a:pPr algn="ctr"/>
            <a:r>
              <a:rPr lang="en-US" sz="7600" dirty="0" smtClean="0">
                <a:solidFill>
                  <a:schemeClr val="tx1"/>
                </a:solidFill>
                <a:latin typeface="Times New Roman" panose="02020603050405020304" pitchFamily="18" charset="0"/>
                <a:cs typeface="Times New Roman" panose="02020603050405020304" pitchFamily="18" charset="0"/>
              </a:rPr>
              <a:t>LVAD Program</a:t>
            </a:r>
          </a:p>
          <a:p>
            <a:pPr algn="ctr"/>
            <a:endParaRPr lang="en-US" sz="7600" dirty="0" smtClean="0">
              <a:solidFill>
                <a:schemeClr val="tx1"/>
              </a:solidFill>
              <a:latin typeface="Times New Roman" panose="02020603050405020304" pitchFamily="18" charset="0"/>
              <a:cs typeface="Times New Roman" panose="02020603050405020304" pitchFamily="18" charset="0"/>
            </a:endParaRPr>
          </a:p>
          <a:p>
            <a:pPr algn="ctr"/>
            <a:r>
              <a:rPr lang="en-US" sz="5000" dirty="0" smtClean="0">
                <a:solidFill>
                  <a:schemeClr val="tx1"/>
                </a:solidFill>
                <a:latin typeface="Times New Roman" panose="02020603050405020304" pitchFamily="18" charset="0"/>
                <a:cs typeface="Times New Roman" panose="02020603050405020304" pitchFamily="18" charset="0"/>
              </a:rPr>
              <a:t>Orientation for Medical Staff</a:t>
            </a:r>
          </a:p>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5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3</a:t>
            </a:fld>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6" name="Content Placeholder 5"/>
          <p:cNvPicPr>
            <a:picLocks noGrp="1" noChangeAspect="1"/>
          </p:cNvPicPr>
          <p:nvPr>
            <p:ph sz="quarter" idx="16"/>
          </p:nvPr>
        </p:nvPicPr>
        <p:blipFill>
          <a:blip r:embed="rId2"/>
          <a:stretch>
            <a:fillRect/>
          </a:stretch>
        </p:blipFill>
        <p:spPr>
          <a:xfrm>
            <a:off x="3899130" y="1491181"/>
            <a:ext cx="7239000" cy="3629025"/>
          </a:xfrm>
          <a:prstGeom prst="rect">
            <a:avLst/>
          </a:prstGeom>
          <a:ln>
            <a:solidFill>
              <a:schemeClr val="bg1"/>
            </a:solidFill>
          </a:ln>
        </p:spPr>
      </p:pic>
      <p:pic>
        <p:nvPicPr>
          <p:cNvPr id="7" name="Picture 6"/>
          <p:cNvPicPr>
            <a:picLocks noChangeAspect="1"/>
          </p:cNvPicPr>
          <p:nvPr/>
        </p:nvPicPr>
        <p:blipFill>
          <a:blip r:embed="rId3"/>
          <a:stretch>
            <a:fillRect/>
          </a:stretch>
        </p:blipFill>
        <p:spPr>
          <a:xfrm>
            <a:off x="741593" y="3828009"/>
            <a:ext cx="6315075" cy="1952625"/>
          </a:xfrm>
          <a:prstGeom prst="rect">
            <a:avLst/>
          </a:prstGeom>
        </p:spPr>
      </p:pic>
      <p:sp>
        <p:nvSpPr>
          <p:cNvPr id="8" name="TextBox 7"/>
          <p:cNvSpPr txBox="1"/>
          <p:nvPr/>
        </p:nvSpPr>
        <p:spPr>
          <a:xfrm>
            <a:off x="1363288" y="91440"/>
            <a:ext cx="6924502" cy="707886"/>
          </a:xfrm>
          <a:prstGeom prst="rect">
            <a:avLst/>
          </a:prstGeom>
          <a:noFill/>
        </p:spPr>
        <p:txBody>
          <a:bodyPr wrap="square" rtlCol="0">
            <a:spAutoFit/>
          </a:bodyPr>
          <a:lstStyle/>
          <a:p>
            <a:r>
              <a:rPr lang="en-US" sz="4000" dirty="0" smtClean="0">
                <a:latin typeface="+mj-lt"/>
              </a:rPr>
              <a:t>Stony Brook University Hospital </a:t>
            </a:r>
            <a:endParaRPr lang="en-US" sz="4000" dirty="0">
              <a:latin typeface="+mj-lt"/>
            </a:endParaRPr>
          </a:p>
        </p:txBody>
      </p:sp>
      <p:pic>
        <p:nvPicPr>
          <p:cNvPr id="9" name="Picture 8"/>
          <p:cNvPicPr>
            <a:picLocks noChangeAspect="1"/>
          </p:cNvPicPr>
          <p:nvPr/>
        </p:nvPicPr>
        <p:blipFill>
          <a:blip r:embed="rId4"/>
          <a:stretch>
            <a:fillRect/>
          </a:stretch>
        </p:blipFill>
        <p:spPr>
          <a:xfrm>
            <a:off x="7056668" y="738157"/>
            <a:ext cx="4360458" cy="814193"/>
          </a:xfrm>
          <a:prstGeom prst="rect">
            <a:avLst/>
          </a:prstGeom>
        </p:spPr>
      </p:pic>
      <p:pic>
        <p:nvPicPr>
          <p:cNvPr id="10" name="Picture 9"/>
          <p:cNvPicPr>
            <a:picLocks noChangeAspect="1"/>
          </p:cNvPicPr>
          <p:nvPr/>
        </p:nvPicPr>
        <p:blipFill>
          <a:blip r:embed="rId5"/>
          <a:stretch>
            <a:fillRect/>
          </a:stretch>
        </p:blipFill>
        <p:spPr>
          <a:xfrm>
            <a:off x="7223760" y="1654232"/>
            <a:ext cx="3616036" cy="856211"/>
          </a:xfrm>
          <a:prstGeom prst="rect">
            <a:avLst/>
          </a:prstGeom>
        </p:spPr>
      </p:pic>
      <p:pic>
        <p:nvPicPr>
          <p:cNvPr id="11" name="Picture 10"/>
          <p:cNvPicPr>
            <a:picLocks noChangeAspect="1"/>
          </p:cNvPicPr>
          <p:nvPr/>
        </p:nvPicPr>
        <p:blipFill>
          <a:blip r:embed="rId6"/>
          <a:stretch>
            <a:fillRect/>
          </a:stretch>
        </p:blipFill>
        <p:spPr>
          <a:xfrm>
            <a:off x="1973902" y="1875650"/>
            <a:ext cx="1085182" cy="1822862"/>
          </a:xfrm>
          <a:prstGeom prst="rect">
            <a:avLst/>
          </a:prstGeom>
        </p:spPr>
      </p:pic>
      <p:pic>
        <p:nvPicPr>
          <p:cNvPr id="12" name="Picture 11"/>
          <p:cNvPicPr>
            <a:picLocks noChangeAspect="1"/>
          </p:cNvPicPr>
          <p:nvPr/>
        </p:nvPicPr>
        <p:blipFill>
          <a:blip r:embed="rId7"/>
          <a:stretch>
            <a:fillRect/>
          </a:stretch>
        </p:blipFill>
        <p:spPr>
          <a:xfrm>
            <a:off x="1363288" y="733636"/>
            <a:ext cx="4328535" cy="823235"/>
          </a:xfrm>
          <a:prstGeom prst="rect">
            <a:avLst/>
          </a:prstGeom>
        </p:spPr>
      </p:pic>
    </p:spTree>
    <p:extLst>
      <p:ext uri="{BB962C8B-B14F-4D97-AF65-F5344CB8AC3E}">
        <p14:creationId xmlns:p14="http://schemas.microsoft.com/office/powerpoint/2010/main" val="39608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8F686F-6B28-4EE0-86A7-763CAD85F4D7}"/>
              </a:ext>
            </a:extLst>
          </p:cNvPr>
          <p:cNvSpPr>
            <a:spLocks noGrp="1"/>
          </p:cNvSpPr>
          <p:nvPr>
            <p:ph type="sldNum" sz="quarter" idx="12"/>
          </p:nvPr>
        </p:nvSpPr>
        <p:spPr/>
        <p:txBody>
          <a:bodyPr/>
          <a:lstStyle/>
          <a:p>
            <a:fld id="{935F4044-894B-B74C-BA70-A76DFBF02618}" type="slidenum">
              <a:rPr lang="en-US" smtClean="0"/>
              <a:pPr/>
              <a:t>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63454B7-39C2-45A8-B0AF-2A9F85BE6A5C}"/>
              </a:ext>
            </a:extLst>
          </p:cNvPr>
          <p:cNvSpPr>
            <a:spLocks noGrp="1"/>
          </p:cNvSpPr>
          <p:nvPr>
            <p:ph type="body" sz="quarter" idx="27"/>
          </p:nvPr>
        </p:nvSpPr>
        <p:spPr>
          <a:xfrm>
            <a:off x="1172926" y="237778"/>
            <a:ext cx="10363200" cy="1358123"/>
          </a:xfrm>
        </p:spPr>
        <p:txBody>
          <a:bodyPr/>
          <a:lstStyle/>
          <a:p>
            <a:r>
              <a:rPr lang="en-US" dirty="0" smtClean="0"/>
              <a:t>Objectives:</a:t>
            </a:r>
            <a:endParaRPr lang="en-US" dirty="0"/>
          </a:p>
        </p:txBody>
      </p:sp>
      <p:sp>
        <p:nvSpPr>
          <p:cNvPr id="9" name="Content Placeholder 8">
            <a:extLst>
              <a:ext uri="{FF2B5EF4-FFF2-40B4-BE49-F238E27FC236}">
                <a16:creationId xmlns:a16="http://schemas.microsoft.com/office/drawing/2014/main" id="{6A3341EC-3D6F-40B6-97CB-161ABE191CE1}"/>
              </a:ext>
            </a:extLst>
          </p:cNvPr>
          <p:cNvSpPr>
            <a:spLocks noGrp="1"/>
          </p:cNvSpPr>
          <p:nvPr>
            <p:ph sz="quarter" idx="32"/>
          </p:nvPr>
        </p:nvSpPr>
        <p:spPr/>
        <p:txBody>
          <a:bodyPr/>
          <a:lstStyle/>
          <a:p>
            <a:endParaRPr lang="en-US"/>
          </a:p>
        </p:txBody>
      </p:sp>
      <p:sp>
        <p:nvSpPr>
          <p:cNvPr id="10" name="Content Placeholder 9">
            <a:extLst>
              <a:ext uri="{FF2B5EF4-FFF2-40B4-BE49-F238E27FC236}">
                <a16:creationId xmlns:a16="http://schemas.microsoft.com/office/drawing/2014/main" id="{F652ABAA-0C10-4854-B646-0F56E471CD0A}"/>
              </a:ext>
            </a:extLst>
          </p:cNvPr>
          <p:cNvSpPr>
            <a:spLocks noGrp="1"/>
          </p:cNvSpPr>
          <p:nvPr>
            <p:ph sz="quarter" idx="33"/>
          </p:nvPr>
        </p:nvSpPr>
        <p:spPr/>
        <p:txBody>
          <a:bodyPr/>
          <a:lstStyle/>
          <a:p>
            <a:endParaRPr lang="en-US"/>
          </a:p>
        </p:txBody>
      </p:sp>
      <p:sp>
        <p:nvSpPr>
          <p:cNvPr id="11" name="Content Placeholder 10">
            <a:extLst>
              <a:ext uri="{FF2B5EF4-FFF2-40B4-BE49-F238E27FC236}">
                <a16:creationId xmlns:a16="http://schemas.microsoft.com/office/drawing/2014/main" id="{9A953F87-28CA-4071-9496-73B791687241}"/>
              </a:ext>
            </a:extLst>
          </p:cNvPr>
          <p:cNvSpPr>
            <a:spLocks noGrp="1"/>
          </p:cNvSpPr>
          <p:nvPr>
            <p:ph sz="quarter" idx="34"/>
          </p:nvPr>
        </p:nvSpPr>
        <p:spPr/>
        <p:txBody>
          <a:bodyPr/>
          <a:lstStyle/>
          <a:p>
            <a:endParaRPr lang="en-US"/>
          </a:p>
        </p:txBody>
      </p:sp>
      <p:sp>
        <p:nvSpPr>
          <p:cNvPr id="14" name="Text Placeholder 13">
            <a:extLst>
              <a:ext uri="{FF2B5EF4-FFF2-40B4-BE49-F238E27FC236}">
                <a16:creationId xmlns:a16="http://schemas.microsoft.com/office/drawing/2014/main" id="{D02D93D8-5D73-419B-A298-FE0940471647}"/>
              </a:ext>
            </a:extLst>
          </p:cNvPr>
          <p:cNvSpPr>
            <a:spLocks noGrp="1"/>
          </p:cNvSpPr>
          <p:nvPr>
            <p:ph type="body" sz="quarter" idx="28"/>
          </p:nvPr>
        </p:nvSpPr>
        <p:spPr>
          <a:xfrm>
            <a:off x="914400" y="1219199"/>
            <a:ext cx="6316718" cy="4679486"/>
          </a:xfrm>
        </p:spPr>
        <p:txBody>
          <a:bodyPr/>
          <a:lstStyle/>
          <a:p>
            <a:pPr marL="342900" indent="-342900">
              <a:buFont typeface="Arial" panose="020B0604020202020204" pitchFamily="34" charset="0"/>
              <a:buChar char="•"/>
            </a:pPr>
            <a:r>
              <a:rPr lang="en-US" dirty="0" smtClean="0"/>
              <a:t>Understand what an LVAD is</a:t>
            </a:r>
          </a:p>
          <a:p>
            <a:endParaRPr lang="en-US" dirty="0" smtClean="0"/>
          </a:p>
          <a:p>
            <a:pPr marL="342900" indent="-342900">
              <a:buFont typeface="Arial" panose="020B0604020202020204" pitchFamily="34" charset="0"/>
              <a:buChar char="•"/>
            </a:pPr>
            <a:r>
              <a:rPr lang="en-US" dirty="0" smtClean="0"/>
              <a:t>Learn how to contact a VAD coordinator.</a:t>
            </a:r>
          </a:p>
          <a:p>
            <a:endParaRPr lang="en-US" dirty="0" smtClean="0"/>
          </a:p>
          <a:p>
            <a:pPr marL="342900" indent="-342900">
              <a:buFont typeface="Arial" panose="020B0604020202020204" pitchFamily="34" charset="0"/>
              <a:buChar char="•"/>
            </a:pPr>
            <a:r>
              <a:rPr lang="en-US" dirty="0" smtClean="0"/>
              <a:t>Understand why we use LVADs for patients.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Learn how to obtain a blood pressure for a VAD patient.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Understand our modified VAD ACLS protocol</a:t>
            </a:r>
          </a:p>
        </p:txBody>
      </p:sp>
      <p:pic>
        <p:nvPicPr>
          <p:cNvPr id="12" name="Content Placeholder 11"/>
          <p:cNvPicPr>
            <a:picLocks noGrp="1" noChangeAspect="1"/>
          </p:cNvPicPr>
          <p:nvPr>
            <p:ph sz="quarter" idx="31"/>
          </p:nvPr>
        </p:nvPicPr>
        <p:blipFill>
          <a:blip r:embed="rId2"/>
          <a:stretch>
            <a:fillRect/>
          </a:stretch>
        </p:blipFill>
        <p:spPr>
          <a:xfrm>
            <a:off x="7556939" y="2214949"/>
            <a:ext cx="4127061" cy="2731702"/>
          </a:xfrm>
          <a:prstGeom prst="rect">
            <a:avLst/>
          </a:prstGeom>
        </p:spPr>
      </p:pic>
    </p:spTree>
    <p:extLst>
      <p:ext uri="{BB962C8B-B14F-4D97-AF65-F5344CB8AC3E}">
        <p14:creationId xmlns:p14="http://schemas.microsoft.com/office/powerpoint/2010/main" val="139585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11"/>
          <p:cNvSpPr>
            <a:spLocks noGrp="1"/>
          </p:cNvSpPr>
          <p:nvPr>
            <p:ph sz="quarter" idx="16"/>
          </p:nvPr>
        </p:nvSpPr>
        <p:spPr>
          <a:xfrm>
            <a:off x="1027416" y="0"/>
            <a:ext cx="10982963" cy="5943600"/>
          </a:xfrm>
        </p:spPr>
        <p:txBody>
          <a:bodyPr/>
          <a:lstStyle/>
          <a:p>
            <a:r>
              <a:rPr lang="en-US" sz="4000" dirty="0">
                <a:solidFill>
                  <a:schemeClr val="tx1"/>
                </a:solidFill>
                <a:latin typeface="Times New Roman" panose="02020603050405020304" pitchFamily="18" charset="0"/>
                <a:cs typeface="Times New Roman" panose="02020603050405020304" pitchFamily="18" charset="0"/>
              </a:rPr>
              <a:t>What is an LVAD</a:t>
            </a:r>
            <a:r>
              <a:rPr lang="en-US" sz="4000" dirty="0" smtClean="0">
                <a:solidFill>
                  <a:schemeClr val="tx1"/>
                </a:solidFill>
                <a:latin typeface="Times New Roman" panose="02020603050405020304" pitchFamily="18" charset="0"/>
                <a:cs typeface="Times New Roman" panose="02020603050405020304" pitchFamily="18" charset="0"/>
              </a:rPr>
              <a:t>?</a:t>
            </a:r>
          </a:p>
          <a:p>
            <a:endParaRPr lang="en-US" sz="40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LVAD stands for </a:t>
            </a:r>
            <a:r>
              <a:rPr lang="en-US" sz="2600" dirty="0">
                <a:latin typeface="Times New Roman" panose="02020603050405020304" pitchFamily="18" charset="0"/>
                <a:cs typeface="Times New Roman" panose="02020603050405020304" pitchFamily="18" charset="0"/>
              </a:rPr>
              <a:t>Left Ventricular Assist Device</a:t>
            </a:r>
            <a:r>
              <a:rPr lang="en-US" sz="2600" dirty="0">
                <a:solidFill>
                  <a:schemeClr val="tx1"/>
                </a:solidFill>
                <a:latin typeface="Times New Roman" panose="02020603050405020304" pitchFamily="18" charset="0"/>
                <a:cs typeface="Times New Roman" panose="02020603050405020304" pitchFamily="18" charset="0"/>
              </a:rPr>
              <a:t>. It is a mechanical pump that ASSISTS the left side of the heart by pumping blood throughout the body when the heart is too weak to pump blood on its own. </a:t>
            </a:r>
          </a:p>
          <a:p>
            <a:pPr marL="457200" indent="-457200">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It is used for end-stage heart failure patients when medications have stopped working.</a:t>
            </a:r>
          </a:p>
          <a:p>
            <a:pPr marL="457200" indent="-457200">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It is </a:t>
            </a:r>
            <a:r>
              <a:rPr lang="en-US" sz="2600" b="1" dirty="0">
                <a:solidFill>
                  <a:schemeClr val="tx1"/>
                </a:solidFill>
                <a:latin typeface="Times New Roman" panose="02020603050405020304" pitchFamily="18" charset="0"/>
                <a:cs typeface="Times New Roman" panose="02020603050405020304" pitchFamily="18" charset="0"/>
              </a:rPr>
              <a:t>NOT</a:t>
            </a:r>
            <a:r>
              <a:rPr lang="en-US" sz="2600" dirty="0">
                <a:solidFill>
                  <a:schemeClr val="tx1"/>
                </a:solidFill>
                <a:latin typeface="Times New Roman" panose="02020603050405020304" pitchFamily="18" charset="0"/>
                <a:cs typeface="Times New Roman" panose="02020603050405020304" pitchFamily="18" charset="0"/>
              </a:rPr>
              <a:t> an artificial heart. </a:t>
            </a:r>
          </a:p>
          <a:p>
            <a:pPr marL="457200" indent="-457200">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It can be used as a “</a:t>
            </a:r>
            <a:r>
              <a:rPr lang="en-US" sz="2600" dirty="0">
                <a:latin typeface="Times New Roman" panose="02020603050405020304" pitchFamily="18" charset="0"/>
                <a:cs typeface="Times New Roman" panose="02020603050405020304" pitchFamily="18" charset="0"/>
              </a:rPr>
              <a:t>Bridge to Transplant</a:t>
            </a:r>
            <a:r>
              <a:rPr lang="en-US" sz="2600" dirty="0">
                <a:solidFill>
                  <a:schemeClr val="tx1"/>
                </a:solidFill>
                <a:latin typeface="Times New Roman" panose="02020603050405020304" pitchFamily="18" charset="0"/>
                <a:cs typeface="Times New Roman" panose="02020603050405020304" pitchFamily="18" charset="0"/>
              </a:rPr>
              <a:t>” –supports patients and improves their quality of life while they wait for a donor heart to become available. </a:t>
            </a:r>
          </a:p>
          <a:p>
            <a:pPr marL="457200" indent="-457200">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It can also be used as “</a:t>
            </a:r>
            <a:r>
              <a:rPr lang="en-US" sz="2600" dirty="0">
                <a:latin typeface="Times New Roman" panose="02020603050405020304" pitchFamily="18" charset="0"/>
                <a:cs typeface="Times New Roman" panose="02020603050405020304" pitchFamily="18" charset="0"/>
              </a:rPr>
              <a:t>Destination Therapy</a:t>
            </a:r>
            <a:r>
              <a:rPr lang="en-US" sz="2600" dirty="0">
                <a:solidFill>
                  <a:schemeClr val="tx1"/>
                </a:solidFill>
                <a:latin typeface="Times New Roman" panose="02020603050405020304" pitchFamily="18" charset="0"/>
                <a:cs typeface="Times New Roman" panose="02020603050405020304" pitchFamily="18" charset="0"/>
              </a:rPr>
              <a:t>” –used as a permanent option for patients who are not eligible for a heart transplant due to age or other comorbidities. </a:t>
            </a:r>
          </a:p>
          <a:p>
            <a:endParaRPr lang="en-US" dirty="0"/>
          </a:p>
        </p:txBody>
      </p:sp>
    </p:spTree>
    <p:extLst>
      <p:ext uri="{BB962C8B-B14F-4D97-AF65-F5344CB8AC3E}">
        <p14:creationId xmlns:p14="http://schemas.microsoft.com/office/powerpoint/2010/main" val="390799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6</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p:cNvSpPr>
            <a:spLocks noGrp="1"/>
          </p:cNvSpPr>
          <p:nvPr>
            <p:ph sz="quarter" idx="16"/>
          </p:nvPr>
        </p:nvSpPr>
        <p:spPr>
          <a:xfrm>
            <a:off x="1017143" y="0"/>
            <a:ext cx="10757042" cy="5943600"/>
          </a:xfrm>
        </p:spPr>
        <p:txBody>
          <a:bodyPr/>
          <a:lstStyle/>
          <a:p>
            <a:pPr algn="l"/>
            <a:r>
              <a:rPr lang="en-US" sz="4000" dirty="0" smtClean="0">
                <a:solidFill>
                  <a:schemeClr val="tx1"/>
                </a:solidFill>
                <a:latin typeface="Times New Roman" panose="02020603050405020304" pitchFamily="18" charset="0"/>
                <a:cs typeface="Times New Roman" panose="02020603050405020304" pitchFamily="18" charset="0"/>
              </a:rPr>
              <a:t>Who do I call FIRST if I need assistance with an LVAD patient?</a:t>
            </a:r>
          </a:p>
          <a:p>
            <a:pPr algn="l"/>
            <a:endParaRPr lang="en-US" sz="4000" dirty="0" smtClean="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400" dirty="0" smtClean="0">
                <a:solidFill>
                  <a:schemeClr val="tx1"/>
                </a:solidFill>
                <a:latin typeface="Times New Roman" panose="02020603050405020304" pitchFamily="18" charset="0"/>
                <a:cs typeface="Times New Roman" panose="02020603050405020304" pitchFamily="18" charset="0"/>
              </a:rPr>
              <a:t>Call the </a:t>
            </a:r>
            <a:r>
              <a:rPr lang="en-US" sz="3400" dirty="0" smtClean="0">
                <a:latin typeface="Times New Roman" panose="02020603050405020304" pitchFamily="18" charset="0"/>
                <a:cs typeface="Times New Roman" panose="02020603050405020304" pitchFamily="18" charset="0"/>
              </a:rPr>
              <a:t>LVAD Coordinator </a:t>
            </a:r>
            <a:r>
              <a:rPr lang="en-US" sz="3400" dirty="0" smtClean="0">
                <a:solidFill>
                  <a:schemeClr val="tx1"/>
                </a:solidFill>
                <a:latin typeface="Times New Roman" panose="02020603050405020304" pitchFamily="18" charset="0"/>
                <a:cs typeface="Times New Roman" panose="02020603050405020304" pitchFamily="18" charset="0"/>
              </a:rPr>
              <a:t>at 631-444-LVAD (5823). This information is available in the on-call switchboard, including the name of the coordinator on-call.</a:t>
            </a:r>
          </a:p>
          <a:p>
            <a:pPr algn="l"/>
            <a:endParaRPr lang="en-US" sz="3400" dirty="0" smtClean="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400" dirty="0" smtClean="0">
                <a:solidFill>
                  <a:schemeClr val="tx1"/>
                </a:solidFill>
                <a:latin typeface="Times New Roman" panose="02020603050405020304" pitchFamily="18" charset="0"/>
                <a:cs typeface="Times New Roman" panose="02020603050405020304" pitchFamily="18" charset="0"/>
              </a:rPr>
              <a:t>Coordinators are on-call </a:t>
            </a:r>
            <a:r>
              <a:rPr lang="en-US" sz="3400" b="1" dirty="0" smtClean="0">
                <a:solidFill>
                  <a:schemeClr val="tx1"/>
                </a:solidFill>
                <a:latin typeface="Times New Roman" panose="02020603050405020304" pitchFamily="18" charset="0"/>
                <a:cs typeface="Times New Roman" panose="02020603050405020304" pitchFamily="18" charset="0"/>
              </a:rPr>
              <a:t>24/7</a:t>
            </a:r>
            <a:r>
              <a:rPr lang="en-US" sz="3400" dirty="0" smtClean="0">
                <a:solidFill>
                  <a:schemeClr val="tx1"/>
                </a:solidFill>
                <a:latin typeface="Times New Roman" panose="02020603050405020304" pitchFamily="18" charset="0"/>
                <a:cs typeface="Times New Roman" panose="02020603050405020304" pitchFamily="18" charset="0"/>
              </a:rPr>
              <a:t>. Please only contact coordinators using the VAD phone number above. </a:t>
            </a:r>
          </a:p>
          <a:p>
            <a:pPr algn="l"/>
            <a:endParaRPr lang="en-US" sz="3400" dirty="0" smtClean="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endParaRPr lang="en-US" dirty="0"/>
          </a:p>
        </p:txBody>
      </p:sp>
    </p:spTree>
    <p:extLst>
      <p:ext uri="{BB962C8B-B14F-4D97-AF65-F5344CB8AC3E}">
        <p14:creationId xmlns:p14="http://schemas.microsoft.com/office/powerpoint/2010/main" val="192806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7</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27"/>
          </p:nvPr>
        </p:nvSpPr>
        <p:spPr>
          <a:xfrm>
            <a:off x="1219200" y="462478"/>
            <a:ext cx="6665586" cy="599068"/>
          </a:xfrm>
        </p:spPr>
        <p:txBody>
          <a:bodyPr/>
          <a:lstStyle/>
          <a:p>
            <a:r>
              <a:rPr lang="en-US" sz="4400" dirty="0">
                <a:solidFill>
                  <a:prstClr val="black"/>
                </a:solidFill>
                <a:latin typeface="Times New Roman" panose="02020603050405020304" pitchFamily="18" charset="0"/>
                <a:cs typeface="Times New Roman" panose="02020603050405020304" pitchFamily="18" charset="0"/>
              </a:rPr>
              <a:t>How does the pump work?</a:t>
            </a:r>
          </a:p>
          <a:p>
            <a:endParaRPr lang="en-US" dirty="0"/>
          </a:p>
        </p:txBody>
      </p:sp>
      <p:sp>
        <p:nvSpPr>
          <p:cNvPr id="6" name="Text Placeholder 5"/>
          <p:cNvSpPr>
            <a:spLocks noGrp="1"/>
          </p:cNvSpPr>
          <p:nvPr>
            <p:ph type="body" sz="quarter" idx="28"/>
          </p:nvPr>
        </p:nvSpPr>
        <p:spPr>
          <a:xfrm>
            <a:off x="546539" y="1450428"/>
            <a:ext cx="7581462" cy="4426856"/>
          </a:xfrm>
        </p:spPr>
        <p:txBody>
          <a:bodyPr/>
          <a:lstStyle/>
          <a:p>
            <a:pPr marL="365760" lvl="0" indent="-365760">
              <a:buFont typeface="Arial" panose="020B0604020202020204" pitchFamily="34" charset="0"/>
              <a:buChar char="•"/>
            </a:pPr>
            <a:r>
              <a:rPr lang="en-US" b="0" dirty="0">
                <a:solidFill>
                  <a:prstClr val="black"/>
                </a:solidFill>
                <a:latin typeface="Times New Roman" panose="02020603050405020304" pitchFamily="18" charset="0"/>
                <a:cs typeface="Times New Roman" panose="02020603050405020304" pitchFamily="18" charset="0"/>
              </a:rPr>
              <a:t>Designed to assist the left ventricle in pumping the blood throughout the body. </a:t>
            </a:r>
          </a:p>
          <a:p>
            <a:pPr marL="365760" lvl="0" indent="-365760">
              <a:buFont typeface="Arial" panose="020B0604020202020204" pitchFamily="34" charset="0"/>
              <a:buChar char="•"/>
            </a:pPr>
            <a:r>
              <a:rPr lang="en-US" b="0" dirty="0" smtClean="0">
                <a:solidFill>
                  <a:prstClr val="black"/>
                </a:solidFill>
                <a:latin typeface="Times New Roman" panose="02020603050405020304" pitchFamily="18" charset="0"/>
                <a:cs typeface="Times New Roman" panose="02020603050405020304" pitchFamily="18" charset="0"/>
              </a:rPr>
              <a:t>Heartmate 2 is an axial flow pump. Inflow </a:t>
            </a:r>
            <a:r>
              <a:rPr lang="en-US" b="0" dirty="0">
                <a:solidFill>
                  <a:prstClr val="black"/>
                </a:solidFill>
                <a:latin typeface="Times New Roman" panose="02020603050405020304" pitchFamily="18" charset="0"/>
                <a:cs typeface="Times New Roman" panose="02020603050405020304" pitchFamily="18" charset="0"/>
              </a:rPr>
              <a:t>cannula surgically implanted in the apex of the left ventricle, outflow graft attached to the ascending aorta. </a:t>
            </a:r>
          </a:p>
          <a:p>
            <a:pPr marL="365760" lvl="0" indent="-365760">
              <a:buFont typeface="Arial" panose="020B0604020202020204" pitchFamily="34" charset="0"/>
              <a:buChar char="•"/>
            </a:pPr>
            <a:r>
              <a:rPr lang="en-US" b="0" dirty="0">
                <a:solidFill>
                  <a:prstClr val="black"/>
                </a:solidFill>
                <a:latin typeface="Times New Roman" panose="02020603050405020304" pitchFamily="18" charset="0"/>
                <a:cs typeface="Times New Roman" panose="02020603050405020304" pitchFamily="18" charset="0"/>
              </a:rPr>
              <a:t>Driveline that connects to the system controller exits the upper abdomen, either left or right side.</a:t>
            </a:r>
          </a:p>
          <a:p>
            <a:pPr marL="365760" lvl="0" indent="-365760">
              <a:buFont typeface="Arial" panose="020B0604020202020204" pitchFamily="34" charset="0"/>
              <a:buChar char="•"/>
            </a:pPr>
            <a:r>
              <a:rPr lang="en-US" b="0" dirty="0">
                <a:solidFill>
                  <a:prstClr val="black"/>
                </a:solidFill>
                <a:latin typeface="Times New Roman" panose="02020603050405020304" pitchFamily="18" charset="0"/>
                <a:cs typeface="Times New Roman" panose="02020603050405020304" pitchFamily="18" charset="0"/>
              </a:rPr>
              <a:t>Powered externally by a power source. 2 batteries during the day or continuous A/C power at night. </a:t>
            </a:r>
          </a:p>
          <a:p>
            <a:pPr marL="365760" lvl="0" indent="-365760">
              <a:buFont typeface="Arial" panose="020B0604020202020204" pitchFamily="34" charset="0"/>
              <a:buChar char="•"/>
            </a:pPr>
            <a:r>
              <a:rPr lang="en-US" b="0" dirty="0">
                <a:solidFill>
                  <a:prstClr val="black"/>
                </a:solidFill>
                <a:latin typeface="Times New Roman" panose="02020603050405020304" pitchFamily="18" charset="0"/>
                <a:cs typeface="Times New Roman" panose="02020603050405020304" pitchFamily="18" charset="0"/>
              </a:rPr>
              <a:t>Designed to restore blood flow throughout the body, enabling the patient to breath more easily and feel less fatigued. Likely improving organ function.</a:t>
            </a:r>
            <a:endParaRPr lang="en-US" b="0" dirty="0">
              <a:latin typeface="Times New Roman" panose="02020603050405020304" pitchFamily="18" charset="0"/>
              <a:cs typeface="Times New Roman" panose="02020603050405020304" pitchFamily="18" charset="0"/>
            </a:endParaRPr>
          </a:p>
          <a:p>
            <a:endParaRPr lang="en-US" dirty="0"/>
          </a:p>
        </p:txBody>
      </p:sp>
      <p:sp>
        <p:nvSpPr>
          <p:cNvPr id="10" name="Content Placeholder 9"/>
          <p:cNvSpPr>
            <a:spLocks noGrp="1"/>
          </p:cNvSpPr>
          <p:nvPr>
            <p:ph sz="quarter" idx="35"/>
          </p:nvPr>
        </p:nvSpPr>
        <p:spPr/>
        <p:txBody>
          <a:bodyPr/>
          <a:lstStyle/>
          <a:p>
            <a:endParaRPr lang="en-US"/>
          </a:p>
        </p:txBody>
      </p:sp>
      <p:sp>
        <p:nvSpPr>
          <p:cNvPr id="11" name="Content Placeholder 10"/>
          <p:cNvSpPr>
            <a:spLocks noGrp="1"/>
          </p:cNvSpPr>
          <p:nvPr>
            <p:ph sz="quarter" idx="36"/>
          </p:nvPr>
        </p:nvSpPr>
        <p:spPr/>
        <p:txBody>
          <a:bodyPr/>
          <a:lstStyle/>
          <a:p>
            <a:endParaRPr lang="en-US"/>
          </a:p>
        </p:txBody>
      </p:sp>
      <p:sp>
        <p:nvSpPr>
          <p:cNvPr id="12" name="Content Placeholder 11"/>
          <p:cNvSpPr>
            <a:spLocks noGrp="1"/>
          </p:cNvSpPr>
          <p:nvPr>
            <p:ph sz="quarter" idx="37"/>
          </p:nvPr>
        </p:nvSpPr>
        <p:spPr/>
        <p:txBody>
          <a:bodyPr/>
          <a:lstStyle/>
          <a:p>
            <a:endParaRPr lang="en-US"/>
          </a:p>
        </p:txBody>
      </p:sp>
      <p:pic>
        <p:nvPicPr>
          <p:cNvPr id="13" name="Picture 4" descr="http://www.swjpcc.com/storage/manuscripts/volume-10/issue-1-january-2015/139-14/139-14%20Figure%201.jpg?__SQUARESPACE_CACHEVERSION=1420300650917"/>
          <p:cNvPicPr>
            <a:picLocks noGrp="1" noChangeAspect="1" noChangeArrowheads="1"/>
          </p:cNvPicPr>
          <p:nvPr>
            <p:ph sz="quarter" idx="34"/>
          </p:nvPr>
        </p:nvPicPr>
        <p:blipFill>
          <a:blip r:embed="rId2">
            <a:extLst>
              <a:ext uri="{28A0092B-C50C-407E-A947-70E740481C1C}">
                <a14:useLocalDpi xmlns:a14="http://schemas.microsoft.com/office/drawing/2010/main" val="0"/>
              </a:ext>
            </a:extLst>
          </a:blip>
          <a:srcRect l="15658" r="15658"/>
          <a:stretch>
            <a:fillRect/>
          </a:stretch>
        </p:blipFill>
        <p:spPr bwMode="auto">
          <a:xfrm>
            <a:off x="8265703" y="1292770"/>
            <a:ext cx="3694110" cy="45578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050924" y="462478"/>
            <a:ext cx="3908889" cy="553998"/>
          </a:xfrm>
          <a:prstGeom prst="rect">
            <a:avLst/>
          </a:prstGeom>
          <a:noFill/>
        </p:spPr>
        <p:txBody>
          <a:bodyPr wrap="square" rtlCol="0">
            <a:spAutoFit/>
          </a:bodyPr>
          <a:lstStyle/>
          <a:p>
            <a:pPr algn="ctr"/>
            <a:r>
              <a:rPr lang="en-US" sz="3000" b="1" dirty="0" smtClean="0">
                <a:solidFill>
                  <a:srgbClr val="C00000"/>
                </a:solidFill>
                <a:latin typeface="Times New Roman" panose="02020603050405020304" pitchFamily="18" charset="0"/>
                <a:cs typeface="Times New Roman" panose="02020603050405020304" pitchFamily="18" charset="0"/>
              </a:rPr>
              <a:t>Heartmate 2</a:t>
            </a:r>
            <a:endParaRPr lang="en-US"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36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8</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28"/>
          </p:nvPr>
        </p:nvSpPr>
        <p:spPr>
          <a:xfrm>
            <a:off x="777766" y="1108807"/>
            <a:ext cx="7350234" cy="4768117"/>
          </a:xfrm>
        </p:spPr>
        <p:txBody>
          <a:bodyPr/>
          <a:lstStyle/>
          <a:p>
            <a:pPr marL="342900" indent="-342900">
              <a:buFont typeface="Arial" panose="020B0604020202020204" pitchFamily="34" charset="0"/>
              <a:buChar char="•"/>
            </a:pPr>
            <a:r>
              <a:rPr lang="en-US" sz="2600" b="0" dirty="0">
                <a:latin typeface="Times New Roman" panose="02020603050405020304" pitchFamily="18" charset="0"/>
                <a:cs typeface="Times New Roman" panose="02020603050405020304" pitchFamily="18" charset="0"/>
              </a:rPr>
              <a:t>Only FDA approved pump on the market.</a:t>
            </a:r>
          </a:p>
          <a:p>
            <a:pPr marL="342900" indent="-342900">
              <a:buFont typeface="Arial" panose="020B0604020202020204" pitchFamily="34" charset="0"/>
              <a:buChar char="•"/>
            </a:pPr>
            <a:r>
              <a:rPr lang="en-US" sz="2600" b="0" dirty="0">
                <a:latin typeface="Times New Roman" panose="02020603050405020304" pitchFamily="18" charset="0"/>
                <a:cs typeface="Times New Roman" panose="02020603050405020304" pitchFamily="18" charset="0"/>
              </a:rPr>
              <a:t>Works the same as Heartmate 2 as in it assists the left ventricle in pumping blood to the rest of the body. </a:t>
            </a:r>
          </a:p>
          <a:p>
            <a:pPr marL="342900" indent="-342900">
              <a:buFont typeface="Arial" panose="020B0604020202020204" pitchFamily="34" charset="0"/>
              <a:buChar char="•"/>
            </a:pPr>
            <a:r>
              <a:rPr lang="en-US" sz="2600" b="0" dirty="0">
                <a:latin typeface="Times New Roman" panose="02020603050405020304" pitchFamily="18" charset="0"/>
                <a:cs typeface="Times New Roman" panose="02020603050405020304" pitchFamily="18" charset="0"/>
              </a:rPr>
              <a:t>Heartmate 3 is a centrifugal flow pump. The inflow cannula is surgically implanted in the apex of the left ventricle and sits flush against the heart. Outflow graft attached to the ascending aorta.</a:t>
            </a:r>
          </a:p>
          <a:p>
            <a:pPr marL="342900" indent="-342900">
              <a:buFont typeface="Arial" panose="020B0604020202020204" pitchFamily="34" charset="0"/>
              <a:buChar char="•"/>
            </a:pPr>
            <a:r>
              <a:rPr lang="en-US" sz="2600" b="0" dirty="0">
                <a:latin typeface="Times New Roman" panose="02020603050405020304" pitchFamily="18" charset="0"/>
                <a:cs typeface="Times New Roman" panose="02020603050405020304" pitchFamily="18" charset="0"/>
              </a:rPr>
              <a:t>Driveline exits the body in the upper abdomen either left or right side. </a:t>
            </a:r>
          </a:p>
          <a:p>
            <a:pPr marL="342900" indent="-342900">
              <a:buFont typeface="Arial" panose="020B0604020202020204" pitchFamily="34" charset="0"/>
              <a:buChar char="•"/>
            </a:pPr>
            <a:r>
              <a:rPr lang="en-US" sz="2600" b="0" dirty="0">
                <a:latin typeface="Times New Roman" panose="02020603050405020304" pitchFamily="18" charset="0"/>
                <a:cs typeface="Times New Roman" panose="02020603050405020304" pitchFamily="18" charset="0"/>
              </a:rPr>
              <a:t>Driveline has a modular cable that makes it 2 pieces. It should always be locked and the yellow line should never be visible. </a:t>
            </a:r>
          </a:p>
          <a:p>
            <a:endParaRPr lang="en-US" dirty="0"/>
          </a:p>
        </p:txBody>
      </p:sp>
      <p:sp>
        <p:nvSpPr>
          <p:cNvPr id="9" name="Content Placeholder 8"/>
          <p:cNvSpPr>
            <a:spLocks noGrp="1"/>
          </p:cNvSpPr>
          <p:nvPr>
            <p:ph sz="quarter" idx="35"/>
          </p:nvPr>
        </p:nvSpPr>
        <p:spPr/>
        <p:txBody>
          <a:bodyPr/>
          <a:lstStyle/>
          <a:p>
            <a:endParaRPr lang="en-US"/>
          </a:p>
        </p:txBody>
      </p:sp>
      <p:sp>
        <p:nvSpPr>
          <p:cNvPr id="10" name="Content Placeholder 9"/>
          <p:cNvSpPr>
            <a:spLocks noGrp="1"/>
          </p:cNvSpPr>
          <p:nvPr>
            <p:ph sz="quarter" idx="36"/>
          </p:nvPr>
        </p:nvSpPr>
        <p:spPr/>
        <p:txBody>
          <a:bodyPr/>
          <a:lstStyle/>
          <a:p>
            <a:endParaRPr lang="en-US"/>
          </a:p>
        </p:txBody>
      </p:sp>
      <p:sp>
        <p:nvSpPr>
          <p:cNvPr id="11" name="Content Placeholder 10"/>
          <p:cNvSpPr>
            <a:spLocks noGrp="1"/>
          </p:cNvSpPr>
          <p:nvPr>
            <p:ph sz="quarter" idx="37"/>
          </p:nvPr>
        </p:nvSpPr>
        <p:spPr/>
        <p:txBody>
          <a:bodyPr/>
          <a:lstStyle/>
          <a:p>
            <a:endParaRPr lang="en-US"/>
          </a:p>
        </p:txBody>
      </p:sp>
      <p:pic>
        <p:nvPicPr>
          <p:cNvPr id="12" name="Picture 2" descr="http://www.uvaphysicianresource.com/wp-content/uploads/2015/08/HeartMate3BlueManImage.jpg"/>
          <p:cNvPicPr>
            <a:picLocks noGrp="1" noChangeAspect="1" noChangeArrowheads="1"/>
          </p:cNvPicPr>
          <p:nvPr>
            <p:ph sz="quarter" idx="34"/>
          </p:nvPr>
        </p:nvPicPr>
        <p:blipFill>
          <a:blip r:embed="rId2">
            <a:extLst>
              <a:ext uri="{28A0092B-C50C-407E-A947-70E740481C1C}">
                <a14:useLocalDpi xmlns:a14="http://schemas.microsoft.com/office/drawing/2010/main" val="0"/>
              </a:ext>
            </a:extLst>
          </a:blip>
          <a:srcRect l="10833" r="10833"/>
          <a:stretch>
            <a:fillRect/>
          </a:stretch>
        </p:blipFill>
        <p:spPr bwMode="auto">
          <a:xfrm>
            <a:off x="8618483" y="1621256"/>
            <a:ext cx="3370317" cy="42556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408276" y="462477"/>
            <a:ext cx="3468414" cy="646331"/>
          </a:xfrm>
          <a:prstGeom prst="rect">
            <a:avLst/>
          </a:prstGeom>
          <a:noFill/>
        </p:spPr>
        <p:txBody>
          <a:bodyPr wrap="square" rtlCol="0">
            <a:spAutoFit/>
          </a:bodyPr>
          <a:lstStyle/>
          <a:p>
            <a:pPr algn="ctr"/>
            <a:r>
              <a:rPr lang="en-US" sz="3600" dirty="0" smtClean="0">
                <a:solidFill>
                  <a:srgbClr val="C00000"/>
                </a:solidFill>
                <a:latin typeface="Times New Roman" panose="02020603050405020304" pitchFamily="18" charset="0"/>
                <a:cs typeface="Times New Roman" panose="02020603050405020304" pitchFamily="18" charset="0"/>
              </a:rPr>
              <a:t>Heartmate 3</a:t>
            </a:r>
            <a:endParaRPr lang="en-US" sz="3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56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1" name="Content Placeholder 20"/>
          <p:cNvSpPr>
            <a:spLocks noGrp="1"/>
          </p:cNvSpPr>
          <p:nvPr>
            <p:ph sz="quarter" idx="16"/>
          </p:nvPr>
        </p:nvSpPr>
        <p:spPr>
          <a:xfrm>
            <a:off x="955497" y="0"/>
            <a:ext cx="11054882" cy="5943600"/>
          </a:xfrm>
        </p:spPr>
        <p:txBody>
          <a:bodyPr/>
          <a:lstStyle/>
          <a:p>
            <a:r>
              <a:rPr lang="en-US" sz="4600" dirty="0">
                <a:solidFill>
                  <a:schemeClr val="tx1"/>
                </a:solidFill>
                <a:latin typeface="Times New Roman" panose="02020603050405020304" pitchFamily="18" charset="0"/>
                <a:cs typeface="Times New Roman" panose="02020603050405020304" pitchFamily="18" charset="0"/>
              </a:rPr>
              <a:t>Does the patient have a pulse with an LVAD</a:t>
            </a:r>
            <a:r>
              <a:rPr lang="en-US" sz="4600" dirty="0" smtClean="0">
                <a:solidFill>
                  <a:schemeClr val="tx1"/>
                </a:solidFill>
                <a:latin typeface="Times New Roman" panose="02020603050405020304" pitchFamily="18" charset="0"/>
                <a:cs typeface="Times New Roman" panose="02020603050405020304" pitchFamily="18" charset="0"/>
              </a:rPr>
              <a:t>?</a:t>
            </a:r>
          </a:p>
          <a:p>
            <a:endParaRPr lang="en-US" sz="20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The patient typically will </a:t>
            </a:r>
            <a:r>
              <a:rPr lang="en-US" sz="3000" dirty="0">
                <a:latin typeface="Times New Roman" panose="02020603050405020304" pitchFamily="18" charset="0"/>
                <a:cs typeface="Times New Roman" panose="02020603050405020304" pitchFamily="18" charset="0"/>
              </a:rPr>
              <a:t>NOT</a:t>
            </a:r>
            <a:r>
              <a:rPr lang="en-US" sz="3000" dirty="0">
                <a:solidFill>
                  <a:schemeClr val="tx1"/>
                </a:solidFill>
                <a:latin typeface="Times New Roman" panose="02020603050405020304" pitchFamily="18" charset="0"/>
                <a:cs typeface="Times New Roman" panose="02020603050405020304" pitchFamily="18" charset="0"/>
              </a:rPr>
              <a:t> have a pulse. It is a continuous flow pump. Remember it is an ASSIST device so the left side of the heart is still beating. How much blood is ejecting out of the aortic valve vs. going through the pump, will determine how palpable their pulse is.  </a:t>
            </a:r>
          </a:p>
          <a:p>
            <a:pPr marL="457200" indent="-45720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The right side of the heart is still supplying blood to the left side of the heart on its own.</a:t>
            </a:r>
          </a:p>
          <a:p>
            <a:pPr marL="457200" indent="-45720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The LVAD does </a:t>
            </a:r>
            <a:r>
              <a:rPr lang="en-US" sz="3000" dirty="0">
                <a:latin typeface="Times New Roman" panose="02020603050405020304" pitchFamily="18" charset="0"/>
                <a:cs typeface="Times New Roman" panose="02020603050405020304" pitchFamily="18" charset="0"/>
              </a:rPr>
              <a:t>NOT</a:t>
            </a:r>
            <a:r>
              <a:rPr lang="en-US" sz="3000" dirty="0">
                <a:solidFill>
                  <a:schemeClr val="tx1"/>
                </a:solidFill>
                <a:latin typeface="Times New Roman" panose="02020603050405020304" pitchFamily="18" charset="0"/>
                <a:cs typeface="Times New Roman" panose="02020603050405020304" pitchFamily="18" charset="0"/>
              </a:rPr>
              <a:t> affect the EKG. These patients can be in V-tach or V-fib and be awake and alert and communicating.</a:t>
            </a:r>
          </a:p>
          <a:p>
            <a:endParaRPr lang="en-US" dirty="0">
              <a:solidFill>
                <a:schemeClr val="tx1"/>
              </a:solidFill>
            </a:endParaRPr>
          </a:p>
        </p:txBody>
      </p:sp>
    </p:spTree>
    <p:extLst>
      <p:ext uri="{BB962C8B-B14F-4D97-AF65-F5344CB8AC3E}">
        <p14:creationId xmlns:p14="http://schemas.microsoft.com/office/powerpoint/2010/main" val="615542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ony Brook Medici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M_SQ RAYS_Powerpoint_Template_BrandFonts_STANDARD_2020" id="{F2C52669-AE15-AD4E-B9C9-49C87D2BA3D7}" vid="{FE858D5F-D307-CF4F-A985-C646D6FCA60A}"/>
    </a:ext>
  </a:extLst>
</a:theme>
</file>

<file path=docProps/app.xml><?xml version="1.0" encoding="utf-8"?>
<Properties xmlns="http://schemas.openxmlformats.org/officeDocument/2006/extended-properties" xmlns:vt="http://schemas.openxmlformats.org/officeDocument/2006/docPropsVTypes">
  <TotalTime>1309</TotalTime>
  <Words>1018</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Arial</vt:lpstr>
      <vt:lpstr>Calibri</vt:lpstr>
      <vt:lpstr>Calibri Light</vt:lpstr>
      <vt:lpstr>Courier New</vt:lpstr>
      <vt:lpstr>Effra</vt:lpstr>
      <vt:lpstr>Effra Light</vt:lpstr>
      <vt:lpstr>Effra Medium</vt:lpstr>
      <vt:lpstr>Helvetica</vt:lpstr>
      <vt:lpstr>Museo Slab 900</vt:lpstr>
      <vt:lpstr>System Font Regular</vt:lpstr>
      <vt:lpstr>Times New Roman</vt:lpstr>
      <vt:lpstr>Verdana</vt:lpstr>
      <vt:lpstr>Office Theme</vt:lpstr>
      <vt:lpstr>Stony Brook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Modified ACLS for VAD</vt:lpstr>
      <vt:lpstr>PowerPoint Presentation</vt:lpstr>
      <vt:lpstr>Clinical Practice Guidelines   All LVAD resources can be found on the intranet under “Manuals”</vt:lpstr>
      <vt:lpstr>When in Doubt, call  631-444-LVAD (5823)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Dowsey, Ann</dc:creator>
  <cp:lastModifiedBy>Coppola, Laura</cp:lastModifiedBy>
  <cp:revision>18</cp:revision>
  <dcterms:created xsi:type="dcterms:W3CDTF">2023-03-16T19:20:26Z</dcterms:created>
  <dcterms:modified xsi:type="dcterms:W3CDTF">2024-11-18T20:35:26Z</dcterms:modified>
</cp:coreProperties>
</file>