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sldIdLst>
    <p:sldId id="258" r:id="rId3"/>
    <p:sldId id="260" r:id="rId4"/>
    <p:sldId id="261" r:id="rId5"/>
    <p:sldId id="262" r:id="rId6"/>
    <p:sldId id="263" r:id="rId7"/>
    <p:sldId id="264" r:id="rId8"/>
    <p:sldId id="265" r:id="rId9"/>
    <p:sldId id="266" r:id="rId10"/>
    <p:sldId id="267" r:id="rId11"/>
    <p:sldId id="268" r:id="rId12"/>
    <p:sldId id="270" r:id="rId13"/>
    <p:sldId id="271" r:id="rId14"/>
    <p:sldId id="273" r:id="rId15"/>
    <p:sldId id="27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2" autoAdjust="0"/>
    <p:restoredTop sz="94660"/>
  </p:normalViewPr>
  <p:slideViewPr>
    <p:cSldViewPr snapToGrid="0">
      <p:cViewPr varScale="1">
        <p:scale>
          <a:sx n="111" d="100"/>
          <a:sy n="111" d="100"/>
        </p:scale>
        <p:origin x="58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CF191-B6D6-4686-85A8-0AE47157A95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4FD8B45-52A5-4231-93FC-D348A94008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FEE96CA-7039-43AC-9136-8C2729791F52}"/>
              </a:ext>
            </a:extLst>
          </p:cNvPr>
          <p:cNvSpPr>
            <a:spLocks noGrp="1"/>
          </p:cNvSpPr>
          <p:nvPr>
            <p:ph type="dt" sz="half" idx="10"/>
          </p:nvPr>
        </p:nvSpPr>
        <p:spPr/>
        <p:txBody>
          <a:bodyPr/>
          <a:lstStyle/>
          <a:p>
            <a:fld id="{C37969DD-5B7E-4B16-891E-75C7D50EB418}" type="datetimeFigureOut">
              <a:rPr lang="en-US" smtClean="0"/>
              <a:t>5/29/2026</a:t>
            </a:fld>
            <a:endParaRPr lang="en-US"/>
          </a:p>
        </p:txBody>
      </p:sp>
      <p:sp>
        <p:nvSpPr>
          <p:cNvPr id="5" name="Footer Placeholder 4">
            <a:extLst>
              <a:ext uri="{FF2B5EF4-FFF2-40B4-BE49-F238E27FC236}">
                <a16:creationId xmlns:a16="http://schemas.microsoft.com/office/drawing/2014/main" id="{A51FE83B-65AB-494A-88E5-0B991DABA8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CF2B12-0FFA-405B-A858-2013E507355F}"/>
              </a:ext>
            </a:extLst>
          </p:cNvPr>
          <p:cNvSpPr>
            <a:spLocks noGrp="1"/>
          </p:cNvSpPr>
          <p:nvPr>
            <p:ph type="sldNum" sz="quarter" idx="12"/>
          </p:nvPr>
        </p:nvSpPr>
        <p:spPr/>
        <p:txBody>
          <a:bodyPr/>
          <a:lstStyle/>
          <a:p>
            <a:fld id="{BDBDA05A-AF6C-47E7-A336-AC94BB2E8C61}" type="slidenum">
              <a:rPr lang="en-US" smtClean="0"/>
              <a:t>‹#›</a:t>
            </a:fld>
            <a:endParaRPr lang="en-US"/>
          </a:p>
        </p:txBody>
      </p:sp>
    </p:spTree>
    <p:extLst>
      <p:ext uri="{BB962C8B-B14F-4D97-AF65-F5344CB8AC3E}">
        <p14:creationId xmlns:p14="http://schemas.microsoft.com/office/powerpoint/2010/main" val="17825392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72FA1-1FE1-4ECB-B56A-0CD2C12832C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7AF6578-2F28-4504-8FC6-D065728434C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10EB5A-E0EC-4483-B0DE-1C37676F2F5E}"/>
              </a:ext>
            </a:extLst>
          </p:cNvPr>
          <p:cNvSpPr>
            <a:spLocks noGrp="1"/>
          </p:cNvSpPr>
          <p:nvPr>
            <p:ph type="dt" sz="half" idx="10"/>
          </p:nvPr>
        </p:nvSpPr>
        <p:spPr/>
        <p:txBody>
          <a:bodyPr/>
          <a:lstStyle/>
          <a:p>
            <a:fld id="{C37969DD-5B7E-4B16-891E-75C7D50EB418}" type="datetimeFigureOut">
              <a:rPr lang="en-US" smtClean="0"/>
              <a:t>5/29/2026</a:t>
            </a:fld>
            <a:endParaRPr lang="en-US"/>
          </a:p>
        </p:txBody>
      </p:sp>
      <p:sp>
        <p:nvSpPr>
          <p:cNvPr id="5" name="Footer Placeholder 4">
            <a:extLst>
              <a:ext uri="{FF2B5EF4-FFF2-40B4-BE49-F238E27FC236}">
                <a16:creationId xmlns:a16="http://schemas.microsoft.com/office/drawing/2014/main" id="{61DA9E53-475D-433B-812A-C3DE5928BA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07945C-4819-4C12-9CE1-D24462B611A0}"/>
              </a:ext>
            </a:extLst>
          </p:cNvPr>
          <p:cNvSpPr>
            <a:spLocks noGrp="1"/>
          </p:cNvSpPr>
          <p:nvPr>
            <p:ph type="sldNum" sz="quarter" idx="12"/>
          </p:nvPr>
        </p:nvSpPr>
        <p:spPr/>
        <p:txBody>
          <a:bodyPr/>
          <a:lstStyle/>
          <a:p>
            <a:fld id="{BDBDA05A-AF6C-47E7-A336-AC94BB2E8C61}" type="slidenum">
              <a:rPr lang="en-US" smtClean="0"/>
              <a:t>‹#›</a:t>
            </a:fld>
            <a:endParaRPr lang="en-US"/>
          </a:p>
        </p:txBody>
      </p:sp>
    </p:spTree>
    <p:extLst>
      <p:ext uri="{BB962C8B-B14F-4D97-AF65-F5344CB8AC3E}">
        <p14:creationId xmlns:p14="http://schemas.microsoft.com/office/powerpoint/2010/main" val="27509849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804E25E-1AC7-420F-853E-8A29283F781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A5D6F85-3BD7-46C3-9EF0-B1792C7176F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8D4B94-1666-405F-98FA-2B5A5B8ECF33}"/>
              </a:ext>
            </a:extLst>
          </p:cNvPr>
          <p:cNvSpPr>
            <a:spLocks noGrp="1"/>
          </p:cNvSpPr>
          <p:nvPr>
            <p:ph type="dt" sz="half" idx="10"/>
          </p:nvPr>
        </p:nvSpPr>
        <p:spPr/>
        <p:txBody>
          <a:bodyPr/>
          <a:lstStyle/>
          <a:p>
            <a:fld id="{C37969DD-5B7E-4B16-891E-75C7D50EB418}" type="datetimeFigureOut">
              <a:rPr lang="en-US" smtClean="0"/>
              <a:t>5/29/2026</a:t>
            </a:fld>
            <a:endParaRPr lang="en-US"/>
          </a:p>
        </p:txBody>
      </p:sp>
      <p:sp>
        <p:nvSpPr>
          <p:cNvPr id="5" name="Footer Placeholder 4">
            <a:extLst>
              <a:ext uri="{FF2B5EF4-FFF2-40B4-BE49-F238E27FC236}">
                <a16:creationId xmlns:a16="http://schemas.microsoft.com/office/drawing/2014/main" id="{D0DC4788-44B2-4DCF-BF6B-5F03CF4CEC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B1ACB3-9080-46F1-BBF2-5758615315EA}"/>
              </a:ext>
            </a:extLst>
          </p:cNvPr>
          <p:cNvSpPr>
            <a:spLocks noGrp="1"/>
          </p:cNvSpPr>
          <p:nvPr>
            <p:ph type="sldNum" sz="quarter" idx="12"/>
          </p:nvPr>
        </p:nvSpPr>
        <p:spPr/>
        <p:txBody>
          <a:bodyPr/>
          <a:lstStyle/>
          <a:p>
            <a:fld id="{BDBDA05A-AF6C-47E7-A336-AC94BB2E8C61}" type="slidenum">
              <a:rPr lang="en-US" smtClean="0"/>
              <a:t>‹#›</a:t>
            </a:fld>
            <a:endParaRPr lang="en-US"/>
          </a:p>
        </p:txBody>
      </p:sp>
    </p:spTree>
    <p:extLst>
      <p:ext uri="{BB962C8B-B14F-4D97-AF65-F5344CB8AC3E}">
        <p14:creationId xmlns:p14="http://schemas.microsoft.com/office/powerpoint/2010/main" val="41713801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SBM Logo Slide">
    <p:spTree>
      <p:nvGrpSpPr>
        <p:cNvPr id="1" name=""/>
        <p:cNvGrpSpPr/>
        <p:nvPr/>
      </p:nvGrpSpPr>
      <p:grpSpPr>
        <a:xfrm>
          <a:off x="0" y="0"/>
          <a:ext cx="0" cy="0"/>
          <a:chOff x="0" y="0"/>
          <a:chExt cx="0" cy="0"/>
        </a:xfrm>
      </p:grpSpPr>
      <p:sp>
        <p:nvSpPr>
          <p:cNvPr id="16" name="Slide Number Placeholder 5"/>
          <p:cNvSpPr txBox="1">
            <a:spLocks/>
          </p:cNvSpPr>
          <p:nvPr userDrawn="1"/>
        </p:nvSpPr>
        <p:spPr>
          <a:xfrm>
            <a:off x="8709712" y="6425176"/>
            <a:ext cx="2743200" cy="365125"/>
          </a:xfrm>
          <a:prstGeom prst="rect">
            <a:avLst/>
          </a:prstGeom>
        </p:spPr>
        <p:txBody>
          <a:bodyPr/>
          <a:lstStyle>
            <a:defPPr>
              <a:defRPr lang="en-US"/>
            </a:defPPr>
            <a:lvl1pPr marL="0" algn="r" defTabSz="914400" rtl="0" eaLnBrk="1" latinLnBrk="0" hangingPunct="1">
              <a:defRPr sz="1000" b="1" i="0" kern="1200">
                <a:solidFill>
                  <a:srgbClr val="828383"/>
                </a:solidFill>
                <a:latin typeface="Museo Slab 900" charset="0"/>
                <a:ea typeface="Museo Slab 900" charset="0"/>
                <a:cs typeface="Museo Slab 900"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35F4044-894B-B74C-BA70-A76DFBF02618}" type="slidenum">
              <a:rPr lang="en-US" sz="1000" smtClean="0">
                <a:solidFill>
                  <a:schemeClr val="bg1"/>
                </a:solidFill>
              </a:rPr>
              <a:pPr/>
              <a:t>‹#›</a:t>
            </a:fld>
            <a:endParaRPr lang="en-US" sz="1000" dirty="0">
              <a:solidFill>
                <a:schemeClr val="bg1"/>
              </a:solidFill>
            </a:endParaRPr>
          </a:p>
        </p:txBody>
      </p:sp>
      <p:cxnSp>
        <p:nvCxnSpPr>
          <p:cNvPr id="19" name="Straight Connector 18"/>
          <p:cNvCxnSpPr/>
          <p:nvPr userDrawn="1"/>
        </p:nvCxnSpPr>
        <p:spPr>
          <a:xfrm>
            <a:off x="838205" y="6241200"/>
            <a:ext cx="10520908" cy="0"/>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07D2EFC3-4B76-1F43-BFD2-E6E9E9E6C48D}"/>
              </a:ext>
            </a:extLst>
          </p:cNvPr>
          <p:cNvPicPr>
            <a:picLocks noChangeAspect="1"/>
          </p:cNvPicPr>
          <p:nvPr userDrawn="1"/>
        </p:nvPicPr>
        <p:blipFill>
          <a:blip r:embed="rId2"/>
          <a:srcRect/>
          <a:stretch/>
        </p:blipFill>
        <p:spPr>
          <a:xfrm>
            <a:off x="4031438" y="2514601"/>
            <a:ext cx="4129127" cy="1328915"/>
          </a:xfrm>
          <a:prstGeom prst="rect">
            <a:avLst/>
          </a:prstGeom>
        </p:spPr>
      </p:pic>
    </p:spTree>
    <p:extLst>
      <p:ext uri="{BB962C8B-B14F-4D97-AF65-F5344CB8AC3E}">
        <p14:creationId xmlns:p14="http://schemas.microsoft.com/office/powerpoint/2010/main" val="18378844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BM Logo Slide">
    <p:spTree>
      <p:nvGrpSpPr>
        <p:cNvPr id="1" name=""/>
        <p:cNvGrpSpPr/>
        <p:nvPr/>
      </p:nvGrpSpPr>
      <p:grpSpPr>
        <a:xfrm>
          <a:off x="0" y="0"/>
          <a:ext cx="0" cy="0"/>
          <a:chOff x="0" y="0"/>
          <a:chExt cx="0" cy="0"/>
        </a:xfrm>
      </p:grpSpPr>
      <p:sp>
        <p:nvSpPr>
          <p:cNvPr id="16" name="Slide Number Placeholder 5"/>
          <p:cNvSpPr txBox="1">
            <a:spLocks/>
          </p:cNvSpPr>
          <p:nvPr userDrawn="1"/>
        </p:nvSpPr>
        <p:spPr>
          <a:xfrm>
            <a:off x="8709712" y="6425176"/>
            <a:ext cx="2743200" cy="365125"/>
          </a:xfrm>
          <a:prstGeom prst="rect">
            <a:avLst/>
          </a:prstGeom>
        </p:spPr>
        <p:txBody>
          <a:bodyPr/>
          <a:lstStyle>
            <a:defPPr>
              <a:defRPr lang="en-US"/>
            </a:defPPr>
            <a:lvl1pPr marL="0" algn="r" defTabSz="914400" rtl="0" eaLnBrk="1" latinLnBrk="0" hangingPunct="1">
              <a:defRPr sz="1000" b="1" i="0" kern="1200">
                <a:solidFill>
                  <a:srgbClr val="828383"/>
                </a:solidFill>
                <a:latin typeface="Museo Slab 900" charset="0"/>
                <a:ea typeface="Museo Slab 900" charset="0"/>
                <a:cs typeface="Museo Slab 900"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35F4044-894B-B74C-BA70-A76DFBF02618}" type="slidenum">
              <a:rPr lang="en-US" sz="1000" smtClean="0">
                <a:solidFill>
                  <a:schemeClr val="bg1"/>
                </a:solidFill>
              </a:rPr>
              <a:pPr/>
              <a:t>‹#›</a:t>
            </a:fld>
            <a:endParaRPr lang="en-US" sz="1000" dirty="0">
              <a:solidFill>
                <a:schemeClr val="bg1"/>
              </a:solidFill>
            </a:endParaRPr>
          </a:p>
        </p:txBody>
      </p:sp>
      <p:cxnSp>
        <p:nvCxnSpPr>
          <p:cNvPr id="19" name="Straight Connector 18"/>
          <p:cNvCxnSpPr/>
          <p:nvPr userDrawn="1"/>
        </p:nvCxnSpPr>
        <p:spPr>
          <a:xfrm>
            <a:off x="838205" y="6241200"/>
            <a:ext cx="10520908" cy="0"/>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07D2EFC3-4B76-1F43-BFD2-E6E9E9E6C48D}"/>
              </a:ext>
            </a:extLst>
          </p:cNvPr>
          <p:cNvPicPr>
            <a:picLocks noChangeAspect="1"/>
          </p:cNvPicPr>
          <p:nvPr userDrawn="1"/>
        </p:nvPicPr>
        <p:blipFill>
          <a:blip r:embed="rId2"/>
          <a:srcRect/>
          <a:stretch/>
        </p:blipFill>
        <p:spPr>
          <a:xfrm>
            <a:off x="4031438" y="2514601"/>
            <a:ext cx="4129127" cy="1328915"/>
          </a:xfrm>
          <a:prstGeom prst="rect">
            <a:avLst/>
          </a:prstGeom>
        </p:spPr>
      </p:pic>
    </p:spTree>
    <p:extLst>
      <p:ext uri="{BB962C8B-B14F-4D97-AF65-F5344CB8AC3E}">
        <p14:creationId xmlns:p14="http://schemas.microsoft.com/office/powerpoint/2010/main" val="37229535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BM Title Slide-1 Presenter">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8779F77-AF39-314B-9F82-F4745A0E4A55}"/>
              </a:ext>
            </a:extLst>
          </p:cNvPr>
          <p:cNvSpPr/>
          <p:nvPr userDrawn="1"/>
        </p:nvSpPr>
        <p:spPr>
          <a:xfrm>
            <a:off x="909040" y="889000"/>
            <a:ext cx="11282961" cy="61664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Text Placeholder 5">
            <a:extLst>
              <a:ext uri="{FF2B5EF4-FFF2-40B4-BE49-F238E27FC236}">
                <a16:creationId xmlns:a16="http://schemas.microsoft.com/office/drawing/2014/main" id="{3F434EB9-5D6E-2D4B-A3A4-A19A095CAE13}"/>
              </a:ext>
            </a:extLst>
          </p:cNvPr>
          <p:cNvSpPr>
            <a:spLocks noGrp="1"/>
          </p:cNvSpPr>
          <p:nvPr>
            <p:ph type="body" sz="quarter" idx="19" hasCustomPrompt="1"/>
          </p:nvPr>
        </p:nvSpPr>
        <p:spPr>
          <a:xfrm>
            <a:off x="1572119" y="1460326"/>
            <a:ext cx="9956800" cy="2456709"/>
          </a:xfrm>
          <a:prstGeom prst="rect">
            <a:avLst/>
          </a:prstGeom>
        </p:spPr>
        <p:txBody>
          <a:bodyPr lIns="0" tIns="0" rIns="0" bIns="0"/>
          <a:lstStyle>
            <a:lvl1pPr>
              <a:lnSpc>
                <a:spcPts val="5333"/>
              </a:lnSpc>
              <a:defRPr sz="5333" b="1" spc="0" baseline="0">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a:defRPr>
                <a:solidFill>
                  <a:schemeClr val="bg1"/>
                </a:solidFill>
              </a:defRPr>
            </a:lvl2pPr>
            <a:lvl3pPr>
              <a:defRPr>
                <a:solidFill>
                  <a:schemeClr val="bg1"/>
                </a:solidFill>
              </a:defRPr>
            </a:lvl3pPr>
          </a:lstStyle>
          <a:p>
            <a:pPr lvl="0"/>
            <a:r>
              <a:rPr lang="en-US" dirty="0"/>
              <a:t>Place Your Presentation Name Here</a:t>
            </a:r>
          </a:p>
          <a:p>
            <a:pPr lvl="0"/>
            <a:endParaRPr lang="en-US" dirty="0"/>
          </a:p>
        </p:txBody>
      </p:sp>
      <p:sp>
        <p:nvSpPr>
          <p:cNvPr id="8" name="Text Placeholder 7">
            <a:extLst>
              <a:ext uri="{FF2B5EF4-FFF2-40B4-BE49-F238E27FC236}">
                <a16:creationId xmlns:a16="http://schemas.microsoft.com/office/drawing/2014/main" id="{D50409C6-894C-F641-AA99-CF8ABEC480DE}"/>
              </a:ext>
            </a:extLst>
          </p:cNvPr>
          <p:cNvSpPr>
            <a:spLocks noGrp="1"/>
          </p:cNvSpPr>
          <p:nvPr>
            <p:ph type="body" sz="quarter" idx="20" hasCustomPrompt="1"/>
          </p:nvPr>
        </p:nvSpPr>
        <p:spPr>
          <a:xfrm>
            <a:off x="1625600" y="4096489"/>
            <a:ext cx="9956801" cy="1669307"/>
          </a:xfrm>
          <a:prstGeom prst="rect">
            <a:avLst/>
          </a:prstGeom>
        </p:spPr>
        <p:txBody>
          <a:bodyPr lIns="0" tIns="0" rIns="0" bIns="0"/>
          <a:lstStyle>
            <a:lvl1pPr>
              <a:lnSpc>
                <a:spcPct val="100000"/>
              </a:lnSpc>
              <a:spcAft>
                <a:spcPts val="400"/>
              </a:spcAft>
              <a:defRPr sz="2400" b="1" i="0" spc="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vl2pPr marL="0" indent="0">
              <a:lnSpc>
                <a:spcPts val="2133"/>
              </a:lnSpc>
              <a:spcBef>
                <a:spcPts val="0"/>
              </a:spcBef>
              <a:tabLst/>
              <a:defRPr sz="1600" b="0" i="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2pPr>
          </a:lstStyle>
          <a:p>
            <a:pPr lvl="0"/>
            <a:r>
              <a:rPr lang="en-US" dirty="0"/>
              <a:t>Presenter’s Name Here</a:t>
            </a:r>
          </a:p>
          <a:p>
            <a:pPr lvl="1"/>
            <a:r>
              <a:rPr lang="en-US" dirty="0"/>
              <a:t>Presenter’s Title</a:t>
            </a:r>
          </a:p>
          <a:p>
            <a:pPr lvl="1"/>
            <a:r>
              <a:rPr lang="en-US" dirty="0"/>
              <a:t>Presenter’s Title</a:t>
            </a:r>
          </a:p>
          <a:p>
            <a:pPr lvl="1"/>
            <a:r>
              <a:rPr lang="en-US" dirty="0"/>
              <a:t>Presenter’s Title</a:t>
            </a:r>
          </a:p>
          <a:p>
            <a:pPr lvl="1"/>
            <a:r>
              <a:rPr lang="en-US" dirty="0"/>
              <a:t>Presenter’s Title</a:t>
            </a:r>
          </a:p>
          <a:p>
            <a:pPr lvl="1"/>
            <a:endParaRPr lang="en-US" dirty="0"/>
          </a:p>
        </p:txBody>
      </p:sp>
      <p:cxnSp>
        <p:nvCxnSpPr>
          <p:cNvPr id="26" name="Straight Connector 25">
            <a:extLst>
              <a:ext uri="{FF2B5EF4-FFF2-40B4-BE49-F238E27FC236}">
                <a16:creationId xmlns:a16="http://schemas.microsoft.com/office/drawing/2014/main" id="{D2445892-9083-7A4E-B23C-D211A4ADE31E}"/>
              </a:ext>
            </a:extLst>
          </p:cNvPr>
          <p:cNvCxnSpPr>
            <a:cxnSpLocks/>
          </p:cNvCxnSpPr>
          <p:nvPr userDrawn="1"/>
        </p:nvCxnSpPr>
        <p:spPr>
          <a:xfrm>
            <a:off x="1625604" y="3886200"/>
            <a:ext cx="8128001" cy="0"/>
          </a:xfrm>
          <a:prstGeom prst="line">
            <a:avLst/>
          </a:prstGeom>
          <a:ln w="38100">
            <a:solidFill>
              <a:srgbClr val="A71E23"/>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7BB5F9AF-6A84-2D4B-95C6-8ED3F1AD0150}"/>
              </a:ext>
            </a:extLst>
          </p:cNvPr>
          <p:cNvPicPr>
            <a:picLocks/>
          </p:cNvPicPr>
          <p:nvPr userDrawn="1"/>
        </p:nvPicPr>
        <p:blipFill>
          <a:blip r:embed="rId2"/>
          <a:srcRect/>
          <a:stretch/>
        </p:blipFill>
        <p:spPr>
          <a:xfrm>
            <a:off x="-1297" y="-1016"/>
            <a:ext cx="890016" cy="890016"/>
          </a:xfrm>
          <a:prstGeom prst="rect">
            <a:avLst/>
          </a:prstGeom>
        </p:spPr>
      </p:pic>
      <p:sp>
        <p:nvSpPr>
          <p:cNvPr id="11" name="Rectangle 10">
            <a:extLst>
              <a:ext uri="{FF2B5EF4-FFF2-40B4-BE49-F238E27FC236}">
                <a16:creationId xmlns:a16="http://schemas.microsoft.com/office/drawing/2014/main" id="{D2085F2A-8F87-DB4C-83FE-EC11CC22AE31}"/>
              </a:ext>
            </a:extLst>
          </p:cNvPr>
          <p:cNvSpPr/>
          <p:nvPr userDrawn="1"/>
        </p:nvSpPr>
        <p:spPr>
          <a:xfrm>
            <a:off x="0" y="6702552"/>
            <a:ext cx="12192000" cy="155448"/>
          </a:xfrm>
          <a:prstGeom prst="rect">
            <a:avLst/>
          </a:prstGeom>
          <a:solidFill>
            <a:srgbClr val="A71E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22" name="Picture 21">
            <a:extLst>
              <a:ext uri="{FF2B5EF4-FFF2-40B4-BE49-F238E27FC236}">
                <a16:creationId xmlns:a16="http://schemas.microsoft.com/office/drawing/2014/main" id="{56C6193B-1D2C-B248-B58A-CA1229DAB9EE}"/>
              </a:ext>
            </a:extLst>
          </p:cNvPr>
          <p:cNvPicPr>
            <a:picLocks noChangeAspect="1"/>
          </p:cNvPicPr>
          <p:nvPr userDrawn="1"/>
        </p:nvPicPr>
        <p:blipFill>
          <a:blip r:embed="rId3"/>
          <a:srcRect/>
          <a:stretch/>
        </p:blipFill>
        <p:spPr>
          <a:xfrm>
            <a:off x="1625601" y="5867400"/>
            <a:ext cx="3441700" cy="609600"/>
          </a:xfrm>
          <a:prstGeom prst="rect">
            <a:avLst/>
          </a:prstGeom>
        </p:spPr>
      </p:pic>
    </p:spTree>
    <p:extLst>
      <p:ext uri="{BB962C8B-B14F-4D97-AF65-F5344CB8AC3E}">
        <p14:creationId xmlns:p14="http://schemas.microsoft.com/office/powerpoint/2010/main" val="3443794276"/>
      </p:ext>
    </p:extLst>
  </p:cSld>
  <p:clrMapOvr>
    <a:masterClrMapping/>
  </p:clrMapOvr>
  <p:extLst>
    <p:ext uri="{DCECCB84-F9BA-43D5-87BE-67443E8EF086}">
      <p15:sldGuideLst xmlns:p15="http://schemas.microsoft.com/office/powerpoint/2012/main">
        <p15:guide id="1" pos="768">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BM Title Slide-2 Presenters">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8779F77-AF39-314B-9F82-F4745A0E4A55}"/>
              </a:ext>
            </a:extLst>
          </p:cNvPr>
          <p:cNvSpPr/>
          <p:nvPr userDrawn="1"/>
        </p:nvSpPr>
        <p:spPr>
          <a:xfrm>
            <a:off x="909040" y="889000"/>
            <a:ext cx="11282961" cy="61664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Text Placeholder 5">
            <a:extLst>
              <a:ext uri="{FF2B5EF4-FFF2-40B4-BE49-F238E27FC236}">
                <a16:creationId xmlns:a16="http://schemas.microsoft.com/office/drawing/2014/main" id="{3F434EB9-5D6E-2D4B-A3A4-A19A095CAE13}"/>
              </a:ext>
            </a:extLst>
          </p:cNvPr>
          <p:cNvSpPr>
            <a:spLocks noGrp="1"/>
          </p:cNvSpPr>
          <p:nvPr>
            <p:ph type="body" sz="quarter" idx="19" hasCustomPrompt="1"/>
          </p:nvPr>
        </p:nvSpPr>
        <p:spPr>
          <a:xfrm>
            <a:off x="1572119" y="1459962"/>
            <a:ext cx="9956800" cy="2456709"/>
          </a:xfrm>
          <a:prstGeom prst="rect">
            <a:avLst/>
          </a:prstGeom>
        </p:spPr>
        <p:txBody>
          <a:bodyPr lIns="0" tIns="0" rIns="0" bIns="0"/>
          <a:lstStyle>
            <a:lvl1pPr>
              <a:lnSpc>
                <a:spcPts val="5333"/>
              </a:lnSpc>
              <a:defRPr sz="5333" b="1" spc="0" baseline="0">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a:defRPr>
                <a:solidFill>
                  <a:schemeClr val="bg1"/>
                </a:solidFill>
              </a:defRPr>
            </a:lvl2pPr>
            <a:lvl3pPr>
              <a:defRPr>
                <a:solidFill>
                  <a:schemeClr val="bg1"/>
                </a:solidFill>
              </a:defRPr>
            </a:lvl3pPr>
          </a:lstStyle>
          <a:p>
            <a:pPr lvl="0"/>
            <a:r>
              <a:rPr lang="en-US" dirty="0"/>
              <a:t>Place Your Presentation Name Here</a:t>
            </a:r>
          </a:p>
          <a:p>
            <a:pPr lvl="0"/>
            <a:endParaRPr lang="en-US" dirty="0"/>
          </a:p>
        </p:txBody>
      </p:sp>
      <p:sp>
        <p:nvSpPr>
          <p:cNvPr id="8" name="Text Placeholder 7">
            <a:extLst>
              <a:ext uri="{FF2B5EF4-FFF2-40B4-BE49-F238E27FC236}">
                <a16:creationId xmlns:a16="http://schemas.microsoft.com/office/drawing/2014/main" id="{D50409C6-894C-F641-AA99-CF8ABEC480DE}"/>
              </a:ext>
            </a:extLst>
          </p:cNvPr>
          <p:cNvSpPr>
            <a:spLocks noGrp="1"/>
          </p:cNvSpPr>
          <p:nvPr>
            <p:ph type="body" sz="quarter" idx="20" hasCustomPrompt="1"/>
          </p:nvPr>
        </p:nvSpPr>
        <p:spPr>
          <a:xfrm>
            <a:off x="1625599" y="4096491"/>
            <a:ext cx="5137543" cy="1466109"/>
          </a:xfrm>
          <a:prstGeom prst="rect">
            <a:avLst/>
          </a:prstGeom>
        </p:spPr>
        <p:txBody>
          <a:bodyPr lIns="0" tIns="0" rIns="0" bIns="0"/>
          <a:lstStyle>
            <a:lvl1pPr>
              <a:lnSpc>
                <a:spcPct val="100000"/>
              </a:lnSpc>
              <a:spcAft>
                <a:spcPts val="400"/>
              </a:spcAft>
              <a:defRPr sz="2400" b="1" i="0" spc="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vl2pPr marL="0" indent="0">
              <a:lnSpc>
                <a:spcPts val="2133"/>
              </a:lnSpc>
              <a:spcBef>
                <a:spcPts val="0"/>
              </a:spcBef>
              <a:tabLst/>
              <a:defRPr sz="1600" b="0" i="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2pPr>
          </a:lstStyle>
          <a:p>
            <a:pPr lvl="0"/>
            <a:r>
              <a:rPr lang="en-US" dirty="0"/>
              <a:t>Presenter’s Name Here</a:t>
            </a:r>
          </a:p>
          <a:p>
            <a:pPr lvl="1"/>
            <a:r>
              <a:rPr lang="en-US" dirty="0"/>
              <a:t>Presenter’s Title</a:t>
            </a:r>
          </a:p>
          <a:p>
            <a:pPr lvl="1"/>
            <a:r>
              <a:rPr lang="en-US" dirty="0"/>
              <a:t>4 lines maximum</a:t>
            </a:r>
          </a:p>
          <a:p>
            <a:pPr lvl="1"/>
            <a:endParaRPr lang="en-US" dirty="0"/>
          </a:p>
        </p:txBody>
      </p:sp>
      <p:cxnSp>
        <p:nvCxnSpPr>
          <p:cNvPr id="26" name="Straight Connector 25">
            <a:extLst>
              <a:ext uri="{FF2B5EF4-FFF2-40B4-BE49-F238E27FC236}">
                <a16:creationId xmlns:a16="http://schemas.microsoft.com/office/drawing/2014/main" id="{D2445892-9083-7A4E-B23C-D211A4ADE31E}"/>
              </a:ext>
            </a:extLst>
          </p:cNvPr>
          <p:cNvCxnSpPr>
            <a:cxnSpLocks/>
          </p:cNvCxnSpPr>
          <p:nvPr userDrawn="1"/>
        </p:nvCxnSpPr>
        <p:spPr>
          <a:xfrm>
            <a:off x="1625604" y="3886200"/>
            <a:ext cx="8128001" cy="0"/>
          </a:xfrm>
          <a:prstGeom prst="line">
            <a:avLst/>
          </a:prstGeom>
          <a:ln w="38100">
            <a:solidFill>
              <a:srgbClr val="A71E23"/>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7BB5F9AF-6A84-2D4B-95C6-8ED3F1AD0150}"/>
              </a:ext>
            </a:extLst>
          </p:cNvPr>
          <p:cNvPicPr>
            <a:picLocks/>
          </p:cNvPicPr>
          <p:nvPr userDrawn="1"/>
        </p:nvPicPr>
        <p:blipFill>
          <a:blip r:embed="rId2"/>
          <a:srcRect/>
          <a:stretch/>
        </p:blipFill>
        <p:spPr>
          <a:xfrm>
            <a:off x="-1297" y="-1016"/>
            <a:ext cx="890016" cy="890016"/>
          </a:xfrm>
          <a:prstGeom prst="rect">
            <a:avLst/>
          </a:prstGeom>
        </p:spPr>
      </p:pic>
      <p:sp>
        <p:nvSpPr>
          <p:cNvPr id="11" name="Rectangle 10">
            <a:extLst>
              <a:ext uri="{FF2B5EF4-FFF2-40B4-BE49-F238E27FC236}">
                <a16:creationId xmlns:a16="http://schemas.microsoft.com/office/drawing/2014/main" id="{D2085F2A-8F87-DB4C-83FE-EC11CC22AE31}"/>
              </a:ext>
            </a:extLst>
          </p:cNvPr>
          <p:cNvSpPr/>
          <p:nvPr userDrawn="1"/>
        </p:nvSpPr>
        <p:spPr>
          <a:xfrm>
            <a:off x="0" y="6702552"/>
            <a:ext cx="12192000" cy="155448"/>
          </a:xfrm>
          <a:prstGeom prst="rect">
            <a:avLst/>
          </a:prstGeom>
          <a:solidFill>
            <a:srgbClr val="A71E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22" name="Picture 21">
            <a:extLst>
              <a:ext uri="{FF2B5EF4-FFF2-40B4-BE49-F238E27FC236}">
                <a16:creationId xmlns:a16="http://schemas.microsoft.com/office/drawing/2014/main" id="{56C6193B-1D2C-B248-B58A-CA1229DAB9EE}"/>
              </a:ext>
            </a:extLst>
          </p:cNvPr>
          <p:cNvPicPr>
            <a:picLocks noChangeAspect="1"/>
          </p:cNvPicPr>
          <p:nvPr userDrawn="1"/>
        </p:nvPicPr>
        <p:blipFill>
          <a:blip r:embed="rId3"/>
          <a:srcRect/>
          <a:stretch/>
        </p:blipFill>
        <p:spPr>
          <a:xfrm>
            <a:off x="1625601" y="5867400"/>
            <a:ext cx="3441700" cy="609600"/>
          </a:xfrm>
          <a:prstGeom prst="rect">
            <a:avLst/>
          </a:prstGeom>
        </p:spPr>
      </p:pic>
      <p:sp>
        <p:nvSpPr>
          <p:cNvPr id="13" name="Text Placeholder 7">
            <a:extLst>
              <a:ext uri="{FF2B5EF4-FFF2-40B4-BE49-F238E27FC236}">
                <a16:creationId xmlns:a16="http://schemas.microsoft.com/office/drawing/2014/main" id="{30A46A5F-DB71-0140-B1FA-A9800D8A01F6}"/>
              </a:ext>
            </a:extLst>
          </p:cNvPr>
          <p:cNvSpPr>
            <a:spLocks noGrp="1"/>
          </p:cNvSpPr>
          <p:nvPr>
            <p:ph type="body" sz="quarter" idx="21" hasCustomPrompt="1"/>
          </p:nvPr>
        </p:nvSpPr>
        <p:spPr>
          <a:xfrm>
            <a:off x="6966344" y="4096491"/>
            <a:ext cx="5022457" cy="1466109"/>
          </a:xfrm>
          <a:prstGeom prst="rect">
            <a:avLst/>
          </a:prstGeom>
        </p:spPr>
        <p:txBody>
          <a:bodyPr lIns="0" tIns="0" rIns="0" bIns="0"/>
          <a:lstStyle>
            <a:lvl1pPr>
              <a:lnSpc>
                <a:spcPct val="100000"/>
              </a:lnSpc>
              <a:spcAft>
                <a:spcPts val="400"/>
              </a:spcAft>
              <a:defRPr sz="2400" b="1" i="0" spc="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vl2pPr marL="0" indent="0">
              <a:lnSpc>
                <a:spcPts val="2133"/>
              </a:lnSpc>
              <a:spcBef>
                <a:spcPts val="0"/>
              </a:spcBef>
              <a:tabLst/>
              <a:defRPr sz="1600" b="0" i="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2pPr>
          </a:lstStyle>
          <a:p>
            <a:pPr lvl="0"/>
            <a:r>
              <a:rPr lang="en-US" dirty="0"/>
              <a:t>Presenter’s Name Here</a:t>
            </a:r>
          </a:p>
          <a:p>
            <a:pPr lvl="1"/>
            <a:r>
              <a:rPr lang="en-US" dirty="0"/>
              <a:t>Presenter’s Title</a:t>
            </a:r>
          </a:p>
          <a:p>
            <a:pPr lvl="1"/>
            <a:r>
              <a:rPr lang="en-US" dirty="0"/>
              <a:t>4 lines maximum</a:t>
            </a:r>
          </a:p>
          <a:p>
            <a:pPr lvl="1"/>
            <a:endParaRPr lang="en-US" dirty="0"/>
          </a:p>
        </p:txBody>
      </p:sp>
    </p:spTree>
    <p:extLst>
      <p:ext uri="{BB962C8B-B14F-4D97-AF65-F5344CB8AC3E}">
        <p14:creationId xmlns:p14="http://schemas.microsoft.com/office/powerpoint/2010/main" val="2132450958"/>
      </p:ext>
    </p:extLst>
  </p:cSld>
  <p:clrMapOvr>
    <a:masterClrMapping/>
  </p:clrMapOvr>
  <p:extLst>
    <p:ext uri="{DCECCB84-F9BA-43D5-87BE-67443E8EF086}">
      <p15:sldGuideLst xmlns:p15="http://schemas.microsoft.com/office/powerpoint/2012/main">
        <p15:guide id="1" pos="76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ategory Slide - ALL CAP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9CD39E2-285B-8D41-A2F0-E85E70BC7DAF}"/>
              </a:ext>
            </a:extLst>
          </p:cNvPr>
          <p:cNvSpPr/>
          <p:nvPr userDrawn="1"/>
        </p:nvSpPr>
        <p:spPr>
          <a:xfrm>
            <a:off x="0" y="0"/>
            <a:ext cx="12192000" cy="6858000"/>
          </a:xfrm>
          <a:prstGeom prst="rect">
            <a:avLst/>
          </a:prstGeom>
          <a:solidFill>
            <a:srgbClr val="A71E23"/>
          </a:solidFill>
          <a:ln>
            <a:solidFill>
              <a:srgbClr val="A71E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Text Placeholder 5">
            <a:extLst>
              <a:ext uri="{FF2B5EF4-FFF2-40B4-BE49-F238E27FC236}">
                <a16:creationId xmlns:a16="http://schemas.microsoft.com/office/drawing/2014/main" id="{3F434EB9-5D6E-2D4B-A3A4-A19A095CAE13}"/>
              </a:ext>
            </a:extLst>
          </p:cNvPr>
          <p:cNvSpPr>
            <a:spLocks noGrp="1"/>
          </p:cNvSpPr>
          <p:nvPr>
            <p:ph type="body" sz="quarter" idx="19" hasCustomPrompt="1"/>
          </p:nvPr>
        </p:nvSpPr>
        <p:spPr>
          <a:xfrm>
            <a:off x="1625600" y="1513840"/>
            <a:ext cx="8837837" cy="4963160"/>
          </a:xfrm>
          <a:prstGeom prst="rect">
            <a:avLst/>
          </a:prstGeom>
          <a:ln>
            <a:noFill/>
          </a:ln>
        </p:spPr>
        <p:txBody>
          <a:bodyPr lIns="0" tIns="0" rIns="0" bIns="0"/>
          <a:lstStyle>
            <a:lvl1pPr>
              <a:lnSpc>
                <a:spcPts val="5867"/>
              </a:lnSpc>
              <a:defRPr sz="5867" b="1" spc="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defRPr>
                <a:solidFill>
                  <a:schemeClr val="bg1"/>
                </a:solidFill>
              </a:defRPr>
            </a:lvl2pPr>
            <a:lvl3pPr>
              <a:defRPr>
                <a:solidFill>
                  <a:schemeClr val="bg1"/>
                </a:solidFill>
              </a:defRPr>
            </a:lvl3pPr>
          </a:lstStyle>
          <a:p>
            <a:pPr lvl="0"/>
            <a:r>
              <a:rPr lang="en-US" dirty="0"/>
              <a:t>THIS IS A TOPIC / CATEGORY SLIDE.</a:t>
            </a:r>
          </a:p>
          <a:p>
            <a:pPr lvl="0"/>
            <a:r>
              <a:rPr lang="en-US" dirty="0"/>
              <a:t> </a:t>
            </a:r>
          </a:p>
          <a:p>
            <a:pPr lvl="0"/>
            <a:r>
              <a:rPr lang="en-US" dirty="0"/>
              <a:t>DO NOT CHANGE FONT STYLE OR </a:t>
            </a:r>
            <a:br>
              <a:rPr lang="en-US" dirty="0"/>
            </a:br>
            <a:r>
              <a:rPr lang="en-US" dirty="0"/>
              <a:t>44 POINT SIZE.</a:t>
            </a:r>
          </a:p>
        </p:txBody>
      </p:sp>
    </p:spTree>
    <p:extLst>
      <p:ext uri="{BB962C8B-B14F-4D97-AF65-F5344CB8AC3E}">
        <p14:creationId xmlns:p14="http://schemas.microsoft.com/office/powerpoint/2010/main" val="889397998"/>
      </p:ext>
    </p:extLst>
  </p:cSld>
  <p:clrMapOvr>
    <a:masterClrMapping/>
  </p:clrMapOvr>
  <p:extLst>
    <p:ext uri="{DCECCB84-F9BA-43D5-87BE-67443E8EF086}">
      <p15:sldGuideLst xmlns:p15="http://schemas.microsoft.com/office/powerpoint/2012/main">
        <p15:guide id="1" pos="768">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Line Head, Bullet Lists, 3 image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1684000" y="6244760"/>
            <a:ext cx="304800" cy="365125"/>
          </a:xfrm>
          <a:prstGeom prst="rect">
            <a:avLst/>
          </a:prstGeom>
        </p:spPr>
        <p:txBody>
          <a:bodyPr anchor="ctr"/>
          <a:lstStyle>
            <a:lvl1pPr algn="r">
              <a:defRPr sz="1333" b="0" i="0">
                <a:solidFill>
                  <a:srgbClr val="828383"/>
                </a:solidFill>
                <a:latin typeface="Verdana" panose="020B0604030504040204" pitchFamily="34" charset="0"/>
                <a:ea typeface="Verdana" panose="020B0604030504040204" pitchFamily="34" charset="0"/>
                <a:cs typeface="Verdana" panose="020B0604030504040204" pitchFamily="34" charset="0"/>
              </a:defRPr>
            </a:lvl1pPr>
          </a:lstStyle>
          <a:p>
            <a:fld id="{935F4044-894B-B74C-BA70-A76DFBF02618}" type="slidenum">
              <a:rPr lang="en-US" smtClean="0"/>
              <a:pPr/>
              <a:t>‹#›</a:t>
            </a:fld>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5" name="Footer Placeholder 4">
            <a:extLst>
              <a:ext uri="{FF2B5EF4-FFF2-40B4-BE49-F238E27FC236}">
                <a16:creationId xmlns:a16="http://schemas.microsoft.com/office/drawing/2014/main" id="{E160BB73-179B-9B4D-8CFD-64CC97640061}"/>
              </a:ext>
            </a:extLst>
          </p:cNvPr>
          <p:cNvSpPr>
            <a:spLocks noGrp="1"/>
          </p:cNvSpPr>
          <p:nvPr>
            <p:ph type="ftr" sz="quarter" idx="23"/>
          </p:nvPr>
        </p:nvSpPr>
        <p:spPr>
          <a:xfrm>
            <a:off x="4267200" y="6222864"/>
            <a:ext cx="7315200" cy="365125"/>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endParaRPr lang="en-US" dirty="0"/>
          </a:p>
        </p:txBody>
      </p:sp>
      <p:sp>
        <p:nvSpPr>
          <p:cNvPr id="7" name="Text Placeholder 6">
            <a:extLst>
              <a:ext uri="{FF2B5EF4-FFF2-40B4-BE49-F238E27FC236}">
                <a16:creationId xmlns:a16="http://schemas.microsoft.com/office/drawing/2014/main" id="{06FCA555-B86A-BC43-B1B8-CD95C0338AD0}"/>
              </a:ext>
            </a:extLst>
          </p:cNvPr>
          <p:cNvSpPr>
            <a:spLocks noGrp="1"/>
          </p:cNvSpPr>
          <p:nvPr>
            <p:ph type="body" sz="quarter" idx="26" hasCustomPrompt="1"/>
          </p:nvPr>
        </p:nvSpPr>
        <p:spPr>
          <a:xfrm>
            <a:off x="1219200" y="5461000"/>
            <a:ext cx="10363200" cy="437685"/>
          </a:xfrm>
          <a:prstGeom prst="rect">
            <a:avLst/>
          </a:prstGeom>
        </p:spPr>
        <p:txBody>
          <a:bodyPr lIns="0" tIns="0" rIns="0" bIns="0" anchor="b"/>
          <a:lstStyle>
            <a:lvl1pPr algn="r">
              <a:lnSpc>
                <a:spcPct val="100000"/>
              </a:lnSpc>
              <a:defRPr sz="1333">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Credit line here 10 pt. or smaller</a:t>
            </a:r>
          </a:p>
        </p:txBody>
      </p:sp>
      <p:sp>
        <p:nvSpPr>
          <p:cNvPr id="3" name="Text Placeholder 2">
            <a:extLst>
              <a:ext uri="{FF2B5EF4-FFF2-40B4-BE49-F238E27FC236}">
                <a16:creationId xmlns:a16="http://schemas.microsoft.com/office/drawing/2014/main" id="{6B486573-5183-964F-94B7-7C8705909F4F}"/>
              </a:ext>
            </a:extLst>
          </p:cNvPr>
          <p:cNvSpPr>
            <a:spLocks noGrp="1"/>
          </p:cNvSpPr>
          <p:nvPr>
            <p:ph type="body" sz="quarter" idx="27" hasCustomPrompt="1"/>
          </p:nvPr>
        </p:nvSpPr>
        <p:spPr>
          <a:xfrm>
            <a:off x="1214967" y="462477"/>
            <a:ext cx="10363200" cy="1358123"/>
          </a:xfrm>
          <a:prstGeom prst="rect">
            <a:avLst/>
          </a:prstGeom>
        </p:spPr>
        <p:txBody>
          <a:bodyPr lIns="0" tIns="0" rIns="0" bIns="0"/>
          <a:lstStyle>
            <a:lvl1pPr>
              <a:lnSpc>
                <a:spcPts val="4267"/>
              </a:lnSpc>
              <a:defRPr sz="4267" b="1"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10584" indent="0">
              <a:lnSpc>
                <a:spcPts val="4800"/>
              </a:lnSpc>
              <a:spcBef>
                <a:spcPts val="0"/>
              </a:spcBef>
              <a:buFontTx/>
              <a:buNone/>
              <a:tabLst/>
              <a:defRPr sz="4800" b="1"/>
            </a:lvl2pPr>
            <a:lvl3pPr marL="10584" indent="0">
              <a:lnSpc>
                <a:spcPts val="4800"/>
              </a:lnSpc>
              <a:spcBef>
                <a:spcPts val="0"/>
              </a:spcBef>
              <a:buFontTx/>
              <a:buNone/>
              <a:tabLst/>
              <a:defRPr sz="4800" b="1"/>
            </a:lvl3pPr>
            <a:lvl4pPr marL="10584" indent="0">
              <a:lnSpc>
                <a:spcPts val="4800"/>
              </a:lnSpc>
              <a:spcBef>
                <a:spcPts val="0"/>
              </a:spcBef>
              <a:buFontTx/>
              <a:buNone/>
              <a:tabLst/>
              <a:defRPr sz="4800" b="1"/>
            </a:lvl4pPr>
            <a:lvl5pPr marL="10584" indent="0">
              <a:lnSpc>
                <a:spcPts val="4800"/>
              </a:lnSpc>
              <a:spcBef>
                <a:spcPts val="0"/>
              </a:spcBef>
              <a:buFontTx/>
              <a:buNone/>
              <a:tabLst/>
              <a:defRPr sz="4800" b="1"/>
            </a:lvl5pPr>
          </a:lstStyle>
          <a:p>
            <a:pPr lvl="0"/>
            <a:r>
              <a:rPr lang="en-US" dirty="0"/>
              <a:t>1-Line Headline Here</a:t>
            </a:r>
          </a:p>
          <a:p>
            <a:pPr lvl="0"/>
            <a:r>
              <a:rPr lang="en-US" dirty="0"/>
              <a:t>2-Line Headline Here</a:t>
            </a:r>
          </a:p>
        </p:txBody>
      </p:sp>
      <p:sp>
        <p:nvSpPr>
          <p:cNvPr id="8" name="Text Placeholder 7">
            <a:extLst>
              <a:ext uri="{FF2B5EF4-FFF2-40B4-BE49-F238E27FC236}">
                <a16:creationId xmlns:a16="http://schemas.microsoft.com/office/drawing/2014/main" id="{7CB7CBC9-11CF-F349-AEFE-5D1A13537F95}"/>
              </a:ext>
            </a:extLst>
          </p:cNvPr>
          <p:cNvSpPr>
            <a:spLocks noGrp="1"/>
          </p:cNvSpPr>
          <p:nvPr>
            <p:ph type="body" sz="quarter" idx="28" hasCustomPrompt="1"/>
          </p:nvPr>
        </p:nvSpPr>
        <p:spPr>
          <a:xfrm>
            <a:off x="1218471" y="1883869"/>
            <a:ext cx="7112000" cy="3759200"/>
          </a:xfrm>
          <a:prstGeom prst="rect">
            <a:avLst/>
          </a:prstGeom>
        </p:spPr>
        <p:txBody>
          <a:bodyPr lIns="0" tIns="0" rIns="0" bIns="0"/>
          <a:lstStyle>
            <a:lvl1pPr>
              <a:lnSpc>
                <a:spcPts val="2800"/>
              </a:lnSpc>
              <a:defRPr sz="2400" b="1">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nSpc>
                <a:spcPts val="2800"/>
              </a:lnSpc>
              <a:spcBef>
                <a:spcPts val="1200"/>
              </a:spcBef>
              <a:tabLst/>
              <a:defRPr sz="2400">
                <a:solidFill>
                  <a:sysClr val="windowText" lastClr="000000"/>
                </a:solidFill>
                <a:latin typeface="Verdana" panose="020B0604030504040204" pitchFamily="34" charset="0"/>
                <a:ea typeface="Verdana" panose="020B0604030504040204" pitchFamily="34" charset="0"/>
                <a:cs typeface="Verdana" panose="020B0604030504040204" pitchFamily="34" charset="0"/>
              </a:defRPr>
            </a:lvl2pPr>
            <a:lvl3pPr marL="228594" indent="-228594">
              <a:spcBef>
                <a:spcPts val="400"/>
              </a:spcBef>
              <a:buFont typeface="Arial" panose="020B0604020202020204" pitchFamily="34" charset="0"/>
              <a:buChar char="•"/>
              <a:tabLst/>
              <a:defRPr sz="2133" b="0" i="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535504" indent="-230712">
              <a:spcBef>
                <a:spcPts val="400"/>
              </a:spcBef>
              <a:buFont typeface="System Font Regular"/>
              <a:buChar char="–"/>
              <a:tabLst/>
              <a:defRPr sz="2133" b="0" i="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764098" indent="-228594">
              <a:spcBef>
                <a:spcPts val="400"/>
              </a:spcBef>
              <a:buFont typeface="Courier New" panose="02070309020205020404" pitchFamily="49" charset="0"/>
              <a:buChar char="o"/>
              <a:tabLst/>
              <a:defRPr sz="2133" b="0" i="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Type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1">
            <a:extLst>
              <a:ext uri="{FF2B5EF4-FFF2-40B4-BE49-F238E27FC236}">
                <a16:creationId xmlns:a16="http://schemas.microsoft.com/office/drawing/2014/main" id="{4428A85E-763B-5B4C-9350-C0EA4397B5F9}"/>
              </a:ext>
            </a:extLst>
          </p:cNvPr>
          <p:cNvSpPr>
            <a:spLocks noGrp="1"/>
          </p:cNvSpPr>
          <p:nvPr>
            <p:ph sz="quarter" idx="29" hasCustomPrompt="1"/>
          </p:nvPr>
        </p:nvSpPr>
        <p:spPr>
          <a:xfrm>
            <a:off x="8432801" y="0"/>
            <a:ext cx="3145367" cy="1701800"/>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52396" indent="-143930">
              <a:tabLst/>
              <a:defRPr>
                <a:latin typeface="Verdana" panose="020B0604030504040204" pitchFamily="34" charset="0"/>
                <a:ea typeface="Verdana" panose="020B0604030504040204" pitchFamily="34" charset="0"/>
                <a:cs typeface="Verdana" panose="020B0604030504040204" pitchFamily="34" charset="0"/>
              </a:defRPr>
            </a:lvl2pPr>
            <a:lvl3pPr marL="152396" indent="-143930">
              <a:tabLst/>
              <a:defRPr>
                <a:latin typeface="Verdana" panose="020B0604030504040204" pitchFamily="34" charset="0"/>
                <a:ea typeface="Verdana" panose="020B0604030504040204" pitchFamily="34" charset="0"/>
                <a:cs typeface="Verdana" panose="020B0604030504040204" pitchFamily="34" charset="0"/>
              </a:defRPr>
            </a:lvl3pPr>
            <a:lvl4pPr marL="152396" indent="-143930">
              <a:tabLst/>
              <a:defRPr>
                <a:latin typeface="Verdana" panose="020B0604030504040204" pitchFamily="34" charset="0"/>
                <a:ea typeface="Verdana" panose="020B0604030504040204" pitchFamily="34" charset="0"/>
                <a:cs typeface="Verdana" panose="020B0604030504040204" pitchFamily="34" charset="0"/>
              </a:defRPr>
            </a:lvl4pPr>
            <a:lvl5pPr marL="152396" indent="-143930">
              <a:tabLst/>
              <a:defRPr>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Place Image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1">
            <a:extLst>
              <a:ext uri="{FF2B5EF4-FFF2-40B4-BE49-F238E27FC236}">
                <a16:creationId xmlns:a16="http://schemas.microsoft.com/office/drawing/2014/main" id="{F5708B29-91D2-BC46-B413-1913A83DD4EF}"/>
              </a:ext>
            </a:extLst>
          </p:cNvPr>
          <p:cNvSpPr>
            <a:spLocks noGrp="1"/>
          </p:cNvSpPr>
          <p:nvPr>
            <p:ph sz="quarter" idx="30" hasCustomPrompt="1"/>
          </p:nvPr>
        </p:nvSpPr>
        <p:spPr>
          <a:xfrm>
            <a:off x="8432801" y="1795200"/>
            <a:ext cx="3145367" cy="1701800"/>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52396" indent="-143930">
              <a:tabLst/>
              <a:defRPr>
                <a:latin typeface="Verdana" panose="020B0604030504040204" pitchFamily="34" charset="0"/>
                <a:ea typeface="Verdana" panose="020B0604030504040204" pitchFamily="34" charset="0"/>
                <a:cs typeface="Verdana" panose="020B0604030504040204" pitchFamily="34" charset="0"/>
              </a:defRPr>
            </a:lvl2pPr>
            <a:lvl3pPr marL="152396" indent="-143930">
              <a:tabLst/>
              <a:defRPr>
                <a:latin typeface="Verdana" panose="020B0604030504040204" pitchFamily="34" charset="0"/>
                <a:ea typeface="Verdana" panose="020B0604030504040204" pitchFamily="34" charset="0"/>
                <a:cs typeface="Verdana" panose="020B0604030504040204" pitchFamily="34" charset="0"/>
              </a:defRPr>
            </a:lvl3pPr>
            <a:lvl4pPr marL="152396" indent="-143930">
              <a:tabLst/>
              <a:defRPr>
                <a:latin typeface="Verdana" panose="020B0604030504040204" pitchFamily="34" charset="0"/>
                <a:ea typeface="Verdana" panose="020B0604030504040204" pitchFamily="34" charset="0"/>
                <a:cs typeface="Verdana" panose="020B0604030504040204" pitchFamily="34" charset="0"/>
              </a:defRPr>
            </a:lvl4pPr>
            <a:lvl5pPr marL="152396" indent="-143930">
              <a:tabLst/>
              <a:defRPr>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Place Image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11">
            <a:extLst>
              <a:ext uri="{FF2B5EF4-FFF2-40B4-BE49-F238E27FC236}">
                <a16:creationId xmlns:a16="http://schemas.microsoft.com/office/drawing/2014/main" id="{ECE980C4-375A-3243-A74A-C17C9690C472}"/>
              </a:ext>
            </a:extLst>
          </p:cNvPr>
          <p:cNvSpPr>
            <a:spLocks noGrp="1"/>
          </p:cNvSpPr>
          <p:nvPr>
            <p:ph sz="quarter" idx="31" hasCustomPrompt="1"/>
          </p:nvPr>
        </p:nvSpPr>
        <p:spPr>
          <a:xfrm>
            <a:off x="8432801" y="3580800"/>
            <a:ext cx="3145367" cy="2317885"/>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52396" indent="-143930">
              <a:tabLst/>
              <a:defRPr>
                <a:latin typeface="Verdana" panose="020B0604030504040204" pitchFamily="34" charset="0"/>
                <a:ea typeface="Verdana" panose="020B0604030504040204" pitchFamily="34" charset="0"/>
                <a:cs typeface="Verdana" panose="020B0604030504040204" pitchFamily="34" charset="0"/>
              </a:defRPr>
            </a:lvl2pPr>
            <a:lvl3pPr marL="152396" indent="-143930">
              <a:tabLst/>
              <a:defRPr>
                <a:latin typeface="Verdana" panose="020B0604030504040204" pitchFamily="34" charset="0"/>
                <a:ea typeface="Verdana" panose="020B0604030504040204" pitchFamily="34" charset="0"/>
                <a:cs typeface="Verdana" panose="020B0604030504040204" pitchFamily="34" charset="0"/>
              </a:defRPr>
            </a:lvl3pPr>
            <a:lvl4pPr marL="152396" indent="-143930">
              <a:tabLst/>
              <a:defRPr>
                <a:latin typeface="Verdana" panose="020B0604030504040204" pitchFamily="34" charset="0"/>
                <a:ea typeface="Verdana" panose="020B0604030504040204" pitchFamily="34" charset="0"/>
                <a:cs typeface="Verdana" panose="020B0604030504040204" pitchFamily="34" charset="0"/>
              </a:defRPr>
            </a:lvl4pPr>
            <a:lvl5pPr marL="152396" indent="-143930">
              <a:tabLst/>
              <a:defRPr>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Place Image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1">
            <a:extLst>
              <a:ext uri="{FF2B5EF4-FFF2-40B4-BE49-F238E27FC236}">
                <a16:creationId xmlns:a16="http://schemas.microsoft.com/office/drawing/2014/main" id="{F60EFFEB-54E6-2446-8F2C-35B5FFA0212E}"/>
              </a:ext>
            </a:extLst>
          </p:cNvPr>
          <p:cNvSpPr>
            <a:spLocks noGrp="1"/>
          </p:cNvSpPr>
          <p:nvPr>
            <p:ph sz="quarter" idx="32" hasCustomPrompt="1"/>
          </p:nvPr>
        </p:nvSpPr>
        <p:spPr>
          <a:xfrm>
            <a:off x="12503201" y="0"/>
            <a:ext cx="3145367" cy="1701800"/>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52396" indent="-143930">
              <a:tabLst/>
              <a:defRPr>
                <a:latin typeface="Verdana" panose="020B0604030504040204" pitchFamily="34" charset="0"/>
                <a:ea typeface="Verdana" panose="020B0604030504040204" pitchFamily="34" charset="0"/>
                <a:cs typeface="Verdana" panose="020B0604030504040204" pitchFamily="34" charset="0"/>
              </a:defRPr>
            </a:lvl2pPr>
            <a:lvl3pPr marL="152396" indent="-143930">
              <a:tabLst/>
              <a:defRPr>
                <a:latin typeface="Verdana" panose="020B0604030504040204" pitchFamily="34" charset="0"/>
                <a:ea typeface="Verdana" panose="020B0604030504040204" pitchFamily="34" charset="0"/>
                <a:cs typeface="Verdana" panose="020B0604030504040204" pitchFamily="34" charset="0"/>
              </a:defRPr>
            </a:lvl3pPr>
            <a:lvl4pPr marL="152396" indent="-143930">
              <a:tabLst/>
              <a:defRPr>
                <a:latin typeface="Verdana" panose="020B0604030504040204" pitchFamily="34" charset="0"/>
                <a:ea typeface="Verdana" panose="020B0604030504040204" pitchFamily="34" charset="0"/>
                <a:cs typeface="Verdana" panose="020B0604030504040204" pitchFamily="34" charset="0"/>
              </a:defRPr>
            </a:lvl4pPr>
            <a:lvl5pPr marL="152396" indent="-143930">
              <a:tabLst/>
              <a:defRPr>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Place Image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1">
            <a:extLst>
              <a:ext uri="{FF2B5EF4-FFF2-40B4-BE49-F238E27FC236}">
                <a16:creationId xmlns:a16="http://schemas.microsoft.com/office/drawing/2014/main" id="{4484A675-B9D3-A942-944A-A66AEAA9A273}"/>
              </a:ext>
            </a:extLst>
          </p:cNvPr>
          <p:cNvSpPr>
            <a:spLocks noGrp="1"/>
          </p:cNvSpPr>
          <p:nvPr>
            <p:ph sz="quarter" idx="33" hasCustomPrompt="1"/>
          </p:nvPr>
        </p:nvSpPr>
        <p:spPr>
          <a:xfrm>
            <a:off x="12503201" y="1795200"/>
            <a:ext cx="3145367" cy="1701800"/>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52396" indent="-143930">
              <a:tabLst/>
              <a:defRPr>
                <a:latin typeface="Verdana" panose="020B0604030504040204" pitchFamily="34" charset="0"/>
                <a:ea typeface="Verdana" panose="020B0604030504040204" pitchFamily="34" charset="0"/>
                <a:cs typeface="Verdana" panose="020B0604030504040204" pitchFamily="34" charset="0"/>
              </a:defRPr>
            </a:lvl2pPr>
            <a:lvl3pPr marL="152396" indent="-143930">
              <a:tabLst/>
              <a:defRPr>
                <a:latin typeface="Verdana" panose="020B0604030504040204" pitchFamily="34" charset="0"/>
                <a:ea typeface="Verdana" panose="020B0604030504040204" pitchFamily="34" charset="0"/>
                <a:cs typeface="Verdana" panose="020B0604030504040204" pitchFamily="34" charset="0"/>
              </a:defRPr>
            </a:lvl3pPr>
            <a:lvl4pPr marL="152396" indent="-143930">
              <a:tabLst/>
              <a:defRPr>
                <a:latin typeface="Verdana" panose="020B0604030504040204" pitchFamily="34" charset="0"/>
                <a:ea typeface="Verdana" panose="020B0604030504040204" pitchFamily="34" charset="0"/>
                <a:cs typeface="Verdana" panose="020B0604030504040204" pitchFamily="34" charset="0"/>
              </a:defRPr>
            </a:lvl4pPr>
            <a:lvl5pPr marL="152396" indent="-143930">
              <a:tabLst/>
              <a:defRPr>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Place Image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11">
            <a:extLst>
              <a:ext uri="{FF2B5EF4-FFF2-40B4-BE49-F238E27FC236}">
                <a16:creationId xmlns:a16="http://schemas.microsoft.com/office/drawing/2014/main" id="{9706A5BD-A9A7-2340-B208-717796CE2EC2}"/>
              </a:ext>
            </a:extLst>
          </p:cNvPr>
          <p:cNvSpPr>
            <a:spLocks noGrp="1"/>
          </p:cNvSpPr>
          <p:nvPr>
            <p:ph sz="quarter" idx="34" hasCustomPrompt="1"/>
          </p:nvPr>
        </p:nvSpPr>
        <p:spPr>
          <a:xfrm>
            <a:off x="12503201" y="3580800"/>
            <a:ext cx="3145367" cy="2317885"/>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52396" indent="-143930">
              <a:tabLst/>
              <a:defRPr>
                <a:latin typeface="Verdana" panose="020B0604030504040204" pitchFamily="34" charset="0"/>
                <a:ea typeface="Verdana" panose="020B0604030504040204" pitchFamily="34" charset="0"/>
                <a:cs typeface="Verdana" panose="020B0604030504040204" pitchFamily="34" charset="0"/>
              </a:defRPr>
            </a:lvl2pPr>
            <a:lvl3pPr marL="152396" indent="-143930">
              <a:tabLst/>
              <a:defRPr>
                <a:latin typeface="Verdana" panose="020B0604030504040204" pitchFamily="34" charset="0"/>
                <a:ea typeface="Verdana" panose="020B0604030504040204" pitchFamily="34" charset="0"/>
                <a:cs typeface="Verdana" panose="020B0604030504040204" pitchFamily="34" charset="0"/>
              </a:defRPr>
            </a:lvl3pPr>
            <a:lvl4pPr marL="152396" indent="-143930">
              <a:tabLst/>
              <a:defRPr>
                <a:latin typeface="Verdana" panose="020B0604030504040204" pitchFamily="34" charset="0"/>
                <a:ea typeface="Verdana" panose="020B0604030504040204" pitchFamily="34" charset="0"/>
                <a:cs typeface="Verdana" panose="020B0604030504040204" pitchFamily="34" charset="0"/>
              </a:defRPr>
            </a:lvl4pPr>
            <a:lvl5pPr marL="152396" indent="-143930">
              <a:tabLst/>
              <a:defRPr>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Place Image Here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94466360"/>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Line Head, Bullet Lists, 6 image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1684000" y="6244760"/>
            <a:ext cx="304800" cy="365125"/>
          </a:xfrm>
          <a:prstGeom prst="rect">
            <a:avLst/>
          </a:prstGeom>
        </p:spPr>
        <p:txBody>
          <a:bodyPr anchor="ctr"/>
          <a:lstStyle>
            <a:lvl1pPr algn="r">
              <a:defRPr sz="1333" b="0" i="0">
                <a:solidFill>
                  <a:srgbClr val="828383"/>
                </a:solidFill>
                <a:latin typeface="Verdana" panose="020B0604030504040204" pitchFamily="34" charset="0"/>
                <a:ea typeface="Verdana" panose="020B0604030504040204" pitchFamily="34" charset="0"/>
                <a:cs typeface="Verdana" panose="020B0604030504040204" pitchFamily="34" charset="0"/>
              </a:defRPr>
            </a:lvl1pPr>
          </a:lstStyle>
          <a:p>
            <a:fld id="{935F4044-894B-B74C-BA70-A76DFBF02618}" type="slidenum">
              <a:rPr lang="en-US" smtClean="0"/>
              <a:pPr/>
              <a:t>‹#›</a:t>
            </a:fld>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5" name="Footer Placeholder 4">
            <a:extLst>
              <a:ext uri="{FF2B5EF4-FFF2-40B4-BE49-F238E27FC236}">
                <a16:creationId xmlns:a16="http://schemas.microsoft.com/office/drawing/2014/main" id="{E160BB73-179B-9B4D-8CFD-64CC97640061}"/>
              </a:ext>
            </a:extLst>
          </p:cNvPr>
          <p:cNvSpPr>
            <a:spLocks noGrp="1"/>
          </p:cNvSpPr>
          <p:nvPr>
            <p:ph type="ftr" sz="quarter" idx="23"/>
          </p:nvPr>
        </p:nvSpPr>
        <p:spPr>
          <a:xfrm>
            <a:off x="4267200" y="6222864"/>
            <a:ext cx="7315200" cy="365125"/>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endParaRPr lang="en-US" dirty="0"/>
          </a:p>
        </p:txBody>
      </p:sp>
      <p:sp>
        <p:nvSpPr>
          <p:cNvPr id="7" name="Text Placeholder 6">
            <a:extLst>
              <a:ext uri="{FF2B5EF4-FFF2-40B4-BE49-F238E27FC236}">
                <a16:creationId xmlns:a16="http://schemas.microsoft.com/office/drawing/2014/main" id="{06FCA555-B86A-BC43-B1B8-CD95C0338AD0}"/>
              </a:ext>
            </a:extLst>
          </p:cNvPr>
          <p:cNvSpPr>
            <a:spLocks noGrp="1"/>
          </p:cNvSpPr>
          <p:nvPr>
            <p:ph type="body" sz="quarter" idx="26" hasCustomPrompt="1"/>
          </p:nvPr>
        </p:nvSpPr>
        <p:spPr>
          <a:xfrm>
            <a:off x="1219200" y="5461000"/>
            <a:ext cx="10363200" cy="437685"/>
          </a:xfrm>
          <a:prstGeom prst="rect">
            <a:avLst/>
          </a:prstGeom>
        </p:spPr>
        <p:txBody>
          <a:bodyPr lIns="0" tIns="0" rIns="0" bIns="0" anchor="b"/>
          <a:lstStyle>
            <a:lvl1pPr algn="r">
              <a:lnSpc>
                <a:spcPct val="100000"/>
              </a:lnSpc>
              <a:defRPr sz="1333">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Credit line here 10 pt. or smaller</a:t>
            </a:r>
          </a:p>
        </p:txBody>
      </p:sp>
      <p:sp>
        <p:nvSpPr>
          <p:cNvPr id="3" name="Text Placeholder 2">
            <a:extLst>
              <a:ext uri="{FF2B5EF4-FFF2-40B4-BE49-F238E27FC236}">
                <a16:creationId xmlns:a16="http://schemas.microsoft.com/office/drawing/2014/main" id="{6B486573-5183-964F-94B7-7C8705909F4F}"/>
              </a:ext>
            </a:extLst>
          </p:cNvPr>
          <p:cNvSpPr>
            <a:spLocks noGrp="1"/>
          </p:cNvSpPr>
          <p:nvPr>
            <p:ph type="body" sz="quarter" idx="27" hasCustomPrompt="1"/>
          </p:nvPr>
        </p:nvSpPr>
        <p:spPr>
          <a:xfrm>
            <a:off x="1177453" y="462477"/>
            <a:ext cx="10359696" cy="1358123"/>
          </a:xfrm>
          <a:prstGeom prst="rect">
            <a:avLst/>
          </a:prstGeom>
        </p:spPr>
        <p:txBody>
          <a:bodyPr lIns="0" tIns="0" rIns="0" bIns="0"/>
          <a:lstStyle>
            <a:lvl1pPr>
              <a:lnSpc>
                <a:spcPts val="4267"/>
              </a:lnSpc>
              <a:defRPr sz="4267" b="1"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10584" indent="0">
              <a:lnSpc>
                <a:spcPts val="4800"/>
              </a:lnSpc>
              <a:spcBef>
                <a:spcPts val="0"/>
              </a:spcBef>
              <a:buFontTx/>
              <a:buNone/>
              <a:tabLst/>
              <a:defRPr sz="4800" b="1"/>
            </a:lvl2pPr>
            <a:lvl3pPr marL="10584" indent="0">
              <a:lnSpc>
                <a:spcPts val="4800"/>
              </a:lnSpc>
              <a:spcBef>
                <a:spcPts val="0"/>
              </a:spcBef>
              <a:buFontTx/>
              <a:buNone/>
              <a:tabLst/>
              <a:defRPr sz="4800" b="1"/>
            </a:lvl3pPr>
            <a:lvl4pPr marL="10584" indent="0">
              <a:lnSpc>
                <a:spcPts val="4800"/>
              </a:lnSpc>
              <a:spcBef>
                <a:spcPts val="0"/>
              </a:spcBef>
              <a:buFontTx/>
              <a:buNone/>
              <a:tabLst/>
              <a:defRPr sz="4800" b="1"/>
            </a:lvl4pPr>
            <a:lvl5pPr marL="10584" indent="0">
              <a:lnSpc>
                <a:spcPts val="4800"/>
              </a:lnSpc>
              <a:spcBef>
                <a:spcPts val="0"/>
              </a:spcBef>
              <a:buFontTx/>
              <a:buNone/>
              <a:tabLst/>
              <a:defRPr sz="4800" b="1"/>
            </a:lvl5pPr>
          </a:lstStyle>
          <a:p>
            <a:pPr lvl="0"/>
            <a:r>
              <a:rPr lang="en-US" dirty="0"/>
              <a:t>1-Line Headline Here</a:t>
            </a:r>
          </a:p>
          <a:p>
            <a:pPr lvl="0"/>
            <a:r>
              <a:rPr lang="en-US" dirty="0"/>
              <a:t>2-Line Headline Here</a:t>
            </a:r>
          </a:p>
        </p:txBody>
      </p:sp>
      <p:sp>
        <p:nvSpPr>
          <p:cNvPr id="8" name="Text Placeholder 7">
            <a:extLst>
              <a:ext uri="{FF2B5EF4-FFF2-40B4-BE49-F238E27FC236}">
                <a16:creationId xmlns:a16="http://schemas.microsoft.com/office/drawing/2014/main" id="{7CB7CBC9-11CF-F349-AEFE-5D1A13537F95}"/>
              </a:ext>
            </a:extLst>
          </p:cNvPr>
          <p:cNvSpPr>
            <a:spLocks noGrp="1"/>
          </p:cNvSpPr>
          <p:nvPr>
            <p:ph type="body" sz="quarter" idx="28" hasCustomPrompt="1"/>
          </p:nvPr>
        </p:nvSpPr>
        <p:spPr>
          <a:xfrm>
            <a:off x="1219200" y="1904400"/>
            <a:ext cx="6135696" cy="3759200"/>
          </a:xfrm>
          <a:prstGeom prst="rect">
            <a:avLst/>
          </a:prstGeom>
        </p:spPr>
        <p:txBody>
          <a:bodyPr lIns="0" tIns="0" rIns="0" bIns="0"/>
          <a:lstStyle>
            <a:lvl1pPr>
              <a:lnSpc>
                <a:spcPts val="2800"/>
              </a:lnSpc>
              <a:defRPr sz="2400" b="1">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nSpc>
                <a:spcPts val="2800"/>
              </a:lnSpc>
              <a:spcBef>
                <a:spcPts val="1200"/>
              </a:spcBef>
              <a:tabLst/>
              <a:defRPr sz="2400">
                <a:solidFill>
                  <a:sysClr val="windowText" lastClr="000000"/>
                </a:solidFill>
                <a:latin typeface="Verdana" panose="020B0604030504040204" pitchFamily="34" charset="0"/>
                <a:ea typeface="Verdana" panose="020B0604030504040204" pitchFamily="34" charset="0"/>
                <a:cs typeface="Verdana" panose="020B0604030504040204" pitchFamily="34" charset="0"/>
              </a:defRPr>
            </a:lvl2pPr>
            <a:lvl3pPr marL="228594" indent="-228594">
              <a:spcBef>
                <a:spcPts val="400"/>
              </a:spcBef>
              <a:buFont typeface="Arial" panose="020B0604020202020204" pitchFamily="34" charset="0"/>
              <a:buChar char="•"/>
              <a:tabLst/>
              <a:defRPr sz="2133" b="0" i="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535504" indent="-230712">
              <a:spcBef>
                <a:spcPts val="400"/>
              </a:spcBef>
              <a:buFont typeface="System Font Regular"/>
              <a:buChar char="–"/>
              <a:tabLst/>
              <a:defRPr sz="2133" b="0" i="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764098" indent="-228594">
              <a:spcBef>
                <a:spcPts val="400"/>
              </a:spcBef>
              <a:buFont typeface="Courier New" panose="02070309020205020404" pitchFamily="49" charset="0"/>
              <a:buChar char="o"/>
              <a:tabLst/>
              <a:defRPr sz="2133" b="0" i="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Type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1">
            <a:extLst>
              <a:ext uri="{FF2B5EF4-FFF2-40B4-BE49-F238E27FC236}">
                <a16:creationId xmlns:a16="http://schemas.microsoft.com/office/drawing/2014/main" id="{094A82E2-4C36-9345-8C3F-9A853FC1F329}"/>
              </a:ext>
            </a:extLst>
          </p:cNvPr>
          <p:cNvSpPr>
            <a:spLocks noGrp="1"/>
          </p:cNvSpPr>
          <p:nvPr>
            <p:ph sz="quarter" idx="32" hasCustomPrompt="1"/>
          </p:nvPr>
        </p:nvSpPr>
        <p:spPr>
          <a:xfrm>
            <a:off x="10058400" y="8200"/>
            <a:ext cx="1930400" cy="1701800"/>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52396" indent="-143930">
              <a:tabLst/>
              <a:defRPr>
                <a:latin typeface="Verdana" panose="020B0604030504040204" pitchFamily="34" charset="0"/>
                <a:ea typeface="Verdana" panose="020B0604030504040204" pitchFamily="34" charset="0"/>
                <a:cs typeface="Verdana" panose="020B0604030504040204" pitchFamily="34" charset="0"/>
              </a:defRPr>
            </a:lvl2pPr>
            <a:lvl3pPr marL="152396" indent="-143930">
              <a:tabLst/>
              <a:defRPr>
                <a:latin typeface="Verdana" panose="020B0604030504040204" pitchFamily="34" charset="0"/>
                <a:ea typeface="Verdana" panose="020B0604030504040204" pitchFamily="34" charset="0"/>
                <a:cs typeface="Verdana" panose="020B0604030504040204" pitchFamily="34" charset="0"/>
              </a:defRPr>
            </a:lvl3pPr>
            <a:lvl4pPr marL="152396" indent="-143930">
              <a:tabLst/>
              <a:defRPr>
                <a:latin typeface="Verdana" panose="020B0604030504040204" pitchFamily="34" charset="0"/>
                <a:ea typeface="Verdana" panose="020B0604030504040204" pitchFamily="34" charset="0"/>
                <a:cs typeface="Verdana" panose="020B0604030504040204" pitchFamily="34" charset="0"/>
              </a:defRPr>
            </a:lvl4pPr>
            <a:lvl5pPr marL="152396" indent="-143930">
              <a:tabLst/>
              <a:defRPr>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Place Image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11">
            <a:extLst>
              <a:ext uri="{FF2B5EF4-FFF2-40B4-BE49-F238E27FC236}">
                <a16:creationId xmlns:a16="http://schemas.microsoft.com/office/drawing/2014/main" id="{D80C0612-5740-AE4F-82A9-3D055DFB876A}"/>
              </a:ext>
            </a:extLst>
          </p:cNvPr>
          <p:cNvSpPr>
            <a:spLocks noGrp="1"/>
          </p:cNvSpPr>
          <p:nvPr>
            <p:ph sz="quarter" idx="33" hasCustomPrompt="1"/>
          </p:nvPr>
        </p:nvSpPr>
        <p:spPr>
          <a:xfrm>
            <a:off x="10058400" y="1803400"/>
            <a:ext cx="1930400" cy="1701800"/>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52396" indent="-143930">
              <a:tabLst/>
              <a:defRPr>
                <a:latin typeface="Verdana" panose="020B0604030504040204" pitchFamily="34" charset="0"/>
                <a:ea typeface="Verdana" panose="020B0604030504040204" pitchFamily="34" charset="0"/>
                <a:cs typeface="Verdana" panose="020B0604030504040204" pitchFamily="34" charset="0"/>
              </a:defRPr>
            </a:lvl2pPr>
            <a:lvl3pPr marL="152396" indent="-143930">
              <a:tabLst/>
              <a:defRPr>
                <a:latin typeface="Verdana" panose="020B0604030504040204" pitchFamily="34" charset="0"/>
                <a:ea typeface="Verdana" panose="020B0604030504040204" pitchFamily="34" charset="0"/>
                <a:cs typeface="Verdana" panose="020B0604030504040204" pitchFamily="34" charset="0"/>
              </a:defRPr>
            </a:lvl3pPr>
            <a:lvl4pPr marL="152396" indent="-143930">
              <a:tabLst/>
              <a:defRPr>
                <a:latin typeface="Verdana" panose="020B0604030504040204" pitchFamily="34" charset="0"/>
                <a:ea typeface="Verdana" panose="020B0604030504040204" pitchFamily="34" charset="0"/>
                <a:cs typeface="Verdana" panose="020B0604030504040204" pitchFamily="34" charset="0"/>
              </a:defRPr>
            </a:lvl4pPr>
            <a:lvl5pPr marL="152396" indent="-143930">
              <a:tabLst/>
              <a:defRPr>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Place Image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Content Placeholder 11">
            <a:extLst>
              <a:ext uri="{FF2B5EF4-FFF2-40B4-BE49-F238E27FC236}">
                <a16:creationId xmlns:a16="http://schemas.microsoft.com/office/drawing/2014/main" id="{974D2C20-A41B-EF4D-B484-EC09FC7E2592}"/>
              </a:ext>
            </a:extLst>
          </p:cNvPr>
          <p:cNvSpPr>
            <a:spLocks noGrp="1"/>
          </p:cNvSpPr>
          <p:nvPr>
            <p:ph sz="quarter" idx="34" hasCustomPrompt="1"/>
          </p:nvPr>
        </p:nvSpPr>
        <p:spPr>
          <a:xfrm>
            <a:off x="10058400" y="3589000"/>
            <a:ext cx="1930400" cy="2317885"/>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52396" indent="-143930">
              <a:tabLst/>
              <a:defRPr>
                <a:latin typeface="Verdana" panose="020B0604030504040204" pitchFamily="34" charset="0"/>
                <a:ea typeface="Verdana" panose="020B0604030504040204" pitchFamily="34" charset="0"/>
                <a:cs typeface="Verdana" panose="020B0604030504040204" pitchFamily="34" charset="0"/>
              </a:defRPr>
            </a:lvl2pPr>
            <a:lvl3pPr marL="152396" indent="-143930">
              <a:tabLst/>
              <a:defRPr>
                <a:latin typeface="Verdana" panose="020B0604030504040204" pitchFamily="34" charset="0"/>
                <a:ea typeface="Verdana" panose="020B0604030504040204" pitchFamily="34" charset="0"/>
                <a:cs typeface="Verdana" panose="020B0604030504040204" pitchFamily="34" charset="0"/>
              </a:defRPr>
            </a:lvl3pPr>
            <a:lvl4pPr marL="152396" indent="-143930">
              <a:tabLst/>
              <a:defRPr>
                <a:latin typeface="Verdana" panose="020B0604030504040204" pitchFamily="34" charset="0"/>
                <a:ea typeface="Verdana" panose="020B0604030504040204" pitchFamily="34" charset="0"/>
                <a:cs typeface="Verdana" panose="020B0604030504040204" pitchFamily="34" charset="0"/>
              </a:defRPr>
            </a:lvl4pPr>
            <a:lvl5pPr marL="152396" indent="-143930">
              <a:tabLst/>
              <a:defRPr>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Place Image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Content Placeholder 11">
            <a:extLst>
              <a:ext uri="{FF2B5EF4-FFF2-40B4-BE49-F238E27FC236}">
                <a16:creationId xmlns:a16="http://schemas.microsoft.com/office/drawing/2014/main" id="{2BFB9A37-9B73-A443-8662-40297198DEF2}"/>
              </a:ext>
            </a:extLst>
          </p:cNvPr>
          <p:cNvSpPr>
            <a:spLocks noGrp="1"/>
          </p:cNvSpPr>
          <p:nvPr>
            <p:ph sz="quarter" idx="35" hasCustomPrompt="1"/>
          </p:nvPr>
        </p:nvSpPr>
        <p:spPr>
          <a:xfrm>
            <a:off x="8013600" y="8200"/>
            <a:ext cx="1930400" cy="1701800"/>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52396" indent="-143930">
              <a:tabLst/>
              <a:defRPr>
                <a:latin typeface="Verdana" panose="020B0604030504040204" pitchFamily="34" charset="0"/>
                <a:ea typeface="Verdana" panose="020B0604030504040204" pitchFamily="34" charset="0"/>
                <a:cs typeface="Verdana" panose="020B0604030504040204" pitchFamily="34" charset="0"/>
              </a:defRPr>
            </a:lvl2pPr>
            <a:lvl3pPr marL="152396" indent="-143930">
              <a:tabLst/>
              <a:defRPr>
                <a:latin typeface="Verdana" panose="020B0604030504040204" pitchFamily="34" charset="0"/>
                <a:ea typeface="Verdana" panose="020B0604030504040204" pitchFamily="34" charset="0"/>
                <a:cs typeface="Verdana" panose="020B0604030504040204" pitchFamily="34" charset="0"/>
              </a:defRPr>
            </a:lvl3pPr>
            <a:lvl4pPr marL="152396" indent="-143930">
              <a:tabLst/>
              <a:defRPr>
                <a:latin typeface="Verdana" panose="020B0604030504040204" pitchFamily="34" charset="0"/>
                <a:ea typeface="Verdana" panose="020B0604030504040204" pitchFamily="34" charset="0"/>
                <a:cs typeface="Verdana" panose="020B0604030504040204" pitchFamily="34" charset="0"/>
              </a:defRPr>
            </a:lvl4pPr>
            <a:lvl5pPr marL="152396" indent="-143930">
              <a:tabLst/>
              <a:defRPr>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Place Image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Content Placeholder 11">
            <a:extLst>
              <a:ext uri="{FF2B5EF4-FFF2-40B4-BE49-F238E27FC236}">
                <a16:creationId xmlns:a16="http://schemas.microsoft.com/office/drawing/2014/main" id="{1015CD73-44E3-5F42-9C7F-A7F718DC71CD}"/>
              </a:ext>
            </a:extLst>
          </p:cNvPr>
          <p:cNvSpPr>
            <a:spLocks noGrp="1"/>
          </p:cNvSpPr>
          <p:nvPr>
            <p:ph sz="quarter" idx="36" hasCustomPrompt="1"/>
          </p:nvPr>
        </p:nvSpPr>
        <p:spPr>
          <a:xfrm>
            <a:off x="8013600" y="1803400"/>
            <a:ext cx="1930400" cy="1701800"/>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52396" indent="-143930">
              <a:tabLst/>
              <a:defRPr>
                <a:latin typeface="Verdana" panose="020B0604030504040204" pitchFamily="34" charset="0"/>
                <a:ea typeface="Verdana" panose="020B0604030504040204" pitchFamily="34" charset="0"/>
                <a:cs typeface="Verdana" panose="020B0604030504040204" pitchFamily="34" charset="0"/>
              </a:defRPr>
            </a:lvl2pPr>
            <a:lvl3pPr marL="152396" indent="-143930">
              <a:tabLst/>
              <a:defRPr>
                <a:latin typeface="Verdana" panose="020B0604030504040204" pitchFamily="34" charset="0"/>
                <a:ea typeface="Verdana" panose="020B0604030504040204" pitchFamily="34" charset="0"/>
                <a:cs typeface="Verdana" panose="020B0604030504040204" pitchFamily="34" charset="0"/>
              </a:defRPr>
            </a:lvl3pPr>
            <a:lvl4pPr marL="152396" indent="-143930">
              <a:tabLst/>
              <a:defRPr>
                <a:latin typeface="Verdana" panose="020B0604030504040204" pitchFamily="34" charset="0"/>
                <a:ea typeface="Verdana" panose="020B0604030504040204" pitchFamily="34" charset="0"/>
                <a:cs typeface="Verdana" panose="020B0604030504040204" pitchFamily="34" charset="0"/>
              </a:defRPr>
            </a:lvl4pPr>
            <a:lvl5pPr marL="152396" indent="-143930">
              <a:tabLst/>
              <a:defRPr>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Place Image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Content Placeholder 11">
            <a:extLst>
              <a:ext uri="{FF2B5EF4-FFF2-40B4-BE49-F238E27FC236}">
                <a16:creationId xmlns:a16="http://schemas.microsoft.com/office/drawing/2014/main" id="{6292850D-C202-1A44-B64E-E13FD697C730}"/>
              </a:ext>
            </a:extLst>
          </p:cNvPr>
          <p:cNvSpPr>
            <a:spLocks noGrp="1"/>
          </p:cNvSpPr>
          <p:nvPr>
            <p:ph sz="quarter" idx="37" hasCustomPrompt="1"/>
          </p:nvPr>
        </p:nvSpPr>
        <p:spPr>
          <a:xfrm>
            <a:off x="8013600" y="3589000"/>
            <a:ext cx="1930400" cy="2317885"/>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52396" indent="-143930">
              <a:tabLst/>
              <a:defRPr>
                <a:latin typeface="Verdana" panose="020B0604030504040204" pitchFamily="34" charset="0"/>
                <a:ea typeface="Verdana" panose="020B0604030504040204" pitchFamily="34" charset="0"/>
                <a:cs typeface="Verdana" panose="020B0604030504040204" pitchFamily="34" charset="0"/>
              </a:defRPr>
            </a:lvl2pPr>
            <a:lvl3pPr marL="152396" indent="-143930">
              <a:tabLst/>
              <a:defRPr>
                <a:latin typeface="Verdana" panose="020B0604030504040204" pitchFamily="34" charset="0"/>
                <a:ea typeface="Verdana" panose="020B0604030504040204" pitchFamily="34" charset="0"/>
                <a:cs typeface="Verdana" panose="020B0604030504040204" pitchFamily="34" charset="0"/>
              </a:defRPr>
            </a:lvl3pPr>
            <a:lvl4pPr marL="152396" indent="-143930">
              <a:tabLst/>
              <a:defRPr>
                <a:latin typeface="Verdana" panose="020B0604030504040204" pitchFamily="34" charset="0"/>
                <a:ea typeface="Verdana" panose="020B0604030504040204" pitchFamily="34" charset="0"/>
                <a:cs typeface="Verdana" panose="020B0604030504040204" pitchFamily="34" charset="0"/>
              </a:defRPr>
            </a:lvl4pPr>
            <a:lvl5pPr marL="152396" indent="-143930">
              <a:tabLst/>
              <a:defRPr>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Place Image Here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40384481"/>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Line Head, Number List, 3 image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1684000" y="6244760"/>
            <a:ext cx="304800" cy="365125"/>
          </a:xfrm>
          <a:prstGeom prst="rect">
            <a:avLst/>
          </a:prstGeom>
        </p:spPr>
        <p:txBody>
          <a:bodyPr anchor="ctr"/>
          <a:lstStyle>
            <a:lvl1pPr algn="r">
              <a:defRPr sz="1333" b="0" i="0">
                <a:solidFill>
                  <a:srgbClr val="828383"/>
                </a:solidFill>
                <a:latin typeface="Verdana" panose="020B0604030504040204" pitchFamily="34" charset="0"/>
                <a:ea typeface="Verdana" panose="020B0604030504040204" pitchFamily="34" charset="0"/>
                <a:cs typeface="Verdana" panose="020B0604030504040204" pitchFamily="34" charset="0"/>
              </a:defRPr>
            </a:lvl1pPr>
          </a:lstStyle>
          <a:p>
            <a:fld id="{935F4044-894B-B74C-BA70-A76DFBF02618}" type="slidenum">
              <a:rPr lang="en-US" smtClean="0"/>
              <a:pPr/>
              <a:t>‹#›</a:t>
            </a:fld>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5" name="Footer Placeholder 4">
            <a:extLst>
              <a:ext uri="{FF2B5EF4-FFF2-40B4-BE49-F238E27FC236}">
                <a16:creationId xmlns:a16="http://schemas.microsoft.com/office/drawing/2014/main" id="{E160BB73-179B-9B4D-8CFD-64CC97640061}"/>
              </a:ext>
            </a:extLst>
          </p:cNvPr>
          <p:cNvSpPr>
            <a:spLocks noGrp="1"/>
          </p:cNvSpPr>
          <p:nvPr>
            <p:ph type="ftr" sz="quarter" idx="23"/>
          </p:nvPr>
        </p:nvSpPr>
        <p:spPr>
          <a:xfrm>
            <a:off x="4267200" y="6222864"/>
            <a:ext cx="7315200" cy="365125"/>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endParaRPr lang="en-US" dirty="0"/>
          </a:p>
        </p:txBody>
      </p:sp>
      <p:sp>
        <p:nvSpPr>
          <p:cNvPr id="7" name="Text Placeholder 6">
            <a:extLst>
              <a:ext uri="{FF2B5EF4-FFF2-40B4-BE49-F238E27FC236}">
                <a16:creationId xmlns:a16="http://schemas.microsoft.com/office/drawing/2014/main" id="{06FCA555-B86A-BC43-B1B8-CD95C0338AD0}"/>
              </a:ext>
            </a:extLst>
          </p:cNvPr>
          <p:cNvSpPr>
            <a:spLocks noGrp="1"/>
          </p:cNvSpPr>
          <p:nvPr>
            <p:ph type="body" sz="quarter" idx="26" hasCustomPrompt="1"/>
          </p:nvPr>
        </p:nvSpPr>
        <p:spPr>
          <a:xfrm>
            <a:off x="1219200" y="5461000"/>
            <a:ext cx="10363200" cy="437685"/>
          </a:xfrm>
          <a:prstGeom prst="rect">
            <a:avLst/>
          </a:prstGeom>
        </p:spPr>
        <p:txBody>
          <a:bodyPr lIns="0" tIns="0" rIns="0" bIns="0" anchor="b"/>
          <a:lstStyle>
            <a:lvl1pPr algn="r">
              <a:lnSpc>
                <a:spcPct val="100000"/>
              </a:lnSpc>
              <a:defRPr sz="1333">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Credit line here 10 pt. or smaller</a:t>
            </a:r>
          </a:p>
        </p:txBody>
      </p:sp>
      <p:sp>
        <p:nvSpPr>
          <p:cNvPr id="3" name="Text Placeholder 2">
            <a:extLst>
              <a:ext uri="{FF2B5EF4-FFF2-40B4-BE49-F238E27FC236}">
                <a16:creationId xmlns:a16="http://schemas.microsoft.com/office/drawing/2014/main" id="{6B486573-5183-964F-94B7-7C8705909F4F}"/>
              </a:ext>
            </a:extLst>
          </p:cNvPr>
          <p:cNvSpPr>
            <a:spLocks noGrp="1"/>
          </p:cNvSpPr>
          <p:nvPr>
            <p:ph type="body" sz="quarter" idx="27" hasCustomPrompt="1"/>
          </p:nvPr>
        </p:nvSpPr>
        <p:spPr>
          <a:xfrm>
            <a:off x="1219200" y="462477"/>
            <a:ext cx="10359696" cy="1358123"/>
          </a:xfrm>
          <a:prstGeom prst="rect">
            <a:avLst/>
          </a:prstGeom>
        </p:spPr>
        <p:txBody>
          <a:bodyPr lIns="0" tIns="0" rIns="0" bIns="0"/>
          <a:lstStyle>
            <a:lvl1pPr>
              <a:lnSpc>
                <a:spcPts val="4267"/>
              </a:lnSpc>
              <a:defRPr sz="4267" b="1"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10584" indent="0">
              <a:lnSpc>
                <a:spcPts val="4800"/>
              </a:lnSpc>
              <a:spcBef>
                <a:spcPts val="0"/>
              </a:spcBef>
              <a:buFontTx/>
              <a:buNone/>
              <a:tabLst/>
              <a:defRPr sz="4800" b="1"/>
            </a:lvl2pPr>
            <a:lvl3pPr marL="10584" indent="0">
              <a:lnSpc>
                <a:spcPts val="4800"/>
              </a:lnSpc>
              <a:spcBef>
                <a:spcPts val="0"/>
              </a:spcBef>
              <a:buFontTx/>
              <a:buNone/>
              <a:tabLst/>
              <a:defRPr sz="4800" b="1"/>
            </a:lvl3pPr>
            <a:lvl4pPr marL="10584" indent="0">
              <a:lnSpc>
                <a:spcPts val="4800"/>
              </a:lnSpc>
              <a:spcBef>
                <a:spcPts val="0"/>
              </a:spcBef>
              <a:buFontTx/>
              <a:buNone/>
              <a:tabLst/>
              <a:defRPr sz="4800" b="1"/>
            </a:lvl4pPr>
            <a:lvl5pPr marL="10584" indent="0">
              <a:lnSpc>
                <a:spcPts val="4800"/>
              </a:lnSpc>
              <a:spcBef>
                <a:spcPts val="0"/>
              </a:spcBef>
              <a:buFontTx/>
              <a:buNone/>
              <a:tabLst/>
              <a:defRPr sz="4800" b="1"/>
            </a:lvl5pPr>
          </a:lstStyle>
          <a:p>
            <a:pPr lvl="0"/>
            <a:r>
              <a:rPr lang="en-US" dirty="0"/>
              <a:t>1-Line Headline Here</a:t>
            </a:r>
          </a:p>
          <a:p>
            <a:pPr lvl="0"/>
            <a:r>
              <a:rPr lang="en-US" dirty="0"/>
              <a:t>2-Line Headline Here</a:t>
            </a:r>
          </a:p>
        </p:txBody>
      </p:sp>
      <p:sp>
        <p:nvSpPr>
          <p:cNvPr id="8" name="Text Placeholder 7">
            <a:extLst>
              <a:ext uri="{FF2B5EF4-FFF2-40B4-BE49-F238E27FC236}">
                <a16:creationId xmlns:a16="http://schemas.microsoft.com/office/drawing/2014/main" id="{7CB7CBC9-11CF-F349-AEFE-5D1A13537F95}"/>
              </a:ext>
            </a:extLst>
          </p:cNvPr>
          <p:cNvSpPr>
            <a:spLocks noGrp="1"/>
          </p:cNvSpPr>
          <p:nvPr>
            <p:ph type="body" sz="quarter" idx="28" hasCustomPrompt="1"/>
          </p:nvPr>
        </p:nvSpPr>
        <p:spPr>
          <a:xfrm>
            <a:off x="1219200" y="1904400"/>
            <a:ext cx="6908800" cy="3353400"/>
          </a:xfrm>
          <a:prstGeom prst="rect">
            <a:avLst/>
          </a:prstGeom>
        </p:spPr>
        <p:txBody>
          <a:bodyPr lIns="0" tIns="0" rIns="0" bIns="0"/>
          <a:lstStyle>
            <a:lvl1pPr>
              <a:lnSpc>
                <a:spcPts val="2800"/>
              </a:lnSpc>
              <a:defRPr sz="2400" b="1">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nSpc>
                <a:spcPts val="2800"/>
              </a:lnSpc>
              <a:spcBef>
                <a:spcPts val="1200"/>
              </a:spcBef>
              <a:tabLst/>
              <a:defRPr sz="2400">
                <a:solidFill>
                  <a:sysClr val="windowText" lastClr="000000"/>
                </a:solidFill>
                <a:latin typeface="Verdana" panose="020B0604030504040204" pitchFamily="34" charset="0"/>
                <a:ea typeface="Verdana" panose="020B0604030504040204" pitchFamily="34" charset="0"/>
                <a:cs typeface="Verdana" panose="020B0604030504040204" pitchFamily="34" charset="0"/>
              </a:defRPr>
            </a:lvl2pPr>
            <a:lvl3pPr marL="8466" indent="0">
              <a:spcBef>
                <a:spcPts val="400"/>
              </a:spcBef>
              <a:buFont typeface="+mj-lt"/>
              <a:buAutoNum type="arabicPeriod"/>
              <a:tabLst/>
              <a:defRPr sz="2133" b="0" i="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535504" indent="-230712">
              <a:spcBef>
                <a:spcPts val="400"/>
              </a:spcBef>
              <a:tabLst/>
              <a:defRPr sz="2133" b="0" i="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840296" indent="-304792">
              <a:spcBef>
                <a:spcPts val="400"/>
              </a:spcBef>
              <a:buFont typeface="System Font Regular"/>
              <a:buChar char="–"/>
              <a:tabLst/>
              <a:defRPr sz="2133" b="0" i="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Type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1">
            <a:extLst>
              <a:ext uri="{FF2B5EF4-FFF2-40B4-BE49-F238E27FC236}">
                <a16:creationId xmlns:a16="http://schemas.microsoft.com/office/drawing/2014/main" id="{5DD907BE-87DE-F74A-913A-139C25AB0B41}"/>
              </a:ext>
            </a:extLst>
          </p:cNvPr>
          <p:cNvSpPr>
            <a:spLocks noGrp="1"/>
          </p:cNvSpPr>
          <p:nvPr>
            <p:ph sz="quarter" idx="32" hasCustomPrompt="1"/>
          </p:nvPr>
        </p:nvSpPr>
        <p:spPr>
          <a:xfrm>
            <a:off x="8433530" y="-11800"/>
            <a:ext cx="3145367" cy="1701800"/>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52396" indent="-143930">
              <a:tabLst/>
              <a:defRPr>
                <a:latin typeface="Verdana" panose="020B0604030504040204" pitchFamily="34" charset="0"/>
                <a:ea typeface="Verdana" panose="020B0604030504040204" pitchFamily="34" charset="0"/>
                <a:cs typeface="Verdana" panose="020B0604030504040204" pitchFamily="34" charset="0"/>
              </a:defRPr>
            </a:lvl2pPr>
            <a:lvl3pPr marL="152396" indent="-143930">
              <a:tabLst/>
              <a:defRPr>
                <a:latin typeface="Verdana" panose="020B0604030504040204" pitchFamily="34" charset="0"/>
                <a:ea typeface="Verdana" panose="020B0604030504040204" pitchFamily="34" charset="0"/>
                <a:cs typeface="Verdana" panose="020B0604030504040204" pitchFamily="34" charset="0"/>
              </a:defRPr>
            </a:lvl3pPr>
            <a:lvl4pPr marL="152396" indent="-143930">
              <a:tabLst/>
              <a:defRPr>
                <a:latin typeface="Verdana" panose="020B0604030504040204" pitchFamily="34" charset="0"/>
                <a:ea typeface="Verdana" panose="020B0604030504040204" pitchFamily="34" charset="0"/>
                <a:cs typeface="Verdana" panose="020B0604030504040204" pitchFamily="34" charset="0"/>
              </a:defRPr>
            </a:lvl4pPr>
            <a:lvl5pPr marL="152396" indent="-143930">
              <a:tabLst/>
              <a:defRPr>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Place Image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11">
            <a:extLst>
              <a:ext uri="{FF2B5EF4-FFF2-40B4-BE49-F238E27FC236}">
                <a16:creationId xmlns:a16="http://schemas.microsoft.com/office/drawing/2014/main" id="{2D852887-F9D8-3A49-9065-57D64E81D246}"/>
              </a:ext>
            </a:extLst>
          </p:cNvPr>
          <p:cNvSpPr>
            <a:spLocks noGrp="1"/>
          </p:cNvSpPr>
          <p:nvPr>
            <p:ph sz="quarter" idx="33" hasCustomPrompt="1"/>
          </p:nvPr>
        </p:nvSpPr>
        <p:spPr>
          <a:xfrm>
            <a:off x="8433530" y="1773800"/>
            <a:ext cx="3145367" cy="1701800"/>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52396" indent="-143930">
              <a:tabLst/>
              <a:defRPr>
                <a:latin typeface="Verdana" panose="020B0604030504040204" pitchFamily="34" charset="0"/>
                <a:ea typeface="Verdana" panose="020B0604030504040204" pitchFamily="34" charset="0"/>
                <a:cs typeface="Verdana" panose="020B0604030504040204" pitchFamily="34" charset="0"/>
              </a:defRPr>
            </a:lvl2pPr>
            <a:lvl3pPr marL="152396" indent="-143930">
              <a:tabLst/>
              <a:defRPr>
                <a:latin typeface="Verdana" panose="020B0604030504040204" pitchFamily="34" charset="0"/>
                <a:ea typeface="Verdana" panose="020B0604030504040204" pitchFamily="34" charset="0"/>
                <a:cs typeface="Verdana" panose="020B0604030504040204" pitchFamily="34" charset="0"/>
              </a:defRPr>
            </a:lvl3pPr>
            <a:lvl4pPr marL="152396" indent="-143930">
              <a:tabLst/>
              <a:defRPr>
                <a:latin typeface="Verdana" panose="020B0604030504040204" pitchFamily="34" charset="0"/>
                <a:ea typeface="Verdana" panose="020B0604030504040204" pitchFamily="34" charset="0"/>
                <a:cs typeface="Verdana" panose="020B0604030504040204" pitchFamily="34" charset="0"/>
              </a:defRPr>
            </a:lvl4pPr>
            <a:lvl5pPr marL="152396" indent="-143930">
              <a:tabLst/>
              <a:defRPr>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Place Image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1">
            <a:extLst>
              <a:ext uri="{FF2B5EF4-FFF2-40B4-BE49-F238E27FC236}">
                <a16:creationId xmlns:a16="http://schemas.microsoft.com/office/drawing/2014/main" id="{7B946E27-0CD3-C34D-A2F8-E614711BAC5B}"/>
              </a:ext>
            </a:extLst>
          </p:cNvPr>
          <p:cNvSpPr>
            <a:spLocks noGrp="1"/>
          </p:cNvSpPr>
          <p:nvPr>
            <p:ph sz="quarter" idx="34" hasCustomPrompt="1"/>
          </p:nvPr>
        </p:nvSpPr>
        <p:spPr>
          <a:xfrm>
            <a:off x="8433530" y="3559400"/>
            <a:ext cx="3145367" cy="2317885"/>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52396" indent="-143930">
              <a:tabLst/>
              <a:defRPr>
                <a:latin typeface="Verdana" panose="020B0604030504040204" pitchFamily="34" charset="0"/>
                <a:ea typeface="Verdana" panose="020B0604030504040204" pitchFamily="34" charset="0"/>
                <a:cs typeface="Verdana" panose="020B0604030504040204" pitchFamily="34" charset="0"/>
              </a:defRPr>
            </a:lvl2pPr>
            <a:lvl3pPr marL="152396" indent="-143930">
              <a:tabLst/>
              <a:defRPr>
                <a:latin typeface="Verdana" panose="020B0604030504040204" pitchFamily="34" charset="0"/>
                <a:ea typeface="Verdana" panose="020B0604030504040204" pitchFamily="34" charset="0"/>
                <a:cs typeface="Verdana" panose="020B0604030504040204" pitchFamily="34" charset="0"/>
              </a:defRPr>
            </a:lvl3pPr>
            <a:lvl4pPr marL="152396" indent="-143930">
              <a:tabLst/>
              <a:defRPr>
                <a:latin typeface="Verdana" panose="020B0604030504040204" pitchFamily="34" charset="0"/>
                <a:ea typeface="Verdana" panose="020B0604030504040204" pitchFamily="34" charset="0"/>
                <a:cs typeface="Verdana" panose="020B0604030504040204" pitchFamily="34" charset="0"/>
              </a:defRPr>
            </a:lvl4pPr>
            <a:lvl5pPr marL="152396" indent="-143930">
              <a:tabLst/>
              <a:defRPr>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Place Image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1">
            <a:extLst>
              <a:ext uri="{FF2B5EF4-FFF2-40B4-BE49-F238E27FC236}">
                <a16:creationId xmlns:a16="http://schemas.microsoft.com/office/drawing/2014/main" id="{AA015EA6-70CC-9D48-B834-0929D5233353}"/>
              </a:ext>
            </a:extLst>
          </p:cNvPr>
          <p:cNvSpPr>
            <a:spLocks noGrp="1"/>
          </p:cNvSpPr>
          <p:nvPr>
            <p:ph sz="quarter" idx="35" hasCustomPrompt="1"/>
          </p:nvPr>
        </p:nvSpPr>
        <p:spPr>
          <a:xfrm>
            <a:off x="12340730" y="-11800"/>
            <a:ext cx="3145367" cy="1701800"/>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52396" indent="-143930">
              <a:tabLst/>
              <a:defRPr>
                <a:latin typeface="Verdana" panose="020B0604030504040204" pitchFamily="34" charset="0"/>
                <a:ea typeface="Verdana" panose="020B0604030504040204" pitchFamily="34" charset="0"/>
                <a:cs typeface="Verdana" panose="020B0604030504040204" pitchFamily="34" charset="0"/>
              </a:defRPr>
            </a:lvl2pPr>
            <a:lvl3pPr marL="152396" indent="-143930">
              <a:tabLst/>
              <a:defRPr>
                <a:latin typeface="Verdana" panose="020B0604030504040204" pitchFamily="34" charset="0"/>
                <a:ea typeface="Verdana" panose="020B0604030504040204" pitchFamily="34" charset="0"/>
                <a:cs typeface="Verdana" panose="020B0604030504040204" pitchFamily="34" charset="0"/>
              </a:defRPr>
            </a:lvl3pPr>
            <a:lvl4pPr marL="152396" indent="-143930">
              <a:tabLst/>
              <a:defRPr>
                <a:latin typeface="Verdana" panose="020B0604030504040204" pitchFamily="34" charset="0"/>
                <a:ea typeface="Verdana" panose="020B0604030504040204" pitchFamily="34" charset="0"/>
                <a:cs typeface="Verdana" panose="020B0604030504040204" pitchFamily="34" charset="0"/>
              </a:defRPr>
            </a:lvl4pPr>
            <a:lvl5pPr marL="152396" indent="-143930">
              <a:tabLst/>
              <a:defRPr>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Place Image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11">
            <a:extLst>
              <a:ext uri="{FF2B5EF4-FFF2-40B4-BE49-F238E27FC236}">
                <a16:creationId xmlns:a16="http://schemas.microsoft.com/office/drawing/2014/main" id="{711A20A0-68F5-4F45-850A-783C8C3B05F6}"/>
              </a:ext>
            </a:extLst>
          </p:cNvPr>
          <p:cNvSpPr>
            <a:spLocks noGrp="1"/>
          </p:cNvSpPr>
          <p:nvPr>
            <p:ph sz="quarter" idx="36" hasCustomPrompt="1"/>
          </p:nvPr>
        </p:nvSpPr>
        <p:spPr>
          <a:xfrm>
            <a:off x="12340730" y="1773800"/>
            <a:ext cx="3145367" cy="1701800"/>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52396" indent="-143930">
              <a:tabLst/>
              <a:defRPr>
                <a:latin typeface="Verdana" panose="020B0604030504040204" pitchFamily="34" charset="0"/>
                <a:ea typeface="Verdana" panose="020B0604030504040204" pitchFamily="34" charset="0"/>
                <a:cs typeface="Verdana" panose="020B0604030504040204" pitchFamily="34" charset="0"/>
              </a:defRPr>
            </a:lvl2pPr>
            <a:lvl3pPr marL="152396" indent="-143930">
              <a:tabLst/>
              <a:defRPr>
                <a:latin typeface="Verdana" panose="020B0604030504040204" pitchFamily="34" charset="0"/>
                <a:ea typeface="Verdana" panose="020B0604030504040204" pitchFamily="34" charset="0"/>
                <a:cs typeface="Verdana" panose="020B0604030504040204" pitchFamily="34" charset="0"/>
              </a:defRPr>
            </a:lvl3pPr>
            <a:lvl4pPr marL="152396" indent="-143930">
              <a:tabLst/>
              <a:defRPr>
                <a:latin typeface="Verdana" panose="020B0604030504040204" pitchFamily="34" charset="0"/>
                <a:ea typeface="Verdana" panose="020B0604030504040204" pitchFamily="34" charset="0"/>
                <a:cs typeface="Verdana" panose="020B0604030504040204" pitchFamily="34" charset="0"/>
              </a:defRPr>
            </a:lvl4pPr>
            <a:lvl5pPr marL="152396" indent="-143930">
              <a:tabLst/>
              <a:defRPr>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Place Image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1">
            <a:extLst>
              <a:ext uri="{FF2B5EF4-FFF2-40B4-BE49-F238E27FC236}">
                <a16:creationId xmlns:a16="http://schemas.microsoft.com/office/drawing/2014/main" id="{409EA7D2-68E1-564C-A98F-F3125A011DB0}"/>
              </a:ext>
            </a:extLst>
          </p:cNvPr>
          <p:cNvSpPr>
            <a:spLocks noGrp="1"/>
          </p:cNvSpPr>
          <p:nvPr>
            <p:ph sz="quarter" idx="37" hasCustomPrompt="1"/>
          </p:nvPr>
        </p:nvSpPr>
        <p:spPr>
          <a:xfrm>
            <a:off x="12340730" y="3559400"/>
            <a:ext cx="3145367" cy="2317885"/>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52396" indent="-143930">
              <a:tabLst/>
              <a:defRPr>
                <a:latin typeface="Verdana" panose="020B0604030504040204" pitchFamily="34" charset="0"/>
                <a:ea typeface="Verdana" panose="020B0604030504040204" pitchFamily="34" charset="0"/>
                <a:cs typeface="Verdana" panose="020B0604030504040204" pitchFamily="34" charset="0"/>
              </a:defRPr>
            </a:lvl2pPr>
            <a:lvl3pPr marL="152396" indent="-143930">
              <a:tabLst/>
              <a:defRPr>
                <a:latin typeface="Verdana" panose="020B0604030504040204" pitchFamily="34" charset="0"/>
                <a:ea typeface="Verdana" panose="020B0604030504040204" pitchFamily="34" charset="0"/>
                <a:cs typeface="Verdana" panose="020B0604030504040204" pitchFamily="34" charset="0"/>
              </a:defRPr>
            </a:lvl3pPr>
            <a:lvl4pPr marL="152396" indent="-143930">
              <a:tabLst/>
              <a:defRPr>
                <a:latin typeface="Verdana" panose="020B0604030504040204" pitchFamily="34" charset="0"/>
                <a:ea typeface="Verdana" panose="020B0604030504040204" pitchFamily="34" charset="0"/>
                <a:cs typeface="Verdana" panose="020B0604030504040204" pitchFamily="34" charset="0"/>
              </a:defRPr>
            </a:lvl4pPr>
            <a:lvl5pPr marL="152396" indent="-143930">
              <a:tabLst/>
              <a:defRPr>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Place Image Here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6257346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45527-CD16-4E66-9DBE-FDEB14F684F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4377B19-7326-424D-AC83-2F40D8C54EF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EB0036-92B6-4D68-B189-399DD18BF200}"/>
              </a:ext>
            </a:extLst>
          </p:cNvPr>
          <p:cNvSpPr>
            <a:spLocks noGrp="1"/>
          </p:cNvSpPr>
          <p:nvPr>
            <p:ph type="dt" sz="half" idx="10"/>
          </p:nvPr>
        </p:nvSpPr>
        <p:spPr/>
        <p:txBody>
          <a:bodyPr/>
          <a:lstStyle/>
          <a:p>
            <a:fld id="{C37969DD-5B7E-4B16-891E-75C7D50EB418}" type="datetimeFigureOut">
              <a:rPr lang="en-US" smtClean="0"/>
              <a:t>5/29/2026</a:t>
            </a:fld>
            <a:endParaRPr lang="en-US"/>
          </a:p>
        </p:txBody>
      </p:sp>
      <p:sp>
        <p:nvSpPr>
          <p:cNvPr id="5" name="Footer Placeholder 4">
            <a:extLst>
              <a:ext uri="{FF2B5EF4-FFF2-40B4-BE49-F238E27FC236}">
                <a16:creationId xmlns:a16="http://schemas.microsoft.com/office/drawing/2014/main" id="{1F526322-F792-4C2C-B1A0-CDECB275D0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D96A55-94FA-4008-8AE8-A9EC6716010A}"/>
              </a:ext>
            </a:extLst>
          </p:cNvPr>
          <p:cNvSpPr>
            <a:spLocks noGrp="1"/>
          </p:cNvSpPr>
          <p:nvPr>
            <p:ph type="sldNum" sz="quarter" idx="12"/>
          </p:nvPr>
        </p:nvSpPr>
        <p:spPr/>
        <p:txBody>
          <a:bodyPr/>
          <a:lstStyle/>
          <a:p>
            <a:fld id="{BDBDA05A-AF6C-47E7-A336-AC94BB2E8C61}" type="slidenum">
              <a:rPr lang="en-US" smtClean="0"/>
              <a:t>‹#›</a:t>
            </a:fld>
            <a:endParaRPr lang="en-US"/>
          </a:p>
        </p:txBody>
      </p:sp>
    </p:spTree>
    <p:extLst>
      <p:ext uri="{BB962C8B-B14F-4D97-AF65-F5344CB8AC3E}">
        <p14:creationId xmlns:p14="http://schemas.microsoft.com/office/powerpoint/2010/main" val="9292031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Line Head, Number List, 6 Image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1684000" y="6244760"/>
            <a:ext cx="304800" cy="365125"/>
          </a:xfrm>
          <a:prstGeom prst="rect">
            <a:avLst/>
          </a:prstGeom>
        </p:spPr>
        <p:txBody>
          <a:bodyPr anchor="ctr"/>
          <a:lstStyle>
            <a:lvl1pPr algn="r">
              <a:defRPr sz="1333" b="0" i="0">
                <a:solidFill>
                  <a:srgbClr val="828383"/>
                </a:solidFill>
                <a:latin typeface="Verdana" panose="020B0604030504040204" pitchFamily="34" charset="0"/>
                <a:ea typeface="Verdana" panose="020B0604030504040204" pitchFamily="34" charset="0"/>
                <a:cs typeface="Verdana" panose="020B0604030504040204" pitchFamily="34" charset="0"/>
              </a:defRPr>
            </a:lvl1pPr>
          </a:lstStyle>
          <a:p>
            <a:fld id="{935F4044-894B-B74C-BA70-A76DFBF02618}" type="slidenum">
              <a:rPr lang="en-US" smtClean="0"/>
              <a:pPr/>
              <a:t>‹#›</a:t>
            </a:fld>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5" name="Footer Placeholder 4">
            <a:extLst>
              <a:ext uri="{FF2B5EF4-FFF2-40B4-BE49-F238E27FC236}">
                <a16:creationId xmlns:a16="http://schemas.microsoft.com/office/drawing/2014/main" id="{E160BB73-179B-9B4D-8CFD-64CC97640061}"/>
              </a:ext>
            </a:extLst>
          </p:cNvPr>
          <p:cNvSpPr>
            <a:spLocks noGrp="1"/>
          </p:cNvSpPr>
          <p:nvPr>
            <p:ph type="ftr" sz="quarter" idx="23"/>
          </p:nvPr>
        </p:nvSpPr>
        <p:spPr>
          <a:xfrm>
            <a:off x="4267200" y="6222864"/>
            <a:ext cx="7315200" cy="365125"/>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endParaRPr lang="en-US" dirty="0"/>
          </a:p>
        </p:txBody>
      </p:sp>
      <p:sp>
        <p:nvSpPr>
          <p:cNvPr id="7" name="Text Placeholder 6">
            <a:extLst>
              <a:ext uri="{FF2B5EF4-FFF2-40B4-BE49-F238E27FC236}">
                <a16:creationId xmlns:a16="http://schemas.microsoft.com/office/drawing/2014/main" id="{06FCA555-B86A-BC43-B1B8-CD95C0338AD0}"/>
              </a:ext>
            </a:extLst>
          </p:cNvPr>
          <p:cNvSpPr>
            <a:spLocks noGrp="1"/>
          </p:cNvSpPr>
          <p:nvPr>
            <p:ph type="body" sz="quarter" idx="26" hasCustomPrompt="1"/>
          </p:nvPr>
        </p:nvSpPr>
        <p:spPr>
          <a:xfrm>
            <a:off x="1219200" y="5461000"/>
            <a:ext cx="10363200" cy="437685"/>
          </a:xfrm>
          <a:prstGeom prst="rect">
            <a:avLst/>
          </a:prstGeom>
        </p:spPr>
        <p:txBody>
          <a:bodyPr lIns="0" tIns="0" rIns="0" bIns="0" anchor="b"/>
          <a:lstStyle>
            <a:lvl1pPr algn="r">
              <a:lnSpc>
                <a:spcPct val="100000"/>
              </a:lnSpc>
              <a:defRPr sz="1333">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Credit line here 10 pt. or smaller</a:t>
            </a:r>
          </a:p>
        </p:txBody>
      </p:sp>
      <p:sp>
        <p:nvSpPr>
          <p:cNvPr id="3" name="Text Placeholder 2">
            <a:extLst>
              <a:ext uri="{FF2B5EF4-FFF2-40B4-BE49-F238E27FC236}">
                <a16:creationId xmlns:a16="http://schemas.microsoft.com/office/drawing/2014/main" id="{6B486573-5183-964F-94B7-7C8705909F4F}"/>
              </a:ext>
            </a:extLst>
          </p:cNvPr>
          <p:cNvSpPr>
            <a:spLocks noGrp="1"/>
          </p:cNvSpPr>
          <p:nvPr>
            <p:ph type="body" sz="quarter" idx="27" hasCustomPrompt="1"/>
          </p:nvPr>
        </p:nvSpPr>
        <p:spPr>
          <a:xfrm>
            <a:off x="1219200" y="445277"/>
            <a:ext cx="10359696" cy="1358123"/>
          </a:xfrm>
          <a:prstGeom prst="rect">
            <a:avLst/>
          </a:prstGeom>
        </p:spPr>
        <p:txBody>
          <a:bodyPr lIns="0" tIns="0" rIns="0" bIns="0"/>
          <a:lstStyle>
            <a:lvl1pPr>
              <a:lnSpc>
                <a:spcPts val="4267"/>
              </a:lnSpc>
              <a:defRPr sz="4267" b="1"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10584" indent="0">
              <a:lnSpc>
                <a:spcPts val="4800"/>
              </a:lnSpc>
              <a:spcBef>
                <a:spcPts val="0"/>
              </a:spcBef>
              <a:buFontTx/>
              <a:buNone/>
              <a:tabLst/>
              <a:defRPr sz="4800" b="1"/>
            </a:lvl2pPr>
            <a:lvl3pPr marL="10584" indent="0">
              <a:lnSpc>
                <a:spcPts val="4800"/>
              </a:lnSpc>
              <a:spcBef>
                <a:spcPts val="0"/>
              </a:spcBef>
              <a:buFontTx/>
              <a:buNone/>
              <a:tabLst/>
              <a:defRPr sz="4800" b="1"/>
            </a:lvl3pPr>
            <a:lvl4pPr marL="10584" indent="0">
              <a:lnSpc>
                <a:spcPts val="4800"/>
              </a:lnSpc>
              <a:spcBef>
                <a:spcPts val="0"/>
              </a:spcBef>
              <a:buFontTx/>
              <a:buNone/>
              <a:tabLst/>
              <a:defRPr sz="4800" b="1"/>
            </a:lvl4pPr>
            <a:lvl5pPr marL="10584" indent="0">
              <a:lnSpc>
                <a:spcPts val="4800"/>
              </a:lnSpc>
              <a:spcBef>
                <a:spcPts val="0"/>
              </a:spcBef>
              <a:buFontTx/>
              <a:buNone/>
              <a:tabLst/>
              <a:defRPr sz="4800" b="1"/>
            </a:lvl5pPr>
          </a:lstStyle>
          <a:p>
            <a:pPr lvl="0"/>
            <a:r>
              <a:rPr lang="en-US" dirty="0"/>
              <a:t>1-Line Headline Here</a:t>
            </a:r>
          </a:p>
          <a:p>
            <a:pPr lvl="0"/>
            <a:r>
              <a:rPr lang="en-US" dirty="0"/>
              <a:t>2-Line Headline Here</a:t>
            </a:r>
          </a:p>
        </p:txBody>
      </p:sp>
      <p:sp>
        <p:nvSpPr>
          <p:cNvPr id="8" name="Text Placeholder 7">
            <a:extLst>
              <a:ext uri="{FF2B5EF4-FFF2-40B4-BE49-F238E27FC236}">
                <a16:creationId xmlns:a16="http://schemas.microsoft.com/office/drawing/2014/main" id="{7CB7CBC9-11CF-F349-AEFE-5D1A13537F95}"/>
              </a:ext>
            </a:extLst>
          </p:cNvPr>
          <p:cNvSpPr>
            <a:spLocks noGrp="1"/>
          </p:cNvSpPr>
          <p:nvPr>
            <p:ph type="body" sz="quarter" idx="28" hasCustomPrompt="1"/>
          </p:nvPr>
        </p:nvSpPr>
        <p:spPr>
          <a:xfrm>
            <a:off x="1219200" y="1904400"/>
            <a:ext cx="6908800" cy="3353400"/>
          </a:xfrm>
          <a:prstGeom prst="rect">
            <a:avLst/>
          </a:prstGeom>
        </p:spPr>
        <p:txBody>
          <a:bodyPr lIns="0" tIns="0" rIns="0" bIns="0"/>
          <a:lstStyle>
            <a:lvl1pPr>
              <a:lnSpc>
                <a:spcPts val="2800"/>
              </a:lnSpc>
              <a:defRPr sz="2400" b="1">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nSpc>
                <a:spcPts val="2800"/>
              </a:lnSpc>
              <a:spcBef>
                <a:spcPts val="1200"/>
              </a:spcBef>
              <a:tabLst/>
              <a:defRPr sz="2400">
                <a:solidFill>
                  <a:sysClr val="windowText" lastClr="000000"/>
                </a:solidFill>
                <a:latin typeface="Verdana" panose="020B0604030504040204" pitchFamily="34" charset="0"/>
                <a:ea typeface="Verdana" panose="020B0604030504040204" pitchFamily="34" charset="0"/>
                <a:cs typeface="Verdana" panose="020B0604030504040204" pitchFamily="34" charset="0"/>
              </a:defRPr>
            </a:lvl2pPr>
            <a:lvl3pPr marL="8466" indent="0">
              <a:spcBef>
                <a:spcPts val="400"/>
              </a:spcBef>
              <a:buFont typeface="+mj-lt"/>
              <a:buAutoNum type="arabicPeriod"/>
              <a:tabLst/>
              <a:defRPr sz="2133" b="0" i="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535504" indent="-230712">
              <a:spcBef>
                <a:spcPts val="400"/>
              </a:spcBef>
              <a:tabLst/>
              <a:defRPr sz="2133" b="0" i="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840296" indent="-304792">
              <a:spcBef>
                <a:spcPts val="400"/>
              </a:spcBef>
              <a:buFont typeface="System Font Regular"/>
              <a:buChar char="–"/>
              <a:tabLst/>
              <a:defRPr sz="2133" b="0" i="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Type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11">
            <a:extLst>
              <a:ext uri="{FF2B5EF4-FFF2-40B4-BE49-F238E27FC236}">
                <a16:creationId xmlns:a16="http://schemas.microsoft.com/office/drawing/2014/main" id="{92696812-46F5-5D41-B3D2-99F114358621}"/>
              </a:ext>
            </a:extLst>
          </p:cNvPr>
          <p:cNvSpPr>
            <a:spLocks noGrp="1"/>
          </p:cNvSpPr>
          <p:nvPr>
            <p:ph sz="quarter" idx="32" hasCustomPrompt="1"/>
          </p:nvPr>
        </p:nvSpPr>
        <p:spPr>
          <a:xfrm>
            <a:off x="10058400" y="8200"/>
            <a:ext cx="1930400" cy="1701800"/>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52396" indent="-143930">
              <a:tabLst/>
              <a:defRPr>
                <a:latin typeface="Verdana" panose="020B0604030504040204" pitchFamily="34" charset="0"/>
                <a:ea typeface="Verdana" panose="020B0604030504040204" pitchFamily="34" charset="0"/>
                <a:cs typeface="Verdana" panose="020B0604030504040204" pitchFamily="34" charset="0"/>
              </a:defRPr>
            </a:lvl2pPr>
            <a:lvl3pPr marL="152396" indent="-143930">
              <a:tabLst/>
              <a:defRPr>
                <a:latin typeface="Verdana" panose="020B0604030504040204" pitchFamily="34" charset="0"/>
                <a:ea typeface="Verdana" panose="020B0604030504040204" pitchFamily="34" charset="0"/>
                <a:cs typeface="Verdana" panose="020B0604030504040204" pitchFamily="34" charset="0"/>
              </a:defRPr>
            </a:lvl3pPr>
            <a:lvl4pPr marL="152396" indent="-143930">
              <a:tabLst/>
              <a:defRPr>
                <a:latin typeface="Verdana" panose="020B0604030504040204" pitchFamily="34" charset="0"/>
                <a:ea typeface="Verdana" panose="020B0604030504040204" pitchFamily="34" charset="0"/>
                <a:cs typeface="Verdana" panose="020B0604030504040204" pitchFamily="34" charset="0"/>
              </a:defRPr>
            </a:lvl4pPr>
            <a:lvl5pPr marL="152396" indent="-143930">
              <a:tabLst/>
              <a:defRPr>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Place Image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1">
            <a:extLst>
              <a:ext uri="{FF2B5EF4-FFF2-40B4-BE49-F238E27FC236}">
                <a16:creationId xmlns:a16="http://schemas.microsoft.com/office/drawing/2014/main" id="{3EDB8184-FA24-BA4E-B34A-BC17070B0E14}"/>
              </a:ext>
            </a:extLst>
          </p:cNvPr>
          <p:cNvSpPr>
            <a:spLocks noGrp="1"/>
          </p:cNvSpPr>
          <p:nvPr>
            <p:ph sz="quarter" idx="33" hasCustomPrompt="1"/>
          </p:nvPr>
        </p:nvSpPr>
        <p:spPr>
          <a:xfrm>
            <a:off x="10058400" y="1803400"/>
            <a:ext cx="1930400" cy="1701800"/>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52396" indent="-143930">
              <a:tabLst/>
              <a:defRPr>
                <a:latin typeface="Verdana" panose="020B0604030504040204" pitchFamily="34" charset="0"/>
                <a:ea typeface="Verdana" panose="020B0604030504040204" pitchFamily="34" charset="0"/>
                <a:cs typeface="Verdana" panose="020B0604030504040204" pitchFamily="34" charset="0"/>
              </a:defRPr>
            </a:lvl2pPr>
            <a:lvl3pPr marL="152396" indent="-143930">
              <a:tabLst/>
              <a:defRPr>
                <a:latin typeface="Verdana" panose="020B0604030504040204" pitchFamily="34" charset="0"/>
                <a:ea typeface="Verdana" panose="020B0604030504040204" pitchFamily="34" charset="0"/>
                <a:cs typeface="Verdana" panose="020B0604030504040204" pitchFamily="34" charset="0"/>
              </a:defRPr>
            </a:lvl3pPr>
            <a:lvl4pPr marL="152396" indent="-143930">
              <a:tabLst/>
              <a:defRPr>
                <a:latin typeface="Verdana" panose="020B0604030504040204" pitchFamily="34" charset="0"/>
                <a:ea typeface="Verdana" panose="020B0604030504040204" pitchFamily="34" charset="0"/>
                <a:cs typeface="Verdana" panose="020B0604030504040204" pitchFamily="34" charset="0"/>
              </a:defRPr>
            </a:lvl4pPr>
            <a:lvl5pPr marL="152396" indent="-143930">
              <a:tabLst/>
              <a:defRPr>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Place Image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1">
            <a:extLst>
              <a:ext uri="{FF2B5EF4-FFF2-40B4-BE49-F238E27FC236}">
                <a16:creationId xmlns:a16="http://schemas.microsoft.com/office/drawing/2014/main" id="{9CA48BC7-D3C5-494E-8B91-1788BF25BE8E}"/>
              </a:ext>
            </a:extLst>
          </p:cNvPr>
          <p:cNvSpPr>
            <a:spLocks noGrp="1"/>
          </p:cNvSpPr>
          <p:nvPr>
            <p:ph sz="quarter" idx="34" hasCustomPrompt="1"/>
          </p:nvPr>
        </p:nvSpPr>
        <p:spPr>
          <a:xfrm>
            <a:off x="10058400" y="3589000"/>
            <a:ext cx="1930400" cy="2317885"/>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52396" indent="-143930">
              <a:tabLst/>
              <a:defRPr>
                <a:latin typeface="Verdana" panose="020B0604030504040204" pitchFamily="34" charset="0"/>
                <a:ea typeface="Verdana" panose="020B0604030504040204" pitchFamily="34" charset="0"/>
                <a:cs typeface="Verdana" panose="020B0604030504040204" pitchFamily="34" charset="0"/>
              </a:defRPr>
            </a:lvl2pPr>
            <a:lvl3pPr marL="152396" indent="-143930">
              <a:tabLst/>
              <a:defRPr>
                <a:latin typeface="Verdana" panose="020B0604030504040204" pitchFamily="34" charset="0"/>
                <a:ea typeface="Verdana" panose="020B0604030504040204" pitchFamily="34" charset="0"/>
                <a:cs typeface="Verdana" panose="020B0604030504040204" pitchFamily="34" charset="0"/>
              </a:defRPr>
            </a:lvl3pPr>
            <a:lvl4pPr marL="152396" indent="-143930">
              <a:tabLst/>
              <a:defRPr>
                <a:latin typeface="Verdana" panose="020B0604030504040204" pitchFamily="34" charset="0"/>
                <a:ea typeface="Verdana" panose="020B0604030504040204" pitchFamily="34" charset="0"/>
                <a:cs typeface="Verdana" panose="020B0604030504040204" pitchFamily="34" charset="0"/>
              </a:defRPr>
            </a:lvl4pPr>
            <a:lvl5pPr marL="152396" indent="-143930">
              <a:tabLst/>
              <a:defRPr>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Place Image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1">
            <a:extLst>
              <a:ext uri="{FF2B5EF4-FFF2-40B4-BE49-F238E27FC236}">
                <a16:creationId xmlns:a16="http://schemas.microsoft.com/office/drawing/2014/main" id="{F1A5CF1C-D1DE-0446-AC85-08B64AB471F6}"/>
              </a:ext>
            </a:extLst>
          </p:cNvPr>
          <p:cNvSpPr>
            <a:spLocks noGrp="1"/>
          </p:cNvSpPr>
          <p:nvPr>
            <p:ph sz="quarter" idx="35" hasCustomPrompt="1"/>
          </p:nvPr>
        </p:nvSpPr>
        <p:spPr>
          <a:xfrm>
            <a:off x="8013600" y="8200"/>
            <a:ext cx="1930400" cy="1701800"/>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52396" indent="-143930">
              <a:tabLst/>
              <a:defRPr>
                <a:latin typeface="Verdana" panose="020B0604030504040204" pitchFamily="34" charset="0"/>
                <a:ea typeface="Verdana" panose="020B0604030504040204" pitchFamily="34" charset="0"/>
                <a:cs typeface="Verdana" panose="020B0604030504040204" pitchFamily="34" charset="0"/>
              </a:defRPr>
            </a:lvl2pPr>
            <a:lvl3pPr marL="152396" indent="-143930">
              <a:tabLst/>
              <a:defRPr>
                <a:latin typeface="Verdana" panose="020B0604030504040204" pitchFamily="34" charset="0"/>
                <a:ea typeface="Verdana" panose="020B0604030504040204" pitchFamily="34" charset="0"/>
                <a:cs typeface="Verdana" panose="020B0604030504040204" pitchFamily="34" charset="0"/>
              </a:defRPr>
            </a:lvl3pPr>
            <a:lvl4pPr marL="152396" indent="-143930">
              <a:tabLst/>
              <a:defRPr>
                <a:latin typeface="Verdana" panose="020B0604030504040204" pitchFamily="34" charset="0"/>
                <a:ea typeface="Verdana" panose="020B0604030504040204" pitchFamily="34" charset="0"/>
                <a:cs typeface="Verdana" panose="020B0604030504040204" pitchFamily="34" charset="0"/>
              </a:defRPr>
            </a:lvl4pPr>
            <a:lvl5pPr marL="152396" indent="-143930">
              <a:tabLst/>
              <a:defRPr>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Place Image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11">
            <a:extLst>
              <a:ext uri="{FF2B5EF4-FFF2-40B4-BE49-F238E27FC236}">
                <a16:creationId xmlns:a16="http://schemas.microsoft.com/office/drawing/2014/main" id="{E9AD0B90-6682-6340-84B2-225BA6833FC6}"/>
              </a:ext>
            </a:extLst>
          </p:cNvPr>
          <p:cNvSpPr>
            <a:spLocks noGrp="1"/>
          </p:cNvSpPr>
          <p:nvPr>
            <p:ph sz="quarter" idx="36" hasCustomPrompt="1"/>
          </p:nvPr>
        </p:nvSpPr>
        <p:spPr>
          <a:xfrm>
            <a:off x="8013600" y="1803400"/>
            <a:ext cx="1930400" cy="1701800"/>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52396" indent="-143930">
              <a:tabLst/>
              <a:defRPr>
                <a:latin typeface="Verdana" panose="020B0604030504040204" pitchFamily="34" charset="0"/>
                <a:ea typeface="Verdana" panose="020B0604030504040204" pitchFamily="34" charset="0"/>
                <a:cs typeface="Verdana" panose="020B0604030504040204" pitchFamily="34" charset="0"/>
              </a:defRPr>
            </a:lvl2pPr>
            <a:lvl3pPr marL="152396" indent="-143930">
              <a:tabLst/>
              <a:defRPr>
                <a:latin typeface="Verdana" panose="020B0604030504040204" pitchFamily="34" charset="0"/>
                <a:ea typeface="Verdana" panose="020B0604030504040204" pitchFamily="34" charset="0"/>
                <a:cs typeface="Verdana" panose="020B0604030504040204" pitchFamily="34" charset="0"/>
              </a:defRPr>
            </a:lvl3pPr>
            <a:lvl4pPr marL="152396" indent="-143930">
              <a:tabLst/>
              <a:defRPr>
                <a:latin typeface="Verdana" panose="020B0604030504040204" pitchFamily="34" charset="0"/>
                <a:ea typeface="Verdana" panose="020B0604030504040204" pitchFamily="34" charset="0"/>
                <a:cs typeface="Verdana" panose="020B0604030504040204" pitchFamily="34" charset="0"/>
              </a:defRPr>
            </a:lvl4pPr>
            <a:lvl5pPr marL="152396" indent="-143930">
              <a:tabLst/>
              <a:defRPr>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Place Image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Content Placeholder 11">
            <a:extLst>
              <a:ext uri="{FF2B5EF4-FFF2-40B4-BE49-F238E27FC236}">
                <a16:creationId xmlns:a16="http://schemas.microsoft.com/office/drawing/2014/main" id="{F84D6407-88DB-A145-A4E2-9305C0BFF39C}"/>
              </a:ext>
            </a:extLst>
          </p:cNvPr>
          <p:cNvSpPr>
            <a:spLocks noGrp="1"/>
          </p:cNvSpPr>
          <p:nvPr>
            <p:ph sz="quarter" idx="37" hasCustomPrompt="1"/>
          </p:nvPr>
        </p:nvSpPr>
        <p:spPr>
          <a:xfrm>
            <a:off x="8013600" y="3589000"/>
            <a:ext cx="1930400" cy="2317885"/>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52396" indent="-143930">
              <a:tabLst/>
              <a:defRPr>
                <a:latin typeface="Verdana" panose="020B0604030504040204" pitchFamily="34" charset="0"/>
                <a:ea typeface="Verdana" panose="020B0604030504040204" pitchFamily="34" charset="0"/>
                <a:cs typeface="Verdana" panose="020B0604030504040204" pitchFamily="34" charset="0"/>
              </a:defRPr>
            </a:lvl2pPr>
            <a:lvl3pPr marL="152396" indent="-143930">
              <a:tabLst/>
              <a:defRPr>
                <a:latin typeface="Verdana" panose="020B0604030504040204" pitchFamily="34" charset="0"/>
                <a:ea typeface="Verdana" panose="020B0604030504040204" pitchFamily="34" charset="0"/>
                <a:cs typeface="Verdana" panose="020B0604030504040204" pitchFamily="34" charset="0"/>
              </a:defRPr>
            </a:lvl3pPr>
            <a:lvl4pPr marL="152396" indent="-143930">
              <a:tabLst/>
              <a:defRPr>
                <a:latin typeface="Verdana" panose="020B0604030504040204" pitchFamily="34" charset="0"/>
                <a:ea typeface="Verdana" panose="020B0604030504040204" pitchFamily="34" charset="0"/>
                <a:cs typeface="Verdana" panose="020B0604030504040204" pitchFamily="34" charset="0"/>
              </a:defRPr>
            </a:lvl4pPr>
            <a:lvl5pPr marL="152396" indent="-143930">
              <a:tabLst/>
              <a:defRPr>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Place Image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Content Placeholder 11">
            <a:extLst>
              <a:ext uri="{FF2B5EF4-FFF2-40B4-BE49-F238E27FC236}">
                <a16:creationId xmlns:a16="http://schemas.microsoft.com/office/drawing/2014/main" id="{ECFB8DE8-EB4B-1141-81A0-74A3B684F4E5}"/>
              </a:ext>
            </a:extLst>
          </p:cNvPr>
          <p:cNvSpPr>
            <a:spLocks noGrp="1"/>
          </p:cNvSpPr>
          <p:nvPr>
            <p:ph sz="quarter" idx="38" hasCustomPrompt="1"/>
          </p:nvPr>
        </p:nvSpPr>
        <p:spPr>
          <a:xfrm>
            <a:off x="12458400" y="8200"/>
            <a:ext cx="1930400" cy="1701800"/>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52396" indent="-143930">
              <a:tabLst/>
              <a:defRPr>
                <a:latin typeface="Verdana" panose="020B0604030504040204" pitchFamily="34" charset="0"/>
                <a:ea typeface="Verdana" panose="020B0604030504040204" pitchFamily="34" charset="0"/>
                <a:cs typeface="Verdana" panose="020B0604030504040204" pitchFamily="34" charset="0"/>
              </a:defRPr>
            </a:lvl2pPr>
            <a:lvl3pPr marL="152396" indent="-143930">
              <a:tabLst/>
              <a:defRPr>
                <a:latin typeface="Verdana" panose="020B0604030504040204" pitchFamily="34" charset="0"/>
                <a:ea typeface="Verdana" panose="020B0604030504040204" pitchFamily="34" charset="0"/>
                <a:cs typeface="Verdana" panose="020B0604030504040204" pitchFamily="34" charset="0"/>
              </a:defRPr>
            </a:lvl3pPr>
            <a:lvl4pPr marL="152396" indent="-143930">
              <a:tabLst/>
              <a:defRPr>
                <a:latin typeface="Verdana" panose="020B0604030504040204" pitchFamily="34" charset="0"/>
                <a:ea typeface="Verdana" panose="020B0604030504040204" pitchFamily="34" charset="0"/>
                <a:cs typeface="Verdana" panose="020B0604030504040204" pitchFamily="34" charset="0"/>
              </a:defRPr>
            </a:lvl4pPr>
            <a:lvl5pPr marL="152396" indent="-143930">
              <a:tabLst/>
              <a:defRPr>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Place Image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Content Placeholder 11">
            <a:extLst>
              <a:ext uri="{FF2B5EF4-FFF2-40B4-BE49-F238E27FC236}">
                <a16:creationId xmlns:a16="http://schemas.microsoft.com/office/drawing/2014/main" id="{462699FE-8CF3-B147-AE69-3FCE1F0A7D59}"/>
              </a:ext>
            </a:extLst>
          </p:cNvPr>
          <p:cNvSpPr>
            <a:spLocks noGrp="1"/>
          </p:cNvSpPr>
          <p:nvPr>
            <p:ph sz="quarter" idx="39" hasCustomPrompt="1"/>
          </p:nvPr>
        </p:nvSpPr>
        <p:spPr>
          <a:xfrm>
            <a:off x="12458400" y="1803400"/>
            <a:ext cx="1930400" cy="1701800"/>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52396" indent="-143930">
              <a:tabLst/>
              <a:defRPr>
                <a:latin typeface="Verdana" panose="020B0604030504040204" pitchFamily="34" charset="0"/>
                <a:ea typeface="Verdana" panose="020B0604030504040204" pitchFamily="34" charset="0"/>
                <a:cs typeface="Verdana" panose="020B0604030504040204" pitchFamily="34" charset="0"/>
              </a:defRPr>
            </a:lvl2pPr>
            <a:lvl3pPr marL="152396" indent="-143930">
              <a:tabLst/>
              <a:defRPr>
                <a:latin typeface="Verdana" panose="020B0604030504040204" pitchFamily="34" charset="0"/>
                <a:ea typeface="Verdana" panose="020B0604030504040204" pitchFamily="34" charset="0"/>
                <a:cs typeface="Verdana" panose="020B0604030504040204" pitchFamily="34" charset="0"/>
              </a:defRPr>
            </a:lvl3pPr>
            <a:lvl4pPr marL="152396" indent="-143930">
              <a:tabLst/>
              <a:defRPr>
                <a:latin typeface="Verdana" panose="020B0604030504040204" pitchFamily="34" charset="0"/>
                <a:ea typeface="Verdana" panose="020B0604030504040204" pitchFamily="34" charset="0"/>
                <a:cs typeface="Verdana" panose="020B0604030504040204" pitchFamily="34" charset="0"/>
              </a:defRPr>
            </a:lvl4pPr>
            <a:lvl5pPr marL="152396" indent="-143930">
              <a:tabLst/>
              <a:defRPr>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Place Image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Content Placeholder 11">
            <a:extLst>
              <a:ext uri="{FF2B5EF4-FFF2-40B4-BE49-F238E27FC236}">
                <a16:creationId xmlns:a16="http://schemas.microsoft.com/office/drawing/2014/main" id="{6A6916DC-3821-0E49-B26E-5BF44A92EE7C}"/>
              </a:ext>
            </a:extLst>
          </p:cNvPr>
          <p:cNvSpPr>
            <a:spLocks noGrp="1"/>
          </p:cNvSpPr>
          <p:nvPr>
            <p:ph sz="quarter" idx="40" hasCustomPrompt="1"/>
          </p:nvPr>
        </p:nvSpPr>
        <p:spPr>
          <a:xfrm>
            <a:off x="12458400" y="3589000"/>
            <a:ext cx="1930400" cy="2317885"/>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52396" indent="-143930">
              <a:tabLst/>
              <a:defRPr>
                <a:latin typeface="Verdana" panose="020B0604030504040204" pitchFamily="34" charset="0"/>
                <a:ea typeface="Verdana" panose="020B0604030504040204" pitchFamily="34" charset="0"/>
                <a:cs typeface="Verdana" panose="020B0604030504040204" pitchFamily="34" charset="0"/>
              </a:defRPr>
            </a:lvl2pPr>
            <a:lvl3pPr marL="152396" indent="-143930">
              <a:tabLst/>
              <a:defRPr>
                <a:latin typeface="Verdana" panose="020B0604030504040204" pitchFamily="34" charset="0"/>
                <a:ea typeface="Verdana" panose="020B0604030504040204" pitchFamily="34" charset="0"/>
                <a:cs typeface="Verdana" panose="020B0604030504040204" pitchFamily="34" charset="0"/>
              </a:defRPr>
            </a:lvl3pPr>
            <a:lvl4pPr marL="152396" indent="-143930">
              <a:tabLst/>
              <a:defRPr>
                <a:latin typeface="Verdana" panose="020B0604030504040204" pitchFamily="34" charset="0"/>
                <a:ea typeface="Verdana" panose="020B0604030504040204" pitchFamily="34" charset="0"/>
                <a:cs typeface="Verdana" panose="020B0604030504040204" pitchFamily="34" charset="0"/>
              </a:defRPr>
            </a:lvl4pPr>
            <a:lvl5pPr marL="152396" indent="-143930">
              <a:tabLst/>
              <a:defRPr>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Place Image Here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7225546"/>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Head, 3 Photos with copy">
    <p:spTree>
      <p:nvGrpSpPr>
        <p:cNvPr id="1" name=""/>
        <p:cNvGrpSpPr/>
        <p:nvPr/>
      </p:nvGrpSpPr>
      <p:grpSpPr>
        <a:xfrm>
          <a:off x="0" y="0"/>
          <a:ext cx="0" cy="0"/>
          <a:chOff x="0" y="0"/>
          <a:chExt cx="0" cy="0"/>
        </a:xfrm>
      </p:grpSpPr>
      <p:sp>
        <p:nvSpPr>
          <p:cNvPr id="17" name="Slide Number Placeholder 5"/>
          <p:cNvSpPr>
            <a:spLocks noGrp="1"/>
          </p:cNvSpPr>
          <p:nvPr>
            <p:ph type="sldNum" sz="quarter" idx="12"/>
          </p:nvPr>
        </p:nvSpPr>
        <p:spPr>
          <a:xfrm>
            <a:off x="11684000" y="6244759"/>
            <a:ext cx="304800" cy="365124"/>
          </a:xfrm>
          <a:prstGeom prst="rect">
            <a:avLst/>
          </a:prstGeom>
        </p:spPr>
        <p:txBody>
          <a:bodyPr/>
          <a:lstStyle>
            <a:lvl1pPr algn="r">
              <a:defRPr sz="1333" b="0" i="0">
                <a:solidFill>
                  <a:srgbClr val="828383"/>
                </a:solidFill>
                <a:latin typeface="Verdana" panose="020B0604030504040204" pitchFamily="34" charset="0"/>
                <a:ea typeface="Verdana" panose="020B0604030504040204" pitchFamily="34" charset="0"/>
                <a:cs typeface="Verdana" panose="020B0604030504040204" pitchFamily="34" charset="0"/>
              </a:defRPr>
            </a:lvl1pPr>
          </a:lstStyle>
          <a:p>
            <a:fld id="{935F4044-894B-B74C-BA70-A76DFBF02618}" type="slidenum">
              <a:rPr lang="en-US" smtClean="0"/>
              <a:pPr/>
              <a:t>‹#›</a:t>
            </a:fld>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18" name="Picture Placeholder 2"/>
          <p:cNvSpPr>
            <a:spLocks noGrp="1"/>
          </p:cNvSpPr>
          <p:nvPr>
            <p:ph type="pic" idx="13" hasCustomPrompt="1"/>
          </p:nvPr>
        </p:nvSpPr>
        <p:spPr>
          <a:xfrm>
            <a:off x="1727200" y="1930400"/>
            <a:ext cx="2235200" cy="3124200"/>
          </a:xfrm>
          <a:prstGeom prst="rect">
            <a:avLst/>
          </a:prstGeom>
          <a:solidFill>
            <a:schemeClr val="bg1"/>
          </a:solidFill>
          <a:ln w="6350">
            <a:solidFill>
              <a:schemeClr val="bg1">
                <a:lumMod val="85000"/>
              </a:schemeClr>
            </a:solidFill>
          </a:ln>
        </p:spPr>
        <p:txBody>
          <a:bodyPr anchor="t">
            <a:normAutofit/>
          </a:bodyPr>
          <a:lstStyle>
            <a:lvl1pPr marL="0" indent="0" algn="l">
              <a:buNone/>
              <a:defRPr sz="1200" b="0" i="0">
                <a:solidFill>
                  <a:srgbClr val="828383"/>
                </a:solidFill>
                <a:latin typeface="Verdana" panose="020B0604030504040204" pitchFamily="34" charset="0"/>
                <a:ea typeface="Verdana" panose="020B0604030504040204" pitchFamily="34" charset="0"/>
                <a:cs typeface="Verdana" panose="020B0604030504040204" pitchFamily="34" charset="0"/>
              </a:defRPr>
            </a:lvl1pPr>
            <a:lvl2pPr marL="342891" indent="0">
              <a:buNone/>
              <a:defRPr sz="2100"/>
            </a:lvl2pPr>
            <a:lvl3pPr marL="685783" indent="0">
              <a:buNone/>
              <a:defRPr sz="1800"/>
            </a:lvl3pPr>
            <a:lvl4pPr marL="1028674" indent="0">
              <a:buNone/>
              <a:defRPr sz="1500"/>
            </a:lvl4pPr>
            <a:lvl5pPr marL="1371566" indent="0">
              <a:buNone/>
              <a:defRPr sz="1500"/>
            </a:lvl5pPr>
            <a:lvl6pPr marL="1714457" indent="0">
              <a:buNone/>
              <a:defRPr sz="1500"/>
            </a:lvl6pPr>
            <a:lvl7pPr marL="2057349" indent="0">
              <a:buNone/>
              <a:defRPr sz="1500"/>
            </a:lvl7pPr>
            <a:lvl8pPr marL="2400240" indent="0">
              <a:buNone/>
              <a:defRPr sz="1500"/>
            </a:lvl8pPr>
            <a:lvl9pPr marL="2743131" indent="0">
              <a:buNone/>
              <a:defRPr sz="1500"/>
            </a:lvl9pPr>
          </a:lstStyle>
          <a:p>
            <a:r>
              <a:rPr lang="en-US" dirty="0"/>
              <a:t>Drag picture to placeholder or click icon to add</a:t>
            </a:r>
          </a:p>
        </p:txBody>
      </p:sp>
      <p:sp>
        <p:nvSpPr>
          <p:cNvPr id="2" name="Footer Placeholder 1">
            <a:extLst>
              <a:ext uri="{FF2B5EF4-FFF2-40B4-BE49-F238E27FC236}">
                <a16:creationId xmlns:a16="http://schemas.microsoft.com/office/drawing/2014/main" id="{C10408AA-895A-4746-9428-2BC81E280508}"/>
              </a:ext>
            </a:extLst>
          </p:cNvPr>
          <p:cNvSpPr>
            <a:spLocks noGrp="1"/>
          </p:cNvSpPr>
          <p:nvPr>
            <p:ph type="ftr" sz="quarter" idx="24"/>
          </p:nvPr>
        </p:nvSpPr>
        <p:spPr>
          <a:xfrm>
            <a:off x="4267200" y="6172200"/>
            <a:ext cx="7315200" cy="437685"/>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endParaRPr lang="en-US" dirty="0"/>
          </a:p>
        </p:txBody>
      </p:sp>
      <p:sp>
        <p:nvSpPr>
          <p:cNvPr id="3" name="Title 2">
            <a:extLst>
              <a:ext uri="{FF2B5EF4-FFF2-40B4-BE49-F238E27FC236}">
                <a16:creationId xmlns:a16="http://schemas.microsoft.com/office/drawing/2014/main" id="{C2474DFE-EB57-0D47-84BF-D368EB2265C7}"/>
              </a:ext>
            </a:extLst>
          </p:cNvPr>
          <p:cNvSpPr>
            <a:spLocks noGrp="1"/>
          </p:cNvSpPr>
          <p:nvPr>
            <p:ph type="title" hasCustomPrompt="1"/>
          </p:nvPr>
        </p:nvSpPr>
        <p:spPr>
          <a:xfrm>
            <a:off x="1200417" y="471029"/>
            <a:ext cx="10108352" cy="1459372"/>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r>
              <a:rPr lang="en-US" dirty="0"/>
              <a:t>1-Line Headline Here</a:t>
            </a:r>
            <a:br>
              <a:rPr lang="en-US" dirty="0"/>
            </a:br>
            <a:r>
              <a:rPr lang="en-US" dirty="0"/>
              <a:t>2-Line Headline Here</a:t>
            </a:r>
          </a:p>
        </p:txBody>
      </p:sp>
      <p:sp>
        <p:nvSpPr>
          <p:cNvPr id="8" name="Picture Placeholder 2">
            <a:extLst>
              <a:ext uri="{FF2B5EF4-FFF2-40B4-BE49-F238E27FC236}">
                <a16:creationId xmlns:a16="http://schemas.microsoft.com/office/drawing/2014/main" id="{90FC2D00-2063-3C4A-BD65-4F9CB7698E37}"/>
              </a:ext>
            </a:extLst>
          </p:cNvPr>
          <p:cNvSpPr>
            <a:spLocks noGrp="1"/>
          </p:cNvSpPr>
          <p:nvPr>
            <p:ph type="pic" idx="26" hasCustomPrompt="1"/>
          </p:nvPr>
        </p:nvSpPr>
        <p:spPr>
          <a:xfrm>
            <a:off x="5232400" y="1930400"/>
            <a:ext cx="2235201" cy="3124200"/>
          </a:xfrm>
          <a:prstGeom prst="rect">
            <a:avLst/>
          </a:prstGeom>
          <a:solidFill>
            <a:schemeClr val="bg1"/>
          </a:solidFill>
          <a:ln w="6350">
            <a:solidFill>
              <a:schemeClr val="bg1">
                <a:lumMod val="85000"/>
              </a:schemeClr>
            </a:solidFill>
          </a:ln>
        </p:spPr>
        <p:txBody>
          <a:bodyPr anchor="t">
            <a:normAutofit/>
          </a:bodyPr>
          <a:lstStyle>
            <a:lvl1pPr marL="0" indent="0" algn="l">
              <a:buNone/>
              <a:defRPr sz="1200" b="0" i="0">
                <a:solidFill>
                  <a:srgbClr val="828383"/>
                </a:solidFill>
                <a:latin typeface="Verdana" panose="020B0604030504040204" pitchFamily="34" charset="0"/>
                <a:ea typeface="Verdana" panose="020B0604030504040204" pitchFamily="34" charset="0"/>
                <a:cs typeface="Verdana" panose="020B0604030504040204" pitchFamily="34" charset="0"/>
              </a:defRPr>
            </a:lvl1pPr>
            <a:lvl2pPr marL="342891" indent="0">
              <a:buNone/>
              <a:defRPr sz="2100"/>
            </a:lvl2pPr>
            <a:lvl3pPr marL="685783" indent="0">
              <a:buNone/>
              <a:defRPr sz="1800"/>
            </a:lvl3pPr>
            <a:lvl4pPr marL="1028674" indent="0">
              <a:buNone/>
              <a:defRPr sz="1500"/>
            </a:lvl4pPr>
            <a:lvl5pPr marL="1371566" indent="0">
              <a:buNone/>
              <a:defRPr sz="1500"/>
            </a:lvl5pPr>
            <a:lvl6pPr marL="1714457" indent="0">
              <a:buNone/>
              <a:defRPr sz="1500"/>
            </a:lvl6pPr>
            <a:lvl7pPr marL="2057349" indent="0">
              <a:buNone/>
              <a:defRPr sz="1500"/>
            </a:lvl7pPr>
            <a:lvl8pPr marL="2400240" indent="0">
              <a:buNone/>
              <a:defRPr sz="1500"/>
            </a:lvl8pPr>
            <a:lvl9pPr marL="2743131" indent="0">
              <a:buNone/>
              <a:defRPr sz="1500"/>
            </a:lvl9pPr>
          </a:lstStyle>
          <a:p>
            <a:r>
              <a:rPr lang="en-US" dirty="0"/>
              <a:t>Drag picture to placeholder or click icon to add</a:t>
            </a:r>
          </a:p>
        </p:txBody>
      </p:sp>
      <p:sp>
        <p:nvSpPr>
          <p:cNvPr id="9" name="Picture Placeholder 2">
            <a:extLst>
              <a:ext uri="{FF2B5EF4-FFF2-40B4-BE49-F238E27FC236}">
                <a16:creationId xmlns:a16="http://schemas.microsoft.com/office/drawing/2014/main" id="{7C21382B-2E59-934A-A502-8E6EA6341BD3}"/>
              </a:ext>
            </a:extLst>
          </p:cNvPr>
          <p:cNvSpPr>
            <a:spLocks noGrp="1"/>
          </p:cNvSpPr>
          <p:nvPr>
            <p:ph type="pic" idx="27" hasCustomPrompt="1"/>
          </p:nvPr>
        </p:nvSpPr>
        <p:spPr>
          <a:xfrm>
            <a:off x="8737599" y="1930400"/>
            <a:ext cx="2292989" cy="3124200"/>
          </a:xfrm>
          <a:prstGeom prst="rect">
            <a:avLst/>
          </a:prstGeom>
          <a:solidFill>
            <a:schemeClr val="bg1"/>
          </a:solidFill>
          <a:ln w="6350">
            <a:solidFill>
              <a:schemeClr val="bg1">
                <a:lumMod val="85000"/>
              </a:schemeClr>
            </a:solidFill>
          </a:ln>
        </p:spPr>
        <p:txBody>
          <a:bodyPr anchor="t">
            <a:normAutofit/>
          </a:bodyPr>
          <a:lstStyle>
            <a:lvl1pPr marL="0" indent="0" algn="l">
              <a:buNone/>
              <a:defRPr sz="1200" b="0" i="0">
                <a:solidFill>
                  <a:srgbClr val="828383"/>
                </a:solidFill>
                <a:latin typeface="Verdana" panose="020B0604030504040204" pitchFamily="34" charset="0"/>
                <a:ea typeface="Verdana" panose="020B0604030504040204" pitchFamily="34" charset="0"/>
                <a:cs typeface="Verdana" panose="020B0604030504040204" pitchFamily="34" charset="0"/>
              </a:defRPr>
            </a:lvl1pPr>
            <a:lvl2pPr marL="342891" indent="0">
              <a:buNone/>
              <a:defRPr sz="2100"/>
            </a:lvl2pPr>
            <a:lvl3pPr marL="685783" indent="0">
              <a:buNone/>
              <a:defRPr sz="1800"/>
            </a:lvl3pPr>
            <a:lvl4pPr marL="1028674" indent="0">
              <a:buNone/>
              <a:defRPr sz="1500"/>
            </a:lvl4pPr>
            <a:lvl5pPr marL="1371566" indent="0">
              <a:buNone/>
              <a:defRPr sz="1500"/>
            </a:lvl5pPr>
            <a:lvl6pPr marL="1714457" indent="0">
              <a:buNone/>
              <a:defRPr sz="1500"/>
            </a:lvl6pPr>
            <a:lvl7pPr marL="2057349" indent="0">
              <a:buNone/>
              <a:defRPr sz="1500"/>
            </a:lvl7pPr>
            <a:lvl8pPr marL="2400240" indent="0">
              <a:buNone/>
              <a:defRPr sz="1500"/>
            </a:lvl8pPr>
            <a:lvl9pPr marL="2743131" indent="0">
              <a:buNone/>
              <a:defRPr sz="1500"/>
            </a:lvl9pPr>
          </a:lstStyle>
          <a:p>
            <a:r>
              <a:rPr lang="en-US" dirty="0"/>
              <a:t>Drag picture to placeholder or click icon to add</a:t>
            </a:r>
          </a:p>
        </p:txBody>
      </p:sp>
      <p:sp>
        <p:nvSpPr>
          <p:cNvPr id="6" name="Text Placeholder 5">
            <a:extLst>
              <a:ext uri="{FF2B5EF4-FFF2-40B4-BE49-F238E27FC236}">
                <a16:creationId xmlns:a16="http://schemas.microsoft.com/office/drawing/2014/main" id="{411E241E-7371-7040-B4AB-8D70B191F5AD}"/>
              </a:ext>
            </a:extLst>
          </p:cNvPr>
          <p:cNvSpPr>
            <a:spLocks noGrp="1"/>
          </p:cNvSpPr>
          <p:nvPr>
            <p:ph type="body" sz="quarter" idx="30" hasCustomPrompt="1"/>
          </p:nvPr>
        </p:nvSpPr>
        <p:spPr>
          <a:xfrm>
            <a:off x="1219199" y="5181600"/>
            <a:ext cx="3251199" cy="609600"/>
          </a:xfrm>
          <a:prstGeom prst="rect">
            <a:avLst/>
          </a:prstGeom>
        </p:spPr>
        <p:txBody>
          <a:bodyPr/>
          <a:lstStyle>
            <a:lvl1pPr marL="0" algn="ctr">
              <a:lnSpc>
                <a:spcPct val="90000"/>
              </a:lnSpc>
              <a:spcBef>
                <a:spcPts val="600"/>
              </a:spcBef>
              <a:defRPr sz="1600" b="1" i="0">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0" algn="ctr">
              <a:lnSpc>
                <a:spcPct val="90000"/>
              </a:lnSpc>
              <a:spcBef>
                <a:spcPts val="400"/>
              </a:spcBef>
              <a:defRPr sz="1200" b="0" i="0">
                <a:latin typeface="Verdana" panose="020B0604030504040204" pitchFamily="34" charset="0"/>
                <a:ea typeface="Verdana" panose="020B0604030504040204" pitchFamily="34" charset="0"/>
                <a:cs typeface="Verdana" panose="020B0604030504040204" pitchFamily="34" charset="0"/>
              </a:defRPr>
            </a:lvl2pPr>
          </a:lstStyle>
          <a:p>
            <a:pPr lvl="0"/>
            <a:r>
              <a:rPr lang="en-US" dirty="0"/>
              <a:t>Type Name Here</a:t>
            </a:r>
          </a:p>
          <a:p>
            <a:pPr lvl="1"/>
            <a:r>
              <a:rPr lang="en-US" dirty="0"/>
              <a:t>Title Here</a:t>
            </a:r>
          </a:p>
        </p:txBody>
      </p:sp>
      <p:sp>
        <p:nvSpPr>
          <p:cNvPr id="13" name="Text Placeholder 5">
            <a:extLst>
              <a:ext uri="{FF2B5EF4-FFF2-40B4-BE49-F238E27FC236}">
                <a16:creationId xmlns:a16="http://schemas.microsoft.com/office/drawing/2014/main" id="{856B997F-6A58-7A40-9DB1-1422EB8AE7C1}"/>
              </a:ext>
            </a:extLst>
          </p:cNvPr>
          <p:cNvSpPr>
            <a:spLocks noGrp="1"/>
          </p:cNvSpPr>
          <p:nvPr>
            <p:ph type="body" sz="quarter" idx="31" hasCustomPrompt="1"/>
          </p:nvPr>
        </p:nvSpPr>
        <p:spPr>
          <a:xfrm>
            <a:off x="4673601" y="5181600"/>
            <a:ext cx="3352799" cy="609600"/>
          </a:xfrm>
          <a:prstGeom prst="rect">
            <a:avLst/>
          </a:prstGeom>
        </p:spPr>
        <p:txBody>
          <a:bodyPr/>
          <a:lstStyle>
            <a:lvl1pPr marL="0" algn="ctr">
              <a:lnSpc>
                <a:spcPct val="90000"/>
              </a:lnSpc>
              <a:spcBef>
                <a:spcPts val="600"/>
              </a:spcBef>
              <a:defRPr sz="1600" b="1" i="0">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0" algn="ctr">
              <a:lnSpc>
                <a:spcPct val="90000"/>
              </a:lnSpc>
              <a:spcBef>
                <a:spcPts val="400"/>
              </a:spcBef>
              <a:defRPr sz="1200" b="0" i="0">
                <a:latin typeface="Verdana" panose="020B0604030504040204" pitchFamily="34" charset="0"/>
                <a:ea typeface="Verdana" panose="020B0604030504040204" pitchFamily="34" charset="0"/>
                <a:cs typeface="Verdana" panose="020B0604030504040204" pitchFamily="34" charset="0"/>
              </a:defRPr>
            </a:lvl2pPr>
          </a:lstStyle>
          <a:p>
            <a:pPr lvl="0"/>
            <a:r>
              <a:rPr lang="en-US" dirty="0"/>
              <a:t>Type Name Here</a:t>
            </a:r>
          </a:p>
          <a:p>
            <a:pPr lvl="1"/>
            <a:r>
              <a:rPr lang="en-US" dirty="0"/>
              <a:t>Title Here</a:t>
            </a:r>
          </a:p>
        </p:txBody>
      </p:sp>
      <p:sp>
        <p:nvSpPr>
          <p:cNvPr id="14" name="Text Placeholder 5">
            <a:extLst>
              <a:ext uri="{FF2B5EF4-FFF2-40B4-BE49-F238E27FC236}">
                <a16:creationId xmlns:a16="http://schemas.microsoft.com/office/drawing/2014/main" id="{036308A8-64DE-E94D-BBD3-AEAB0685DFE2}"/>
              </a:ext>
            </a:extLst>
          </p:cNvPr>
          <p:cNvSpPr>
            <a:spLocks noGrp="1"/>
          </p:cNvSpPr>
          <p:nvPr>
            <p:ph type="body" sz="quarter" idx="32" hasCustomPrompt="1"/>
          </p:nvPr>
        </p:nvSpPr>
        <p:spPr>
          <a:xfrm>
            <a:off x="8229601" y="5181600"/>
            <a:ext cx="3352799" cy="609600"/>
          </a:xfrm>
          <a:prstGeom prst="rect">
            <a:avLst/>
          </a:prstGeom>
        </p:spPr>
        <p:txBody>
          <a:bodyPr/>
          <a:lstStyle>
            <a:lvl1pPr marL="0" algn="ctr">
              <a:lnSpc>
                <a:spcPct val="90000"/>
              </a:lnSpc>
              <a:spcBef>
                <a:spcPts val="600"/>
              </a:spcBef>
              <a:defRPr sz="1600" b="1" i="0">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0" algn="ctr">
              <a:lnSpc>
                <a:spcPct val="90000"/>
              </a:lnSpc>
              <a:spcBef>
                <a:spcPts val="400"/>
              </a:spcBef>
              <a:defRPr sz="1200" b="0" i="0">
                <a:latin typeface="Verdana" panose="020B0604030504040204" pitchFamily="34" charset="0"/>
                <a:ea typeface="Verdana" panose="020B0604030504040204" pitchFamily="34" charset="0"/>
                <a:cs typeface="Verdana" panose="020B0604030504040204" pitchFamily="34" charset="0"/>
              </a:defRPr>
            </a:lvl2pPr>
          </a:lstStyle>
          <a:p>
            <a:pPr lvl="0"/>
            <a:r>
              <a:rPr lang="en-US" dirty="0"/>
              <a:t>Type Name Here</a:t>
            </a:r>
          </a:p>
          <a:p>
            <a:pPr lvl="1"/>
            <a:r>
              <a:rPr lang="en-US" dirty="0"/>
              <a:t>Title Here</a:t>
            </a:r>
          </a:p>
        </p:txBody>
      </p:sp>
    </p:spTree>
    <p:extLst>
      <p:ext uri="{BB962C8B-B14F-4D97-AF65-F5344CB8AC3E}">
        <p14:creationId xmlns:p14="http://schemas.microsoft.com/office/powerpoint/2010/main" val="14009202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Head, Color block, 2 paragraphs">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2BFDDFD-BE8F-084F-B081-F706687C7E63}"/>
              </a:ext>
            </a:extLst>
          </p:cNvPr>
          <p:cNvSpPr/>
          <p:nvPr userDrawn="1"/>
        </p:nvSpPr>
        <p:spPr>
          <a:xfrm>
            <a:off x="2133600" y="342903"/>
            <a:ext cx="9601200" cy="54897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6" algn="ctr"/>
            <a:r>
              <a:rPr lang="en-US" sz="1800" dirty="0"/>
              <a:t>‘</a:t>
            </a:r>
          </a:p>
        </p:txBody>
      </p:sp>
      <p:sp>
        <p:nvSpPr>
          <p:cNvPr id="15" name="Slide Number Placeholder 5"/>
          <p:cNvSpPr>
            <a:spLocks noGrp="1"/>
          </p:cNvSpPr>
          <p:nvPr>
            <p:ph type="sldNum" sz="quarter" idx="12"/>
          </p:nvPr>
        </p:nvSpPr>
        <p:spPr>
          <a:xfrm>
            <a:off x="11684000" y="6225243"/>
            <a:ext cx="304800" cy="384643"/>
          </a:xfrm>
          <a:prstGeom prst="rect">
            <a:avLst/>
          </a:prstGeom>
        </p:spPr>
        <p:txBody>
          <a:bodyPr anchor="ctr"/>
          <a:lstStyle>
            <a:lvl1pPr algn="r">
              <a:defRPr sz="1333" b="0" i="0">
                <a:solidFill>
                  <a:srgbClr val="828383"/>
                </a:solidFill>
                <a:latin typeface="Effra" panose="020B0603020203020204" pitchFamily="34" charset="0"/>
                <a:ea typeface="Effra" panose="020B0603020203020204" pitchFamily="34" charset="0"/>
                <a:cs typeface="Effra" panose="020B0603020203020204" pitchFamily="34" charset="0"/>
              </a:defRPr>
            </a:lvl1pPr>
          </a:lstStyle>
          <a:p>
            <a:fld id="{935F4044-894B-B74C-BA70-A76DFBF02618}" type="slidenum">
              <a:rPr lang="en-US" smtClean="0"/>
              <a:pPr/>
              <a:t>‹#›</a:t>
            </a:fld>
            <a:endParaRPr lang="en-US" sz="1333" dirty="0"/>
          </a:p>
        </p:txBody>
      </p:sp>
      <p:sp>
        <p:nvSpPr>
          <p:cNvPr id="18" name="Text Placeholder 2"/>
          <p:cNvSpPr>
            <a:spLocks noGrp="1"/>
          </p:cNvSpPr>
          <p:nvPr>
            <p:ph type="body" idx="1" hasCustomPrompt="1"/>
          </p:nvPr>
        </p:nvSpPr>
        <p:spPr>
          <a:xfrm>
            <a:off x="1219201" y="2674587"/>
            <a:ext cx="4978400" cy="2989613"/>
          </a:xfrm>
          <a:prstGeom prst="rect">
            <a:avLst/>
          </a:prstGeom>
        </p:spPr>
        <p:txBody>
          <a:bodyPr lIns="0" tIns="0" rIns="0" bIns="0" anchor="t">
            <a:normAutofit/>
          </a:bodyPr>
          <a:lstStyle>
            <a:lvl1pPr marL="0" indent="0" algn="l">
              <a:lnSpc>
                <a:spcPct val="90000"/>
              </a:lnSpc>
              <a:spcBef>
                <a:spcPts val="1200"/>
              </a:spcBef>
              <a:buNone/>
              <a:defRPr sz="1600" b="0" i="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err="1"/>
              <a:t>Aenean</a:t>
            </a:r>
            <a:r>
              <a:rPr lang="en-US" dirty="0"/>
              <a:t> </a:t>
            </a:r>
            <a:r>
              <a:rPr lang="en-US" dirty="0" err="1"/>
              <a:t>augue</a:t>
            </a:r>
            <a:r>
              <a:rPr lang="en-US" dirty="0"/>
              <a:t> quam, </a:t>
            </a:r>
            <a:r>
              <a:rPr lang="en-US" dirty="0" err="1"/>
              <a:t>pulvinar</a:t>
            </a:r>
            <a:r>
              <a:rPr lang="en-US" dirty="0"/>
              <a:t> sit </a:t>
            </a:r>
            <a:r>
              <a:rPr lang="en-US" dirty="0" err="1"/>
              <a:t>amet</a:t>
            </a:r>
            <a:r>
              <a:rPr lang="en-US" dirty="0"/>
              <a:t> </a:t>
            </a:r>
            <a:r>
              <a:rPr lang="en-US" dirty="0" err="1"/>
              <a:t>consequat</a:t>
            </a:r>
            <a:r>
              <a:rPr lang="en-US" dirty="0"/>
              <a:t> vitae, </a:t>
            </a:r>
            <a:r>
              <a:rPr lang="en-US" dirty="0" err="1"/>
              <a:t>tristique</a:t>
            </a:r>
            <a:r>
              <a:rPr lang="en-US" dirty="0"/>
              <a:t> </a:t>
            </a:r>
            <a:r>
              <a:rPr lang="en-US" dirty="0" err="1"/>
              <a:t>pellentesque</a:t>
            </a:r>
            <a:r>
              <a:rPr lang="en-US" dirty="0"/>
              <a:t> dui. </a:t>
            </a:r>
            <a:r>
              <a:rPr lang="en-US" dirty="0" err="1"/>
              <a:t>Phasellus</a:t>
            </a:r>
            <a:r>
              <a:rPr lang="en-US" dirty="0"/>
              <a:t> maximus id </a:t>
            </a:r>
            <a:r>
              <a:rPr lang="en-US" dirty="0" err="1"/>
              <a:t>neque</a:t>
            </a:r>
            <a:r>
              <a:rPr lang="en-US" dirty="0"/>
              <a:t> et convallis. </a:t>
            </a:r>
            <a:r>
              <a:rPr lang="en-US" dirty="0" err="1"/>
              <a:t>Aliquam</a:t>
            </a:r>
            <a:r>
              <a:rPr lang="en-US" dirty="0"/>
              <a:t> </a:t>
            </a:r>
            <a:r>
              <a:rPr lang="en-US" dirty="0" err="1"/>
              <a:t>erat</a:t>
            </a:r>
            <a:r>
              <a:rPr lang="en-US" dirty="0"/>
              <a:t> </a:t>
            </a:r>
            <a:r>
              <a:rPr lang="en-US" dirty="0" err="1"/>
              <a:t>volutpat</a:t>
            </a:r>
            <a:r>
              <a:rPr lang="en-US" dirty="0"/>
              <a:t>.</a:t>
            </a:r>
          </a:p>
          <a:p>
            <a:pPr lvl="0"/>
            <a:r>
              <a:rPr lang="en-US" dirty="0" err="1"/>
              <a:t>Ut</a:t>
            </a:r>
            <a:r>
              <a:rPr lang="en-US" dirty="0"/>
              <a:t> at mi </a:t>
            </a:r>
            <a:r>
              <a:rPr lang="en-US" dirty="0" err="1"/>
              <a:t>ut</a:t>
            </a:r>
            <a:r>
              <a:rPr lang="en-US" dirty="0"/>
              <a:t> </a:t>
            </a:r>
            <a:r>
              <a:rPr lang="en-US" dirty="0" err="1"/>
              <a:t>risus</a:t>
            </a:r>
            <a:r>
              <a:rPr lang="en-US" dirty="0"/>
              <a:t> </a:t>
            </a:r>
            <a:r>
              <a:rPr lang="en-US" dirty="0" err="1"/>
              <a:t>finibus</a:t>
            </a:r>
            <a:r>
              <a:rPr lang="en-US" dirty="0"/>
              <a:t> </a:t>
            </a:r>
            <a:r>
              <a:rPr lang="en-US" dirty="0" err="1"/>
              <a:t>ultricies</a:t>
            </a:r>
            <a:r>
              <a:rPr lang="en-US" dirty="0"/>
              <a:t>. </a:t>
            </a:r>
            <a:r>
              <a:rPr lang="en-US" dirty="0" err="1"/>
              <a:t>Donec</a:t>
            </a:r>
            <a:r>
              <a:rPr lang="en-US" dirty="0"/>
              <a:t> </a:t>
            </a:r>
            <a:r>
              <a:rPr lang="en-US" dirty="0" err="1"/>
              <a:t>rutrum</a:t>
            </a:r>
            <a:r>
              <a:rPr lang="en-US" dirty="0"/>
              <a:t> </a:t>
            </a:r>
            <a:r>
              <a:rPr lang="en-US" dirty="0" err="1"/>
              <a:t>egestas</a:t>
            </a:r>
            <a:r>
              <a:rPr lang="en-US" dirty="0"/>
              <a:t> magna, et </a:t>
            </a:r>
            <a:r>
              <a:rPr lang="en-US" dirty="0" err="1"/>
              <a:t>alqiquam</a:t>
            </a:r>
            <a:r>
              <a:rPr lang="en-US" dirty="0"/>
              <a:t> </a:t>
            </a:r>
            <a:r>
              <a:rPr lang="en-US" dirty="0" err="1"/>
              <a:t>felis</a:t>
            </a:r>
            <a:r>
              <a:rPr lang="en-US" dirty="0"/>
              <a:t> tempus sed. </a:t>
            </a:r>
            <a:r>
              <a:rPr lang="en-US" dirty="0" err="1"/>
              <a:t>Donec</a:t>
            </a:r>
            <a:r>
              <a:rPr lang="en-US" dirty="0"/>
              <a:t> </a:t>
            </a:r>
            <a:r>
              <a:rPr lang="en-US" dirty="0" err="1"/>
              <a:t>ut</a:t>
            </a:r>
            <a:r>
              <a:rPr lang="en-US" dirty="0"/>
              <a:t> </a:t>
            </a:r>
            <a:r>
              <a:rPr lang="en-US" dirty="0" err="1"/>
              <a:t>ultrices</a:t>
            </a:r>
            <a:r>
              <a:rPr lang="en-US" dirty="0"/>
              <a:t> </a:t>
            </a:r>
            <a:r>
              <a:rPr lang="en-US" dirty="0" err="1"/>
              <a:t>nunc</a:t>
            </a:r>
            <a:r>
              <a:rPr lang="en-US" dirty="0"/>
              <a:t>, </a:t>
            </a:r>
            <a:r>
              <a:rPr lang="en-US" dirty="0" err="1"/>
              <a:t>sed</a:t>
            </a:r>
            <a:r>
              <a:rPr lang="en-US" dirty="0"/>
              <a:t> </a:t>
            </a:r>
            <a:r>
              <a:rPr lang="en-US" dirty="0" err="1"/>
              <a:t>posuere</a:t>
            </a:r>
            <a:r>
              <a:rPr lang="en-US" dirty="0"/>
              <a:t> </a:t>
            </a:r>
            <a:r>
              <a:rPr lang="en-US" dirty="0" err="1"/>
              <a:t>leo</a:t>
            </a:r>
            <a:r>
              <a:rPr lang="en-US" dirty="0"/>
              <a:t>. </a:t>
            </a:r>
            <a:r>
              <a:rPr lang="en-US" dirty="0" err="1"/>
              <a:t>Aliquam</a:t>
            </a:r>
            <a:r>
              <a:rPr lang="en-US" dirty="0"/>
              <a:t> ac nisi ac </a:t>
            </a:r>
            <a:r>
              <a:rPr lang="en-US" dirty="0" err="1"/>
              <a:t>nunc</a:t>
            </a:r>
            <a:r>
              <a:rPr lang="en-US" dirty="0"/>
              <a:t> </a:t>
            </a:r>
            <a:r>
              <a:rPr lang="en-US" dirty="0" err="1"/>
              <a:t>laoreet</a:t>
            </a:r>
            <a:r>
              <a:rPr lang="en-US" dirty="0"/>
              <a:t> </a:t>
            </a:r>
            <a:r>
              <a:rPr lang="en-US" dirty="0" err="1"/>
              <a:t>blandit</a:t>
            </a:r>
            <a:r>
              <a:rPr lang="en-US" dirty="0"/>
              <a:t>. </a:t>
            </a:r>
            <a:r>
              <a:rPr lang="en-US" dirty="0" err="1"/>
              <a:t>Fusce</a:t>
            </a:r>
            <a:r>
              <a:rPr lang="en-US" dirty="0"/>
              <a:t> </a:t>
            </a:r>
            <a:r>
              <a:rPr lang="en-US" dirty="0" err="1"/>
              <a:t>neque</a:t>
            </a:r>
            <a:r>
              <a:rPr lang="en-US" dirty="0"/>
              <a:t> </a:t>
            </a:r>
            <a:r>
              <a:rPr lang="en-US" dirty="0" err="1"/>
              <a:t>risus</a:t>
            </a:r>
            <a:r>
              <a:rPr lang="en-US" dirty="0"/>
              <a:t>, </a:t>
            </a:r>
            <a:r>
              <a:rPr lang="en-US" dirty="0" err="1"/>
              <a:t>hendrerit</a:t>
            </a:r>
            <a:r>
              <a:rPr lang="en-US" dirty="0"/>
              <a:t> in </a:t>
            </a:r>
            <a:r>
              <a:rPr lang="en-US" dirty="0" err="1"/>
              <a:t>laet</a:t>
            </a:r>
            <a:r>
              <a:rPr lang="en-US" dirty="0"/>
              <a:t> vel, porta </a:t>
            </a:r>
            <a:r>
              <a:rPr lang="en-US" dirty="0" err="1"/>
              <a:t>eget</a:t>
            </a:r>
            <a:r>
              <a:rPr lang="en-US" dirty="0"/>
              <a:t> ipsum. </a:t>
            </a:r>
          </a:p>
          <a:p>
            <a:pPr lvl="0"/>
            <a:endParaRPr lang="en-US" dirty="0"/>
          </a:p>
        </p:txBody>
      </p:sp>
      <p:sp>
        <p:nvSpPr>
          <p:cNvPr id="9" name="Footer Placeholder 8">
            <a:extLst>
              <a:ext uri="{FF2B5EF4-FFF2-40B4-BE49-F238E27FC236}">
                <a16:creationId xmlns:a16="http://schemas.microsoft.com/office/drawing/2014/main" id="{64627516-0D1A-BB4C-8EB2-DA68D605439F}"/>
              </a:ext>
            </a:extLst>
          </p:cNvPr>
          <p:cNvSpPr>
            <a:spLocks noGrp="1"/>
          </p:cNvSpPr>
          <p:nvPr>
            <p:ph type="ftr" sz="quarter" idx="14"/>
          </p:nvPr>
        </p:nvSpPr>
        <p:spPr>
          <a:xfrm>
            <a:off x="4267200" y="6172200"/>
            <a:ext cx="7315200" cy="437685"/>
          </a:xfrm>
        </p:spPr>
        <p:txBody>
          <a:bodyPr/>
          <a:lstStyle/>
          <a:p>
            <a:endParaRPr lang="en-US" dirty="0"/>
          </a:p>
        </p:txBody>
      </p:sp>
      <p:sp>
        <p:nvSpPr>
          <p:cNvPr id="11" name="Title 10">
            <a:extLst>
              <a:ext uri="{FF2B5EF4-FFF2-40B4-BE49-F238E27FC236}">
                <a16:creationId xmlns:a16="http://schemas.microsoft.com/office/drawing/2014/main" id="{E5D73719-7201-3745-82C6-AC35B6605ACA}"/>
              </a:ext>
            </a:extLst>
          </p:cNvPr>
          <p:cNvSpPr>
            <a:spLocks noGrp="1"/>
          </p:cNvSpPr>
          <p:nvPr>
            <p:ph type="title" hasCustomPrompt="1"/>
          </p:nvPr>
        </p:nvSpPr>
        <p:spPr>
          <a:xfrm>
            <a:off x="1175955" y="469045"/>
            <a:ext cx="10403272" cy="1181100"/>
          </a:xfrm>
        </p:spPr>
        <p:txBody>
          <a:bodyPr/>
          <a:lstStyle/>
          <a:p>
            <a:r>
              <a:rPr lang="en-US" dirty="0"/>
              <a:t>1-Line Headline Here</a:t>
            </a:r>
            <a:br>
              <a:rPr lang="en-US" dirty="0"/>
            </a:br>
            <a:r>
              <a:rPr lang="en-US" dirty="0"/>
              <a:t>2-Line Headline Here</a:t>
            </a:r>
          </a:p>
        </p:txBody>
      </p:sp>
      <p:sp>
        <p:nvSpPr>
          <p:cNvPr id="4" name="Text Placeholder 3">
            <a:extLst>
              <a:ext uri="{FF2B5EF4-FFF2-40B4-BE49-F238E27FC236}">
                <a16:creationId xmlns:a16="http://schemas.microsoft.com/office/drawing/2014/main" id="{A76BF2FD-101D-1942-8639-A867883DF342}"/>
              </a:ext>
            </a:extLst>
          </p:cNvPr>
          <p:cNvSpPr>
            <a:spLocks noGrp="1"/>
          </p:cNvSpPr>
          <p:nvPr>
            <p:ph type="body" sz="quarter" idx="16" hasCustomPrompt="1"/>
          </p:nvPr>
        </p:nvSpPr>
        <p:spPr>
          <a:xfrm>
            <a:off x="1219200" y="1905000"/>
            <a:ext cx="4976296" cy="484040"/>
          </a:xfrm>
          <a:prstGeom prst="rect">
            <a:avLst/>
          </a:prstGeom>
          <a:solidFill>
            <a:srgbClr val="A71E23"/>
          </a:solidFill>
        </p:spPr>
        <p:txBody>
          <a:bodyPr anchor="ctr"/>
          <a:lstStyle>
            <a:lvl1pPr algn="ctr">
              <a:defRPr sz="2133"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Text Here</a:t>
            </a:r>
          </a:p>
        </p:txBody>
      </p:sp>
      <p:sp>
        <p:nvSpPr>
          <p:cNvPr id="17" name="Text Placeholder 3">
            <a:extLst>
              <a:ext uri="{FF2B5EF4-FFF2-40B4-BE49-F238E27FC236}">
                <a16:creationId xmlns:a16="http://schemas.microsoft.com/office/drawing/2014/main" id="{F6449AB0-1B91-B04B-87DF-D2E09F6D5846}"/>
              </a:ext>
            </a:extLst>
          </p:cNvPr>
          <p:cNvSpPr>
            <a:spLocks noGrp="1"/>
          </p:cNvSpPr>
          <p:nvPr>
            <p:ph type="body" sz="quarter" idx="17" hasCustomPrompt="1"/>
          </p:nvPr>
        </p:nvSpPr>
        <p:spPr>
          <a:xfrm>
            <a:off x="6602931" y="1904439"/>
            <a:ext cx="4976296" cy="484040"/>
          </a:xfrm>
          <a:prstGeom prst="rect">
            <a:avLst/>
          </a:prstGeom>
          <a:solidFill>
            <a:srgbClr val="A71E23"/>
          </a:solidFill>
        </p:spPr>
        <p:txBody>
          <a:bodyPr anchor="ctr"/>
          <a:lstStyle>
            <a:lvl1pPr algn="ctr">
              <a:defRPr sz="2133"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Text Here</a:t>
            </a:r>
          </a:p>
        </p:txBody>
      </p:sp>
      <p:sp>
        <p:nvSpPr>
          <p:cNvPr id="10" name="Text Placeholder 2">
            <a:extLst>
              <a:ext uri="{FF2B5EF4-FFF2-40B4-BE49-F238E27FC236}">
                <a16:creationId xmlns:a16="http://schemas.microsoft.com/office/drawing/2014/main" id="{9BB5687E-1726-2A45-A9A3-54461932D940}"/>
              </a:ext>
            </a:extLst>
          </p:cNvPr>
          <p:cNvSpPr>
            <a:spLocks noGrp="1"/>
          </p:cNvSpPr>
          <p:nvPr>
            <p:ph type="body" idx="18" hasCustomPrompt="1"/>
          </p:nvPr>
        </p:nvSpPr>
        <p:spPr>
          <a:xfrm>
            <a:off x="6623052" y="2660606"/>
            <a:ext cx="4978400" cy="2989613"/>
          </a:xfrm>
          <a:prstGeom prst="rect">
            <a:avLst/>
          </a:prstGeom>
        </p:spPr>
        <p:txBody>
          <a:bodyPr lIns="0" tIns="0" rIns="0" bIns="0" anchor="t">
            <a:normAutofit/>
          </a:bodyPr>
          <a:lstStyle>
            <a:lvl1pPr marL="0" indent="0" algn="l">
              <a:lnSpc>
                <a:spcPct val="90000"/>
              </a:lnSpc>
              <a:spcBef>
                <a:spcPts val="1200"/>
              </a:spcBef>
              <a:buNone/>
              <a:defRPr sz="1600" b="0" i="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err="1"/>
              <a:t>Aenean</a:t>
            </a:r>
            <a:r>
              <a:rPr lang="en-US" dirty="0"/>
              <a:t> </a:t>
            </a:r>
            <a:r>
              <a:rPr lang="en-US" dirty="0" err="1"/>
              <a:t>augue</a:t>
            </a:r>
            <a:r>
              <a:rPr lang="en-US" dirty="0"/>
              <a:t> quam, </a:t>
            </a:r>
            <a:r>
              <a:rPr lang="en-US" dirty="0" err="1"/>
              <a:t>pulvinar</a:t>
            </a:r>
            <a:r>
              <a:rPr lang="en-US" dirty="0"/>
              <a:t> sit </a:t>
            </a:r>
            <a:r>
              <a:rPr lang="en-US" dirty="0" err="1"/>
              <a:t>amet</a:t>
            </a:r>
            <a:r>
              <a:rPr lang="en-US" dirty="0"/>
              <a:t> </a:t>
            </a:r>
            <a:r>
              <a:rPr lang="en-US" dirty="0" err="1"/>
              <a:t>consequat</a:t>
            </a:r>
            <a:r>
              <a:rPr lang="en-US" dirty="0"/>
              <a:t> vitae, </a:t>
            </a:r>
            <a:r>
              <a:rPr lang="en-US" dirty="0" err="1"/>
              <a:t>tristique</a:t>
            </a:r>
            <a:r>
              <a:rPr lang="en-US" dirty="0"/>
              <a:t> </a:t>
            </a:r>
            <a:r>
              <a:rPr lang="en-US" dirty="0" err="1"/>
              <a:t>pellentesque</a:t>
            </a:r>
            <a:r>
              <a:rPr lang="en-US" dirty="0"/>
              <a:t> dui. </a:t>
            </a:r>
            <a:r>
              <a:rPr lang="en-US" dirty="0" err="1"/>
              <a:t>Phasellus</a:t>
            </a:r>
            <a:r>
              <a:rPr lang="en-US" dirty="0"/>
              <a:t> maximus id </a:t>
            </a:r>
            <a:r>
              <a:rPr lang="en-US" dirty="0" err="1"/>
              <a:t>neque</a:t>
            </a:r>
            <a:r>
              <a:rPr lang="en-US" dirty="0"/>
              <a:t> et convallis. </a:t>
            </a:r>
            <a:r>
              <a:rPr lang="en-US" dirty="0" err="1"/>
              <a:t>Aliquam</a:t>
            </a:r>
            <a:r>
              <a:rPr lang="en-US" dirty="0"/>
              <a:t> </a:t>
            </a:r>
            <a:r>
              <a:rPr lang="en-US" dirty="0" err="1"/>
              <a:t>erat</a:t>
            </a:r>
            <a:r>
              <a:rPr lang="en-US" dirty="0"/>
              <a:t> </a:t>
            </a:r>
            <a:r>
              <a:rPr lang="en-US" dirty="0" err="1"/>
              <a:t>volutpat</a:t>
            </a:r>
            <a:r>
              <a:rPr lang="en-US" dirty="0"/>
              <a:t>.</a:t>
            </a:r>
          </a:p>
          <a:p>
            <a:pPr lvl="0"/>
            <a:r>
              <a:rPr lang="en-US" dirty="0" err="1"/>
              <a:t>Ut</a:t>
            </a:r>
            <a:r>
              <a:rPr lang="en-US" dirty="0"/>
              <a:t> at mi </a:t>
            </a:r>
            <a:r>
              <a:rPr lang="en-US" dirty="0" err="1"/>
              <a:t>ut</a:t>
            </a:r>
            <a:r>
              <a:rPr lang="en-US" dirty="0"/>
              <a:t> </a:t>
            </a:r>
            <a:r>
              <a:rPr lang="en-US" dirty="0" err="1"/>
              <a:t>risus</a:t>
            </a:r>
            <a:r>
              <a:rPr lang="en-US" dirty="0"/>
              <a:t> </a:t>
            </a:r>
            <a:r>
              <a:rPr lang="en-US" dirty="0" err="1"/>
              <a:t>finibus</a:t>
            </a:r>
            <a:r>
              <a:rPr lang="en-US" dirty="0"/>
              <a:t> </a:t>
            </a:r>
            <a:r>
              <a:rPr lang="en-US" dirty="0" err="1"/>
              <a:t>ultricies</a:t>
            </a:r>
            <a:r>
              <a:rPr lang="en-US" dirty="0"/>
              <a:t>. </a:t>
            </a:r>
            <a:r>
              <a:rPr lang="en-US" dirty="0" err="1"/>
              <a:t>Donec</a:t>
            </a:r>
            <a:r>
              <a:rPr lang="en-US" dirty="0"/>
              <a:t> </a:t>
            </a:r>
            <a:r>
              <a:rPr lang="en-US" dirty="0" err="1"/>
              <a:t>rutrum</a:t>
            </a:r>
            <a:r>
              <a:rPr lang="en-US" dirty="0"/>
              <a:t> </a:t>
            </a:r>
            <a:r>
              <a:rPr lang="en-US" dirty="0" err="1"/>
              <a:t>egestas</a:t>
            </a:r>
            <a:r>
              <a:rPr lang="en-US" dirty="0"/>
              <a:t> magna, et </a:t>
            </a:r>
            <a:r>
              <a:rPr lang="en-US" dirty="0" err="1"/>
              <a:t>alqiquam</a:t>
            </a:r>
            <a:r>
              <a:rPr lang="en-US" dirty="0"/>
              <a:t> </a:t>
            </a:r>
            <a:r>
              <a:rPr lang="en-US" dirty="0" err="1"/>
              <a:t>felis</a:t>
            </a:r>
            <a:r>
              <a:rPr lang="en-US" dirty="0"/>
              <a:t> tempus sed. </a:t>
            </a:r>
            <a:r>
              <a:rPr lang="en-US" dirty="0" err="1"/>
              <a:t>Donec</a:t>
            </a:r>
            <a:r>
              <a:rPr lang="en-US" dirty="0"/>
              <a:t> </a:t>
            </a:r>
            <a:r>
              <a:rPr lang="en-US" dirty="0" err="1"/>
              <a:t>ut</a:t>
            </a:r>
            <a:r>
              <a:rPr lang="en-US" dirty="0"/>
              <a:t> </a:t>
            </a:r>
            <a:r>
              <a:rPr lang="en-US" dirty="0" err="1"/>
              <a:t>ultrices</a:t>
            </a:r>
            <a:r>
              <a:rPr lang="en-US" dirty="0"/>
              <a:t> </a:t>
            </a:r>
            <a:r>
              <a:rPr lang="en-US" dirty="0" err="1"/>
              <a:t>nunc</a:t>
            </a:r>
            <a:r>
              <a:rPr lang="en-US" dirty="0"/>
              <a:t>, </a:t>
            </a:r>
            <a:r>
              <a:rPr lang="en-US" dirty="0" err="1"/>
              <a:t>sed</a:t>
            </a:r>
            <a:r>
              <a:rPr lang="en-US" dirty="0"/>
              <a:t> </a:t>
            </a:r>
            <a:r>
              <a:rPr lang="en-US" dirty="0" err="1"/>
              <a:t>posuere</a:t>
            </a:r>
            <a:r>
              <a:rPr lang="en-US" dirty="0"/>
              <a:t> </a:t>
            </a:r>
            <a:r>
              <a:rPr lang="en-US" dirty="0" err="1"/>
              <a:t>leo</a:t>
            </a:r>
            <a:r>
              <a:rPr lang="en-US" dirty="0"/>
              <a:t>. </a:t>
            </a:r>
            <a:r>
              <a:rPr lang="en-US" dirty="0" err="1"/>
              <a:t>Aliquam</a:t>
            </a:r>
            <a:r>
              <a:rPr lang="en-US" dirty="0"/>
              <a:t> ac nisi ac </a:t>
            </a:r>
            <a:r>
              <a:rPr lang="en-US" dirty="0" err="1"/>
              <a:t>nunc</a:t>
            </a:r>
            <a:r>
              <a:rPr lang="en-US" dirty="0"/>
              <a:t> </a:t>
            </a:r>
            <a:r>
              <a:rPr lang="en-US" dirty="0" err="1"/>
              <a:t>laoreet</a:t>
            </a:r>
            <a:r>
              <a:rPr lang="en-US" dirty="0"/>
              <a:t> </a:t>
            </a:r>
            <a:r>
              <a:rPr lang="en-US" dirty="0" err="1"/>
              <a:t>blandit</a:t>
            </a:r>
            <a:r>
              <a:rPr lang="en-US" dirty="0"/>
              <a:t>. </a:t>
            </a:r>
            <a:r>
              <a:rPr lang="en-US" dirty="0" err="1"/>
              <a:t>Fusce</a:t>
            </a:r>
            <a:r>
              <a:rPr lang="en-US" dirty="0"/>
              <a:t> </a:t>
            </a:r>
            <a:r>
              <a:rPr lang="en-US" dirty="0" err="1"/>
              <a:t>neque</a:t>
            </a:r>
            <a:r>
              <a:rPr lang="en-US" dirty="0"/>
              <a:t> </a:t>
            </a:r>
            <a:r>
              <a:rPr lang="en-US" dirty="0" err="1"/>
              <a:t>risus</a:t>
            </a:r>
            <a:r>
              <a:rPr lang="en-US" dirty="0"/>
              <a:t>, </a:t>
            </a:r>
            <a:r>
              <a:rPr lang="en-US" dirty="0" err="1"/>
              <a:t>hendrerit</a:t>
            </a:r>
            <a:r>
              <a:rPr lang="en-US" dirty="0"/>
              <a:t> in </a:t>
            </a:r>
            <a:r>
              <a:rPr lang="en-US" dirty="0" err="1"/>
              <a:t>laet</a:t>
            </a:r>
            <a:r>
              <a:rPr lang="en-US" dirty="0"/>
              <a:t> vel, porta </a:t>
            </a:r>
            <a:r>
              <a:rPr lang="en-US" dirty="0" err="1"/>
              <a:t>eget</a:t>
            </a:r>
            <a:r>
              <a:rPr lang="en-US" dirty="0"/>
              <a:t> ipsum. </a:t>
            </a:r>
          </a:p>
          <a:p>
            <a:pPr lvl="0"/>
            <a:endParaRPr lang="en-US" dirty="0"/>
          </a:p>
        </p:txBody>
      </p:sp>
    </p:spTree>
    <p:extLst>
      <p:ext uri="{BB962C8B-B14F-4D97-AF65-F5344CB8AC3E}">
        <p14:creationId xmlns:p14="http://schemas.microsoft.com/office/powerpoint/2010/main" val="40152593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eadline and Large Pictur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4322F-E818-4945-81B0-6948B21995E4}"/>
              </a:ext>
            </a:extLst>
          </p:cNvPr>
          <p:cNvSpPr>
            <a:spLocks noGrp="1"/>
          </p:cNvSpPr>
          <p:nvPr>
            <p:ph type="title" hasCustomPrompt="1"/>
          </p:nvPr>
        </p:nvSpPr>
        <p:spPr>
          <a:xfrm>
            <a:off x="1208955" y="462520"/>
            <a:ext cx="10769600" cy="1442481"/>
          </a:xfrm>
        </p:spPr>
        <p:txBody>
          <a:bodyPr anchor="t">
            <a:normAutofit/>
          </a:bodyPr>
          <a:lstStyle>
            <a:lvl1pPr algn="l">
              <a:defRPr sz="4267">
                <a:solidFill>
                  <a:schemeClr val="tx1">
                    <a:lumMod val="75000"/>
                    <a:lumOff val="25000"/>
                  </a:schemeClr>
                </a:solidFill>
              </a:defRPr>
            </a:lvl1pPr>
          </a:lstStyle>
          <a:p>
            <a:r>
              <a:rPr lang="en-US" dirty="0"/>
              <a:t>1-Line Headline</a:t>
            </a:r>
            <a:br>
              <a:rPr lang="en-US" dirty="0"/>
            </a:br>
            <a:r>
              <a:rPr lang="en-US" dirty="0"/>
              <a:t>2-Line Headline</a:t>
            </a:r>
          </a:p>
        </p:txBody>
      </p:sp>
      <p:sp>
        <p:nvSpPr>
          <p:cNvPr id="2" name="Footer Placeholder 1">
            <a:extLst>
              <a:ext uri="{FF2B5EF4-FFF2-40B4-BE49-F238E27FC236}">
                <a16:creationId xmlns:a16="http://schemas.microsoft.com/office/drawing/2014/main" id="{4CED1CA7-C5D9-FA4F-A474-9A54BEE09FB0}"/>
              </a:ext>
            </a:extLst>
          </p:cNvPr>
          <p:cNvSpPr>
            <a:spLocks noGrp="1"/>
          </p:cNvSpPr>
          <p:nvPr>
            <p:ph type="ftr" sz="quarter" idx="20"/>
          </p:nvPr>
        </p:nvSpPr>
        <p:spPr>
          <a:xfrm>
            <a:off x="4267200" y="6172200"/>
            <a:ext cx="7315200" cy="437685"/>
          </a:xfrm>
        </p:spPr>
        <p:txBody>
          <a:bodyPr/>
          <a:lstStyle/>
          <a:p>
            <a:endParaRPr lang="en-US" dirty="0"/>
          </a:p>
        </p:txBody>
      </p:sp>
      <p:sp>
        <p:nvSpPr>
          <p:cNvPr id="5" name="Slide Number Placeholder 4">
            <a:extLst>
              <a:ext uri="{FF2B5EF4-FFF2-40B4-BE49-F238E27FC236}">
                <a16:creationId xmlns:a16="http://schemas.microsoft.com/office/drawing/2014/main" id="{0B4CD550-90FA-8449-829C-FFDF581533BA}"/>
              </a:ext>
            </a:extLst>
          </p:cNvPr>
          <p:cNvSpPr>
            <a:spLocks noGrp="1"/>
          </p:cNvSpPr>
          <p:nvPr>
            <p:ph type="sldNum" sz="quarter" idx="21"/>
          </p:nvPr>
        </p:nvSpPr>
        <p:spPr>
          <a:xfrm>
            <a:off x="11582400" y="5969000"/>
            <a:ext cx="406400" cy="889000"/>
          </a:xfrm>
        </p:spPr>
        <p:txBody>
          <a:bodyPr/>
          <a:lstStyle>
            <a:lvl1pPr>
              <a:defRPr sz="1333"/>
            </a:lvl1pPr>
          </a:lstStyle>
          <a:p>
            <a:fld id="{935F4044-894B-B74C-BA70-A76DFBF02618}" type="slidenum">
              <a:rPr lang="en-US" smtClean="0"/>
              <a:pPr/>
              <a:t>‹#›</a:t>
            </a:fld>
            <a:endParaRPr lang="en-US" sz="1333" dirty="0"/>
          </a:p>
        </p:txBody>
      </p:sp>
      <p:sp>
        <p:nvSpPr>
          <p:cNvPr id="7" name="Content Placeholder 6">
            <a:extLst>
              <a:ext uri="{FF2B5EF4-FFF2-40B4-BE49-F238E27FC236}">
                <a16:creationId xmlns:a16="http://schemas.microsoft.com/office/drawing/2014/main" id="{D229B8B9-9324-294D-8B61-720472168CE3}"/>
              </a:ext>
            </a:extLst>
          </p:cNvPr>
          <p:cNvSpPr>
            <a:spLocks noGrp="1"/>
          </p:cNvSpPr>
          <p:nvPr>
            <p:ph sz="quarter" idx="22" hasCustomPrompt="1"/>
          </p:nvPr>
        </p:nvSpPr>
        <p:spPr>
          <a:xfrm>
            <a:off x="1219200" y="1905000"/>
            <a:ext cx="10363200" cy="4038600"/>
          </a:xfrm>
          <a:prstGeom prst="rect">
            <a:avLst/>
          </a:prstGeom>
          <a:solidFill>
            <a:schemeClr val="bg1"/>
          </a:solidFill>
          <a:ln w="6350">
            <a:solidFill>
              <a:schemeClr val="bg1">
                <a:lumMod val="85000"/>
              </a:schemeClr>
            </a:solidFill>
          </a:ln>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Drag picture to placeholder or click icon to add</a:t>
            </a:r>
          </a:p>
        </p:txBody>
      </p:sp>
      <p:sp>
        <p:nvSpPr>
          <p:cNvPr id="6" name="Text Placeholder 6">
            <a:extLst>
              <a:ext uri="{FF2B5EF4-FFF2-40B4-BE49-F238E27FC236}">
                <a16:creationId xmlns:a16="http://schemas.microsoft.com/office/drawing/2014/main" id="{6B3B5ACB-24EA-BF4B-9D1D-15016C4127E9}"/>
              </a:ext>
            </a:extLst>
          </p:cNvPr>
          <p:cNvSpPr>
            <a:spLocks noGrp="1"/>
          </p:cNvSpPr>
          <p:nvPr>
            <p:ph type="body" sz="quarter" idx="26" hasCustomPrompt="1"/>
          </p:nvPr>
        </p:nvSpPr>
        <p:spPr>
          <a:xfrm>
            <a:off x="6705600" y="5461000"/>
            <a:ext cx="4876800" cy="437685"/>
          </a:xfrm>
          <a:prstGeom prst="rect">
            <a:avLst/>
          </a:prstGeom>
        </p:spPr>
        <p:txBody>
          <a:bodyPr lIns="0" tIns="0" rIns="0" bIns="0" anchor="b"/>
          <a:lstStyle>
            <a:lvl1pPr algn="r">
              <a:lnSpc>
                <a:spcPct val="100000"/>
              </a:lnSpc>
              <a:defRPr sz="1333">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Credit line here 10 pt. or smaller</a:t>
            </a:r>
          </a:p>
        </p:txBody>
      </p:sp>
      <p:sp>
        <p:nvSpPr>
          <p:cNvPr id="8" name="Text Placeholder 6">
            <a:extLst>
              <a:ext uri="{FF2B5EF4-FFF2-40B4-BE49-F238E27FC236}">
                <a16:creationId xmlns:a16="http://schemas.microsoft.com/office/drawing/2014/main" id="{A01E036E-99E1-824C-96A1-D4F0EF84F640}"/>
              </a:ext>
            </a:extLst>
          </p:cNvPr>
          <p:cNvSpPr>
            <a:spLocks noGrp="1"/>
          </p:cNvSpPr>
          <p:nvPr>
            <p:ph type="body" sz="quarter" idx="27" hasCustomPrompt="1"/>
          </p:nvPr>
        </p:nvSpPr>
        <p:spPr>
          <a:xfrm>
            <a:off x="1219200" y="5461727"/>
            <a:ext cx="4775200" cy="437685"/>
          </a:xfrm>
          <a:prstGeom prst="rect">
            <a:avLst/>
          </a:prstGeom>
        </p:spPr>
        <p:txBody>
          <a:bodyPr lIns="0" tIns="0" rIns="0" bIns="0" anchor="b"/>
          <a:lstStyle>
            <a:lvl1pPr algn="l">
              <a:lnSpc>
                <a:spcPct val="100000"/>
              </a:lnSpc>
              <a:defRPr sz="1333">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Credit line here 10 pt. or smaller</a:t>
            </a:r>
          </a:p>
        </p:txBody>
      </p:sp>
    </p:spTree>
    <p:extLst>
      <p:ext uri="{BB962C8B-B14F-4D97-AF65-F5344CB8AC3E}">
        <p14:creationId xmlns:p14="http://schemas.microsoft.com/office/powerpoint/2010/main" val="28083476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ull page Graph-Chart or Photo">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a:xfrm>
            <a:off x="11684000" y="6244759"/>
            <a:ext cx="304800" cy="365124"/>
          </a:xfrm>
          <a:prstGeom prst="rect">
            <a:avLst/>
          </a:prstGeom>
        </p:spPr>
        <p:txBody>
          <a:bodyPr anchor="ctr" anchorCtr="0"/>
          <a:lstStyle>
            <a:lvl1pPr algn="r">
              <a:defRPr sz="1333" b="0" i="0">
                <a:solidFill>
                  <a:srgbClr val="828383"/>
                </a:solidFill>
                <a:latin typeface="Verdana" panose="020B0604030504040204" pitchFamily="34" charset="0"/>
                <a:ea typeface="Verdana" panose="020B0604030504040204" pitchFamily="34" charset="0"/>
                <a:cs typeface="Verdana" panose="020B0604030504040204" pitchFamily="34" charset="0"/>
              </a:defRPr>
            </a:lvl1pPr>
          </a:lstStyle>
          <a:p>
            <a:fld id="{935F4044-894B-B74C-BA70-A76DFBF02618}" type="slidenum">
              <a:rPr lang="en-US" smtClean="0"/>
              <a:pPr/>
              <a:t>‹#›</a:t>
            </a:fld>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4" name="Footer Placeholder 3">
            <a:extLst>
              <a:ext uri="{FF2B5EF4-FFF2-40B4-BE49-F238E27FC236}">
                <a16:creationId xmlns:a16="http://schemas.microsoft.com/office/drawing/2014/main" id="{66911BAD-6F27-9F49-B39E-3C82EE00A927}"/>
              </a:ext>
            </a:extLst>
          </p:cNvPr>
          <p:cNvSpPr>
            <a:spLocks noGrp="1"/>
          </p:cNvSpPr>
          <p:nvPr>
            <p:ph type="ftr" sz="quarter" idx="13"/>
          </p:nvPr>
        </p:nvSpPr>
        <p:spPr>
          <a:xfrm>
            <a:off x="7213600" y="6222862"/>
            <a:ext cx="4368800" cy="365125"/>
          </a:xfrm>
        </p:spPr>
        <p:txBody>
          <a:bodyPr/>
          <a:lstStyle/>
          <a:p>
            <a:endParaRPr lang="en-US" dirty="0"/>
          </a:p>
        </p:txBody>
      </p:sp>
      <p:sp>
        <p:nvSpPr>
          <p:cNvPr id="3" name="Content Placeholder 2">
            <a:extLst>
              <a:ext uri="{FF2B5EF4-FFF2-40B4-BE49-F238E27FC236}">
                <a16:creationId xmlns:a16="http://schemas.microsoft.com/office/drawing/2014/main" id="{0E19D712-14A9-B64B-A378-C1CA980C0FF9}"/>
              </a:ext>
            </a:extLst>
          </p:cNvPr>
          <p:cNvSpPr>
            <a:spLocks noGrp="1"/>
          </p:cNvSpPr>
          <p:nvPr>
            <p:ph sz="quarter" idx="16" hasCustomPrompt="1"/>
          </p:nvPr>
        </p:nvSpPr>
        <p:spPr>
          <a:xfrm>
            <a:off x="1240779" y="0"/>
            <a:ext cx="10769600" cy="5943600"/>
          </a:xfrm>
          <a:prstGeom prst="rect">
            <a:avLst/>
          </a:prstGeom>
          <a:solidFill>
            <a:schemeClr val="bg1"/>
          </a:solidFill>
          <a:ln w="6350">
            <a:solidFill>
              <a:schemeClr val="bg1">
                <a:lumMod val="85000"/>
              </a:schemeClr>
            </a:solidFill>
          </a:ln>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Drag picture to placeholder or click icon to add</a:t>
            </a:r>
          </a:p>
        </p:txBody>
      </p:sp>
    </p:spTree>
    <p:extLst>
      <p:ext uri="{BB962C8B-B14F-4D97-AF65-F5344CB8AC3E}">
        <p14:creationId xmlns:p14="http://schemas.microsoft.com/office/powerpoint/2010/main" val="27550434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Full Photo W Callout Text Box">
    <p:spTree>
      <p:nvGrpSpPr>
        <p:cNvPr id="1" name=""/>
        <p:cNvGrpSpPr/>
        <p:nvPr/>
      </p:nvGrpSpPr>
      <p:grpSpPr>
        <a:xfrm>
          <a:off x="0" y="0"/>
          <a:ext cx="0" cy="0"/>
          <a:chOff x="0" y="0"/>
          <a:chExt cx="0" cy="0"/>
        </a:xfrm>
      </p:grpSpPr>
      <p:sp>
        <p:nvSpPr>
          <p:cNvPr id="18" name="Picture Placeholder 2"/>
          <p:cNvSpPr>
            <a:spLocks noGrp="1" noChangeAspect="1"/>
          </p:cNvSpPr>
          <p:nvPr>
            <p:ph type="pic" idx="13" hasCustomPrompt="1"/>
          </p:nvPr>
        </p:nvSpPr>
        <p:spPr>
          <a:xfrm>
            <a:off x="0" y="0"/>
            <a:ext cx="12192000" cy="6858000"/>
          </a:xfrm>
          <a:prstGeom prst="rect">
            <a:avLst/>
          </a:prstGeom>
          <a:noFill/>
          <a:ln w="6350">
            <a:solidFill>
              <a:schemeClr val="bg1">
                <a:lumMod val="85000"/>
              </a:schemeClr>
            </a:solidFill>
          </a:ln>
        </p:spPr>
        <p:txBody>
          <a:bodyPr anchor="t">
            <a:normAutofit/>
          </a:bodyPr>
          <a:lstStyle>
            <a:lvl1pPr marL="0" indent="0" algn="l">
              <a:buNone/>
              <a:defRPr sz="1200" b="0" i="0">
                <a:solidFill>
                  <a:srgbClr val="828383"/>
                </a:solidFill>
                <a:latin typeface="Verdana" panose="020B0604030504040204" pitchFamily="34" charset="0"/>
                <a:ea typeface="Verdana" panose="020B0604030504040204" pitchFamily="34" charset="0"/>
                <a:cs typeface="Verdana" panose="020B0604030504040204" pitchFamily="34" charset="0"/>
              </a:defRPr>
            </a:lvl1pPr>
            <a:lvl2pPr marL="342891" indent="0">
              <a:buNone/>
              <a:defRPr sz="2100"/>
            </a:lvl2pPr>
            <a:lvl3pPr marL="685783" indent="0">
              <a:buNone/>
              <a:defRPr sz="1800"/>
            </a:lvl3pPr>
            <a:lvl4pPr marL="1028674" indent="0">
              <a:buNone/>
              <a:defRPr sz="1500"/>
            </a:lvl4pPr>
            <a:lvl5pPr marL="1371566" indent="0">
              <a:buNone/>
              <a:defRPr sz="1500"/>
            </a:lvl5pPr>
            <a:lvl6pPr marL="1714457" indent="0">
              <a:buNone/>
              <a:defRPr sz="1500"/>
            </a:lvl6pPr>
            <a:lvl7pPr marL="2057349" indent="0">
              <a:buNone/>
              <a:defRPr sz="1500"/>
            </a:lvl7pPr>
            <a:lvl8pPr marL="2400240" indent="0">
              <a:buNone/>
              <a:defRPr sz="1500"/>
            </a:lvl8pPr>
            <a:lvl9pPr marL="2743131" indent="0">
              <a:buNone/>
              <a:defRPr sz="1500"/>
            </a:lvl9pPr>
          </a:lstStyle>
          <a:p>
            <a:r>
              <a:rPr lang="en-US" dirty="0"/>
              <a:t>Drag picture to placeholder or click icon to add</a:t>
            </a:r>
          </a:p>
        </p:txBody>
      </p:sp>
      <p:sp>
        <p:nvSpPr>
          <p:cNvPr id="17" name="Slide Number Placeholder 5"/>
          <p:cNvSpPr>
            <a:spLocks noGrp="1"/>
          </p:cNvSpPr>
          <p:nvPr>
            <p:ph type="sldNum" sz="quarter" idx="12"/>
          </p:nvPr>
        </p:nvSpPr>
        <p:spPr>
          <a:xfrm>
            <a:off x="11625555" y="6244760"/>
            <a:ext cx="363245" cy="384643"/>
          </a:xfrm>
          <a:prstGeom prst="rect">
            <a:avLst/>
          </a:prstGeom>
        </p:spPr>
        <p:txBody>
          <a:bodyPr/>
          <a:lstStyle>
            <a:lvl1pPr algn="r">
              <a:defRPr sz="1333" b="0" i="0">
                <a:solidFill>
                  <a:srgbClr val="828383"/>
                </a:solidFill>
                <a:latin typeface="Verdana" panose="020B0604030504040204" pitchFamily="34" charset="0"/>
                <a:ea typeface="Verdana" panose="020B0604030504040204" pitchFamily="34" charset="0"/>
                <a:cs typeface="Verdana" panose="020B0604030504040204" pitchFamily="34" charset="0"/>
              </a:defRPr>
            </a:lvl1pPr>
          </a:lstStyle>
          <a:p>
            <a:fld id="{935F4044-894B-B74C-BA70-A76DFBF02618}" type="slidenum">
              <a:rPr lang="en-US" smtClean="0"/>
              <a:pPr/>
              <a:t>‹#›</a:t>
            </a:fld>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10" name="Text Placeholder 3">
            <a:extLst>
              <a:ext uri="{FF2B5EF4-FFF2-40B4-BE49-F238E27FC236}">
                <a16:creationId xmlns:a16="http://schemas.microsoft.com/office/drawing/2014/main" id="{874DA25E-2CBD-104F-BA19-34708B7A0A3F}"/>
              </a:ext>
            </a:extLst>
          </p:cNvPr>
          <p:cNvSpPr>
            <a:spLocks noGrp="1"/>
          </p:cNvSpPr>
          <p:nvPr>
            <p:ph type="body" sz="half" idx="23" hasCustomPrompt="1"/>
          </p:nvPr>
        </p:nvSpPr>
        <p:spPr>
          <a:xfrm>
            <a:off x="9448800" y="0"/>
            <a:ext cx="2540000" cy="3733800"/>
          </a:xfrm>
          <a:prstGeom prst="rect">
            <a:avLst/>
          </a:prstGeom>
          <a:solidFill>
            <a:srgbClr val="A71E23"/>
          </a:solidFill>
        </p:spPr>
        <p:txBody>
          <a:bodyPr lIns="91440" tIns="274320" rIns="91440" bIns="274320" anchor="ctr">
            <a:noAutofit/>
          </a:bodyPr>
          <a:lstStyle>
            <a:lvl1pPr marL="0" indent="0" algn="ctr">
              <a:buNone/>
              <a:defRPr sz="1867" b="1" i="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Lorem ipsum dolor sit </a:t>
            </a:r>
            <a:r>
              <a:rPr lang="en-US" dirty="0" err="1"/>
              <a:t>amet</a:t>
            </a:r>
            <a:r>
              <a:rPr lang="en-US" dirty="0"/>
              <a:t>, </a:t>
            </a:r>
            <a:r>
              <a:rPr lang="en-US" dirty="0" err="1"/>
              <a:t>conur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vehicula</a:t>
            </a:r>
            <a:r>
              <a:rPr lang="en-US" dirty="0"/>
              <a:t> dui in </a:t>
            </a:r>
            <a:r>
              <a:rPr lang="en-US" dirty="0" err="1"/>
              <a:t>neque</a:t>
            </a:r>
            <a:r>
              <a:rPr lang="en-US" dirty="0"/>
              <a:t> </a:t>
            </a:r>
            <a:r>
              <a:rPr lang="en-US" dirty="0" err="1"/>
              <a:t>dignissim</a:t>
            </a:r>
            <a:r>
              <a:rPr lang="en-US" dirty="0"/>
              <a:t>, in </a:t>
            </a:r>
            <a:r>
              <a:rPr lang="en-US" dirty="0" err="1"/>
              <a:t>aliquet</a:t>
            </a:r>
            <a:r>
              <a:rPr lang="en-US" dirty="0"/>
              <a:t> </a:t>
            </a:r>
            <a:r>
              <a:rPr lang="en-US" dirty="0" err="1"/>
              <a:t>nisl</a:t>
            </a:r>
            <a:r>
              <a:rPr lang="en-US" dirty="0"/>
              <a:t> </a:t>
            </a:r>
            <a:r>
              <a:rPr lang="en-US" dirty="0" err="1"/>
              <a:t>varius</a:t>
            </a:r>
            <a:endParaRPr lang="en-US" dirty="0"/>
          </a:p>
        </p:txBody>
      </p:sp>
    </p:spTree>
    <p:extLst>
      <p:ext uri="{BB962C8B-B14F-4D97-AF65-F5344CB8AC3E}">
        <p14:creationId xmlns:p14="http://schemas.microsoft.com/office/powerpoint/2010/main" val="35042612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losing Side-photo and contact info">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1745A33-74C8-A947-A1A9-3D1DCFD41549}"/>
              </a:ext>
            </a:extLst>
          </p:cNvPr>
          <p:cNvSpPr>
            <a:spLocks noGrp="1"/>
          </p:cNvSpPr>
          <p:nvPr>
            <p:ph type="sldNum" sz="quarter" idx="10"/>
          </p:nvPr>
        </p:nvSpPr>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fld id="{935F4044-894B-B74C-BA70-A76DFBF02618}" type="slidenum">
              <a:rPr lang="en-US" smtClean="0"/>
              <a:pPr/>
              <a:t>‹#›</a:t>
            </a:fld>
            <a:endParaRPr lang="en-US" sz="1333" dirty="0"/>
          </a:p>
        </p:txBody>
      </p:sp>
      <p:sp>
        <p:nvSpPr>
          <p:cNvPr id="4" name="Footer Placeholder 3">
            <a:extLst>
              <a:ext uri="{FF2B5EF4-FFF2-40B4-BE49-F238E27FC236}">
                <a16:creationId xmlns:a16="http://schemas.microsoft.com/office/drawing/2014/main" id="{EC4BE01C-ED99-5D44-AC97-481488FA151E}"/>
              </a:ext>
            </a:extLst>
          </p:cNvPr>
          <p:cNvSpPr>
            <a:spLocks noGrp="1"/>
          </p:cNvSpPr>
          <p:nvPr>
            <p:ph type="ftr" sz="quarter" idx="11"/>
          </p:nvPr>
        </p:nvSpPr>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endParaRPr lang="en-US" sz="1733" dirty="0"/>
          </a:p>
        </p:txBody>
      </p:sp>
      <p:sp>
        <p:nvSpPr>
          <p:cNvPr id="9" name="Content Placeholder 8">
            <a:extLst>
              <a:ext uri="{FF2B5EF4-FFF2-40B4-BE49-F238E27FC236}">
                <a16:creationId xmlns:a16="http://schemas.microsoft.com/office/drawing/2014/main" id="{68937D4F-CDA2-6945-86CE-AAC75F404B41}"/>
              </a:ext>
            </a:extLst>
          </p:cNvPr>
          <p:cNvSpPr>
            <a:spLocks noGrp="1"/>
          </p:cNvSpPr>
          <p:nvPr>
            <p:ph sz="quarter" idx="12"/>
          </p:nvPr>
        </p:nvSpPr>
        <p:spPr>
          <a:xfrm>
            <a:off x="1219200" y="889000"/>
            <a:ext cx="2499360" cy="3352800"/>
          </a:xfrm>
          <a:prstGeom prst="rect">
            <a:avLst/>
          </a:prstGeom>
          <a:solidFill>
            <a:schemeClr val="bg1"/>
          </a:solidFill>
          <a:ln w="6350">
            <a:solidFill>
              <a:schemeClr val="bg1">
                <a:lumMod val="85000"/>
              </a:schemeClr>
            </a:solidFill>
          </a:ln>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Click to edit Master text styles</a:t>
            </a:r>
          </a:p>
        </p:txBody>
      </p:sp>
      <p:sp>
        <p:nvSpPr>
          <p:cNvPr id="6" name="Text Placeholder 5">
            <a:extLst>
              <a:ext uri="{FF2B5EF4-FFF2-40B4-BE49-F238E27FC236}">
                <a16:creationId xmlns:a16="http://schemas.microsoft.com/office/drawing/2014/main" id="{E803BBDA-8B26-8347-BAC2-238296BA867F}"/>
              </a:ext>
            </a:extLst>
          </p:cNvPr>
          <p:cNvSpPr>
            <a:spLocks noGrp="1"/>
          </p:cNvSpPr>
          <p:nvPr>
            <p:ph type="body" sz="quarter" idx="13" hasCustomPrompt="1"/>
          </p:nvPr>
        </p:nvSpPr>
        <p:spPr>
          <a:xfrm>
            <a:off x="3751068" y="1747528"/>
            <a:ext cx="8473016" cy="868673"/>
          </a:xfrm>
          <a:prstGeom prst="rect">
            <a:avLst/>
          </a:prstGeom>
        </p:spPr>
        <p:txBody>
          <a:bodyPr lIns="0" tIns="0" rIns="0" bIns="0"/>
          <a:lstStyle>
            <a:lvl1pPr algn="ctr">
              <a:defRPr sz="4267" b="1">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10584" indent="0" algn="ctr">
              <a:tabLst/>
              <a:defRPr sz="4800">
                <a:solidFill>
                  <a:schemeClr val="tx1"/>
                </a:solidFill>
              </a:defRPr>
            </a:lvl2pPr>
          </a:lstStyle>
          <a:p>
            <a:pPr lvl="0"/>
            <a:r>
              <a:rPr lang="en-US" dirty="0"/>
              <a:t>Thank you!</a:t>
            </a:r>
          </a:p>
        </p:txBody>
      </p:sp>
      <p:sp>
        <p:nvSpPr>
          <p:cNvPr id="10" name="Text Placeholder 9">
            <a:extLst>
              <a:ext uri="{FF2B5EF4-FFF2-40B4-BE49-F238E27FC236}">
                <a16:creationId xmlns:a16="http://schemas.microsoft.com/office/drawing/2014/main" id="{AF9410A1-D009-EE43-8C79-9A4A3AC2B861}"/>
              </a:ext>
            </a:extLst>
          </p:cNvPr>
          <p:cNvSpPr>
            <a:spLocks noGrp="1"/>
          </p:cNvSpPr>
          <p:nvPr>
            <p:ph type="body" sz="quarter" idx="14" hasCustomPrompt="1"/>
          </p:nvPr>
        </p:nvSpPr>
        <p:spPr>
          <a:xfrm>
            <a:off x="3718560" y="2493183"/>
            <a:ext cx="8473440" cy="1846155"/>
          </a:xfrm>
          <a:prstGeom prst="rect">
            <a:avLst/>
          </a:prstGeom>
        </p:spPr>
        <p:txBody>
          <a:bodyPr/>
          <a:lstStyle>
            <a:lvl1pPr marL="0" marR="0" indent="0" algn="ctr" defTabSz="914377" rtl="0" eaLnBrk="1" fontAlgn="auto" latinLnBrk="0" hangingPunct="1">
              <a:lnSpc>
                <a:spcPct val="100000"/>
              </a:lnSpc>
              <a:spcBef>
                <a:spcPts val="0"/>
              </a:spcBef>
              <a:spcAft>
                <a:spcPts val="0"/>
              </a:spcAft>
              <a:buClrTx/>
              <a:buSzTx/>
              <a:buFontTx/>
              <a:buNone/>
              <a:tabLst/>
              <a:defRPr sz="2667">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dirty="0"/>
              <a:t>Type in Please submit your question to </a:t>
            </a:r>
            <a:br>
              <a:rPr lang="en-US" dirty="0"/>
            </a:br>
            <a:r>
              <a:rPr lang="en-US" dirty="0"/>
              <a:t>and your email address here.</a:t>
            </a:r>
          </a:p>
        </p:txBody>
      </p:sp>
      <p:sp>
        <p:nvSpPr>
          <p:cNvPr id="12" name="Text Placeholder 11">
            <a:extLst>
              <a:ext uri="{FF2B5EF4-FFF2-40B4-BE49-F238E27FC236}">
                <a16:creationId xmlns:a16="http://schemas.microsoft.com/office/drawing/2014/main" id="{46ECEBF5-C822-6948-BAE2-9D8DA1738427}"/>
              </a:ext>
            </a:extLst>
          </p:cNvPr>
          <p:cNvSpPr>
            <a:spLocks noGrp="1"/>
          </p:cNvSpPr>
          <p:nvPr>
            <p:ph type="body" sz="quarter" idx="15" hasCustomPrompt="1"/>
          </p:nvPr>
        </p:nvSpPr>
        <p:spPr>
          <a:xfrm>
            <a:off x="1219200" y="4368693"/>
            <a:ext cx="10363200" cy="328809"/>
          </a:xfrm>
          <a:prstGeom prst="rect">
            <a:avLst/>
          </a:prstGeom>
        </p:spPr>
        <p:txBody>
          <a:bodyPr lIns="0" tIns="0" rIns="0" bIns="0"/>
          <a:lstStyle>
            <a:lvl1pPr>
              <a:spcAft>
                <a:spcPts val="400"/>
              </a:spcAft>
              <a:defRPr sz="1867" b="1"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0"/>
              </a:spcBef>
              <a:spcAft>
                <a:spcPts val="0"/>
              </a:spcAft>
              <a:buFontTx/>
              <a:buNone/>
              <a:tabLst/>
              <a:defRPr sz="1867" b="0" i="0">
                <a:latin typeface="Effra Light" panose="020B0403020203020204" pitchFamily="34" charset="0"/>
              </a:defRPr>
            </a:lvl2pPr>
            <a:lvl3pPr marL="0" indent="0">
              <a:spcBef>
                <a:spcPts val="0"/>
              </a:spcBef>
              <a:buFontTx/>
              <a:buNone/>
              <a:tabLst/>
              <a:defRPr sz="1867" b="0" i="0">
                <a:latin typeface="Effra Light" panose="020B0403020203020204" pitchFamily="34" charset="0"/>
              </a:defRPr>
            </a:lvl3pPr>
            <a:lvl4pPr marL="0" indent="0">
              <a:spcBef>
                <a:spcPts val="0"/>
              </a:spcBef>
              <a:buFontTx/>
              <a:buNone/>
              <a:tabLst/>
              <a:defRPr sz="1867" b="0" i="0">
                <a:latin typeface="Effra Light" panose="020B0403020203020204" pitchFamily="34" charset="0"/>
              </a:defRPr>
            </a:lvl4pPr>
            <a:lvl5pPr marL="0" indent="0">
              <a:spcBef>
                <a:spcPts val="0"/>
              </a:spcBef>
              <a:buFontTx/>
              <a:buNone/>
              <a:tabLst/>
              <a:defRPr sz="1867" b="0" i="0">
                <a:latin typeface="Effra Light" panose="020B0403020203020204" pitchFamily="34" charset="0"/>
              </a:defRPr>
            </a:lvl5pPr>
          </a:lstStyle>
          <a:p>
            <a:pPr lvl="0"/>
            <a:r>
              <a:rPr lang="en-US" dirty="0"/>
              <a:t>Type in Name Here</a:t>
            </a:r>
          </a:p>
        </p:txBody>
      </p:sp>
      <p:sp>
        <p:nvSpPr>
          <p:cNvPr id="13" name="Text Placeholder 11">
            <a:extLst>
              <a:ext uri="{FF2B5EF4-FFF2-40B4-BE49-F238E27FC236}">
                <a16:creationId xmlns:a16="http://schemas.microsoft.com/office/drawing/2014/main" id="{E1225F3D-7DD0-504F-A44B-8F7D8461DFB7}"/>
              </a:ext>
            </a:extLst>
          </p:cNvPr>
          <p:cNvSpPr>
            <a:spLocks noGrp="1"/>
          </p:cNvSpPr>
          <p:nvPr>
            <p:ph type="body" sz="quarter" idx="16" hasCustomPrompt="1"/>
          </p:nvPr>
        </p:nvSpPr>
        <p:spPr>
          <a:xfrm>
            <a:off x="1219200" y="4697502"/>
            <a:ext cx="10363200" cy="1246017"/>
          </a:xfrm>
          <a:prstGeom prst="rect">
            <a:avLst/>
          </a:prstGeom>
        </p:spPr>
        <p:txBody>
          <a:bodyPr lIns="0" tIns="0" rIns="0" bIns="0"/>
          <a:lstStyle>
            <a:lvl1pPr>
              <a:lnSpc>
                <a:spcPts val="2240"/>
              </a:lnSpc>
              <a:spcAft>
                <a:spcPts val="0"/>
              </a:spcAf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0"/>
              </a:spcBef>
              <a:spcAft>
                <a:spcPts val="0"/>
              </a:spcAft>
              <a:buFontTx/>
              <a:buNone/>
              <a:tabLst/>
              <a:defRPr sz="1867" b="0" i="0">
                <a:latin typeface="Effra Light" panose="020B0403020203020204" pitchFamily="34" charset="0"/>
              </a:defRPr>
            </a:lvl2pPr>
            <a:lvl3pPr marL="0" indent="0">
              <a:spcBef>
                <a:spcPts val="0"/>
              </a:spcBef>
              <a:buFontTx/>
              <a:buNone/>
              <a:tabLst/>
              <a:defRPr sz="1867" b="0" i="0">
                <a:latin typeface="Effra Light" panose="020B0403020203020204" pitchFamily="34" charset="0"/>
              </a:defRPr>
            </a:lvl3pPr>
            <a:lvl4pPr marL="0" indent="0">
              <a:spcBef>
                <a:spcPts val="0"/>
              </a:spcBef>
              <a:buFontTx/>
              <a:buNone/>
              <a:tabLst/>
              <a:defRPr sz="1867" b="0" i="0">
                <a:latin typeface="Effra Light" panose="020B0403020203020204" pitchFamily="34" charset="0"/>
              </a:defRPr>
            </a:lvl4pPr>
            <a:lvl5pPr marL="0" indent="0">
              <a:spcBef>
                <a:spcPts val="0"/>
              </a:spcBef>
              <a:buFontTx/>
              <a:buNone/>
              <a:tabLst/>
              <a:defRPr sz="1867" b="0" i="0">
                <a:latin typeface="Effra Light" panose="020B0403020203020204" pitchFamily="34" charset="0"/>
              </a:defRPr>
            </a:lvl5pPr>
          </a:lstStyle>
          <a:p>
            <a:pPr lvl="0"/>
            <a:r>
              <a:rPr lang="en-US" dirty="0"/>
              <a:t>Type in Title Here</a:t>
            </a:r>
          </a:p>
          <a:p>
            <a:pPr lvl="0"/>
            <a:r>
              <a:rPr lang="en-US" dirty="0"/>
              <a:t>Type in Title Here</a:t>
            </a:r>
          </a:p>
          <a:p>
            <a:pPr lvl="0"/>
            <a:r>
              <a:rPr lang="en-US" dirty="0"/>
              <a:t>Type in Title Here</a:t>
            </a:r>
          </a:p>
          <a:p>
            <a:pPr lvl="0"/>
            <a:r>
              <a:rPr lang="en-US" dirty="0"/>
              <a:t>Type in Title Here</a:t>
            </a:r>
          </a:p>
        </p:txBody>
      </p:sp>
    </p:spTree>
    <p:extLst>
      <p:ext uri="{BB962C8B-B14F-4D97-AF65-F5344CB8AC3E}">
        <p14:creationId xmlns:p14="http://schemas.microsoft.com/office/powerpoint/2010/main" val="8109304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losing Slide Message and Image">
    <p:spTree>
      <p:nvGrpSpPr>
        <p:cNvPr id="1" name=""/>
        <p:cNvGrpSpPr/>
        <p:nvPr/>
      </p:nvGrpSpPr>
      <p:grpSpPr>
        <a:xfrm>
          <a:off x="0" y="0"/>
          <a:ext cx="0" cy="0"/>
          <a:chOff x="0" y="0"/>
          <a:chExt cx="0" cy="0"/>
        </a:xfrm>
      </p:grpSpPr>
      <p:sp>
        <p:nvSpPr>
          <p:cNvPr id="16" name="Slide Number Placeholder 5"/>
          <p:cNvSpPr txBox="1">
            <a:spLocks/>
          </p:cNvSpPr>
          <p:nvPr userDrawn="1"/>
        </p:nvSpPr>
        <p:spPr>
          <a:xfrm>
            <a:off x="8709712" y="6425176"/>
            <a:ext cx="2743200" cy="365125"/>
          </a:xfrm>
          <a:prstGeom prst="rect">
            <a:avLst/>
          </a:prstGeom>
        </p:spPr>
        <p:txBody>
          <a:bodyPr/>
          <a:lstStyle>
            <a:defPPr>
              <a:defRPr lang="en-US"/>
            </a:defPPr>
            <a:lvl1pPr marL="0" algn="r" defTabSz="914400" rtl="0" eaLnBrk="1" latinLnBrk="0" hangingPunct="1">
              <a:defRPr sz="1000" b="1" i="0" kern="1200">
                <a:solidFill>
                  <a:srgbClr val="828383"/>
                </a:solidFill>
                <a:latin typeface="Museo Slab 900" charset="0"/>
                <a:ea typeface="Museo Slab 900" charset="0"/>
                <a:cs typeface="Museo Slab 900"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35F4044-894B-B74C-BA70-A76DFBF02618}" type="slidenum">
              <a:rPr lang="en-US" sz="1000" smtClean="0">
                <a:solidFill>
                  <a:schemeClr val="bg1"/>
                </a:solidFill>
              </a:rPr>
              <a:pPr/>
              <a:t>‹#›</a:t>
            </a:fld>
            <a:endParaRPr lang="en-US" sz="1000" dirty="0">
              <a:solidFill>
                <a:schemeClr val="bg1"/>
              </a:solidFill>
            </a:endParaRPr>
          </a:p>
        </p:txBody>
      </p:sp>
      <p:sp>
        <p:nvSpPr>
          <p:cNvPr id="3" name="Title 2">
            <a:extLst>
              <a:ext uri="{FF2B5EF4-FFF2-40B4-BE49-F238E27FC236}">
                <a16:creationId xmlns:a16="http://schemas.microsoft.com/office/drawing/2014/main" id="{4404322F-E818-4945-81B0-6948B21995E4}"/>
              </a:ext>
            </a:extLst>
          </p:cNvPr>
          <p:cNvSpPr>
            <a:spLocks noGrp="1"/>
          </p:cNvSpPr>
          <p:nvPr>
            <p:ph type="title" hasCustomPrompt="1"/>
          </p:nvPr>
        </p:nvSpPr>
        <p:spPr>
          <a:xfrm>
            <a:off x="1219200" y="1498600"/>
            <a:ext cx="10769600" cy="1470424"/>
          </a:xfrm>
        </p:spPr>
        <p:txBody>
          <a:bodyPr/>
          <a:lstStyle>
            <a:lvl1pPr algn="ctr">
              <a:defRPr>
                <a:solidFill>
                  <a:schemeClr val="tx1"/>
                </a:solidFill>
              </a:defRPr>
            </a:lvl1pPr>
          </a:lstStyle>
          <a:p>
            <a:r>
              <a:rPr lang="en-US" dirty="0"/>
              <a:t>Place Text Here</a:t>
            </a:r>
            <a:br>
              <a:rPr lang="en-US" dirty="0"/>
            </a:br>
            <a:r>
              <a:rPr lang="en-US" dirty="0"/>
              <a:t>Place Text Here</a:t>
            </a:r>
          </a:p>
        </p:txBody>
      </p:sp>
      <p:sp>
        <p:nvSpPr>
          <p:cNvPr id="6" name="Picture Placeholder 5">
            <a:extLst>
              <a:ext uri="{FF2B5EF4-FFF2-40B4-BE49-F238E27FC236}">
                <a16:creationId xmlns:a16="http://schemas.microsoft.com/office/drawing/2014/main" id="{F575EF42-48E3-E042-9F86-2CC464CCBE51}"/>
              </a:ext>
            </a:extLst>
          </p:cNvPr>
          <p:cNvSpPr>
            <a:spLocks noGrp="1"/>
          </p:cNvSpPr>
          <p:nvPr>
            <p:ph type="pic" sz="quarter" idx="22"/>
          </p:nvPr>
        </p:nvSpPr>
        <p:spPr>
          <a:xfrm>
            <a:off x="3048000" y="2969024"/>
            <a:ext cx="7112000" cy="2946400"/>
          </a:xfrm>
          <a:prstGeom prst="rect">
            <a:avLst/>
          </a:prstGeom>
          <a:solidFill>
            <a:schemeClr val="bg1"/>
          </a:solidFill>
          <a:ln w="6350">
            <a:solidFill>
              <a:schemeClr val="bg1">
                <a:lumMod val="85000"/>
              </a:schemeClr>
            </a:solidFill>
          </a:ln>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endParaRPr lang="en-US" dirty="0"/>
          </a:p>
        </p:txBody>
      </p:sp>
      <p:sp>
        <p:nvSpPr>
          <p:cNvPr id="7" name="Slide Number Placeholder 5">
            <a:extLst>
              <a:ext uri="{FF2B5EF4-FFF2-40B4-BE49-F238E27FC236}">
                <a16:creationId xmlns:a16="http://schemas.microsoft.com/office/drawing/2014/main" id="{B102C621-0825-7147-9415-ABBF3B02F135}"/>
              </a:ext>
            </a:extLst>
          </p:cNvPr>
          <p:cNvSpPr>
            <a:spLocks noGrp="1"/>
          </p:cNvSpPr>
          <p:nvPr>
            <p:ph type="sldNum" sz="quarter" idx="12"/>
          </p:nvPr>
        </p:nvSpPr>
        <p:spPr>
          <a:xfrm>
            <a:off x="11684000" y="6244760"/>
            <a:ext cx="304800" cy="365125"/>
          </a:xfrm>
          <a:prstGeom prst="rect">
            <a:avLst/>
          </a:prstGeom>
        </p:spPr>
        <p:txBody>
          <a:bodyPr anchor="ctr"/>
          <a:lstStyle>
            <a:lvl1pPr algn="r">
              <a:defRPr sz="1333" b="0" i="0">
                <a:solidFill>
                  <a:srgbClr val="828383"/>
                </a:solidFill>
                <a:latin typeface="Verdana" panose="020B0604030504040204" pitchFamily="34" charset="0"/>
                <a:ea typeface="Verdana" panose="020B0604030504040204" pitchFamily="34" charset="0"/>
                <a:cs typeface="Verdana" panose="020B0604030504040204" pitchFamily="34" charset="0"/>
              </a:defRPr>
            </a:lvl1pPr>
          </a:lstStyle>
          <a:p>
            <a:fld id="{935F4044-894B-B74C-BA70-A76DFBF02618}" type="slidenum">
              <a:rPr lang="en-US" smtClean="0"/>
              <a:pPr/>
              <a:t>‹#›</a:t>
            </a:fld>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8" name="Footer Placeholder 4">
            <a:extLst>
              <a:ext uri="{FF2B5EF4-FFF2-40B4-BE49-F238E27FC236}">
                <a16:creationId xmlns:a16="http://schemas.microsoft.com/office/drawing/2014/main" id="{83CD64D0-D4F8-124C-A6EF-DCF53AD4A87B}"/>
              </a:ext>
            </a:extLst>
          </p:cNvPr>
          <p:cNvSpPr>
            <a:spLocks noGrp="1"/>
          </p:cNvSpPr>
          <p:nvPr>
            <p:ph type="ftr" sz="quarter" idx="23"/>
          </p:nvPr>
        </p:nvSpPr>
        <p:spPr>
          <a:xfrm>
            <a:off x="4267200" y="6172200"/>
            <a:ext cx="7315200" cy="437685"/>
          </a:xfrm>
        </p:spPr>
        <p:txBody>
          <a:bodyPr/>
          <a:lstStyle/>
          <a:p>
            <a:endParaRPr lang="en-US" dirty="0"/>
          </a:p>
        </p:txBody>
      </p:sp>
    </p:spTree>
    <p:extLst>
      <p:ext uri="{BB962C8B-B14F-4D97-AF65-F5344CB8AC3E}">
        <p14:creationId xmlns:p14="http://schemas.microsoft.com/office/powerpoint/2010/main" val="36564635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1684000" y="6244760"/>
            <a:ext cx="304800" cy="365125"/>
          </a:xfrm>
          <a:prstGeom prst="rect">
            <a:avLst/>
          </a:prstGeom>
        </p:spPr>
        <p:txBody>
          <a:bodyPr anchor="ctr"/>
          <a:lstStyle>
            <a:lvl1pPr algn="r">
              <a:defRPr sz="1333" b="0" i="0">
                <a:solidFill>
                  <a:srgbClr val="828383"/>
                </a:solidFill>
                <a:latin typeface="Verdana" panose="020B0604030504040204" pitchFamily="34" charset="0"/>
                <a:ea typeface="Verdana" panose="020B0604030504040204" pitchFamily="34" charset="0"/>
                <a:cs typeface="Verdana" panose="020B0604030504040204" pitchFamily="34" charset="0"/>
              </a:defRPr>
            </a:lvl1pPr>
          </a:lstStyle>
          <a:p>
            <a:fld id="{935F4044-894B-B74C-BA70-A76DFBF02618}" type="slidenum">
              <a:rPr lang="en-US" smtClean="0"/>
              <a:pPr/>
              <a:t>‹#›</a:t>
            </a:fld>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5" name="Footer Placeholder 4">
            <a:extLst>
              <a:ext uri="{FF2B5EF4-FFF2-40B4-BE49-F238E27FC236}">
                <a16:creationId xmlns:a16="http://schemas.microsoft.com/office/drawing/2014/main" id="{E160BB73-179B-9B4D-8CFD-64CC97640061}"/>
              </a:ext>
            </a:extLst>
          </p:cNvPr>
          <p:cNvSpPr>
            <a:spLocks noGrp="1"/>
          </p:cNvSpPr>
          <p:nvPr>
            <p:ph type="ftr" sz="quarter" idx="23"/>
          </p:nvPr>
        </p:nvSpPr>
        <p:spPr>
          <a:xfrm>
            <a:off x="4267200" y="6172200"/>
            <a:ext cx="7315200" cy="437685"/>
          </a:xfrm>
        </p:spPr>
        <p:txBody>
          <a:bodyPr/>
          <a:lstStyle/>
          <a:p>
            <a:endParaRPr lang="en-US" dirty="0"/>
          </a:p>
        </p:txBody>
      </p:sp>
      <p:sp>
        <p:nvSpPr>
          <p:cNvPr id="12" name="Title 11">
            <a:extLst>
              <a:ext uri="{FF2B5EF4-FFF2-40B4-BE49-F238E27FC236}">
                <a16:creationId xmlns:a16="http://schemas.microsoft.com/office/drawing/2014/main" id="{7AD797FC-7CAF-1841-89ED-F7FD6C484E7A}"/>
              </a:ext>
            </a:extLst>
          </p:cNvPr>
          <p:cNvSpPr>
            <a:spLocks noGrp="1"/>
          </p:cNvSpPr>
          <p:nvPr>
            <p:ph type="title" hasCustomPrompt="1"/>
          </p:nvPr>
        </p:nvSpPr>
        <p:spPr>
          <a:xfrm>
            <a:off x="2743200" y="1498600"/>
            <a:ext cx="6705600" cy="1248243"/>
          </a:xfrm>
        </p:spPr>
        <p:txBody>
          <a:bodyPr/>
          <a:lstStyle>
            <a:lvl1pPr algn="ctr">
              <a:defRPr/>
            </a:lvl1pPr>
          </a:lstStyle>
          <a:p>
            <a:r>
              <a:rPr lang="en-US" dirty="0"/>
              <a:t>Thank you. Questions?</a:t>
            </a:r>
          </a:p>
        </p:txBody>
      </p:sp>
      <p:sp>
        <p:nvSpPr>
          <p:cNvPr id="3" name="Picture Placeholder 2">
            <a:extLst>
              <a:ext uri="{FF2B5EF4-FFF2-40B4-BE49-F238E27FC236}">
                <a16:creationId xmlns:a16="http://schemas.microsoft.com/office/drawing/2014/main" id="{614E1647-A446-144B-AC92-E9FCF61A15CE}"/>
              </a:ext>
            </a:extLst>
          </p:cNvPr>
          <p:cNvSpPr>
            <a:spLocks noGrp="1"/>
          </p:cNvSpPr>
          <p:nvPr>
            <p:ph type="pic" sz="quarter" idx="24"/>
          </p:nvPr>
        </p:nvSpPr>
        <p:spPr>
          <a:xfrm>
            <a:off x="2784181" y="2746843"/>
            <a:ext cx="6705600" cy="3018957"/>
          </a:xfrm>
          <a:prstGeom prst="rect">
            <a:avLst/>
          </a:prstGeom>
          <a:noFill/>
          <a:ln w="6350">
            <a:solidFill>
              <a:schemeClr val="bg1">
                <a:lumMod val="85000"/>
              </a:schemeClr>
            </a:solidFill>
          </a:ln>
        </p:spPr>
        <p:txBody>
          <a:bodyPr/>
          <a:lstStyle/>
          <a:p>
            <a:endParaRPr lang="en-US" dirty="0"/>
          </a:p>
        </p:txBody>
      </p:sp>
    </p:spTree>
    <p:extLst>
      <p:ext uri="{BB962C8B-B14F-4D97-AF65-F5344CB8AC3E}">
        <p14:creationId xmlns:p14="http://schemas.microsoft.com/office/powerpoint/2010/main" val="414168822"/>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189" indent="0" algn="ctr">
              <a:buNone/>
              <a:defRPr/>
            </a:lvl2pPr>
            <a:lvl3pPr marL="914377" indent="0" algn="ctr">
              <a:buNone/>
              <a:defRPr/>
            </a:lvl3pPr>
            <a:lvl4pPr marL="1371566" indent="0" algn="ctr">
              <a:buNone/>
              <a:defRPr/>
            </a:lvl4pPr>
            <a:lvl5pPr marL="1828754" indent="0" algn="ctr">
              <a:buNone/>
              <a:defRPr/>
            </a:lvl5pPr>
            <a:lvl6pPr marL="2285943" indent="0" algn="ctr">
              <a:buNone/>
              <a:defRPr/>
            </a:lvl6pPr>
            <a:lvl7pPr marL="2743131" indent="0" algn="ctr">
              <a:buNone/>
              <a:defRPr/>
            </a:lvl7pPr>
            <a:lvl8pPr marL="3200320" indent="0" algn="ctr">
              <a:buNone/>
              <a:defRPr/>
            </a:lvl8pPr>
            <a:lvl9pPr marL="3657509" indent="0" algn="ctr">
              <a:buNone/>
              <a:defRPr/>
            </a:lvl9pPr>
          </a:lstStyle>
          <a:p>
            <a:r>
              <a:rPr lang="en-US"/>
              <a:t>Click to edit Master subtitle style</a:t>
            </a:r>
          </a:p>
        </p:txBody>
      </p:sp>
      <p:sp>
        <p:nvSpPr>
          <p:cNvPr id="4" name="Rectangle 4"/>
          <p:cNvSpPr>
            <a:spLocks noGrp="1" noChangeArrowheads="1"/>
          </p:cNvSpPr>
          <p:nvPr>
            <p:ph type="dt" sz="half" idx="10"/>
          </p:nvPr>
        </p:nvSpPr>
        <p:spPr>
          <a:xfrm>
            <a:off x="609600" y="6245225"/>
            <a:ext cx="2844800" cy="476251"/>
          </a:xfrm>
          <a:prstGeom prst="rect">
            <a:avLst/>
          </a:prstGeom>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xfrm>
            <a:off x="4165600" y="6245225"/>
            <a:ext cx="3860800" cy="476251"/>
          </a:xfrm>
          <a:prstGeom prst="rect">
            <a:avLst/>
          </a:prstGeom>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xfrm>
            <a:off x="8737600" y="6245225"/>
            <a:ext cx="2844800" cy="476251"/>
          </a:xfrm>
          <a:prstGeom prst="rect">
            <a:avLst/>
          </a:prstGeom>
          <a:ln/>
        </p:spPr>
        <p:txBody>
          <a:bodyPr/>
          <a:lstStyle>
            <a:lvl1pPr>
              <a:defRPr/>
            </a:lvl1pPr>
          </a:lstStyle>
          <a:p>
            <a:pPr>
              <a:defRPr/>
            </a:pPr>
            <a:fld id="{76C80286-E0BC-4CDB-A020-619C5D13B0A6}" type="slidenum">
              <a:rPr lang="en-US" smtClean="0"/>
              <a:pPr>
                <a:defRPr/>
              </a:pPr>
              <a:t>‹#›</a:t>
            </a:fld>
            <a:endParaRPr lang="en-US" dirty="0"/>
          </a:p>
        </p:txBody>
      </p:sp>
    </p:spTree>
    <p:extLst>
      <p:ext uri="{BB962C8B-B14F-4D97-AF65-F5344CB8AC3E}">
        <p14:creationId xmlns:p14="http://schemas.microsoft.com/office/powerpoint/2010/main" val="2983099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94C39-D041-4C53-9B37-3E0B9CACBEB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054A37C-6810-438C-9FBA-621B826BB06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003C140-3519-4FA8-9933-96EA1C02CA2B}"/>
              </a:ext>
            </a:extLst>
          </p:cNvPr>
          <p:cNvSpPr>
            <a:spLocks noGrp="1"/>
          </p:cNvSpPr>
          <p:nvPr>
            <p:ph type="dt" sz="half" idx="10"/>
          </p:nvPr>
        </p:nvSpPr>
        <p:spPr/>
        <p:txBody>
          <a:bodyPr/>
          <a:lstStyle/>
          <a:p>
            <a:fld id="{C37969DD-5B7E-4B16-891E-75C7D50EB418}" type="datetimeFigureOut">
              <a:rPr lang="en-US" smtClean="0"/>
              <a:t>5/29/2026</a:t>
            </a:fld>
            <a:endParaRPr lang="en-US"/>
          </a:p>
        </p:txBody>
      </p:sp>
      <p:sp>
        <p:nvSpPr>
          <p:cNvPr id="5" name="Footer Placeholder 4">
            <a:extLst>
              <a:ext uri="{FF2B5EF4-FFF2-40B4-BE49-F238E27FC236}">
                <a16:creationId xmlns:a16="http://schemas.microsoft.com/office/drawing/2014/main" id="{2E4AC40E-4189-4015-9E34-7069277584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A83F76-C52F-4F54-A53A-28C77E3AA42F}"/>
              </a:ext>
            </a:extLst>
          </p:cNvPr>
          <p:cNvSpPr>
            <a:spLocks noGrp="1"/>
          </p:cNvSpPr>
          <p:nvPr>
            <p:ph type="sldNum" sz="quarter" idx="12"/>
          </p:nvPr>
        </p:nvSpPr>
        <p:spPr/>
        <p:txBody>
          <a:bodyPr/>
          <a:lstStyle/>
          <a:p>
            <a:fld id="{BDBDA05A-AF6C-47E7-A336-AC94BB2E8C61}" type="slidenum">
              <a:rPr lang="en-US" smtClean="0"/>
              <a:t>‹#›</a:t>
            </a:fld>
            <a:endParaRPr lang="en-US"/>
          </a:p>
        </p:txBody>
      </p:sp>
    </p:spTree>
    <p:extLst>
      <p:ext uri="{BB962C8B-B14F-4D97-AF65-F5344CB8AC3E}">
        <p14:creationId xmlns:p14="http://schemas.microsoft.com/office/powerpoint/2010/main" val="26156701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SBM Header followed by Bullet">
    <p:spTree>
      <p:nvGrpSpPr>
        <p:cNvPr id="1" name=""/>
        <p:cNvGrpSpPr/>
        <p:nvPr/>
      </p:nvGrpSpPr>
      <p:grpSpPr>
        <a:xfrm>
          <a:off x="0" y="0"/>
          <a:ext cx="0" cy="0"/>
          <a:chOff x="0" y="0"/>
          <a:chExt cx="0" cy="0"/>
        </a:xfrm>
      </p:grpSpPr>
      <p:sp>
        <p:nvSpPr>
          <p:cNvPr id="4" name="Title 3"/>
          <p:cNvSpPr>
            <a:spLocks noGrp="1"/>
          </p:cNvSpPr>
          <p:nvPr>
            <p:ph type="title"/>
          </p:nvPr>
        </p:nvSpPr>
        <p:spPr>
          <a:xfrm>
            <a:off x="4741333" y="288519"/>
            <a:ext cx="6827520" cy="723900"/>
          </a:xfrm>
        </p:spPr>
        <p:txBody>
          <a:bodyPr/>
          <a:lstStyle>
            <a:lvl1pPr>
              <a:defRPr>
                <a:latin typeface="+mn-lt"/>
              </a:defRPr>
            </a:lvl1pPr>
          </a:lstStyle>
          <a:p>
            <a:r>
              <a:rPr lang="en-US" dirty="0"/>
              <a:t>Click to edit Master title style</a:t>
            </a:r>
          </a:p>
        </p:txBody>
      </p:sp>
      <p:sp>
        <p:nvSpPr>
          <p:cNvPr id="6" name="Text Placeholder 5"/>
          <p:cNvSpPr>
            <a:spLocks noGrp="1"/>
          </p:cNvSpPr>
          <p:nvPr>
            <p:ph type="body" sz="quarter" idx="11"/>
          </p:nvPr>
        </p:nvSpPr>
        <p:spPr>
          <a:xfrm>
            <a:off x="641353" y="1325651"/>
            <a:ext cx="10941049" cy="4645336"/>
          </a:xfrm>
        </p:spPr>
        <p:txBody>
          <a:bodyPr/>
          <a:lstStyle>
            <a:lvl1pPr marL="0" indent="0">
              <a:buFontTx/>
              <a:buNone/>
              <a:defRPr>
                <a:latin typeface="+mn-lt"/>
              </a:defRPr>
            </a:lvl1pPr>
            <a:lvl2pPr marL="365116" indent="-365116">
              <a:buFont typeface="Arial"/>
              <a:buChar char="•"/>
              <a:defRPr>
                <a:latin typeface="+mn-lt"/>
              </a:defRPr>
            </a:lvl2pPr>
          </a:lstStyle>
          <a:p>
            <a:pPr lvl="0"/>
            <a:r>
              <a:rPr lang="en-US" dirty="0"/>
              <a:t>Click to edit Master text styles</a:t>
            </a:r>
          </a:p>
          <a:p>
            <a:pPr lvl="1"/>
            <a:r>
              <a:rPr lang="en-US" dirty="0"/>
              <a:t>Second level</a:t>
            </a:r>
          </a:p>
        </p:txBody>
      </p:sp>
      <p:sp>
        <p:nvSpPr>
          <p:cNvPr id="7" name="Text Placeholder 12"/>
          <p:cNvSpPr>
            <a:spLocks noGrp="1"/>
          </p:cNvSpPr>
          <p:nvPr>
            <p:ph type="body" sz="quarter" idx="14"/>
          </p:nvPr>
        </p:nvSpPr>
        <p:spPr>
          <a:xfrm>
            <a:off x="0" y="6380213"/>
            <a:ext cx="12192000" cy="469900"/>
          </a:xfrm>
          <a:prstGeom prst="rect">
            <a:avLst/>
          </a:prstGeom>
        </p:spPr>
        <p:txBody>
          <a:bodyPr anchor="ctr"/>
          <a:lstStyle>
            <a:lvl1pPr algn="ctr">
              <a:buFontTx/>
              <a:buNone/>
              <a:defRPr sz="2000" baseline="0">
                <a:solidFill>
                  <a:srgbClr val="FFFFFF"/>
                </a:solidFill>
                <a:latin typeface="+mn-lt"/>
                <a:cs typeface="Helvetica"/>
              </a:defRPr>
            </a:lvl1pPr>
          </a:lstStyle>
          <a:p>
            <a:pPr lvl="0"/>
            <a:r>
              <a:rPr lang="en-US" dirty="0"/>
              <a:t>Click to edit Master text styles</a:t>
            </a:r>
          </a:p>
        </p:txBody>
      </p:sp>
    </p:spTree>
    <p:extLst>
      <p:ext uri="{BB962C8B-B14F-4D97-AF65-F5344CB8AC3E}">
        <p14:creationId xmlns:p14="http://schemas.microsoft.com/office/powerpoint/2010/main" val="31773799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Messag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A69511F-C066-8140-8352-80E189325B30}"/>
              </a:ext>
            </a:extLst>
          </p:cNvPr>
          <p:cNvSpPr/>
          <p:nvPr/>
        </p:nvSpPr>
        <p:spPr>
          <a:xfrm>
            <a:off x="1219200" y="1904400"/>
            <a:ext cx="10359696" cy="3251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Verdana" panose="020B0604030504040204" pitchFamily="34" charset="0"/>
              <a:ea typeface="Verdana" panose="020B0604030504040204" pitchFamily="34" charset="0"/>
              <a:cs typeface="Verdana" panose="020B0604030504040204" pitchFamily="34" charset="0"/>
            </a:endParaRPr>
          </a:p>
        </p:txBody>
      </p:sp>
      <p:sp>
        <p:nvSpPr>
          <p:cNvPr id="6" name="Slide Number Placeholder 5"/>
          <p:cNvSpPr>
            <a:spLocks noGrp="1"/>
          </p:cNvSpPr>
          <p:nvPr>
            <p:ph type="sldNum" sz="quarter" idx="12"/>
          </p:nvPr>
        </p:nvSpPr>
        <p:spPr>
          <a:xfrm>
            <a:off x="11684000" y="6244760"/>
            <a:ext cx="304800" cy="365125"/>
          </a:xfrm>
          <a:prstGeom prst="rect">
            <a:avLst/>
          </a:prstGeom>
        </p:spPr>
        <p:txBody>
          <a:bodyPr anchor="ctr"/>
          <a:lstStyle>
            <a:lvl1pPr algn="r">
              <a:defRPr sz="1333" b="0" i="0">
                <a:solidFill>
                  <a:srgbClr val="828383"/>
                </a:solidFill>
                <a:latin typeface="Verdana" panose="020B0604030504040204" pitchFamily="34" charset="0"/>
                <a:ea typeface="Verdana" panose="020B0604030504040204" pitchFamily="34" charset="0"/>
                <a:cs typeface="Verdana" panose="020B0604030504040204" pitchFamily="34" charset="0"/>
              </a:defRPr>
            </a:lvl1pPr>
          </a:lstStyle>
          <a:p>
            <a:fld id="{53ABFEFC-EEF6-4B87-890A-F7B82D001B36}" type="slidenum">
              <a:rPr lang="en-US" smtClean="0"/>
              <a:t>‹#›</a:t>
            </a:fld>
            <a:endParaRPr lang="en-US"/>
          </a:p>
        </p:txBody>
      </p:sp>
      <p:sp>
        <p:nvSpPr>
          <p:cNvPr id="5" name="Footer Placeholder 4">
            <a:extLst>
              <a:ext uri="{FF2B5EF4-FFF2-40B4-BE49-F238E27FC236}">
                <a16:creationId xmlns:a16="http://schemas.microsoft.com/office/drawing/2014/main" id="{E160BB73-179B-9B4D-8CFD-64CC97640061}"/>
              </a:ext>
            </a:extLst>
          </p:cNvPr>
          <p:cNvSpPr>
            <a:spLocks noGrp="1"/>
          </p:cNvSpPr>
          <p:nvPr>
            <p:ph type="ftr" sz="quarter" idx="23"/>
          </p:nvPr>
        </p:nvSpPr>
        <p:spPr>
          <a:xfrm>
            <a:off x="4267200" y="6222864"/>
            <a:ext cx="7315200" cy="365125"/>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endParaRPr lang="en-US"/>
          </a:p>
        </p:txBody>
      </p:sp>
      <p:sp>
        <p:nvSpPr>
          <p:cNvPr id="3" name="Text Placeholder 2">
            <a:extLst>
              <a:ext uri="{FF2B5EF4-FFF2-40B4-BE49-F238E27FC236}">
                <a16:creationId xmlns:a16="http://schemas.microsoft.com/office/drawing/2014/main" id="{6B486573-5183-964F-94B7-7C8705909F4F}"/>
              </a:ext>
            </a:extLst>
          </p:cNvPr>
          <p:cNvSpPr>
            <a:spLocks noGrp="1"/>
          </p:cNvSpPr>
          <p:nvPr>
            <p:ph type="body" sz="quarter" idx="27" hasCustomPrompt="1"/>
          </p:nvPr>
        </p:nvSpPr>
        <p:spPr>
          <a:xfrm>
            <a:off x="1208956" y="444677"/>
            <a:ext cx="10359697" cy="1358123"/>
          </a:xfrm>
          <a:prstGeom prst="rect">
            <a:avLst/>
          </a:prstGeom>
        </p:spPr>
        <p:txBody>
          <a:bodyPr lIns="0" tIns="0" rIns="0" bIns="0"/>
          <a:lstStyle>
            <a:lvl1pPr>
              <a:lnSpc>
                <a:spcPts val="4400"/>
              </a:lnSpc>
              <a:defRPr sz="4267" b="1"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10584" indent="0">
              <a:lnSpc>
                <a:spcPts val="4800"/>
              </a:lnSpc>
              <a:spcBef>
                <a:spcPts val="0"/>
              </a:spcBef>
              <a:buFontTx/>
              <a:buNone/>
              <a:tabLst/>
              <a:defRPr sz="4800" b="1"/>
            </a:lvl2pPr>
            <a:lvl3pPr marL="10584" indent="0">
              <a:lnSpc>
                <a:spcPts val="4800"/>
              </a:lnSpc>
              <a:spcBef>
                <a:spcPts val="0"/>
              </a:spcBef>
              <a:buFontTx/>
              <a:buNone/>
              <a:tabLst/>
              <a:defRPr sz="4800" b="1"/>
            </a:lvl3pPr>
            <a:lvl4pPr marL="10584" indent="0">
              <a:lnSpc>
                <a:spcPts val="4800"/>
              </a:lnSpc>
              <a:spcBef>
                <a:spcPts val="0"/>
              </a:spcBef>
              <a:buFontTx/>
              <a:buNone/>
              <a:tabLst/>
              <a:defRPr sz="4800" b="1"/>
            </a:lvl4pPr>
            <a:lvl5pPr marL="10584" indent="0">
              <a:lnSpc>
                <a:spcPts val="4800"/>
              </a:lnSpc>
              <a:spcBef>
                <a:spcPts val="0"/>
              </a:spcBef>
              <a:buFontTx/>
              <a:buNone/>
              <a:tabLst/>
              <a:defRPr sz="4800" b="1"/>
            </a:lvl5pPr>
          </a:lstStyle>
          <a:p>
            <a:pPr lvl="0"/>
            <a:r>
              <a:rPr lang="en-US" dirty="0"/>
              <a:t>2-Line Headline Here</a:t>
            </a:r>
          </a:p>
          <a:p>
            <a:pPr lvl="0"/>
            <a:r>
              <a:rPr lang="en-US" dirty="0"/>
              <a:t>2-Line Headline Here</a:t>
            </a:r>
          </a:p>
        </p:txBody>
      </p:sp>
      <p:sp>
        <p:nvSpPr>
          <p:cNvPr id="8" name="Text Placeholder 7">
            <a:extLst>
              <a:ext uri="{FF2B5EF4-FFF2-40B4-BE49-F238E27FC236}">
                <a16:creationId xmlns:a16="http://schemas.microsoft.com/office/drawing/2014/main" id="{7CB7CBC9-11CF-F349-AEFE-5D1A13537F95}"/>
              </a:ext>
            </a:extLst>
          </p:cNvPr>
          <p:cNvSpPr>
            <a:spLocks noGrp="1"/>
          </p:cNvSpPr>
          <p:nvPr>
            <p:ph type="body" sz="quarter" idx="28" hasCustomPrompt="1"/>
          </p:nvPr>
        </p:nvSpPr>
        <p:spPr>
          <a:xfrm>
            <a:off x="1219200" y="3022600"/>
            <a:ext cx="10363200" cy="2235200"/>
          </a:xfrm>
          <a:prstGeom prst="rect">
            <a:avLst/>
          </a:prstGeom>
        </p:spPr>
        <p:txBody>
          <a:bodyPr lIns="0" tIns="0" rIns="0" bIns="0"/>
          <a:lstStyle>
            <a:lvl1pPr algn="ctr">
              <a:lnSpc>
                <a:spcPct val="90000"/>
              </a:lnSpc>
              <a:spcBef>
                <a:spcPts val="1200"/>
              </a:spcBef>
              <a:spcAft>
                <a:spcPts val="1200"/>
              </a:spcAft>
              <a:defRPr sz="2133" b="1" i="0">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0" indent="0">
              <a:lnSpc>
                <a:spcPct val="90000"/>
              </a:lnSpc>
              <a:spcBef>
                <a:spcPts val="1200"/>
              </a:spcBef>
              <a:tabLst/>
              <a:defRPr sz="2400" b="0" i="0">
                <a:solidFill>
                  <a:schemeClr val="tx1"/>
                </a:solidFill>
                <a:latin typeface="Effra Light" panose="020B0403020203020204" pitchFamily="34" charset="0"/>
              </a:defRPr>
            </a:lvl2pPr>
            <a:lvl3pPr marL="8466" indent="-8466">
              <a:lnSpc>
                <a:spcPct val="90000"/>
              </a:lnSpc>
              <a:spcBef>
                <a:spcPts val="400"/>
              </a:spcBef>
              <a:spcAft>
                <a:spcPts val="1200"/>
              </a:spcAft>
              <a:buFontTx/>
              <a:buNone/>
              <a:tabLst/>
              <a:defRPr sz="2400" b="0" i="0">
                <a:solidFill>
                  <a:schemeClr val="tx1"/>
                </a:solidFill>
                <a:latin typeface="Effra Medium" panose="020B0603020203020204" pitchFamily="34" charset="0"/>
              </a:defRPr>
            </a:lvl3pPr>
            <a:lvl4pPr marL="8466" indent="-8466">
              <a:lnSpc>
                <a:spcPct val="90000"/>
              </a:lnSpc>
              <a:spcBef>
                <a:spcPts val="400"/>
              </a:spcBef>
              <a:buFontTx/>
              <a:buNone/>
              <a:tabLst/>
              <a:defRPr sz="2400" b="0" i="0">
                <a:solidFill>
                  <a:schemeClr val="tx1"/>
                </a:solidFill>
                <a:latin typeface="Effra Medium" panose="020B0603020203020204" pitchFamily="34" charset="0"/>
              </a:defRPr>
            </a:lvl4pPr>
            <a:lvl5pPr marL="8466" indent="-8466">
              <a:lnSpc>
                <a:spcPct val="90000"/>
              </a:lnSpc>
              <a:spcBef>
                <a:spcPts val="400"/>
              </a:spcBef>
              <a:buFontTx/>
              <a:buNone/>
              <a:tabLst/>
              <a:defRPr sz="2400" b="0" i="0">
                <a:solidFill>
                  <a:schemeClr val="tx1"/>
                </a:solidFill>
                <a:latin typeface="Effra Medium" panose="020B0603020203020204" pitchFamily="34" charset="0"/>
              </a:defRPr>
            </a:lvl5pPr>
          </a:lstStyle>
          <a:p>
            <a:pPr lvl="0"/>
            <a:r>
              <a:rPr lang="en-US" dirty="0"/>
              <a:t>Center red text here. Use ”Shift return” within paragraph, “return” to make paragraph two.</a:t>
            </a:r>
          </a:p>
        </p:txBody>
      </p:sp>
      <p:sp>
        <p:nvSpPr>
          <p:cNvPr id="16" name="Content Placeholder 11">
            <a:extLst>
              <a:ext uri="{FF2B5EF4-FFF2-40B4-BE49-F238E27FC236}">
                <a16:creationId xmlns:a16="http://schemas.microsoft.com/office/drawing/2014/main" id="{4484A675-B9D3-A942-944A-A66AEAA9A273}"/>
              </a:ext>
            </a:extLst>
          </p:cNvPr>
          <p:cNvSpPr>
            <a:spLocks noGrp="1"/>
          </p:cNvSpPr>
          <p:nvPr>
            <p:ph sz="quarter" idx="33" hasCustomPrompt="1"/>
          </p:nvPr>
        </p:nvSpPr>
        <p:spPr>
          <a:xfrm>
            <a:off x="12503202" y="1904400"/>
            <a:ext cx="3145367" cy="1592600"/>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52392" indent="-143927">
              <a:tabLst/>
              <a:defRPr/>
            </a:lvl2pPr>
            <a:lvl3pPr marL="152392" indent="-143927">
              <a:tabLst/>
              <a:defRPr/>
            </a:lvl3pPr>
            <a:lvl4pPr marL="152392" indent="-143927">
              <a:tabLst/>
              <a:defRPr/>
            </a:lvl4pPr>
            <a:lvl5pPr marL="152392" indent="-143927">
              <a:tabLst/>
              <a:defRPr/>
            </a:lvl5pPr>
          </a:lstStyle>
          <a:p>
            <a:pPr lvl="0"/>
            <a:r>
              <a:rPr lang="en-US" dirty="0"/>
              <a:t>Place Image Here</a:t>
            </a:r>
          </a:p>
        </p:txBody>
      </p:sp>
      <p:sp>
        <p:nvSpPr>
          <p:cNvPr id="17" name="Content Placeholder 11">
            <a:extLst>
              <a:ext uri="{FF2B5EF4-FFF2-40B4-BE49-F238E27FC236}">
                <a16:creationId xmlns:a16="http://schemas.microsoft.com/office/drawing/2014/main" id="{9706A5BD-A9A7-2340-B208-717796CE2EC2}"/>
              </a:ext>
            </a:extLst>
          </p:cNvPr>
          <p:cNvSpPr>
            <a:spLocks noGrp="1"/>
          </p:cNvSpPr>
          <p:nvPr>
            <p:ph sz="quarter" idx="34" hasCustomPrompt="1"/>
          </p:nvPr>
        </p:nvSpPr>
        <p:spPr>
          <a:xfrm>
            <a:off x="12503202" y="3580800"/>
            <a:ext cx="3145367" cy="2317885"/>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52392" indent="-143927">
              <a:tabLst/>
              <a:defRPr/>
            </a:lvl2pPr>
            <a:lvl3pPr marL="152392" indent="-143927">
              <a:tabLst/>
              <a:defRPr/>
            </a:lvl3pPr>
            <a:lvl4pPr marL="152392" indent="-143927">
              <a:tabLst/>
              <a:defRPr/>
            </a:lvl4pPr>
            <a:lvl5pPr marL="152392" indent="-143927">
              <a:tabLst/>
              <a:defRPr/>
            </a:lvl5pPr>
          </a:lstStyle>
          <a:p>
            <a:pPr lvl="0"/>
            <a:r>
              <a:rPr lang="en-US" dirty="0"/>
              <a:t>Place Image Here</a:t>
            </a:r>
          </a:p>
        </p:txBody>
      </p:sp>
    </p:spTree>
    <p:extLst>
      <p:ext uri="{BB962C8B-B14F-4D97-AF65-F5344CB8AC3E}">
        <p14:creationId xmlns:p14="http://schemas.microsoft.com/office/powerpoint/2010/main" val="2300707475"/>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3E86F-1084-4C38-92C8-EF05CA9F6A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A4B6B4A-35F6-4A8B-AC33-38BE7D6078F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3F860EF-B08D-4875-93A3-F1AE342D6AC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643DA0B-6D5D-40B0-8DF8-CE1BAE309FCD}"/>
              </a:ext>
            </a:extLst>
          </p:cNvPr>
          <p:cNvSpPr>
            <a:spLocks noGrp="1"/>
          </p:cNvSpPr>
          <p:nvPr>
            <p:ph type="dt" sz="half" idx="10"/>
          </p:nvPr>
        </p:nvSpPr>
        <p:spPr/>
        <p:txBody>
          <a:bodyPr/>
          <a:lstStyle/>
          <a:p>
            <a:fld id="{C37969DD-5B7E-4B16-891E-75C7D50EB418}" type="datetimeFigureOut">
              <a:rPr lang="en-US" smtClean="0"/>
              <a:t>5/29/2026</a:t>
            </a:fld>
            <a:endParaRPr lang="en-US"/>
          </a:p>
        </p:txBody>
      </p:sp>
      <p:sp>
        <p:nvSpPr>
          <p:cNvPr id="6" name="Footer Placeholder 5">
            <a:extLst>
              <a:ext uri="{FF2B5EF4-FFF2-40B4-BE49-F238E27FC236}">
                <a16:creationId xmlns:a16="http://schemas.microsoft.com/office/drawing/2014/main" id="{13D8C434-9627-4B30-86F2-CE9DDB078F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459393-6DD0-4F41-A770-6B8A1D921B43}"/>
              </a:ext>
            </a:extLst>
          </p:cNvPr>
          <p:cNvSpPr>
            <a:spLocks noGrp="1"/>
          </p:cNvSpPr>
          <p:nvPr>
            <p:ph type="sldNum" sz="quarter" idx="12"/>
          </p:nvPr>
        </p:nvSpPr>
        <p:spPr/>
        <p:txBody>
          <a:bodyPr/>
          <a:lstStyle/>
          <a:p>
            <a:fld id="{BDBDA05A-AF6C-47E7-A336-AC94BB2E8C61}" type="slidenum">
              <a:rPr lang="en-US" smtClean="0"/>
              <a:t>‹#›</a:t>
            </a:fld>
            <a:endParaRPr lang="en-US"/>
          </a:p>
        </p:txBody>
      </p:sp>
    </p:spTree>
    <p:extLst>
      <p:ext uri="{BB962C8B-B14F-4D97-AF65-F5344CB8AC3E}">
        <p14:creationId xmlns:p14="http://schemas.microsoft.com/office/powerpoint/2010/main" val="15761560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2AB4F-F394-48F0-9822-588B9B3D92E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9A98203-055B-4F8B-83E7-D73B90876A9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8BE3A25-2002-4AB6-9275-C855D3F86B2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2530A1D-A2F3-42BC-A3D1-A2277188AC6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E212E2F-0A86-4624-8628-809FD723E79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8CA539F-09D5-404A-AC5A-B6618EB57B9D}"/>
              </a:ext>
            </a:extLst>
          </p:cNvPr>
          <p:cNvSpPr>
            <a:spLocks noGrp="1"/>
          </p:cNvSpPr>
          <p:nvPr>
            <p:ph type="dt" sz="half" idx="10"/>
          </p:nvPr>
        </p:nvSpPr>
        <p:spPr/>
        <p:txBody>
          <a:bodyPr/>
          <a:lstStyle/>
          <a:p>
            <a:fld id="{C37969DD-5B7E-4B16-891E-75C7D50EB418}" type="datetimeFigureOut">
              <a:rPr lang="en-US" smtClean="0"/>
              <a:t>5/29/2026</a:t>
            </a:fld>
            <a:endParaRPr lang="en-US"/>
          </a:p>
        </p:txBody>
      </p:sp>
      <p:sp>
        <p:nvSpPr>
          <p:cNvPr id="8" name="Footer Placeholder 7">
            <a:extLst>
              <a:ext uri="{FF2B5EF4-FFF2-40B4-BE49-F238E27FC236}">
                <a16:creationId xmlns:a16="http://schemas.microsoft.com/office/drawing/2014/main" id="{B4F1F5AF-371C-43ED-B316-23C12938CF0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3362C88-3EBC-4B0F-8E04-D8953D4D6E57}"/>
              </a:ext>
            </a:extLst>
          </p:cNvPr>
          <p:cNvSpPr>
            <a:spLocks noGrp="1"/>
          </p:cNvSpPr>
          <p:nvPr>
            <p:ph type="sldNum" sz="quarter" idx="12"/>
          </p:nvPr>
        </p:nvSpPr>
        <p:spPr/>
        <p:txBody>
          <a:bodyPr/>
          <a:lstStyle/>
          <a:p>
            <a:fld id="{BDBDA05A-AF6C-47E7-A336-AC94BB2E8C61}" type="slidenum">
              <a:rPr lang="en-US" smtClean="0"/>
              <a:t>‹#›</a:t>
            </a:fld>
            <a:endParaRPr lang="en-US"/>
          </a:p>
        </p:txBody>
      </p:sp>
    </p:spTree>
    <p:extLst>
      <p:ext uri="{BB962C8B-B14F-4D97-AF65-F5344CB8AC3E}">
        <p14:creationId xmlns:p14="http://schemas.microsoft.com/office/powerpoint/2010/main" val="10624452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2403B-6BC8-4373-A51D-112BEA56052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E865507-22B9-4091-A040-0D89E813F473}"/>
              </a:ext>
            </a:extLst>
          </p:cNvPr>
          <p:cNvSpPr>
            <a:spLocks noGrp="1"/>
          </p:cNvSpPr>
          <p:nvPr>
            <p:ph type="dt" sz="half" idx="10"/>
          </p:nvPr>
        </p:nvSpPr>
        <p:spPr/>
        <p:txBody>
          <a:bodyPr/>
          <a:lstStyle/>
          <a:p>
            <a:fld id="{C37969DD-5B7E-4B16-891E-75C7D50EB418}" type="datetimeFigureOut">
              <a:rPr lang="en-US" smtClean="0"/>
              <a:t>5/29/2026</a:t>
            </a:fld>
            <a:endParaRPr lang="en-US"/>
          </a:p>
        </p:txBody>
      </p:sp>
      <p:sp>
        <p:nvSpPr>
          <p:cNvPr id="4" name="Footer Placeholder 3">
            <a:extLst>
              <a:ext uri="{FF2B5EF4-FFF2-40B4-BE49-F238E27FC236}">
                <a16:creationId xmlns:a16="http://schemas.microsoft.com/office/drawing/2014/main" id="{6A9AFA36-ADF4-4F9F-B59C-FD2D41EC7E1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E41F699-050F-4527-BD85-B7F16783F77B}"/>
              </a:ext>
            </a:extLst>
          </p:cNvPr>
          <p:cNvSpPr>
            <a:spLocks noGrp="1"/>
          </p:cNvSpPr>
          <p:nvPr>
            <p:ph type="sldNum" sz="quarter" idx="12"/>
          </p:nvPr>
        </p:nvSpPr>
        <p:spPr/>
        <p:txBody>
          <a:bodyPr/>
          <a:lstStyle/>
          <a:p>
            <a:fld id="{BDBDA05A-AF6C-47E7-A336-AC94BB2E8C61}" type="slidenum">
              <a:rPr lang="en-US" smtClean="0"/>
              <a:t>‹#›</a:t>
            </a:fld>
            <a:endParaRPr lang="en-US"/>
          </a:p>
        </p:txBody>
      </p:sp>
    </p:spTree>
    <p:extLst>
      <p:ext uri="{BB962C8B-B14F-4D97-AF65-F5344CB8AC3E}">
        <p14:creationId xmlns:p14="http://schemas.microsoft.com/office/powerpoint/2010/main" val="3180655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F92E21-09BF-4AD0-AAA0-9F0087424E21}"/>
              </a:ext>
            </a:extLst>
          </p:cNvPr>
          <p:cNvSpPr>
            <a:spLocks noGrp="1"/>
          </p:cNvSpPr>
          <p:nvPr>
            <p:ph type="dt" sz="half" idx="10"/>
          </p:nvPr>
        </p:nvSpPr>
        <p:spPr/>
        <p:txBody>
          <a:bodyPr/>
          <a:lstStyle/>
          <a:p>
            <a:fld id="{C37969DD-5B7E-4B16-891E-75C7D50EB418}" type="datetimeFigureOut">
              <a:rPr lang="en-US" smtClean="0"/>
              <a:t>5/29/2026</a:t>
            </a:fld>
            <a:endParaRPr lang="en-US"/>
          </a:p>
        </p:txBody>
      </p:sp>
      <p:sp>
        <p:nvSpPr>
          <p:cNvPr id="3" name="Footer Placeholder 2">
            <a:extLst>
              <a:ext uri="{FF2B5EF4-FFF2-40B4-BE49-F238E27FC236}">
                <a16:creationId xmlns:a16="http://schemas.microsoft.com/office/drawing/2014/main" id="{A44B8BB1-E98A-4707-9FE6-99B2C5BC264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A6D0851-81A8-4BDD-B805-AE5B07449110}"/>
              </a:ext>
            </a:extLst>
          </p:cNvPr>
          <p:cNvSpPr>
            <a:spLocks noGrp="1"/>
          </p:cNvSpPr>
          <p:nvPr>
            <p:ph type="sldNum" sz="quarter" idx="12"/>
          </p:nvPr>
        </p:nvSpPr>
        <p:spPr/>
        <p:txBody>
          <a:bodyPr/>
          <a:lstStyle/>
          <a:p>
            <a:fld id="{BDBDA05A-AF6C-47E7-A336-AC94BB2E8C61}" type="slidenum">
              <a:rPr lang="en-US" smtClean="0"/>
              <a:t>‹#›</a:t>
            </a:fld>
            <a:endParaRPr lang="en-US"/>
          </a:p>
        </p:txBody>
      </p:sp>
    </p:spTree>
    <p:extLst>
      <p:ext uri="{BB962C8B-B14F-4D97-AF65-F5344CB8AC3E}">
        <p14:creationId xmlns:p14="http://schemas.microsoft.com/office/powerpoint/2010/main" val="9398631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962BA-FA6F-490D-A375-7C399033AE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7EA9A4A-19B7-4B22-9F72-2CA450B1E40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7D08CA8-F2BB-4DD2-88D3-E17051F4E4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4E2D8CD-1F8D-45F6-B643-05A33C9C4936}"/>
              </a:ext>
            </a:extLst>
          </p:cNvPr>
          <p:cNvSpPr>
            <a:spLocks noGrp="1"/>
          </p:cNvSpPr>
          <p:nvPr>
            <p:ph type="dt" sz="half" idx="10"/>
          </p:nvPr>
        </p:nvSpPr>
        <p:spPr/>
        <p:txBody>
          <a:bodyPr/>
          <a:lstStyle/>
          <a:p>
            <a:fld id="{C37969DD-5B7E-4B16-891E-75C7D50EB418}" type="datetimeFigureOut">
              <a:rPr lang="en-US" smtClean="0"/>
              <a:t>5/29/2026</a:t>
            </a:fld>
            <a:endParaRPr lang="en-US"/>
          </a:p>
        </p:txBody>
      </p:sp>
      <p:sp>
        <p:nvSpPr>
          <p:cNvPr id="6" name="Footer Placeholder 5">
            <a:extLst>
              <a:ext uri="{FF2B5EF4-FFF2-40B4-BE49-F238E27FC236}">
                <a16:creationId xmlns:a16="http://schemas.microsoft.com/office/drawing/2014/main" id="{1D4B0F6B-962A-41B1-91F9-86DF7EAAE0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13D1D6-7BC9-41CE-B0D6-DCC053B6DC7E}"/>
              </a:ext>
            </a:extLst>
          </p:cNvPr>
          <p:cNvSpPr>
            <a:spLocks noGrp="1"/>
          </p:cNvSpPr>
          <p:nvPr>
            <p:ph type="sldNum" sz="quarter" idx="12"/>
          </p:nvPr>
        </p:nvSpPr>
        <p:spPr/>
        <p:txBody>
          <a:bodyPr/>
          <a:lstStyle/>
          <a:p>
            <a:fld id="{BDBDA05A-AF6C-47E7-A336-AC94BB2E8C61}" type="slidenum">
              <a:rPr lang="en-US" smtClean="0"/>
              <a:t>‹#›</a:t>
            </a:fld>
            <a:endParaRPr lang="en-US"/>
          </a:p>
        </p:txBody>
      </p:sp>
    </p:spTree>
    <p:extLst>
      <p:ext uri="{BB962C8B-B14F-4D97-AF65-F5344CB8AC3E}">
        <p14:creationId xmlns:p14="http://schemas.microsoft.com/office/powerpoint/2010/main" val="23988298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0F6BD-035A-4D66-9006-C16589D1254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2CE7A73-B357-4713-838E-83494523954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D34F52D-4878-4DE3-900D-B63A6785D5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882D5E4-C764-4A04-A241-02A738B88EF3}"/>
              </a:ext>
            </a:extLst>
          </p:cNvPr>
          <p:cNvSpPr>
            <a:spLocks noGrp="1"/>
          </p:cNvSpPr>
          <p:nvPr>
            <p:ph type="dt" sz="half" idx="10"/>
          </p:nvPr>
        </p:nvSpPr>
        <p:spPr/>
        <p:txBody>
          <a:bodyPr/>
          <a:lstStyle/>
          <a:p>
            <a:fld id="{C37969DD-5B7E-4B16-891E-75C7D50EB418}" type="datetimeFigureOut">
              <a:rPr lang="en-US" smtClean="0"/>
              <a:t>5/29/2026</a:t>
            </a:fld>
            <a:endParaRPr lang="en-US"/>
          </a:p>
        </p:txBody>
      </p:sp>
      <p:sp>
        <p:nvSpPr>
          <p:cNvPr id="6" name="Footer Placeholder 5">
            <a:extLst>
              <a:ext uri="{FF2B5EF4-FFF2-40B4-BE49-F238E27FC236}">
                <a16:creationId xmlns:a16="http://schemas.microsoft.com/office/drawing/2014/main" id="{662EAE2E-5998-43E3-B7B3-92B1BDEAB3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AD20BB-9C56-49CC-ADA7-E864E8323C12}"/>
              </a:ext>
            </a:extLst>
          </p:cNvPr>
          <p:cNvSpPr>
            <a:spLocks noGrp="1"/>
          </p:cNvSpPr>
          <p:nvPr>
            <p:ph type="sldNum" sz="quarter" idx="12"/>
          </p:nvPr>
        </p:nvSpPr>
        <p:spPr/>
        <p:txBody>
          <a:bodyPr/>
          <a:lstStyle/>
          <a:p>
            <a:fld id="{BDBDA05A-AF6C-47E7-A336-AC94BB2E8C61}" type="slidenum">
              <a:rPr lang="en-US" smtClean="0"/>
              <a:t>‹#›</a:t>
            </a:fld>
            <a:endParaRPr lang="en-US"/>
          </a:p>
        </p:txBody>
      </p:sp>
    </p:spTree>
    <p:extLst>
      <p:ext uri="{BB962C8B-B14F-4D97-AF65-F5344CB8AC3E}">
        <p14:creationId xmlns:p14="http://schemas.microsoft.com/office/powerpoint/2010/main" val="40600149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21" Type="http://schemas.openxmlformats.org/officeDocument/2006/relationships/image" Target="../media/image2.png"/><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image" Target="../media/image3.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177F4B-0886-4D86-B456-A0ECDEDE896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56A66E7-F972-4FBE-B0AF-B41EE12B69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3FBE7A-9E2D-45C1-861D-3C367FA368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7969DD-5B7E-4B16-891E-75C7D50EB418}" type="datetimeFigureOut">
              <a:rPr lang="en-US" smtClean="0"/>
              <a:t>5/29/2026</a:t>
            </a:fld>
            <a:endParaRPr lang="en-US"/>
          </a:p>
        </p:txBody>
      </p:sp>
      <p:sp>
        <p:nvSpPr>
          <p:cNvPr id="5" name="Footer Placeholder 4">
            <a:extLst>
              <a:ext uri="{FF2B5EF4-FFF2-40B4-BE49-F238E27FC236}">
                <a16:creationId xmlns:a16="http://schemas.microsoft.com/office/drawing/2014/main" id="{C1D72A2F-D041-4491-8428-D364A6260A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6902190-CFB4-414F-825F-B608921E5D4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BDA05A-AF6C-47E7-A336-AC94BB2E8C61}" type="slidenum">
              <a:rPr lang="en-US" smtClean="0"/>
              <a:t>‹#›</a:t>
            </a:fld>
            <a:endParaRPr lang="en-US"/>
          </a:p>
        </p:txBody>
      </p:sp>
    </p:spTree>
    <p:extLst>
      <p:ext uri="{BB962C8B-B14F-4D97-AF65-F5344CB8AC3E}">
        <p14:creationId xmlns:p14="http://schemas.microsoft.com/office/powerpoint/2010/main" val="17086220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1"/>
          <a:srcRect/>
          <a:stretch/>
        </p:blipFill>
        <p:spPr>
          <a:xfrm>
            <a:off x="1219200" y="6158751"/>
            <a:ext cx="2753363" cy="487680"/>
          </a:xfrm>
          <a:prstGeom prst="rect">
            <a:avLst/>
          </a:prstGeom>
        </p:spPr>
      </p:pic>
      <p:cxnSp>
        <p:nvCxnSpPr>
          <p:cNvPr id="13" name="Straight Connector 12"/>
          <p:cNvCxnSpPr>
            <a:cxnSpLocks/>
          </p:cNvCxnSpPr>
          <p:nvPr userDrawn="1"/>
        </p:nvCxnSpPr>
        <p:spPr>
          <a:xfrm>
            <a:off x="1219200" y="5943600"/>
            <a:ext cx="10769600" cy="0"/>
          </a:xfrm>
          <a:prstGeom prst="line">
            <a:avLst/>
          </a:prstGeom>
          <a:ln w="12700">
            <a:solidFill>
              <a:srgbClr val="C0C0C0"/>
            </a:solidFill>
          </a:ln>
        </p:spPr>
        <p:style>
          <a:lnRef idx="1">
            <a:schemeClr val="dk1"/>
          </a:lnRef>
          <a:fillRef idx="0">
            <a:schemeClr val="dk1"/>
          </a:fillRef>
          <a:effectRef idx="0">
            <a:schemeClr val="dk1"/>
          </a:effectRef>
          <a:fontRef idx="minor">
            <a:schemeClr val="tx1"/>
          </a:fontRef>
        </p:style>
      </p:cxnSp>
      <p:sp>
        <p:nvSpPr>
          <p:cNvPr id="15" name="Slide Number Placeholder 5"/>
          <p:cNvSpPr>
            <a:spLocks noGrp="1"/>
          </p:cNvSpPr>
          <p:nvPr>
            <p:ph type="sldNum" sz="quarter" idx="4"/>
          </p:nvPr>
        </p:nvSpPr>
        <p:spPr>
          <a:xfrm>
            <a:off x="11582400" y="6016752"/>
            <a:ext cx="406400" cy="841248"/>
          </a:xfrm>
          <a:prstGeom prst="rect">
            <a:avLst/>
          </a:prstGeom>
        </p:spPr>
        <p:txBody>
          <a:bodyPr lIns="0" tIns="0" rIns="0" bIns="0" anchor="ctr" anchorCtr="0"/>
          <a:lstStyle>
            <a:lvl1pPr algn="r">
              <a:defRPr sz="1200" b="0" i="0">
                <a:solidFill>
                  <a:srgbClr val="828383"/>
                </a:solidFill>
                <a:latin typeface="Verdana" panose="020B0604030504040204" pitchFamily="34" charset="0"/>
                <a:ea typeface="Verdana" panose="020B0604030504040204" pitchFamily="34" charset="0"/>
                <a:cs typeface="Verdana" panose="020B0604030504040204" pitchFamily="34" charset="0"/>
              </a:defRPr>
            </a:lvl1pPr>
          </a:lstStyle>
          <a:p>
            <a:fld id="{935F4044-894B-B74C-BA70-A76DFBF02618}" type="slidenum">
              <a:rPr lang="en-US" smtClean="0"/>
              <a:pPr/>
              <a:t>‹#›</a:t>
            </a:fld>
            <a:endParaRPr lang="en-US" sz="1200" dirty="0"/>
          </a:p>
        </p:txBody>
      </p:sp>
      <p:pic>
        <p:nvPicPr>
          <p:cNvPr id="3" name="Picture 2">
            <a:extLst>
              <a:ext uri="{FF2B5EF4-FFF2-40B4-BE49-F238E27FC236}">
                <a16:creationId xmlns:a16="http://schemas.microsoft.com/office/drawing/2014/main" id="{41E134BA-F668-D34A-96D6-F0D0E1BAB9F7}"/>
              </a:ext>
            </a:extLst>
          </p:cNvPr>
          <p:cNvPicPr>
            <a:picLocks noChangeAspect="1"/>
          </p:cNvPicPr>
          <p:nvPr userDrawn="1"/>
        </p:nvPicPr>
        <p:blipFill>
          <a:blip r:embed="rId22"/>
          <a:srcRect/>
          <a:stretch/>
        </p:blipFill>
        <p:spPr>
          <a:xfrm>
            <a:off x="1" y="1"/>
            <a:ext cx="885049" cy="889000"/>
          </a:xfrm>
          <a:prstGeom prst="rect">
            <a:avLst/>
          </a:prstGeom>
        </p:spPr>
      </p:pic>
      <p:sp>
        <p:nvSpPr>
          <p:cNvPr id="11" name="Footer Placeholder 10">
            <a:extLst>
              <a:ext uri="{FF2B5EF4-FFF2-40B4-BE49-F238E27FC236}">
                <a16:creationId xmlns:a16="http://schemas.microsoft.com/office/drawing/2014/main" id="{1CC34D90-AED6-114D-90B1-0CDF7287D80A}"/>
              </a:ext>
            </a:extLst>
          </p:cNvPr>
          <p:cNvSpPr>
            <a:spLocks noGrp="1"/>
          </p:cNvSpPr>
          <p:nvPr>
            <p:ph type="ftr" sz="quarter" idx="3"/>
          </p:nvPr>
        </p:nvSpPr>
        <p:spPr>
          <a:xfrm>
            <a:off x="4267200" y="6220028"/>
            <a:ext cx="7315200" cy="365125"/>
          </a:xfrm>
          <a:prstGeom prst="rect">
            <a:avLst/>
          </a:prstGeom>
        </p:spPr>
        <p:txBody>
          <a:bodyPr vert="horz" lIns="0" tIns="0" rIns="0" bIns="0" rtlCol="0" anchor="ctr"/>
          <a:lstStyle>
            <a:lvl1pPr algn="r">
              <a:defRPr sz="1600" b="0" i="0">
                <a:solidFill>
                  <a:srgbClr val="A71E23"/>
                </a:solidFill>
                <a:latin typeface="Verdana" panose="020B0604030504040204" pitchFamily="34" charset="0"/>
                <a:ea typeface="Verdana" panose="020B0604030504040204" pitchFamily="34" charset="0"/>
                <a:cs typeface="Verdana" panose="020B0604030504040204" pitchFamily="34" charset="0"/>
              </a:defRPr>
            </a:lvl1pPr>
          </a:lstStyle>
          <a:p>
            <a:endParaRPr lang="en-US" dirty="0"/>
          </a:p>
        </p:txBody>
      </p:sp>
      <p:sp>
        <p:nvSpPr>
          <p:cNvPr id="10" name="Title Placeholder 9">
            <a:extLst>
              <a:ext uri="{FF2B5EF4-FFF2-40B4-BE49-F238E27FC236}">
                <a16:creationId xmlns:a16="http://schemas.microsoft.com/office/drawing/2014/main" id="{5812F3B1-5C07-F14B-84F7-1CF91363343E}"/>
              </a:ext>
            </a:extLst>
          </p:cNvPr>
          <p:cNvSpPr>
            <a:spLocks noGrp="1"/>
          </p:cNvSpPr>
          <p:nvPr>
            <p:ph type="title"/>
          </p:nvPr>
        </p:nvSpPr>
        <p:spPr>
          <a:xfrm>
            <a:off x="1219200" y="456672"/>
            <a:ext cx="9550400" cy="1448328"/>
          </a:xfrm>
          <a:prstGeom prst="rect">
            <a:avLst/>
          </a:prstGeom>
        </p:spPr>
        <p:txBody>
          <a:bodyPr vert="horz" lIns="0" tIns="0" rIns="0" bIns="0" rtlCol="0" anchor="t" anchorCtr="0">
            <a:normAutofit/>
          </a:bodyPr>
          <a:lstStyle/>
          <a:p>
            <a:r>
              <a:rPr lang="en-US" dirty="0"/>
              <a:t>Click to edit Master title style</a:t>
            </a:r>
            <a:br>
              <a:rPr lang="en-US" dirty="0"/>
            </a:br>
            <a:r>
              <a:rPr lang="en-US" dirty="0"/>
              <a:t>Two lines</a:t>
            </a:r>
            <a:br>
              <a:rPr lang="en-US" dirty="0"/>
            </a:br>
            <a:endParaRPr lang="en-US" dirty="0"/>
          </a:p>
        </p:txBody>
      </p:sp>
    </p:spTree>
    <p:extLst>
      <p:ext uri="{BB962C8B-B14F-4D97-AF65-F5344CB8AC3E}">
        <p14:creationId xmlns:p14="http://schemas.microsoft.com/office/powerpoint/2010/main" val="235306646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Lst>
  <p:hf hdr="0" ftr="0" dt="0"/>
  <p:txStyles>
    <p:titleStyle>
      <a:lvl1pPr algn="l" defTabSz="914377" rtl="0" eaLnBrk="1" latinLnBrk="0" hangingPunct="1">
        <a:lnSpc>
          <a:spcPts val="4267"/>
        </a:lnSpc>
        <a:spcBef>
          <a:spcPct val="0"/>
        </a:spcBef>
        <a:buNone/>
        <a:defRPr sz="4267" b="1" i="0" kern="120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defRPr>
      </a:lvl1pPr>
    </p:titleStyle>
    <p:bodyStyle>
      <a:lvl1pPr marL="0" indent="0" algn="l" defTabSz="914377" rtl="0" eaLnBrk="1" latinLnBrk="0" hangingPunct="1">
        <a:lnSpc>
          <a:spcPct val="100000"/>
        </a:lnSpc>
        <a:spcBef>
          <a:spcPts val="0"/>
        </a:spcBef>
        <a:buFontTx/>
        <a:buNone/>
        <a:defRPr sz="1200" b="0" i="0" kern="1200" baseline="0">
          <a:solidFill>
            <a:srgbClr val="C00000"/>
          </a:solidFill>
          <a:latin typeface="Effra" panose="020B0603020203020204" pitchFamily="34" charset="0"/>
          <a:ea typeface="+mn-ea"/>
          <a:cs typeface="+mn-cs"/>
        </a:defRPr>
      </a:lvl1pPr>
      <a:lvl2pPr marL="457189" indent="0" algn="l" defTabSz="914377" rtl="0" eaLnBrk="1" latinLnBrk="0" hangingPunct="1">
        <a:lnSpc>
          <a:spcPct val="90000"/>
        </a:lnSpc>
        <a:spcBef>
          <a:spcPts val="500"/>
        </a:spcBef>
        <a:buFontTx/>
        <a:buNone/>
        <a:defRPr sz="2400" b="1" i="0" kern="1200">
          <a:solidFill>
            <a:schemeClr val="tx1">
              <a:lumMod val="75000"/>
              <a:lumOff val="25000"/>
            </a:schemeClr>
          </a:solidFill>
          <a:latin typeface="Effra" panose="020B0603020203020204" pitchFamily="34" charset="0"/>
          <a:ea typeface="+mn-ea"/>
          <a:cs typeface="+mn-cs"/>
        </a:defRPr>
      </a:lvl2pPr>
      <a:lvl3pPr marL="914377" indent="0" algn="l" defTabSz="914377" rtl="0" eaLnBrk="1" latinLnBrk="0" hangingPunct="1">
        <a:lnSpc>
          <a:spcPct val="90000"/>
        </a:lnSpc>
        <a:spcBef>
          <a:spcPts val="500"/>
        </a:spcBef>
        <a:buFontTx/>
        <a:buNone/>
        <a:defRPr sz="2000" b="0" i="0" kern="1200">
          <a:solidFill>
            <a:schemeClr val="tx1">
              <a:lumMod val="75000"/>
              <a:lumOff val="25000"/>
            </a:schemeClr>
          </a:solidFill>
          <a:latin typeface="Effra" panose="020B0603020203020204" pitchFamily="34" charset="0"/>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Effra" panose="020B0603020203020204" pitchFamily="34" charset="0"/>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Effra" panose="020B0603020203020204" pitchFamily="34"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4" orient="horz" pos="708">
          <p15:clr>
            <a:srgbClr val="F26B43"/>
          </p15:clr>
        </p15:guide>
        <p15:guide id="6" orient="horz" pos="420">
          <p15:clr>
            <a:srgbClr val="F26B43"/>
          </p15:clr>
        </p15:guide>
        <p15:guide id="9" orient="horz" pos="3060">
          <p15:clr>
            <a:srgbClr val="F26B43"/>
          </p15:clr>
        </p15:guide>
        <p15:guide id="11" orient="horz" pos="900">
          <p15:clr>
            <a:srgbClr val="F26B43"/>
          </p15:clr>
        </p15:guide>
        <p15:guide id="12" pos="576">
          <p15:clr>
            <a:srgbClr val="F26B43"/>
          </p15:clr>
        </p15:guide>
        <p15:guide id="13" pos="5664">
          <p15:clr>
            <a:srgbClr val="F26B43"/>
          </p15:clr>
        </p15:guide>
        <p15:guide id="14" pos="547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education.cardiovascular.abbott/login" TargetMode="External"/><Relationship Id="rId1" Type="http://schemas.openxmlformats.org/officeDocument/2006/relationships/slideLayout" Target="../slideLayouts/slideLayout30.xml"/><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44577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35F4044-894B-B74C-BA70-A76DFBF02618}" type="slidenum">
              <a:rPr lang="en-US" smtClean="0"/>
              <a:pPr/>
              <a:t>10</a:t>
            </a:fld>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sz="quarter" idx="16"/>
          </p:nvPr>
        </p:nvSpPr>
        <p:spPr>
          <a:xfrm>
            <a:off x="924674" y="0"/>
            <a:ext cx="11085705" cy="6000108"/>
          </a:xfrm>
        </p:spPr>
        <p:txBody>
          <a:bodyPr/>
          <a:lstStyle/>
          <a:p>
            <a:r>
              <a:rPr lang="en-US" sz="4600" dirty="0">
                <a:solidFill>
                  <a:schemeClr val="tx1"/>
                </a:solidFill>
                <a:latin typeface="Times New Roman" panose="02020603050405020304" pitchFamily="18" charset="0"/>
                <a:cs typeface="Times New Roman" panose="02020603050405020304" pitchFamily="18" charset="0"/>
              </a:rPr>
              <a:t>What happens if the patient is in cardiac arrest?</a:t>
            </a:r>
          </a:p>
          <a:p>
            <a:endParaRPr lang="en-US" sz="2000" dirty="0">
              <a:solidFill>
                <a:schemeClr val="tx1"/>
              </a:solidFill>
              <a:latin typeface="Times New Roman" panose="02020603050405020304" pitchFamily="18" charset="0"/>
              <a:cs typeface="Times New Roman" panose="02020603050405020304" pitchFamily="18" charset="0"/>
            </a:endParaRPr>
          </a:p>
          <a:p>
            <a:pPr marL="171450" indent="-171450">
              <a:spcAft>
                <a:spcPts val="600"/>
              </a:spcAft>
              <a:buFont typeface="Arial" panose="020B0604020202020204" pitchFamily="34" charset="0"/>
              <a:buChar char="•"/>
            </a:pPr>
            <a:r>
              <a:rPr lang="en-US" sz="3000" dirty="0">
                <a:solidFill>
                  <a:schemeClr val="tx1"/>
                </a:solidFill>
                <a:latin typeface="Times New Roman" panose="02020603050405020304" pitchFamily="18" charset="0"/>
                <a:cs typeface="Times New Roman" panose="02020603050405020304" pitchFamily="18" charset="0"/>
              </a:rPr>
              <a:t>Do not perform CPR unless instructed by the LVAD coordinator 631-444-LVAD (5823).</a:t>
            </a:r>
          </a:p>
          <a:p>
            <a:pPr marL="171450" indent="-171450">
              <a:spcAft>
                <a:spcPts val="600"/>
              </a:spcAft>
              <a:buFont typeface="Arial" panose="020B0604020202020204" pitchFamily="34" charset="0"/>
              <a:buChar char="•"/>
            </a:pPr>
            <a:r>
              <a:rPr lang="en-US" sz="3000" dirty="0">
                <a:solidFill>
                  <a:schemeClr val="tx1"/>
                </a:solidFill>
                <a:latin typeface="Times New Roman" panose="02020603050405020304" pitchFamily="18" charset="0"/>
                <a:cs typeface="Times New Roman" panose="02020603050405020304" pitchFamily="18" charset="0"/>
              </a:rPr>
              <a:t>Defibrillate as needed. Do </a:t>
            </a:r>
            <a:r>
              <a:rPr lang="en-US" sz="3000" b="1" dirty="0">
                <a:latin typeface="Times New Roman" panose="02020603050405020304" pitchFamily="18" charset="0"/>
                <a:cs typeface="Times New Roman" panose="02020603050405020304" pitchFamily="18" charset="0"/>
              </a:rPr>
              <a:t>NOT</a:t>
            </a:r>
            <a:r>
              <a:rPr lang="en-US" sz="3000" dirty="0">
                <a:solidFill>
                  <a:schemeClr val="tx1"/>
                </a:solidFill>
                <a:latin typeface="Times New Roman" panose="02020603050405020304" pitchFamily="18" charset="0"/>
                <a:cs typeface="Times New Roman" panose="02020603050405020304" pitchFamily="18" charset="0"/>
              </a:rPr>
              <a:t> turn off the VAD before doing so. </a:t>
            </a:r>
          </a:p>
          <a:p>
            <a:pPr marL="171450" indent="-171450">
              <a:spcAft>
                <a:spcPts val="600"/>
              </a:spcAft>
              <a:buFont typeface="Arial" panose="020B0604020202020204" pitchFamily="34" charset="0"/>
              <a:buChar char="•"/>
            </a:pPr>
            <a:r>
              <a:rPr lang="en-US" sz="3000" dirty="0">
                <a:solidFill>
                  <a:schemeClr val="tx1"/>
                </a:solidFill>
                <a:latin typeface="Times New Roman" panose="02020603050405020304" pitchFamily="18" charset="0"/>
                <a:cs typeface="Times New Roman" panose="02020603050405020304" pitchFamily="18" charset="0"/>
              </a:rPr>
              <a:t>All medications as per ACLS guidelines.</a:t>
            </a:r>
          </a:p>
          <a:p>
            <a:pPr marL="171450" indent="-171450">
              <a:spcAft>
                <a:spcPts val="600"/>
              </a:spcAft>
              <a:buFont typeface="Arial" panose="020B0604020202020204" pitchFamily="34" charset="0"/>
              <a:buChar char="•"/>
            </a:pPr>
            <a:r>
              <a:rPr lang="en-US" sz="3000" dirty="0">
                <a:solidFill>
                  <a:schemeClr val="tx1"/>
                </a:solidFill>
                <a:latin typeface="Times New Roman" panose="02020603050405020304" pitchFamily="18" charset="0"/>
                <a:cs typeface="Times New Roman" panose="02020603050405020304" pitchFamily="18" charset="0"/>
              </a:rPr>
              <a:t>Cardioversion as per ACLS guidelines.</a:t>
            </a:r>
          </a:p>
          <a:p>
            <a:pPr marL="171450" indent="-171450">
              <a:spcAft>
                <a:spcPts val="600"/>
              </a:spcAft>
              <a:buFont typeface="Arial" panose="020B0604020202020204" pitchFamily="34" charset="0"/>
              <a:buChar char="•"/>
            </a:pPr>
            <a:r>
              <a:rPr lang="en-US" sz="3000" dirty="0">
                <a:solidFill>
                  <a:schemeClr val="tx1"/>
                </a:solidFill>
                <a:latin typeface="Times New Roman" panose="02020603050405020304" pitchFamily="18" charset="0"/>
                <a:cs typeface="Times New Roman" panose="02020603050405020304" pitchFamily="18" charset="0"/>
              </a:rPr>
              <a:t>Externally pace as per ACLS guidelines. </a:t>
            </a:r>
          </a:p>
          <a:p>
            <a:pPr marL="171450" indent="-171450">
              <a:spcAft>
                <a:spcPts val="600"/>
              </a:spcAft>
              <a:buFont typeface="Arial" panose="020B0604020202020204" pitchFamily="34" charset="0"/>
              <a:buChar char="•"/>
            </a:pPr>
            <a:r>
              <a:rPr lang="en-US" sz="3000" dirty="0">
                <a:solidFill>
                  <a:schemeClr val="tx1"/>
                </a:solidFill>
                <a:latin typeface="Times New Roman" panose="02020603050405020304" pitchFamily="18" charset="0"/>
                <a:cs typeface="Times New Roman" panose="02020603050405020304" pitchFamily="18" charset="0"/>
              </a:rPr>
              <a:t>Any questions or concerns please contact the LVAD coordinator at 631-444-LVAD (5823) </a:t>
            </a:r>
          </a:p>
          <a:p>
            <a:endParaRPr lang="en-US" dirty="0">
              <a:solidFill>
                <a:schemeClr val="tx1"/>
              </a:solidFill>
            </a:endParaRPr>
          </a:p>
        </p:txBody>
      </p:sp>
    </p:spTree>
    <p:extLst>
      <p:ext uri="{BB962C8B-B14F-4D97-AF65-F5344CB8AC3E}">
        <p14:creationId xmlns:p14="http://schemas.microsoft.com/office/powerpoint/2010/main" val="39885080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0482" y="163828"/>
            <a:ext cx="5258878" cy="723900"/>
          </a:xfrm>
        </p:spPr>
        <p:txBody>
          <a:bodyPr>
            <a:normAutofit/>
          </a:bodyPr>
          <a:lstStyle/>
          <a:p>
            <a:r>
              <a:rPr lang="en-US" sz="3600" dirty="0"/>
              <a:t>Modified ACLS for VAD</a:t>
            </a:r>
          </a:p>
        </p:txBody>
      </p:sp>
      <p:sp>
        <p:nvSpPr>
          <p:cNvPr id="4" name="Text Placeholder 3"/>
          <p:cNvSpPr>
            <a:spLocks noGrp="1"/>
          </p:cNvSpPr>
          <p:nvPr>
            <p:ph type="body" sz="quarter" idx="14"/>
          </p:nvPr>
        </p:nvSpPr>
        <p:spPr>
          <a:xfrm>
            <a:off x="3933300" y="6160318"/>
            <a:ext cx="8152015" cy="469900"/>
          </a:xfrm>
        </p:spPr>
        <p:txBody>
          <a:bodyPr/>
          <a:lstStyle/>
          <a:p>
            <a:r>
              <a:rPr lang="en-US" b="1" dirty="0">
                <a:solidFill>
                  <a:srgbClr val="FF0000"/>
                </a:solidFill>
              </a:rPr>
              <a:t>Always call 631-444-LVAD Prior to Starting Compressions!</a:t>
            </a:r>
          </a:p>
        </p:txBody>
      </p:sp>
      <p:sp>
        <p:nvSpPr>
          <p:cNvPr id="5" name="Text Placeholder 4"/>
          <p:cNvSpPr>
            <a:spLocks noGrp="1"/>
          </p:cNvSpPr>
          <p:nvPr>
            <p:ph type="body" sz="quarter" idx="11"/>
          </p:nvPr>
        </p:nvSpPr>
        <p:spPr>
          <a:xfrm>
            <a:off x="4333699" y="1026392"/>
            <a:ext cx="3524597" cy="287018"/>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Unresponsive patient with a VAD</a:t>
            </a:r>
          </a:p>
        </p:txBody>
      </p:sp>
      <p:cxnSp>
        <p:nvCxnSpPr>
          <p:cNvPr id="7" name="Straight Arrow Connector 6"/>
          <p:cNvCxnSpPr>
            <a:stCxn id="5" idx="2"/>
            <a:endCxn id="8" idx="0"/>
          </p:cNvCxnSpPr>
          <p:nvPr/>
        </p:nvCxnSpPr>
        <p:spPr>
          <a:xfrm>
            <a:off x="6095998" y="1313410"/>
            <a:ext cx="0" cy="37407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739340" y="1687484"/>
            <a:ext cx="4713315" cy="523220"/>
          </a:xfrm>
          <a:prstGeom prst="rect">
            <a:avLst/>
          </a:prstGeom>
          <a:ln>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400" dirty="0"/>
              <a:t>Initiate Emergency Response and notify VAD team @ 631-444-5823</a:t>
            </a:r>
          </a:p>
        </p:txBody>
      </p:sp>
      <p:cxnSp>
        <p:nvCxnSpPr>
          <p:cNvPr id="11" name="Straight Arrow Connector 10"/>
          <p:cNvCxnSpPr>
            <a:stCxn id="8" idx="2"/>
          </p:cNvCxnSpPr>
          <p:nvPr/>
        </p:nvCxnSpPr>
        <p:spPr>
          <a:xfrm>
            <a:off x="6095998" y="2210704"/>
            <a:ext cx="0" cy="33299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739341" y="2568634"/>
            <a:ext cx="4713314" cy="523220"/>
          </a:xfrm>
          <a:prstGeom prst="rect">
            <a:avLst/>
          </a:prstGeom>
          <a:noFill/>
          <a:ln>
            <a:solidFill>
              <a:schemeClr val="tx1"/>
            </a:solidFill>
          </a:ln>
        </p:spPr>
        <p:txBody>
          <a:bodyPr wrap="square" rtlCol="0">
            <a:spAutoFit/>
          </a:bodyPr>
          <a:lstStyle/>
          <a:p>
            <a:pPr algn="ctr"/>
            <a:r>
              <a:rPr lang="en-US" sz="1400" dirty="0"/>
              <a:t>Check VAD for power, make sure driveline is connected to the controller and listen for the VAD hum</a:t>
            </a:r>
          </a:p>
        </p:txBody>
      </p:sp>
      <p:cxnSp>
        <p:nvCxnSpPr>
          <p:cNvPr id="14" name="Straight Arrow Connector 13"/>
          <p:cNvCxnSpPr>
            <a:stCxn id="12" idx="2"/>
          </p:cNvCxnSpPr>
          <p:nvPr/>
        </p:nvCxnSpPr>
        <p:spPr>
          <a:xfrm>
            <a:off x="6095998" y="3091854"/>
            <a:ext cx="0" cy="29973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483328" y="3391593"/>
            <a:ext cx="3225339" cy="307777"/>
          </a:xfrm>
          <a:prstGeom prst="rect">
            <a:avLst/>
          </a:prstGeom>
          <a:noFill/>
          <a:ln>
            <a:solidFill>
              <a:schemeClr val="tx1"/>
            </a:solidFill>
          </a:ln>
        </p:spPr>
        <p:txBody>
          <a:bodyPr wrap="square" rtlCol="0">
            <a:spAutoFit/>
          </a:bodyPr>
          <a:lstStyle/>
          <a:p>
            <a:r>
              <a:rPr lang="en-US" sz="1400" dirty="0"/>
              <a:t>Doppler carotid or femoral artery signal</a:t>
            </a:r>
          </a:p>
        </p:txBody>
      </p:sp>
      <p:cxnSp>
        <p:nvCxnSpPr>
          <p:cNvPr id="17" name="Straight Arrow Connector 16"/>
          <p:cNvCxnSpPr>
            <a:stCxn id="15" idx="1"/>
          </p:cNvCxnSpPr>
          <p:nvPr/>
        </p:nvCxnSpPr>
        <p:spPr>
          <a:xfrm flipH="1">
            <a:off x="3948547" y="3545482"/>
            <a:ext cx="534781" cy="43986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645921" y="4017747"/>
            <a:ext cx="3059084" cy="523220"/>
          </a:xfrm>
          <a:prstGeom prst="rect">
            <a:avLst/>
          </a:prstGeom>
          <a:noFill/>
          <a:ln>
            <a:solidFill>
              <a:schemeClr val="tx1"/>
            </a:solidFill>
          </a:ln>
        </p:spPr>
        <p:txBody>
          <a:bodyPr wrap="square" rtlCol="0">
            <a:spAutoFit/>
          </a:bodyPr>
          <a:lstStyle/>
          <a:p>
            <a:pPr algn="ctr"/>
            <a:r>
              <a:rPr lang="en-US" sz="1400" dirty="0"/>
              <a:t>No Doppler signal obtained/No Doppler available</a:t>
            </a:r>
          </a:p>
        </p:txBody>
      </p:sp>
      <p:cxnSp>
        <p:nvCxnSpPr>
          <p:cNvPr id="21" name="Straight Arrow Connector 20"/>
          <p:cNvCxnSpPr>
            <a:stCxn id="18" idx="2"/>
          </p:cNvCxnSpPr>
          <p:nvPr/>
        </p:nvCxnSpPr>
        <p:spPr>
          <a:xfrm>
            <a:off x="3175463" y="4540967"/>
            <a:ext cx="0" cy="38848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645921" y="4957749"/>
            <a:ext cx="3059084" cy="954107"/>
          </a:xfrm>
          <a:prstGeom prst="rect">
            <a:avLst/>
          </a:prstGeom>
          <a:noFill/>
          <a:ln>
            <a:solidFill>
              <a:schemeClr val="tx1"/>
            </a:solidFill>
          </a:ln>
        </p:spPr>
        <p:txBody>
          <a:bodyPr wrap="square" rtlCol="0">
            <a:spAutoFit/>
          </a:bodyPr>
          <a:lstStyle/>
          <a:p>
            <a:pPr algn="ctr"/>
            <a:r>
              <a:rPr lang="en-US" sz="1400" dirty="0"/>
              <a:t>CPR</a:t>
            </a:r>
          </a:p>
          <a:p>
            <a:pPr algn="ctr"/>
            <a:r>
              <a:rPr lang="en-US" sz="1400" dirty="0"/>
              <a:t>ACLS</a:t>
            </a:r>
          </a:p>
          <a:p>
            <a:pPr algn="ctr"/>
            <a:r>
              <a:rPr lang="en-US" sz="1400" dirty="0"/>
              <a:t>Continue to attempt to obtain signals/MAP every 2 min</a:t>
            </a:r>
          </a:p>
        </p:txBody>
      </p:sp>
      <p:cxnSp>
        <p:nvCxnSpPr>
          <p:cNvPr id="24" name="Straight Arrow Connector 23"/>
          <p:cNvCxnSpPr/>
          <p:nvPr/>
        </p:nvCxnSpPr>
        <p:spPr>
          <a:xfrm>
            <a:off x="7716978" y="3577883"/>
            <a:ext cx="462746" cy="32840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89615" y="3906287"/>
            <a:ext cx="2926080" cy="307777"/>
          </a:xfrm>
          <a:prstGeom prst="rect">
            <a:avLst/>
          </a:prstGeom>
          <a:noFill/>
          <a:ln>
            <a:solidFill>
              <a:schemeClr val="tx1"/>
            </a:solidFill>
          </a:ln>
        </p:spPr>
        <p:txBody>
          <a:bodyPr wrap="square" rtlCol="0">
            <a:spAutoFit/>
          </a:bodyPr>
          <a:lstStyle/>
          <a:p>
            <a:pPr algn="ctr"/>
            <a:r>
              <a:rPr lang="en-US" sz="1400" dirty="0"/>
              <a:t>Positive Doppler signal</a:t>
            </a:r>
          </a:p>
        </p:txBody>
      </p:sp>
      <p:cxnSp>
        <p:nvCxnSpPr>
          <p:cNvPr id="29" name="Straight Arrow Connector 28"/>
          <p:cNvCxnSpPr>
            <a:stCxn id="25" idx="2"/>
          </p:cNvCxnSpPr>
          <p:nvPr/>
        </p:nvCxnSpPr>
        <p:spPr>
          <a:xfrm>
            <a:off x="8452655" y="4214064"/>
            <a:ext cx="0" cy="26161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894019" y="4475675"/>
            <a:ext cx="3117272" cy="523220"/>
          </a:xfrm>
          <a:prstGeom prst="rect">
            <a:avLst/>
          </a:prstGeom>
          <a:noFill/>
          <a:ln>
            <a:solidFill>
              <a:schemeClr val="tx1"/>
            </a:solidFill>
          </a:ln>
        </p:spPr>
        <p:txBody>
          <a:bodyPr wrap="square" rtlCol="0">
            <a:spAutoFit/>
          </a:bodyPr>
          <a:lstStyle/>
          <a:p>
            <a:pPr algn="ctr"/>
            <a:r>
              <a:rPr lang="en-US" sz="1400" dirty="0"/>
              <a:t>No CPR</a:t>
            </a:r>
          </a:p>
          <a:p>
            <a:pPr algn="ctr"/>
            <a:r>
              <a:rPr lang="en-US" sz="1400" dirty="0"/>
              <a:t>Obtain Mean Arterial Pressure (MAP)</a:t>
            </a:r>
          </a:p>
        </p:txBody>
      </p:sp>
      <p:cxnSp>
        <p:nvCxnSpPr>
          <p:cNvPr id="34" name="Straight Arrow Connector 33"/>
          <p:cNvCxnSpPr>
            <a:stCxn id="30" idx="2"/>
          </p:cNvCxnSpPr>
          <p:nvPr/>
        </p:nvCxnSpPr>
        <p:spPr>
          <a:xfrm>
            <a:off x="8452655" y="4998895"/>
            <a:ext cx="0" cy="22981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6594760" y="5184703"/>
            <a:ext cx="3715790" cy="830997"/>
          </a:xfrm>
          <a:prstGeom prst="rect">
            <a:avLst/>
          </a:prstGeom>
          <a:noFill/>
          <a:ln>
            <a:solidFill>
              <a:schemeClr val="tx1"/>
            </a:solidFill>
          </a:ln>
        </p:spPr>
        <p:txBody>
          <a:bodyPr wrap="square" rtlCol="0">
            <a:spAutoFit/>
          </a:bodyPr>
          <a:lstStyle/>
          <a:p>
            <a:pPr algn="ctr"/>
            <a:r>
              <a:rPr lang="en-US" sz="1200" dirty="0"/>
              <a:t>Continue Medical Management</a:t>
            </a:r>
          </a:p>
          <a:p>
            <a:pPr algn="ctr"/>
            <a:r>
              <a:rPr lang="en-US" sz="1200" dirty="0"/>
              <a:t>Consider calling a Code BAT</a:t>
            </a:r>
          </a:p>
          <a:p>
            <a:pPr algn="ctr"/>
            <a:r>
              <a:rPr lang="en-US" sz="1200" dirty="0"/>
              <a:t>Check the blood sugar</a:t>
            </a:r>
          </a:p>
          <a:p>
            <a:pPr algn="ctr"/>
            <a:r>
              <a:rPr lang="en-US" sz="1200" dirty="0"/>
              <a:t>Consider an overdose</a:t>
            </a:r>
          </a:p>
        </p:txBody>
      </p:sp>
      <p:sp>
        <p:nvSpPr>
          <p:cNvPr id="44" name="Rounded Rectangle 43"/>
          <p:cNvSpPr/>
          <p:nvPr/>
        </p:nvSpPr>
        <p:spPr>
          <a:xfrm>
            <a:off x="9245600" y="1687484"/>
            <a:ext cx="2691476" cy="124044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marL="285750" indent="-285750">
              <a:buFont typeface="Arial" panose="020B0604020202020204" pitchFamily="34" charset="0"/>
              <a:buChar char="•"/>
            </a:pPr>
            <a:r>
              <a:rPr lang="en-US" sz="1400" dirty="0"/>
              <a:t>Check controller for green arrows, when lit, VAD is on.</a:t>
            </a:r>
          </a:p>
          <a:p>
            <a:pPr marL="285750" indent="-285750">
              <a:buFont typeface="Arial" panose="020B0604020202020204" pitchFamily="34" charset="0"/>
              <a:buChar char="•"/>
            </a:pPr>
            <a:r>
              <a:rPr lang="en-US" sz="1400" dirty="0"/>
              <a:t>Check the driveline is fully inserted and door is in locked position.</a:t>
            </a:r>
          </a:p>
        </p:txBody>
      </p:sp>
      <p:cxnSp>
        <p:nvCxnSpPr>
          <p:cNvPr id="46" name="Straight Arrow Connector 45"/>
          <p:cNvCxnSpPr>
            <a:stCxn id="12" idx="3"/>
            <a:endCxn id="44" idx="1"/>
          </p:cNvCxnSpPr>
          <p:nvPr/>
        </p:nvCxnSpPr>
        <p:spPr>
          <a:xfrm flipV="1">
            <a:off x="8452655" y="2307706"/>
            <a:ext cx="792945" cy="52253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01391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934948" y="277402"/>
            <a:ext cx="10972800" cy="5455577"/>
          </a:xfrm>
        </p:spPr>
        <p:txBody>
          <a:bodyPr/>
          <a:lstStyle/>
          <a:p>
            <a:r>
              <a:rPr lang="en-US" sz="4600" dirty="0">
                <a:solidFill>
                  <a:schemeClr val="tx1"/>
                </a:solidFill>
                <a:latin typeface="Times New Roman" panose="02020603050405020304" pitchFamily="18" charset="0"/>
                <a:cs typeface="Times New Roman" panose="02020603050405020304" pitchFamily="18" charset="0"/>
              </a:rPr>
              <a:t>Additional Information:</a:t>
            </a:r>
          </a:p>
          <a:p>
            <a:endParaRPr lang="en-US" sz="2400" dirty="0">
              <a:solidFill>
                <a:schemeClr val="tx1"/>
              </a:solidFill>
              <a:latin typeface="Times New Roman" panose="02020603050405020304" pitchFamily="18" charset="0"/>
              <a:cs typeface="Times New Roman" panose="02020603050405020304" pitchFamily="18" charset="0"/>
            </a:endParaRPr>
          </a:p>
          <a:p>
            <a:pPr marL="171450" indent="-171450">
              <a:spcAft>
                <a:spcPts val="600"/>
              </a:spcAft>
              <a:buFont typeface="Arial" panose="020B0604020202020204" pitchFamily="34" charset="0"/>
              <a:buChar char="•"/>
            </a:pPr>
            <a:r>
              <a:rPr lang="en-US" sz="2900" dirty="0">
                <a:solidFill>
                  <a:schemeClr val="tx1"/>
                </a:solidFill>
                <a:latin typeface="Times New Roman" panose="02020603050405020304" pitchFamily="18" charset="0"/>
                <a:cs typeface="Times New Roman" panose="02020603050405020304" pitchFamily="18" charset="0"/>
              </a:rPr>
              <a:t>No exposure to MRI. </a:t>
            </a:r>
          </a:p>
          <a:p>
            <a:pPr marL="171450" indent="-171450">
              <a:spcAft>
                <a:spcPts val="600"/>
              </a:spcAft>
              <a:buFont typeface="Arial" panose="020B0604020202020204" pitchFamily="34" charset="0"/>
              <a:buChar char="•"/>
            </a:pPr>
            <a:r>
              <a:rPr lang="en-US" sz="2900" dirty="0">
                <a:solidFill>
                  <a:schemeClr val="tx1"/>
                </a:solidFill>
                <a:latin typeface="Times New Roman" panose="02020603050405020304" pitchFamily="18" charset="0"/>
                <a:cs typeface="Times New Roman" panose="02020603050405020304" pitchFamily="18" charset="0"/>
              </a:rPr>
              <a:t>CT scan and X-ray are </a:t>
            </a:r>
            <a:r>
              <a:rPr lang="en-US" sz="2900" b="1" dirty="0">
                <a:solidFill>
                  <a:schemeClr val="tx1"/>
                </a:solidFill>
                <a:latin typeface="Times New Roman" panose="02020603050405020304" pitchFamily="18" charset="0"/>
                <a:cs typeface="Times New Roman" panose="02020603050405020304" pitchFamily="18" charset="0"/>
              </a:rPr>
              <a:t>OK</a:t>
            </a:r>
            <a:r>
              <a:rPr lang="en-US" sz="2900" dirty="0">
                <a:solidFill>
                  <a:schemeClr val="tx1"/>
                </a:solidFill>
                <a:latin typeface="Times New Roman" panose="02020603050405020304" pitchFamily="18" charset="0"/>
                <a:cs typeface="Times New Roman" panose="02020603050405020304" pitchFamily="18" charset="0"/>
              </a:rPr>
              <a:t>. </a:t>
            </a:r>
          </a:p>
          <a:p>
            <a:pPr marL="171450" indent="-171450">
              <a:spcAft>
                <a:spcPts val="600"/>
              </a:spcAft>
              <a:buFont typeface="Arial" panose="020B0604020202020204" pitchFamily="34" charset="0"/>
              <a:buChar char="•"/>
            </a:pPr>
            <a:r>
              <a:rPr lang="en-US" sz="2900" dirty="0">
                <a:solidFill>
                  <a:schemeClr val="tx1"/>
                </a:solidFill>
                <a:latin typeface="Times New Roman" panose="02020603050405020304" pitchFamily="18" charset="0"/>
                <a:cs typeface="Times New Roman" panose="02020603050405020304" pitchFamily="18" charset="0"/>
              </a:rPr>
              <a:t>May be transported via ground ambulance, helicopter or fixed wing.</a:t>
            </a:r>
          </a:p>
          <a:p>
            <a:pPr marL="171450" indent="-171450">
              <a:spcAft>
                <a:spcPts val="600"/>
              </a:spcAft>
              <a:buFont typeface="Arial" panose="020B0604020202020204" pitchFamily="34" charset="0"/>
              <a:buChar char="•"/>
            </a:pPr>
            <a:r>
              <a:rPr lang="en-US" sz="2900" dirty="0">
                <a:solidFill>
                  <a:schemeClr val="tx1"/>
                </a:solidFill>
                <a:latin typeface="Times New Roman" panose="02020603050405020304" pitchFamily="18" charset="0"/>
                <a:cs typeface="Times New Roman" panose="02020603050405020304" pitchFamily="18" charset="0"/>
              </a:rPr>
              <a:t>May be transported throughout the hospital as per LVAD team guidelines which can be accessed on the hospital intranet under manuals. </a:t>
            </a:r>
          </a:p>
          <a:p>
            <a:pPr marL="171450" indent="-171450">
              <a:spcAft>
                <a:spcPts val="600"/>
              </a:spcAft>
              <a:buFont typeface="Arial" panose="020B0604020202020204" pitchFamily="34" charset="0"/>
              <a:buChar char="•"/>
            </a:pPr>
            <a:r>
              <a:rPr lang="en-US" sz="2900" dirty="0">
                <a:solidFill>
                  <a:schemeClr val="tx1"/>
                </a:solidFill>
                <a:latin typeface="Times New Roman" panose="02020603050405020304" pitchFamily="18" charset="0"/>
                <a:cs typeface="Times New Roman" panose="02020603050405020304" pitchFamily="18" charset="0"/>
              </a:rPr>
              <a:t>If unsure of what type of device they have or patients implanting center please ask the patient if possible. If the patient is unable to answer check their wrist for a band or check the equipment that is on them. </a:t>
            </a:r>
          </a:p>
          <a:p>
            <a:pPr>
              <a:spcAft>
                <a:spcPts val="600"/>
              </a:spcAft>
            </a:pPr>
            <a:endParaRPr lang="en-US" sz="2900"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6673668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DC27F-F82E-988B-898B-47FC275C119B}"/>
              </a:ext>
            </a:extLst>
          </p:cNvPr>
          <p:cNvSpPr>
            <a:spLocks noGrp="1"/>
          </p:cNvSpPr>
          <p:nvPr>
            <p:ph type="title"/>
          </p:nvPr>
        </p:nvSpPr>
        <p:spPr/>
        <p:txBody>
          <a:bodyPr>
            <a:normAutofit/>
          </a:bodyPr>
          <a:lstStyle/>
          <a:p>
            <a:r>
              <a:rPr lang="en-US" sz="3600" dirty="0"/>
              <a:t>Abbott Educational Network</a:t>
            </a:r>
          </a:p>
        </p:txBody>
      </p:sp>
      <p:sp>
        <p:nvSpPr>
          <p:cNvPr id="3" name="Text Placeholder 2">
            <a:extLst>
              <a:ext uri="{FF2B5EF4-FFF2-40B4-BE49-F238E27FC236}">
                <a16:creationId xmlns:a16="http://schemas.microsoft.com/office/drawing/2014/main" id="{2D5A70F4-02AF-9BD3-BEA4-D12027D79C10}"/>
              </a:ext>
            </a:extLst>
          </p:cNvPr>
          <p:cNvSpPr>
            <a:spLocks noGrp="1"/>
          </p:cNvSpPr>
          <p:nvPr>
            <p:ph type="body" sz="quarter" idx="11"/>
          </p:nvPr>
        </p:nvSpPr>
        <p:spPr>
          <a:xfrm>
            <a:off x="627804" y="1117261"/>
            <a:ext cx="10941049" cy="4645336"/>
          </a:xfrm>
          <a:solidFill>
            <a:srgbClr val="FF0000"/>
          </a:solidFill>
        </p:spPr>
        <p:txBody>
          <a:bodyPr/>
          <a:lstStyle/>
          <a:p>
            <a:r>
              <a:rPr lang="en-US" sz="1600" dirty="0">
                <a:solidFill>
                  <a:schemeClr val="tx1"/>
                </a:solidFill>
              </a:rPr>
              <a:t>For further education through Abbott please refer to the Abbott Educational Network located at: </a:t>
            </a:r>
            <a:r>
              <a:rPr lang="en-US" sz="1600" dirty="0">
                <a:solidFill>
                  <a:schemeClr val="tx1"/>
                </a:solidFill>
                <a:hlinkClick r:id="rId2"/>
              </a:rPr>
              <a:t>https://education.cardiovascular.abbott/login</a:t>
            </a:r>
            <a:r>
              <a:rPr lang="en-US" sz="1600" dirty="0">
                <a:solidFill>
                  <a:schemeClr val="tx1"/>
                </a:solidFill>
              </a:rPr>
              <a:t> </a:t>
            </a:r>
          </a:p>
          <a:p>
            <a:r>
              <a:rPr lang="en-US" sz="1600" dirty="0">
                <a:solidFill>
                  <a:schemeClr val="tx1"/>
                </a:solidFill>
              </a:rPr>
              <a:t>You will need to create an account using your SB email address if you don’t already have one. Once signed in, type ‘heartmate 3’ in the </a:t>
            </a:r>
            <a:r>
              <a:rPr lang="en-US" sz="1600" b="1" dirty="0">
                <a:solidFill>
                  <a:schemeClr val="tx1"/>
                </a:solidFill>
              </a:rPr>
              <a:t>search bar.</a:t>
            </a:r>
            <a:r>
              <a:rPr lang="en-US" sz="1600" dirty="0">
                <a:solidFill>
                  <a:schemeClr val="tx1"/>
                </a:solidFill>
              </a:rPr>
              <a:t>     </a:t>
            </a:r>
          </a:p>
        </p:txBody>
      </p:sp>
      <p:pic>
        <p:nvPicPr>
          <p:cNvPr id="5" name="Picture 4">
            <a:extLst>
              <a:ext uri="{FF2B5EF4-FFF2-40B4-BE49-F238E27FC236}">
                <a16:creationId xmlns:a16="http://schemas.microsoft.com/office/drawing/2014/main" id="{1A7CF1D3-A80E-BC7F-AC3F-2FE429049656}"/>
              </a:ext>
            </a:extLst>
          </p:cNvPr>
          <p:cNvPicPr>
            <a:picLocks noChangeAspect="1"/>
          </p:cNvPicPr>
          <p:nvPr/>
        </p:nvPicPr>
        <p:blipFill>
          <a:blip r:embed="rId3"/>
          <a:stretch>
            <a:fillRect/>
          </a:stretch>
        </p:blipFill>
        <p:spPr>
          <a:xfrm>
            <a:off x="623147" y="2764550"/>
            <a:ext cx="3115319" cy="1933793"/>
          </a:xfrm>
          <a:prstGeom prst="rect">
            <a:avLst/>
          </a:prstGeom>
          <a:ln>
            <a:solidFill>
              <a:schemeClr val="accent1"/>
            </a:solidFill>
          </a:ln>
        </p:spPr>
      </p:pic>
      <p:pic>
        <p:nvPicPr>
          <p:cNvPr id="11" name="Picture 10">
            <a:extLst>
              <a:ext uri="{FF2B5EF4-FFF2-40B4-BE49-F238E27FC236}">
                <a16:creationId xmlns:a16="http://schemas.microsoft.com/office/drawing/2014/main" id="{07BB8459-23A9-C0BB-695B-484C96D7809E}"/>
              </a:ext>
            </a:extLst>
          </p:cNvPr>
          <p:cNvPicPr>
            <a:picLocks noChangeAspect="1"/>
          </p:cNvPicPr>
          <p:nvPr/>
        </p:nvPicPr>
        <p:blipFill>
          <a:blip r:embed="rId4"/>
          <a:stretch>
            <a:fillRect/>
          </a:stretch>
        </p:blipFill>
        <p:spPr>
          <a:xfrm>
            <a:off x="2104150" y="1903373"/>
            <a:ext cx="7450667" cy="734153"/>
          </a:xfrm>
          <a:prstGeom prst="rect">
            <a:avLst/>
          </a:prstGeom>
        </p:spPr>
      </p:pic>
      <p:pic>
        <p:nvPicPr>
          <p:cNvPr id="14" name="Picture 13">
            <a:extLst>
              <a:ext uri="{FF2B5EF4-FFF2-40B4-BE49-F238E27FC236}">
                <a16:creationId xmlns:a16="http://schemas.microsoft.com/office/drawing/2014/main" id="{BA6BA721-5971-ECF5-CEDC-6361F1649698}"/>
              </a:ext>
            </a:extLst>
          </p:cNvPr>
          <p:cNvPicPr>
            <a:picLocks noChangeAspect="1"/>
          </p:cNvPicPr>
          <p:nvPr/>
        </p:nvPicPr>
        <p:blipFill>
          <a:blip r:embed="rId5"/>
          <a:stretch>
            <a:fillRect/>
          </a:stretch>
        </p:blipFill>
        <p:spPr>
          <a:xfrm>
            <a:off x="4514965" y="2637526"/>
            <a:ext cx="3162070" cy="3329570"/>
          </a:xfrm>
          <a:prstGeom prst="rect">
            <a:avLst/>
          </a:prstGeom>
          <a:ln>
            <a:solidFill>
              <a:schemeClr val="accent1"/>
            </a:solidFill>
          </a:ln>
        </p:spPr>
      </p:pic>
      <p:sp>
        <p:nvSpPr>
          <p:cNvPr id="18" name="TextBox 17">
            <a:extLst>
              <a:ext uri="{FF2B5EF4-FFF2-40B4-BE49-F238E27FC236}">
                <a16:creationId xmlns:a16="http://schemas.microsoft.com/office/drawing/2014/main" id="{AC2D9F85-A400-977C-7524-1FE71AC2FBAB}"/>
              </a:ext>
            </a:extLst>
          </p:cNvPr>
          <p:cNvSpPr txBox="1"/>
          <p:nvPr/>
        </p:nvSpPr>
        <p:spPr>
          <a:xfrm>
            <a:off x="7991061" y="2981739"/>
            <a:ext cx="3472069" cy="923330"/>
          </a:xfrm>
          <a:prstGeom prst="rect">
            <a:avLst/>
          </a:prstGeom>
          <a:noFill/>
        </p:spPr>
        <p:txBody>
          <a:bodyPr wrap="square" rtlCol="0">
            <a:spAutoFit/>
          </a:bodyPr>
          <a:lstStyle/>
          <a:p>
            <a:r>
              <a:rPr lang="en-US" dirty="0"/>
              <a:t>A full list of LVAD education video and webinars will populate to enroll in.  </a:t>
            </a:r>
          </a:p>
        </p:txBody>
      </p:sp>
      <p:sp>
        <p:nvSpPr>
          <p:cNvPr id="4" name="TextBox 3">
            <a:extLst>
              <a:ext uri="{FF2B5EF4-FFF2-40B4-BE49-F238E27FC236}">
                <a16:creationId xmlns:a16="http://schemas.microsoft.com/office/drawing/2014/main" id="{E3286741-0FE2-F725-4B18-62D985C4FD04}"/>
              </a:ext>
            </a:extLst>
          </p:cNvPr>
          <p:cNvSpPr txBox="1"/>
          <p:nvPr/>
        </p:nvSpPr>
        <p:spPr>
          <a:xfrm>
            <a:off x="7677035" y="2107096"/>
            <a:ext cx="1400704" cy="369332"/>
          </a:xfrm>
          <a:prstGeom prst="rect">
            <a:avLst/>
          </a:prstGeom>
          <a:noFill/>
          <a:ln>
            <a:solidFill>
              <a:srgbClr val="FF0000"/>
            </a:solidFill>
          </a:ln>
        </p:spPr>
        <p:txBody>
          <a:bodyPr wrap="square" rtlCol="0">
            <a:spAutoFit/>
          </a:bodyPr>
          <a:lstStyle/>
          <a:p>
            <a:endParaRPr lang="en-US" dirty="0"/>
          </a:p>
        </p:txBody>
      </p:sp>
    </p:spTree>
    <p:extLst>
      <p:ext uri="{BB962C8B-B14F-4D97-AF65-F5344CB8AC3E}">
        <p14:creationId xmlns:p14="http://schemas.microsoft.com/office/powerpoint/2010/main" val="38864120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p:txBody>
          <a:bodyPr/>
          <a:lstStyle/>
          <a:p>
            <a:endParaRPr lang="en-US"/>
          </a:p>
        </p:txBody>
      </p:sp>
      <p:sp>
        <p:nvSpPr>
          <p:cNvPr id="5" name="Title 9"/>
          <p:cNvSpPr>
            <a:spLocks noGrp="1"/>
          </p:cNvSpPr>
          <p:nvPr>
            <p:ph type="title"/>
          </p:nvPr>
        </p:nvSpPr>
        <p:spPr>
          <a:xfrm>
            <a:off x="1500027" y="288519"/>
            <a:ext cx="10068826" cy="1232056"/>
          </a:xfrm>
        </p:spPr>
        <p:txBody>
          <a:bodyPr>
            <a:normAutofit/>
          </a:bodyPr>
          <a:lstStyle/>
          <a:p>
            <a:pPr algn="ctr"/>
            <a:r>
              <a:rPr lang="en-US" dirty="0"/>
              <a:t>When in Doubt, call </a:t>
            </a:r>
            <a:br>
              <a:rPr lang="en-US" dirty="0"/>
            </a:br>
            <a:r>
              <a:rPr lang="en-US" dirty="0"/>
              <a:t>631-444-LVAD (5823)</a:t>
            </a:r>
          </a:p>
        </p:txBody>
      </p:sp>
      <p:pic>
        <p:nvPicPr>
          <p:cNvPr id="6" name="Picture 5"/>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750227" y="1929801"/>
            <a:ext cx="5547547" cy="3691813"/>
          </a:xfrm>
          <a:prstGeom prst="rect">
            <a:avLst/>
          </a:prstGeom>
        </p:spPr>
      </p:pic>
    </p:spTree>
    <p:extLst>
      <p:ext uri="{BB962C8B-B14F-4D97-AF65-F5344CB8AC3E}">
        <p14:creationId xmlns:p14="http://schemas.microsoft.com/office/powerpoint/2010/main" val="21629273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B151ABD-8840-4463-BEAB-D10B8AF317BD}"/>
              </a:ext>
            </a:extLst>
          </p:cNvPr>
          <p:cNvSpPr>
            <a:spLocks noGrp="1"/>
          </p:cNvSpPr>
          <p:nvPr>
            <p:ph type="sldNum" sz="quarter" idx="12"/>
          </p:nvPr>
        </p:nvSpPr>
        <p:spPr/>
        <p:txBody>
          <a:bodyPr/>
          <a:lstStyle/>
          <a:p>
            <a:fld id="{935F4044-894B-B74C-BA70-A76DFBF02618}" type="slidenum">
              <a:rPr lang="en-US" smtClean="0"/>
              <a:pPr/>
              <a:t>2</a:t>
            </a:fld>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a:extLst>
              <a:ext uri="{FF2B5EF4-FFF2-40B4-BE49-F238E27FC236}">
                <a16:creationId xmlns:a16="http://schemas.microsoft.com/office/drawing/2014/main" id="{8B81DEF1-2EB2-40BE-A11D-EA2D5D7AD53D}"/>
              </a:ext>
            </a:extLst>
          </p:cNvPr>
          <p:cNvSpPr>
            <a:spLocks noGrp="1"/>
          </p:cNvSpPr>
          <p:nvPr>
            <p:ph sz="quarter" idx="16"/>
          </p:nvPr>
        </p:nvSpPr>
        <p:spPr>
          <a:xfrm>
            <a:off x="1240779" y="0"/>
            <a:ext cx="10769600" cy="5943600"/>
          </a:xfrm>
        </p:spPr>
        <p:txBody>
          <a:bodyPr/>
          <a:lstStyle/>
          <a:p>
            <a:endParaRPr lang="en-US" dirty="0">
              <a:solidFill>
                <a:schemeClr val="tx1"/>
              </a:solidFill>
            </a:endParaRPr>
          </a:p>
          <a:p>
            <a:pPr algn="ctr"/>
            <a:r>
              <a:rPr lang="en-US" sz="7600" dirty="0">
                <a:latin typeface="Times New Roman" panose="02020603050405020304" pitchFamily="18" charset="0"/>
                <a:cs typeface="Times New Roman" panose="02020603050405020304" pitchFamily="18" charset="0"/>
              </a:rPr>
              <a:t>Stony Brook Medicine</a:t>
            </a:r>
          </a:p>
          <a:p>
            <a:pPr algn="ctr"/>
            <a:r>
              <a:rPr lang="en-US" sz="7600" dirty="0">
                <a:solidFill>
                  <a:schemeClr val="tx1"/>
                </a:solidFill>
                <a:latin typeface="Times New Roman" panose="02020603050405020304" pitchFamily="18" charset="0"/>
                <a:cs typeface="Times New Roman" panose="02020603050405020304" pitchFamily="18" charset="0"/>
              </a:rPr>
              <a:t>LVAD Program</a:t>
            </a:r>
          </a:p>
          <a:p>
            <a:pPr algn="ctr"/>
            <a:endParaRPr lang="en-US" sz="7600" dirty="0">
              <a:solidFill>
                <a:schemeClr val="tx1"/>
              </a:solidFill>
              <a:latin typeface="Times New Roman" panose="02020603050405020304" pitchFamily="18" charset="0"/>
              <a:cs typeface="Times New Roman" panose="02020603050405020304" pitchFamily="18" charset="0"/>
            </a:endParaRPr>
          </a:p>
          <a:p>
            <a:pPr algn="ctr"/>
            <a:r>
              <a:rPr lang="en-US" sz="5000" dirty="0">
                <a:solidFill>
                  <a:schemeClr val="tx1"/>
                </a:solidFill>
                <a:latin typeface="Times New Roman" panose="02020603050405020304" pitchFamily="18" charset="0"/>
                <a:cs typeface="Times New Roman" panose="02020603050405020304" pitchFamily="18" charset="0"/>
              </a:rPr>
              <a:t>Orientation for Medical Staff</a:t>
            </a:r>
          </a:p>
          <a:p>
            <a:pPr algn="ctr"/>
            <a:endParaRPr lang="en-US" sz="2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09564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8F686F-6B28-4EE0-86A7-763CAD85F4D7}"/>
              </a:ext>
            </a:extLst>
          </p:cNvPr>
          <p:cNvSpPr>
            <a:spLocks noGrp="1"/>
          </p:cNvSpPr>
          <p:nvPr>
            <p:ph type="sldNum" sz="quarter" idx="12"/>
          </p:nvPr>
        </p:nvSpPr>
        <p:spPr/>
        <p:txBody>
          <a:bodyPr/>
          <a:lstStyle/>
          <a:p>
            <a:fld id="{935F4044-894B-B74C-BA70-A76DFBF02618}" type="slidenum">
              <a:rPr lang="en-US" smtClean="0"/>
              <a:pPr/>
              <a:t>3</a:t>
            </a:fld>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4" name="Text Placeholder 3">
            <a:extLst>
              <a:ext uri="{FF2B5EF4-FFF2-40B4-BE49-F238E27FC236}">
                <a16:creationId xmlns:a16="http://schemas.microsoft.com/office/drawing/2014/main" id="{163454B7-39C2-45A8-B0AF-2A9F85BE6A5C}"/>
              </a:ext>
            </a:extLst>
          </p:cNvPr>
          <p:cNvSpPr>
            <a:spLocks noGrp="1"/>
          </p:cNvSpPr>
          <p:nvPr>
            <p:ph type="body" sz="quarter" idx="27"/>
          </p:nvPr>
        </p:nvSpPr>
        <p:spPr>
          <a:xfrm>
            <a:off x="1172926" y="237778"/>
            <a:ext cx="10363200" cy="1358123"/>
          </a:xfrm>
        </p:spPr>
        <p:txBody>
          <a:bodyPr/>
          <a:lstStyle/>
          <a:p>
            <a:r>
              <a:rPr lang="en-US" dirty="0"/>
              <a:t>Objectives:</a:t>
            </a:r>
          </a:p>
        </p:txBody>
      </p:sp>
      <p:sp>
        <p:nvSpPr>
          <p:cNvPr id="9" name="Content Placeholder 8">
            <a:extLst>
              <a:ext uri="{FF2B5EF4-FFF2-40B4-BE49-F238E27FC236}">
                <a16:creationId xmlns:a16="http://schemas.microsoft.com/office/drawing/2014/main" id="{6A3341EC-3D6F-40B6-97CB-161ABE191CE1}"/>
              </a:ext>
            </a:extLst>
          </p:cNvPr>
          <p:cNvSpPr>
            <a:spLocks noGrp="1"/>
          </p:cNvSpPr>
          <p:nvPr>
            <p:ph sz="quarter" idx="32"/>
          </p:nvPr>
        </p:nvSpPr>
        <p:spPr/>
        <p:txBody>
          <a:bodyPr/>
          <a:lstStyle/>
          <a:p>
            <a:endParaRPr lang="en-US"/>
          </a:p>
        </p:txBody>
      </p:sp>
      <p:sp>
        <p:nvSpPr>
          <p:cNvPr id="10" name="Content Placeholder 9">
            <a:extLst>
              <a:ext uri="{FF2B5EF4-FFF2-40B4-BE49-F238E27FC236}">
                <a16:creationId xmlns:a16="http://schemas.microsoft.com/office/drawing/2014/main" id="{F652ABAA-0C10-4854-B646-0F56E471CD0A}"/>
              </a:ext>
            </a:extLst>
          </p:cNvPr>
          <p:cNvSpPr>
            <a:spLocks noGrp="1"/>
          </p:cNvSpPr>
          <p:nvPr>
            <p:ph sz="quarter" idx="33"/>
          </p:nvPr>
        </p:nvSpPr>
        <p:spPr/>
        <p:txBody>
          <a:bodyPr/>
          <a:lstStyle/>
          <a:p>
            <a:endParaRPr lang="en-US"/>
          </a:p>
        </p:txBody>
      </p:sp>
      <p:sp>
        <p:nvSpPr>
          <p:cNvPr id="11" name="Content Placeholder 10">
            <a:extLst>
              <a:ext uri="{FF2B5EF4-FFF2-40B4-BE49-F238E27FC236}">
                <a16:creationId xmlns:a16="http://schemas.microsoft.com/office/drawing/2014/main" id="{9A953F87-28CA-4071-9496-73B791687241}"/>
              </a:ext>
            </a:extLst>
          </p:cNvPr>
          <p:cNvSpPr>
            <a:spLocks noGrp="1"/>
          </p:cNvSpPr>
          <p:nvPr>
            <p:ph sz="quarter" idx="34"/>
          </p:nvPr>
        </p:nvSpPr>
        <p:spPr/>
        <p:txBody>
          <a:bodyPr/>
          <a:lstStyle/>
          <a:p>
            <a:endParaRPr lang="en-US"/>
          </a:p>
        </p:txBody>
      </p:sp>
      <p:sp>
        <p:nvSpPr>
          <p:cNvPr id="14" name="Text Placeholder 13">
            <a:extLst>
              <a:ext uri="{FF2B5EF4-FFF2-40B4-BE49-F238E27FC236}">
                <a16:creationId xmlns:a16="http://schemas.microsoft.com/office/drawing/2014/main" id="{D02D93D8-5D73-419B-A298-FE0940471647}"/>
              </a:ext>
            </a:extLst>
          </p:cNvPr>
          <p:cNvSpPr>
            <a:spLocks noGrp="1"/>
          </p:cNvSpPr>
          <p:nvPr>
            <p:ph type="body" sz="quarter" idx="28"/>
          </p:nvPr>
        </p:nvSpPr>
        <p:spPr>
          <a:xfrm>
            <a:off x="914400" y="1219199"/>
            <a:ext cx="6316718" cy="4679486"/>
          </a:xfrm>
        </p:spPr>
        <p:txBody>
          <a:bodyPr/>
          <a:lstStyle/>
          <a:p>
            <a:pPr marL="342900" indent="-342900">
              <a:buFont typeface="Arial" panose="020B0604020202020204" pitchFamily="34" charset="0"/>
              <a:buChar char="•"/>
            </a:pPr>
            <a:r>
              <a:rPr lang="en-US" dirty="0"/>
              <a:t>Understand what an LVAD is.</a:t>
            </a:r>
          </a:p>
          <a:p>
            <a:endParaRPr lang="en-US" dirty="0"/>
          </a:p>
          <a:p>
            <a:pPr marL="342900" indent="-342900">
              <a:buFont typeface="Arial" panose="020B0604020202020204" pitchFamily="34" charset="0"/>
              <a:buChar char="•"/>
            </a:pPr>
            <a:r>
              <a:rPr lang="en-US" dirty="0"/>
              <a:t>Learn how to contact a VAD coordinator.</a:t>
            </a:r>
          </a:p>
          <a:p>
            <a:endParaRPr lang="en-US" dirty="0"/>
          </a:p>
          <a:p>
            <a:pPr marL="342900" indent="-342900">
              <a:buFont typeface="Arial" panose="020B0604020202020204" pitchFamily="34" charset="0"/>
              <a:buChar char="•"/>
            </a:pPr>
            <a:r>
              <a:rPr lang="en-US" dirty="0"/>
              <a:t>Understand why we use LVADs for patients.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Learn how to obtain a blood pressure for a VAD patient. </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Understand our modified VAD ACLS protocol</a:t>
            </a:r>
          </a:p>
        </p:txBody>
      </p:sp>
      <p:pic>
        <p:nvPicPr>
          <p:cNvPr id="12" name="Content Placeholder 11"/>
          <p:cNvPicPr>
            <a:picLocks noGrp="1" noChangeAspect="1"/>
          </p:cNvPicPr>
          <p:nvPr>
            <p:ph sz="quarter" idx="31"/>
          </p:nvPr>
        </p:nvPicPr>
        <p:blipFill>
          <a:blip r:embed="rId2"/>
          <a:stretch>
            <a:fillRect/>
          </a:stretch>
        </p:blipFill>
        <p:spPr>
          <a:xfrm>
            <a:off x="7556939" y="2214949"/>
            <a:ext cx="4127061" cy="2731702"/>
          </a:xfrm>
          <a:prstGeom prst="rect">
            <a:avLst/>
          </a:prstGeom>
        </p:spPr>
      </p:pic>
    </p:spTree>
    <p:extLst>
      <p:ext uri="{BB962C8B-B14F-4D97-AF65-F5344CB8AC3E}">
        <p14:creationId xmlns:p14="http://schemas.microsoft.com/office/powerpoint/2010/main" val="13958534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35F4044-894B-B74C-BA70-A76DFBF02618}" type="slidenum">
              <a:rPr lang="en-US" smtClean="0"/>
              <a:pPr/>
              <a:t>4</a:t>
            </a:fld>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12" name="Content Placeholder 11"/>
          <p:cNvSpPr>
            <a:spLocks noGrp="1"/>
          </p:cNvSpPr>
          <p:nvPr>
            <p:ph sz="quarter" idx="16"/>
          </p:nvPr>
        </p:nvSpPr>
        <p:spPr>
          <a:xfrm>
            <a:off x="1027416" y="0"/>
            <a:ext cx="10982963" cy="5943600"/>
          </a:xfrm>
        </p:spPr>
        <p:txBody>
          <a:bodyPr/>
          <a:lstStyle/>
          <a:p>
            <a:r>
              <a:rPr lang="en-US" sz="4000" dirty="0">
                <a:solidFill>
                  <a:schemeClr val="tx1"/>
                </a:solidFill>
                <a:latin typeface="Times New Roman" panose="02020603050405020304" pitchFamily="18" charset="0"/>
                <a:cs typeface="Times New Roman" panose="02020603050405020304" pitchFamily="18" charset="0"/>
              </a:rPr>
              <a:t>What is an LVAD?</a:t>
            </a:r>
          </a:p>
          <a:p>
            <a:endParaRPr lang="en-US" sz="4000" dirty="0">
              <a:solidFill>
                <a:schemeClr val="tx1"/>
              </a:solidFill>
              <a:latin typeface="Times New Roman" panose="02020603050405020304" pitchFamily="18" charset="0"/>
              <a:cs typeface="Times New Roman" panose="02020603050405020304" pitchFamily="18" charset="0"/>
            </a:endParaRPr>
          </a:p>
          <a:p>
            <a:endParaRPr lang="en-US" sz="1800" dirty="0">
              <a:solidFill>
                <a:schemeClr val="tx1"/>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600" dirty="0">
                <a:solidFill>
                  <a:schemeClr val="tx1"/>
                </a:solidFill>
                <a:latin typeface="Times New Roman" panose="02020603050405020304" pitchFamily="18" charset="0"/>
                <a:cs typeface="Times New Roman" panose="02020603050405020304" pitchFamily="18" charset="0"/>
              </a:rPr>
              <a:t>LVAD stands for </a:t>
            </a:r>
            <a:r>
              <a:rPr lang="en-US" sz="2600" dirty="0">
                <a:latin typeface="Times New Roman" panose="02020603050405020304" pitchFamily="18" charset="0"/>
                <a:cs typeface="Times New Roman" panose="02020603050405020304" pitchFamily="18" charset="0"/>
              </a:rPr>
              <a:t>Left Ventricular Assist Device</a:t>
            </a:r>
            <a:r>
              <a:rPr lang="en-US" sz="2600" dirty="0">
                <a:solidFill>
                  <a:schemeClr val="tx1"/>
                </a:solidFill>
                <a:latin typeface="Times New Roman" panose="02020603050405020304" pitchFamily="18" charset="0"/>
                <a:cs typeface="Times New Roman" panose="02020603050405020304" pitchFamily="18" charset="0"/>
              </a:rPr>
              <a:t>. It is a mechanical pump that ASSISTS the left side of the heart by pumping blood throughout the body when the heart is too weak to pump blood on its own. </a:t>
            </a:r>
          </a:p>
          <a:p>
            <a:pPr marL="457200" indent="-457200">
              <a:buFont typeface="Arial" panose="020B0604020202020204" pitchFamily="34" charset="0"/>
              <a:buChar char="•"/>
            </a:pPr>
            <a:r>
              <a:rPr lang="en-US" sz="2600" dirty="0">
                <a:solidFill>
                  <a:schemeClr val="tx1"/>
                </a:solidFill>
                <a:latin typeface="Times New Roman" panose="02020603050405020304" pitchFamily="18" charset="0"/>
                <a:cs typeface="Times New Roman" panose="02020603050405020304" pitchFamily="18" charset="0"/>
              </a:rPr>
              <a:t>It is used for end-stage heart failure patients when medications have stopped working.</a:t>
            </a:r>
          </a:p>
          <a:p>
            <a:pPr marL="457200" indent="-457200">
              <a:buFont typeface="Arial" panose="020B0604020202020204" pitchFamily="34" charset="0"/>
              <a:buChar char="•"/>
            </a:pPr>
            <a:r>
              <a:rPr lang="en-US" sz="2600" dirty="0">
                <a:solidFill>
                  <a:schemeClr val="tx1"/>
                </a:solidFill>
                <a:latin typeface="Times New Roman" panose="02020603050405020304" pitchFamily="18" charset="0"/>
                <a:cs typeface="Times New Roman" panose="02020603050405020304" pitchFamily="18" charset="0"/>
              </a:rPr>
              <a:t>It is </a:t>
            </a:r>
            <a:r>
              <a:rPr lang="en-US" sz="2600" b="1" dirty="0">
                <a:solidFill>
                  <a:schemeClr val="tx1"/>
                </a:solidFill>
                <a:latin typeface="Times New Roman" panose="02020603050405020304" pitchFamily="18" charset="0"/>
                <a:cs typeface="Times New Roman" panose="02020603050405020304" pitchFamily="18" charset="0"/>
              </a:rPr>
              <a:t>NOT</a:t>
            </a:r>
            <a:r>
              <a:rPr lang="en-US" sz="2600" dirty="0">
                <a:solidFill>
                  <a:schemeClr val="tx1"/>
                </a:solidFill>
                <a:latin typeface="Times New Roman" panose="02020603050405020304" pitchFamily="18" charset="0"/>
                <a:cs typeface="Times New Roman" panose="02020603050405020304" pitchFamily="18" charset="0"/>
              </a:rPr>
              <a:t> an artificial heart. </a:t>
            </a:r>
          </a:p>
          <a:p>
            <a:pPr marL="457200" indent="-457200">
              <a:buFont typeface="Arial" panose="020B0604020202020204" pitchFamily="34" charset="0"/>
              <a:buChar char="•"/>
            </a:pPr>
            <a:r>
              <a:rPr lang="en-US" sz="2600" dirty="0">
                <a:solidFill>
                  <a:schemeClr val="tx1"/>
                </a:solidFill>
                <a:latin typeface="Times New Roman" panose="02020603050405020304" pitchFamily="18" charset="0"/>
                <a:cs typeface="Times New Roman" panose="02020603050405020304" pitchFamily="18" charset="0"/>
              </a:rPr>
              <a:t>It can be used as a “</a:t>
            </a:r>
            <a:r>
              <a:rPr lang="en-US" sz="2600" dirty="0">
                <a:latin typeface="Times New Roman" panose="02020603050405020304" pitchFamily="18" charset="0"/>
                <a:cs typeface="Times New Roman" panose="02020603050405020304" pitchFamily="18" charset="0"/>
              </a:rPr>
              <a:t>Bridge to Transplant</a:t>
            </a:r>
            <a:r>
              <a:rPr lang="en-US" sz="2600" dirty="0">
                <a:solidFill>
                  <a:schemeClr val="tx1"/>
                </a:solidFill>
                <a:latin typeface="Times New Roman" panose="02020603050405020304" pitchFamily="18" charset="0"/>
                <a:cs typeface="Times New Roman" panose="02020603050405020304" pitchFamily="18" charset="0"/>
              </a:rPr>
              <a:t>” –supports patients and improves their quality of life while they wait for a donor heart to become available. </a:t>
            </a:r>
          </a:p>
          <a:p>
            <a:pPr marL="457200" indent="-457200">
              <a:buFont typeface="Arial" panose="020B0604020202020204" pitchFamily="34" charset="0"/>
              <a:buChar char="•"/>
            </a:pPr>
            <a:r>
              <a:rPr lang="en-US" sz="2600" dirty="0">
                <a:solidFill>
                  <a:schemeClr val="tx1"/>
                </a:solidFill>
                <a:latin typeface="Times New Roman" panose="02020603050405020304" pitchFamily="18" charset="0"/>
                <a:cs typeface="Times New Roman" panose="02020603050405020304" pitchFamily="18" charset="0"/>
              </a:rPr>
              <a:t>It can also be used as “</a:t>
            </a:r>
            <a:r>
              <a:rPr lang="en-US" sz="2600" dirty="0">
                <a:latin typeface="Times New Roman" panose="02020603050405020304" pitchFamily="18" charset="0"/>
                <a:cs typeface="Times New Roman" panose="02020603050405020304" pitchFamily="18" charset="0"/>
              </a:rPr>
              <a:t>Destination Therapy</a:t>
            </a:r>
            <a:r>
              <a:rPr lang="en-US" sz="2600" dirty="0">
                <a:solidFill>
                  <a:schemeClr val="tx1"/>
                </a:solidFill>
                <a:latin typeface="Times New Roman" panose="02020603050405020304" pitchFamily="18" charset="0"/>
                <a:cs typeface="Times New Roman" panose="02020603050405020304" pitchFamily="18" charset="0"/>
              </a:rPr>
              <a:t>” –used as a permanent option for patients who are not eligible for a heart transplant due to age or other comorbidities. </a:t>
            </a:r>
          </a:p>
          <a:p>
            <a:endParaRPr lang="en-US" dirty="0"/>
          </a:p>
        </p:txBody>
      </p:sp>
    </p:spTree>
    <p:extLst>
      <p:ext uri="{BB962C8B-B14F-4D97-AF65-F5344CB8AC3E}">
        <p14:creationId xmlns:p14="http://schemas.microsoft.com/office/powerpoint/2010/main" val="39079968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35F4044-894B-B74C-BA70-A76DFBF02618}" type="slidenum">
              <a:rPr lang="en-US" smtClean="0"/>
              <a:pPr/>
              <a:t>5</a:t>
            </a:fld>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4" name="Text Placeholder 3"/>
          <p:cNvSpPr>
            <a:spLocks noGrp="1"/>
          </p:cNvSpPr>
          <p:nvPr>
            <p:ph sz="quarter" idx="16"/>
          </p:nvPr>
        </p:nvSpPr>
        <p:spPr>
          <a:xfrm>
            <a:off x="1017143" y="0"/>
            <a:ext cx="10757042" cy="5943600"/>
          </a:xfrm>
        </p:spPr>
        <p:txBody>
          <a:bodyPr/>
          <a:lstStyle/>
          <a:p>
            <a:pPr algn="l"/>
            <a:r>
              <a:rPr lang="en-US" sz="4000" dirty="0">
                <a:solidFill>
                  <a:schemeClr val="tx1"/>
                </a:solidFill>
                <a:latin typeface="Times New Roman" panose="02020603050405020304" pitchFamily="18" charset="0"/>
                <a:cs typeface="Times New Roman" panose="02020603050405020304" pitchFamily="18" charset="0"/>
              </a:rPr>
              <a:t>Who do I call FIRST if I need assistance with an LVAD patient?</a:t>
            </a:r>
          </a:p>
          <a:p>
            <a:pPr algn="l"/>
            <a:endParaRPr lang="en-US" sz="4000" dirty="0">
              <a:solidFill>
                <a:schemeClr val="tx1"/>
              </a:solidFill>
              <a:latin typeface="Times New Roman" panose="02020603050405020304" pitchFamily="18" charset="0"/>
              <a:cs typeface="Times New Roman" panose="02020603050405020304" pitchFamily="18" charset="0"/>
            </a:endParaRPr>
          </a:p>
          <a:p>
            <a:pPr marL="571500" indent="-571500" algn="l">
              <a:buFont typeface="Arial" panose="020B0604020202020204" pitchFamily="34" charset="0"/>
              <a:buChar char="•"/>
            </a:pPr>
            <a:r>
              <a:rPr lang="en-US" sz="3000" dirty="0">
                <a:solidFill>
                  <a:schemeClr val="tx1"/>
                </a:solidFill>
                <a:latin typeface="Times New Roman" panose="02020603050405020304" pitchFamily="18" charset="0"/>
                <a:cs typeface="Times New Roman" panose="02020603050405020304" pitchFamily="18" charset="0"/>
              </a:rPr>
              <a:t>Call the </a:t>
            </a:r>
            <a:r>
              <a:rPr lang="en-US" sz="3000" dirty="0">
                <a:latin typeface="Times New Roman" panose="02020603050405020304" pitchFamily="18" charset="0"/>
                <a:cs typeface="Times New Roman" panose="02020603050405020304" pitchFamily="18" charset="0"/>
              </a:rPr>
              <a:t>LVAD Coordinator </a:t>
            </a:r>
            <a:r>
              <a:rPr lang="en-US" sz="3000" dirty="0">
                <a:solidFill>
                  <a:schemeClr val="tx1"/>
                </a:solidFill>
                <a:latin typeface="Times New Roman" panose="02020603050405020304" pitchFamily="18" charset="0"/>
                <a:cs typeface="Times New Roman" panose="02020603050405020304" pitchFamily="18" charset="0"/>
              </a:rPr>
              <a:t>at 631-444-LVAD (5823). This information is available in the on-call switchboard, including the name of the coordinator on-call.</a:t>
            </a:r>
          </a:p>
          <a:p>
            <a:pPr algn="l"/>
            <a:endParaRPr lang="en-US" sz="3000" dirty="0">
              <a:solidFill>
                <a:schemeClr val="tx1"/>
              </a:solidFill>
              <a:latin typeface="Times New Roman" panose="02020603050405020304" pitchFamily="18" charset="0"/>
              <a:cs typeface="Times New Roman" panose="02020603050405020304" pitchFamily="18" charset="0"/>
            </a:endParaRPr>
          </a:p>
          <a:p>
            <a:pPr marL="571500" indent="-571500" algn="l">
              <a:buFont typeface="Arial" panose="020B0604020202020204" pitchFamily="34" charset="0"/>
              <a:buChar char="•"/>
            </a:pPr>
            <a:r>
              <a:rPr lang="en-US" sz="3000" dirty="0">
                <a:solidFill>
                  <a:schemeClr val="tx1"/>
                </a:solidFill>
                <a:latin typeface="Times New Roman" panose="02020603050405020304" pitchFamily="18" charset="0"/>
                <a:cs typeface="Times New Roman" panose="02020603050405020304" pitchFamily="18" charset="0"/>
              </a:rPr>
              <a:t>Coordinators are on-call </a:t>
            </a:r>
            <a:r>
              <a:rPr lang="en-US" sz="3000" b="1" dirty="0">
                <a:solidFill>
                  <a:schemeClr val="tx1"/>
                </a:solidFill>
                <a:latin typeface="Times New Roman" panose="02020603050405020304" pitchFamily="18" charset="0"/>
                <a:cs typeface="Times New Roman" panose="02020603050405020304" pitchFamily="18" charset="0"/>
              </a:rPr>
              <a:t>24/7</a:t>
            </a:r>
            <a:r>
              <a:rPr lang="en-US" sz="3000" dirty="0">
                <a:solidFill>
                  <a:schemeClr val="tx1"/>
                </a:solidFill>
                <a:latin typeface="Times New Roman" panose="02020603050405020304" pitchFamily="18" charset="0"/>
                <a:cs typeface="Times New Roman" panose="02020603050405020304" pitchFamily="18" charset="0"/>
              </a:rPr>
              <a:t>. Please only contact coordinators using the VAD phone number above </a:t>
            </a:r>
            <a:r>
              <a:rPr lang="en-US" sz="3000" b="1" dirty="0">
                <a:solidFill>
                  <a:schemeClr val="tx1"/>
                </a:solidFill>
                <a:latin typeface="Times New Roman" panose="02020603050405020304" pitchFamily="18" charset="0"/>
                <a:cs typeface="Times New Roman" panose="02020603050405020304" pitchFamily="18" charset="0"/>
              </a:rPr>
              <a:t>ONLY</a:t>
            </a:r>
            <a:r>
              <a:rPr lang="en-US" sz="3000" dirty="0">
                <a:solidFill>
                  <a:schemeClr val="tx1"/>
                </a:solidFill>
                <a:latin typeface="Times New Roman" panose="02020603050405020304" pitchFamily="18" charset="0"/>
                <a:cs typeface="Times New Roman" panose="02020603050405020304" pitchFamily="18" charset="0"/>
              </a:rPr>
              <a:t>.</a:t>
            </a:r>
          </a:p>
          <a:p>
            <a:pPr marL="571500" indent="-571500" algn="l">
              <a:buFont typeface="Arial" panose="020B0604020202020204" pitchFamily="34" charset="0"/>
              <a:buChar char="•"/>
            </a:pPr>
            <a:endParaRPr lang="en-US" sz="3000" dirty="0">
              <a:solidFill>
                <a:schemeClr val="tx1"/>
              </a:solidFill>
              <a:latin typeface="Times New Roman" panose="02020603050405020304" pitchFamily="18" charset="0"/>
              <a:cs typeface="Times New Roman" panose="02020603050405020304" pitchFamily="18" charset="0"/>
            </a:endParaRPr>
          </a:p>
          <a:p>
            <a:pPr marL="571500" indent="-571500" algn="l">
              <a:buFont typeface="Arial" panose="020B0604020202020204" pitchFamily="34" charset="0"/>
              <a:buChar char="•"/>
            </a:pPr>
            <a:r>
              <a:rPr lang="en-US" sz="3000" dirty="0">
                <a:solidFill>
                  <a:schemeClr val="tx1"/>
                </a:solidFill>
                <a:latin typeface="Times New Roman" panose="02020603050405020304" pitchFamily="18" charset="0"/>
                <a:cs typeface="Times New Roman" panose="02020603050405020304" pitchFamily="18" charset="0"/>
              </a:rPr>
              <a:t>Please do NOT call a coordinators work phone or page through SPOK </a:t>
            </a:r>
          </a:p>
          <a:p>
            <a:pPr algn="l"/>
            <a:endParaRPr lang="en-US" sz="3400" dirty="0">
              <a:solidFill>
                <a:schemeClr val="tx1"/>
              </a:solidFill>
              <a:latin typeface="Times New Roman" panose="02020603050405020304" pitchFamily="18" charset="0"/>
              <a:cs typeface="Times New Roman" panose="02020603050405020304" pitchFamily="18" charset="0"/>
            </a:endParaRPr>
          </a:p>
          <a:p>
            <a:pPr marL="571500" indent="-571500" algn="l">
              <a:buFont typeface="Arial" panose="020B0604020202020204" pitchFamily="34" charset="0"/>
              <a:buChar char="•"/>
            </a:pPr>
            <a:endParaRPr lang="en-US" dirty="0"/>
          </a:p>
        </p:txBody>
      </p:sp>
    </p:spTree>
    <p:extLst>
      <p:ext uri="{BB962C8B-B14F-4D97-AF65-F5344CB8AC3E}">
        <p14:creationId xmlns:p14="http://schemas.microsoft.com/office/powerpoint/2010/main" val="19280608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35F4044-894B-B74C-BA70-A76DFBF02618}" type="slidenum">
              <a:rPr lang="en-US" smtClean="0"/>
              <a:pPr/>
              <a:t>6</a:t>
            </a:fld>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5" name="Text Placeholder 4"/>
          <p:cNvSpPr>
            <a:spLocks noGrp="1"/>
          </p:cNvSpPr>
          <p:nvPr>
            <p:ph type="body" sz="quarter" idx="27"/>
          </p:nvPr>
        </p:nvSpPr>
        <p:spPr>
          <a:xfrm>
            <a:off x="1219200" y="462478"/>
            <a:ext cx="6665586" cy="599068"/>
          </a:xfrm>
        </p:spPr>
        <p:txBody>
          <a:bodyPr/>
          <a:lstStyle/>
          <a:p>
            <a:r>
              <a:rPr lang="en-US" sz="4400" dirty="0">
                <a:solidFill>
                  <a:prstClr val="black"/>
                </a:solidFill>
                <a:latin typeface="Times New Roman" panose="02020603050405020304" pitchFamily="18" charset="0"/>
                <a:cs typeface="Times New Roman" panose="02020603050405020304" pitchFamily="18" charset="0"/>
              </a:rPr>
              <a:t>How does the pump work?</a:t>
            </a:r>
          </a:p>
          <a:p>
            <a:endParaRPr lang="en-US" dirty="0"/>
          </a:p>
        </p:txBody>
      </p:sp>
      <p:sp>
        <p:nvSpPr>
          <p:cNvPr id="6" name="Text Placeholder 5"/>
          <p:cNvSpPr>
            <a:spLocks noGrp="1"/>
          </p:cNvSpPr>
          <p:nvPr>
            <p:ph type="body" sz="quarter" idx="28"/>
          </p:nvPr>
        </p:nvSpPr>
        <p:spPr>
          <a:xfrm>
            <a:off x="546539" y="1450428"/>
            <a:ext cx="7581462" cy="4426856"/>
          </a:xfrm>
        </p:spPr>
        <p:txBody>
          <a:bodyPr/>
          <a:lstStyle/>
          <a:p>
            <a:pPr marL="365760" lvl="0" indent="-365760">
              <a:buFont typeface="Arial" panose="020B0604020202020204" pitchFamily="34" charset="0"/>
              <a:buChar char="•"/>
            </a:pPr>
            <a:r>
              <a:rPr lang="en-US" b="0" dirty="0">
                <a:solidFill>
                  <a:prstClr val="black"/>
                </a:solidFill>
                <a:latin typeface="Times New Roman" panose="02020603050405020304" pitchFamily="18" charset="0"/>
                <a:cs typeface="Times New Roman" panose="02020603050405020304" pitchFamily="18" charset="0"/>
              </a:rPr>
              <a:t>Designed to assist the left ventricle in pumping the blood throughout the body. </a:t>
            </a:r>
          </a:p>
          <a:p>
            <a:pPr marL="365760" lvl="0" indent="-365760">
              <a:buFont typeface="Arial" panose="020B0604020202020204" pitchFamily="34" charset="0"/>
              <a:buChar char="•"/>
            </a:pPr>
            <a:r>
              <a:rPr lang="en-US" b="0" dirty="0">
                <a:solidFill>
                  <a:prstClr val="black"/>
                </a:solidFill>
                <a:latin typeface="Times New Roman" panose="02020603050405020304" pitchFamily="18" charset="0"/>
                <a:cs typeface="Times New Roman" panose="02020603050405020304" pitchFamily="18" charset="0"/>
              </a:rPr>
              <a:t>Heartmate 2 is an axial flow pump. Inflow cannula surgically implanted in the apex of the left ventricle; outflow graft attached to the ascending aorta. </a:t>
            </a:r>
          </a:p>
          <a:p>
            <a:pPr marL="365760" lvl="0" indent="-365760">
              <a:buFont typeface="Arial" panose="020B0604020202020204" pitchFamily="34" charset="0"/>
              <a:buChar char="•"/>
            </a:pPr>
            <a:r>
              <a:rPr lang="en-US" b="0" dirty="0">
                <a:solidFill>
                  <a:prstClr val="black"/>
                </a:solidFill>
                <a:latin typeface="Times New Roman" panose="02020603050405020304" pitchFamily="18" charset="0"/>
                <a:cs typeface="Times New Roman" panose="02020603050405020304" pitchFamily="18" charset="0"/>
              </a:rPr>
              <a:t>Driveline that connects to the system controller exits the upper abdomen, either left or right side.</a:t>
            </a:r>
          </a:p>
          <a:p>
            <a:pPr marL="365760" lvl="0" indent="-365760">
              <a:buFont typeface="Arial" panose="020B0604020202020204" pitchFamily="34" charset="0"/>
              <a:buChar char="•"/>
            </a:pPr>
            <a:r>
              <a:rPr lang="en-US" b="0" dirty="0">
                <a:solidFill>
                  <a:prstClr val="black"/>
                </a:solidFill>
                <a:latin typeface="Times New Roman" panose="02020603050405020304" pitchFamily="18" charset="0"/>
                <a:cs typeface="Times New Roman" panose="02020603050405020304" pitchFamily="18" charset="0"/>
              </a:rPr>
              <a:t>Powered externally by a power source. Two </a:t>
            </a:r>
            <a:r>
              <a:rPr lang="en-US" b="0">
                <a:solidFill>
                  <a:prstClr val="black"/>
                </a:solidFill>
                <a:latin typeface="Times New Roman" panose="02020603050405020304" pitchFamily="18" charset="0"/>
                <a:cs typeface="Times New Roman" panose="02020603050405020304" pitchFamily="18" charset="0"/>
              </a:rPr>
              <a:t>14-v Li-ion </a:t>
            </a:r>
            <a:r>
              <a:rPr lang="en-US" b="0" dirty="0">
                <a:solidFill>
                  <a:prstClr val="black"/>
                </a:solidFill>
                <a:latin typeface="Times New Roman" panose="02020603050405020304" pitchFamily="18" charset="0"/>
                <a:cs typeface="Times New Roman" panose="02020603050405020304" pitchFamily="18" charset="0"/>
              </a:rPr>
              <a:t>batteries during the day or continuous A/C power at night. </a:t>
            </a:r>
          </a:p>
          <a:p>
            <a:pPr marL="365760" lvl="0" indent="-365760">
              <a:buFont typeface="Arial" panose="020B0604020202020204" pitchFamily="34" charset="0"/>
              <a:buChar char="•"/>
            </a:pPr>
            <a:r>
              <a:rPr lang="en-US" b="0" dirty="0">
                <a:solidFill>
                  <a:prstClr val="black"/>
                </a:solidFill>
                <a:latin typeface="Times New Roman" panose="02020603050405020304" pitchFamily="18" charset="0"/>
                <a:cs typeface="Times New Roman" panose="02020603050405020304" pitchFamily="18" charset="0"/>
              </a:rPr>
              <a:t>Designed to restore blood flow throughout the body, enabling the patient to breath more easily and feel less fatigued. Likely improving organ function.</a:t>
            </a:r>
            <a:endParaRPr lang="en-US" b="0" dirty="0">
              <a:latin typeface="Times New Roman" panose="02020603050405020304" pitchFamily="18" charset="0"/>
              <a:cs typeface="Times New Roman" panose="02020603050405020304" pitchFamily="18" charset="0"/>
            </a:endParaRPr>
          </a:p>
          <a:p>
            <a:endParaRPr lang="en-US" dirty="0"/>
          </a:p>
        </p:txBody>
      </p:sp>
      <p:sp>
        <p:nvSpPr>
          <p:cNvPr id="10" name="Content Placeholder 9"/>
          <p:cNvSpPr>
            <a:spLocks noGrp="1"/>
          </p:cNvSpPr>
          <p:nvPr>
            <p:ph sz="quarter" idx="35"/>
          </p:nvPr>
        </p:nvSpPr>
        <p:spPr/>
        <p:txBody>
          <a:bodyPr/>
          <a:lstStyle/>
          <a:p>
            <a:endParaRPr lang="en-US"/>
          </a:p>
        </p:txBody>
      </p:sp>
      <p:sp>
        <p:nvSpPr>
          <p:cNvPr id="11" name="Content Placeholder 10"/>
          <p:cNvSpPr>
            <a:spLocks noGrp="1"/>
          </p:cNvSpPr>
          <p:nvPr>
            <p:ph sz="quarter" idx="36"/>
          </p:nvPr>
        </p:nvSpPr>
        <p:spPr/>
        <p:txBody>
          <a:bodyPr/>
          <a:lstStyle/>
          <a:p>
            <a:endParaRPr lang="en-US"/>
          </a:p>
        </p:txBody>
      </p:sp>
      <p:sp>
        <p:nvSpPr>
          <p:cNvPr id="12" name="Content Placeholder 11"/>
          <p:cNvSpPr>
            <a:spLocks noGrp="1"/>
          </p:cNvSpPr>
          <p:nvPr>
            <p:ph sz="quarter" idx="37"/>
          </p:nvPr>
        </p:nvSpPr>
        <p:spPr/>
        <p:txBody>
          <a:bodyPr/>
          <a:lstStyle/>
          <a:p>
            <a:endParaRPr lang="en-US"/>
          </a:p>
        </p:txBody>
      </p:sp>
      <p:pic>
        <p:nvPicPr>
          <p:cNvPr id="13" name="Picture 4" descr="http://www.swjpcc.com/storage/manuscripts/volume-10/issue-1-january-2015/139-14/139-14%20Figure%201.jpg?__SQUARESPACE_CACHEVERSION=1420300650917"/>
          <p:cNvPicPr>
            <a:picLocks noGrp="1" noChangeAspect="1" noChangeArrowheads="1"/>
          </p:cNvPicPr>
          <p:nvPr>
            <p:ph sz="quarter" idx="34"/>
          </p:nvPr>
        </p:nvPicPr>
        <p:blipFill>
          <a:blip r:embed="rId2">
            <a:extLst>
              <a:ext uri="{28A0092B-C50C-407E-A947-70E740481C1C}">
                <a14:useLocalDpi xmlns:a14="http://schemas.microsoft.com/office/drawing/2010/main" val="0"/>
              </a:ext>
            </a:extLst>
          </a:blip>
          <a:srcRect l="15658" r="15658"/>
          <a:stretch>
            <a:fillRect/>
          </a:stretch>
        </p:blipFill>
        <p:spPr bwMode="auto">
          <a:xfrm>
            <a:off x="8265703" y="1292770"/>
            <a:ext cx="3694110" cy="4557829"/>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8050924" y="462478"/>
            <a:ext cx="3908889" cy="615553"/>
          </a:xfrm>
          <a:prstGeom prst="rect">
            <a:avLst/>
          </a:prstGeom>
          <a:noFill/>
        </p:spPr>
        <p:txBody>
          <a:bodyPr wrap="square" rtlCol="0">
            <a:spAutoFit/>
          </a:bodyPr>
          <a:lstStyle/>
          <a:p>
            <a:pPr algn="ctr"/>
            <a:r>
              <a:rPr lang="en-US" sz="3400" b="1" dirty="0">
                <a:solidFill>
                  <a:srgbClr val="C00000"/>
                </a:solidFill>
                <a:latin typeface="Times New Roman" panose="02020603050405020304" pitchFamily="18" charset="0"/>
                <a:cs typeface="Times New Roman" panose="02020603050405020304" pitchFamily="18" charset="0"/>
              </a:rPr>
              <a:t>Heartmate 2</a:t>
            </a:r>
          </a:p>
        </p:txBody>
      </p:sp>
    </p:spTree>
    <p:extLst>
      <p:ext uri="{BB962C8B-B14F-4D97-AF65-F5344CB8AC3E}">
        <p14:creationId xmlns:p14="http://schemas.microsoft.com/office/powerpoint/2010/main" val="25223613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35F4044-894B-B74C-BA70-A76DFBF02618}" type="slidenum">
              <a:rPr lang="en-US" smtClean="0"/>
              <a:pPr/>
              <a:t>7</a:t>
            </a:fld>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5" name="Text Placeholder 4"/>
          <p:cNvSpPr>
            <a:spLocks noGrp="1"/>
          </p:cNvSpPr>
          <p:nvPr>
            <p:ph type="body" sz="quarter" idx="28"/>
          </p:nvPr>
        </p:nvSpPr>
        <p:spPr>
          <a:xfrm>
            <a:off x="777766" y="1108807"/>
            <a:ext cx="7350234" cy="4768117"/>
          </a:xfrm>
        </p:spPr>
        <p:txBody>
          <a:bodyPr/>
          <a:lstStyle/>
          <a:p>
            <a:pPr marL="342900" indent="-342900">
              <a:buFont typeface="Arial" panose="020B0604020202020204" pitchFamily="34" charset="0"/>
              <a:buChar char="•"/>
            </a:pPr>
            <a:r>
              <a:rPr lang="en-US" b="0" dirty="0">
                <a:latin typeface="Times New Roman" panose="02020603050405020304" pitchFamily="18" charset="0"/>
                <a:cs typeface="Times New Roman" panose="02020603050405020304" pitchFamily="18" charset="0"/>
              </a:rPr>
              <a:t>Only FDA approved pump on the market.</a:t>
            </a:r>
          </a:p>
          <a:p>
            <a:pPr marL="342900" indent="-342900">
              <a:buFont typeface="Arial" panose="020B0604020202020204" pitchFamily="34" charset="0"/>
              <a:buChar char="•"/>
            </a:pPr>
            <a:r>
              <a:rPr lang="en-US" b="0" dirty="0">
                <a:latin typeface="Times New Roman" panose="02020603050405020304" pitchFamily="18" charset="0"/>
                <a:cs typeface="Times New Roman" panose="02020603050405020304" pitchFamily="18" charset="0"/>
              </a:rPr>
              <a:t>Works the same as Heartmate (HM) 2 as in it assists the left ventricle in pumping blood to the rest of the body. </a:t>
            </a:r>
          </a:p>
          <a:p>
            <a:pPr marL="342900" indent="-342900">
              <a:buFont typeface="Arial" panose="020B0604020202020204" pitchFamily="34" charset="0"/>
              <a:buChar char="•"/>
            </a:pPr>
            <a:r>
              <a:rPr lang="en-US" b="0" dirty="0">
                <a:latin typeface="Times New Roman" panose="02020603050405020304" pitchFamily="18" charset="0"/>
                <a:cs typeface="Times New Roman" panose="02020603050405020304" pitchFamily="18" charset="0"/>
              </a:rPr>
              <a:t>Heartmate 3 is a centrifugal flow pump. The inflow cannula is surgically implanted in the apex of the left ventricle and sits flush against the heart. Outflow graft attached to the ascending aorta.</a:t>
            </a:r>
          </a:p>
          <a:p>
            <a:pPr marL="342900" indent="-342900">
              <a:buFont typeface="Arial" panose="020B0604020202020204" pitchFamily="34" charset="0"/>
              <a:buChar char="•"/>
            </a:pPr>
            <a:r>
              <a:rPr lang="en-US" b="0" dirty="0">
                <a:latin typeface="Times New Roman" panose="02020603050405020304" pitchFamily="18" charset="0"/>
                <a:cs typeface="Times New Roman" panose="02020603050405020304" pitchFamily="18" charset="0"/>
              </a:rPr>
              <a:t>Driveline that connects to the system controller, exits the body in the upper abdomen either left or right side.</a:t>
            </a:r>
          </a:p>
          <a:p>
            <a:pPr marL="342900" indent="-342900">
              <a:buFont typeface="Arial" panose="020B0604020202020204" pitchFamily="34" charset="0"/>
              <a:buChar char="•"/>
            </a:pPr>
            <a:r>
              <a:rPr lang="en-US" b="0" dirty="0">
                <a:latin typeface="Times New Roman" panose="02020603050405020304" pitchFamily="18" charset="0"/>
                <a:cs typeface="Times New Roman" panose="02020603050405020304" pitchFamily="18" charset="0"/>
              </a:rPr>
              <a:t>Driveline has a modular cable that makes it 2 pieces. It should always be locked, and the yellow line should never be visible. </a:t>
            </a:r>
          </a:p>
          <a:p>
            <a:pPr marL="342900" indent="-342900">
              <a:buFont typeface="Arial" panose="020B0604020202020204" pitchFamily="34" charset="0"/>
              <a:buChar char="•"/>
            </a:pPr>
            <a:r>
              <a:rPr lang="en-US" b="0" dirty="0">
                <a:latin typeface="Times New Roman" panose="02020603050405020304" pitchFamily="18" charset="0"/>
                <a:cs typeface="Times New Roman" panose="02020603050405020304" pitchFamily="18" charset="0"/>
              </a:rPr>
              <a:t>Powered the same as the HM 2. </a:t>
            </a:r>
          </a:p>
          <a:p>
            <a:pPr marL="342900" indent="-342900">
              <a:buFont typeface="Arial" panose="020B0604020202020204" pitchFamily="34" charset="0"/>
              <a:buChar char="•"/>
            </a:pPr>
            <a:endParaRPr lang="en-US" sz="2600" b="0" dirty="0">
              <a:latin typeface="Times New Roman" panose="02020603050405020304" pitchFamily="18" charset="0"/>
              <a:cs typeface="Times New Roman" panose="02020603050405020304" pitchFamily="18" charset="0"/>
            </a:endParaRPr>
          </a:p>
          <a:p>
            <a:endParaRPr lang="en-US" dirty="0"/>
          </a:p>
        </p:txBody>
      </p:sp>
      <p:sp>
        <p:nvSpPr>
          <p:cNvPr id="9" name="Content Placeholder 8"/>
          <p:cNvSpPr>
            <a:spLocks noGrp="1"/>
          </p:cNvSpPr>
          <p:nvPr>
            <p:ph sz="quarter" idx="35"/>
          </p:nvPr>
        </p:nvSpPr>
        <p:spPr/>
        <p:txBody>
          <a:bodyPr/>
          <a:lstStyle/>
          <a:p>
            <a:endParaRPr lang="en-US"/>
          </a:p>
        </p:txBody>
      </p:sp>
      <p:sp>
        <p:nvSpPr>
          <p:cNvPr id="10" name="Content Placeholder 9"/>
          <p:cNvSpPr>
            <a:spLocks noGrp="1"/>
          </p:cNvSpPr>
          <p:nvPr>
            <p:ph sz="quarter" idx="36"/>
          </p:nvPr>
        </p:nvSpPr>
        <p:spPr/>
        <p:txBody>
          <a:bodyPr/>
          <a:lstStyle/>
          <a:p>
            <a:endParaRPr lang="en-US"/>
          </a:p>
        </p:txBody>
      </p:sp>
      <p:sp>
        <p:nvSpPr>
          <p:cNvPr id="11" name="Content Placeholder 10"/>
          <p:cNvSpPr>
            <a:spLocks noGrp="1"/>
          </p:cNvSpPr>
          <p:nvPr>
            <p:ph sz="quarter" idx="37"/>
          </p:nvPr>
        </p:nvSpPr>
        <p:spPr/>
        <p:txBody>
          <a:bodyPr/>
          <a:lstStyle/>
          <a:p>
            <a:endParaRPr lang="en-US"/>
          </a:p>
        </p:txBody>
      </p:sp>
      <p:pic>
        <p:nvPicPr>
          <p:cNvPr id="12" name="Picture 2" descr="http://www.uvaphysicianresource.com/wp-content/uploads/2015/08/HeartMate3BlueManImage.jpg"/>
          <p:cNvPicPr>
            <a:picLocks noGrp="1" noChangeAspect="1" noChangeArrowheads="1"/>
          </p:cNvPicPr>
          <p:nvPr>
            <p:ph sz="quarter" idx="34"/>
          </p:nvPr>
        </p:nvPicPr>
        <p:blipFill>
          <a:blip r:embed="rId2">
            <a:extLst>
              <a:ext uri="{28A0092B-C50C-407E-A947-70E740481C1C}">
                <a14:useLocalDpi xmlns:a14="http://schemas.microsoft.com/office/drawing/2010/main" val="0"/>
              </a:ext>
            </a:extLst>
          </a:blip>
          <a:srcRect l="10833" r="10833"/>
          <a:stretch>
            <a:fillRect/>
          </a:stretch>
        </p:blipFill>
        <p:spPr bwMode="auto">
          <a:xfrm>
            <a:off x="8618483" y="1621256"/>
            <a:ext cx="3370317" cy="4255669"/>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8408276" y="462477"/>
            <a:ext cx="3468414" cy="646331"/>
          </a:xfrm>
          <a:prstGeom prst="rect">
            <a:avLst/>
          </a:prstGeom>
          <a:noFill/>
        </p:spPr>
        <p:txBody>
          <a:bodyPr wrap="square" rtlCol="0">
            <a:spAutoFit/>
          </a:bodyPr>
          <a:lstStyle/>
          <a:p>
            <a:pPr algn="ctr"/>
            <a:r>
              <a:rPr lang="en-US" sz="3600" b="1" dirty="0">
                <a:solidFill>
                  <a:srgbClr val="C00000"/>
                </a:solidFill>
                <a:latin typeface="Times New Roman" panose="02020603050405020304" pitchFamily="18" charset="0"/>
                <a:cs typeface="Times New Roman" panose="02020603050405020304" pitchFamily="18" charset="0"/>
              </a:rPr>
              <a:t>Heartmate 3</a:t>
            </a:r>
          </a:p>
        </p:txBody>
      </p:sp>
    </p:spTree>
    <p:extLst>
      <p:ext uri="{BB962C8B-B14F-4D97-AF65-F5344CB8AC3E}">
        <p14:creationId xmlns:p14="http://schemas.microsoft.com/office/powerpoint/2010/main" val="37765624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35F4044-894B-B74C-BA70-A76DFBF02618}" type="slidenum">
              <a:rPr lang="en-US" smtClean="0"/>
              <a:pPr/>
              <a:t>8</a:t>
            </a:fld>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21" name="Content Placeholder 20"/>
          <p:cNvSpPr>
            <a:spLocks noGrp="1"/>
          </p:cNvSpPr>
          <p:nvPr>
            <p:ph sz="quarter" idx="16"/>
          </p:nvPr>
        </p:nvSpPr>
        <p:spPr>
          <a:xfrm>
            <a:off x="955497" y="0"/>
            <a:ext cx="11054882" cy="5943600"/>
          </a:xfrm>
        </p:spPr>
        <p:txBody>
          <a:bodyPr/>
          <a:lstStyle/>
          <a:p>
            <a:r>
              <a:rPr lang="en-US" sz="4600" dirty="0">
                <a:solidFill>
                  <a:schemeClr val="tx1"/>
                </a:solidFill>
                <a:latin typeface="Times New Roman" panose="02020603050405020304" pitchFamily="18" charset="0"/>
                <a:cs typeface="Times New Roman" panose="02020603050405020304" pitchFamily="18" charset="0"/>
              </a:rPr>
              <a:t>Does the patient have a pulse with an LVAD?</a:t>
            </a:r>
          </a:p>
          <a:p>
            <a:endParaRPr lang="en-US" sz="2000" dirty="0">
              <a:solidFill>
                <a:schemeClr val="tx1"/>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900" dirty="0">
                <a:solidFill>
                  <a:schemeClr val="tx1"/>
                </a:solidFill>
                <a:latin typeface="Times New Roman" panose="02020603050405020304" pitchFamily="18" charset="0"/>
                <a:cs typeface="Times New Roman" panose="02020603050405020304" pitchFamily="18" charset="0"/>
              </a:rPr>
              <a:t>The patient typically will </a:t>
            </a:r>
            <a:r>
              <a:rPr lang="en-US" sz="2900" dirty="0">
                <a:latin typeface="Times New Roman" panose="02020603050405020304" pitchFamily="18" charset="0"/>
                <a:cs typeface="Times New Roman" panose="02020603050405020304" pitchFamily="18" charset="0"/>
              </a:rPr>
              <a:t>NOT</a:t>
            </a:r>
            <a:r>
              <a:rPr lang="en-US" sz="2900" dirty="0">
                <a:solidFill>
                  <a:schemeClr val="tx1"/>
                </a:solidFill>
                <a:latin typeface="Times New Roman" panose="02020603050405020304" pitchFamily="18" charset="0"/>
                <a:cs typeface="Times New Roman" panose="02020603050405020304" pitchFamily="18" charset="0"/>
              </a:rPr>
              <a:t> have a pulse. It is a continuous flow pump. Remember it is an ASSIST device so the left side of the heart is still beating. How much blood is ejecting out of the aortic valve vs. going through the pump, will determine how palpable their pulse is. No palpable pulse no problem.</a:t>
            </a:r>
          </a:p>
          <a:p>
            <a:pPr marL="457200" indent="-457200">
              <a:buFont typeface="Arial" panose="020B0604020202020204" pitchFamily="34" charset="0"/>
              <a:buChar char="•"/>
            </a:pPr>
            <a:r>
              <a:rPr lang="en-US" sz="2900" dirty="0">
                <a:solidFill>
                  <a:schemeClr val="tx1"/>
                </a:solidFill>
                <a:latin typeface="Times New Roman" panose="02020603050405020304" pitchFamily="18" charset="0"/>
                <a:cs typeface="Times New Roman" panose="02020603050405020304" pitchFamily="18" charset="0"/>
              </a:rPr>
              <a:t>Obtain signals via doppler. </a:t>
            </a:r>
          </a:p>
          <a:p>
            <a:pPr marL="457200" indent="-457200">
              <a:buFont typeface="Arial" panose="020B0604020202020204" pitchFamily="34" charset="0"/>
              <a:buChar char="•"/>
            </a:pPr>
            <a:r>
              <a:rPr lang="en-US" sz="2900" dirty="0">
                <a:solidFill>
                  <a:schemeClr val="tx1"/>
                </a:solidFill>
                <a:latin typeface="Times New Roman" panose="02020603050405020304" pitchFamily="18" charset="0"/>
                <a:cs typeface="Times New Roman" panose="02020603050405020304" pitchFamily="18" charset="0"/>
              </a:rPr>
              <a:t>The right side of the heart is still supplying blood to the left side of the heart on its own.</a:t>
            </a:r>
          </a:p>
          <a:p>
            <a:pPr marL="457200" indent="-457200">
              <a:buFont typeface="Arial" panose="020B0604020202020204" pitchFamily="34" charset="0"/>
              <a:buChar char="•"/>
            </a:pPr>
            <a:r>
              <a:rPr lang="en-US" sz="2900" dirty="0">
                <a:solidFill>
                  <a:schemeClr val="tx1"/>
                </a:solidFill>
                <a:latin typeface="Times New Roman" panose="02020603050405020304" pitchFamily="18" charset="0"/>
                <a:cs typeface="Times New Roman" panose="02020603050405020304" pitchFamily="18" charset="0"/>
              </a:rPr>
              <a:t>The LVAD does </a:t>
            </a:r>
            <a:r>
              <a:rPr lang="en-US" sz="2900" dirty="0">
                <a:latin typeface="Times New Roman" panose="02020603050405020304" pitchFamily="18" charset="0"/>
                <a:cs typeface="Times New Roman" panose="02020603050405020304" pitchFamily="18" charset="0"/>
              </a:rPr>
              <a:t>NOT</a:t>
            </a:r>
            <a:r>
              <a:rPr lang="en-US" sz="2900" dirty="0">
                <a:solidFill>
                  <a:schemeClr val="tx1"/>
                </a:solidFill>
                <a:latin typeface="Times New Roman" panose="02020603050405020304" pitchFamily="18" charset="0"/>
                <a:cs typeface="Times New Roman" panose="02020603050405020304" pitchFamily="18" charset="0"/>
              </a:rPr>
              <a:t> affect the EKG. These patients can be in V-tach or V-fib and be awake and alert and communicating. EP should still be consulted if their own ICD isn’t converting them to NSR.</a:t>
            </a:r>
          </a:p>
          <a:p>
            <a:endParaRPr lang="en-US" dirty="0">
              <a:solidFill>
                <a:schemeClr val="tx1"/>
              </a:solidFill>
            </a:endParaRPr>
          </a:p>
        </p:txBody>
      </p:sp>
    </p:spTree>
    <p:extLst>
      <p:ext uri="{BB962C8B-B14F-4D97-AF65-F5344CB8AC3E}">
        <p14:creationId xmlns:p14="http://schemas.microsoft.com/office/powerpoint/2010/main" val="6155423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35F4044-894B-B74C-BA70-A76DFBF02618}" type="slidenum">
              <a:rPr lang="en-US" smtClean="0"/>
              <a:pPr/>
              <a:t>9</a:t>
            </a:fld>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sz="quarter" idx="16"/>
          </p:nvPr>
        </p:nvSpPr>
        <p:spPr>
          <a:xfrm>
            <a:off x="883578" y="0"/>
            <a:ext cx="11126801" cy="5943600"/>
          </a:xfrm>
        </p:spPr>
        <p:txBody>
          <a:bodyPr/>
          <a:lstStyle/>
          <a:p>
            <a:r>
              <a:rPr lang="en-US" sz="4600" dirty="0">
                <a:solidFill>
                  <a:schemeClr val="tx1"/>
                </a:solidFill>
                <a:latin typeface="Times New Roman" panose="02020603050405020304" pitchFamily="18" charset="0"/>
                <a:cs typeface="Times New Roman" panose="02020603050405020304" pitchFamily="18" charset="0"/>
              </a:rPr>
              <a:t>How do I get a Blood Pressure?</a:t>
            </a:r>
          </a:p>
          <a:p>
            <a:endParaRPr lang="en-US" sz="4000" dirty="0">
              <a:solidFill>
                <a:schemeClr val="tx1"/>
              </a:solidFill>
              <a:latin typeface="Times New Roman" panose="02020603050405020304" pitchFamily="18" charset="0"/>
              <a:cs typeface="Times New Roman" panose="02020603050405020304" pitchFamily="18" charset="0"/>
            </a:endParaRPr>
          </a:p>
          <a:p>
            <a:pPr marL="171450" indent="-171450">
              <a:spcAft>
                <a:spcPts val="600"/>
              </a:spcAft>
              <a:buFont typeface="Arial" panose="020B0604020202020204" pitchFamily="34" charset="0"/>
              <a:buChar char="•"/>
            </a:pPr>
            <a:r>
              <a:rPr lang="en-US" sz="3000" dirty="0">
                <a:solidFill>
                  <a:schemeClr val="tx1"/>
                </a:solidFill>
                <a:latin typeface="Times New Roman" panose="02020603050405020304" pitchFamily="18" charset="0"/>
                <a:cs typeface="Times New Roman" panose="02020603050405020304" pitchFamily="18" charset="0"/>
              </a:rPr>
              <a:t>Try a non-invasive blood pressure cuff first. Because they are continuous flow pumps their pulse pressure can be very narrow, only go by the MAP. Goal </a:t>
            </a:r>
            <a:r>
              <a:rPr lang="en-US" sz="3000" b="1" dirty="0">
                <a:solidFill>
                  <a:schemeClr val="tx1"/>
                </a:solidFill>
                <a:latin typeface="Times New Roman" panose="02020603050405020304" pitchFamily="18" charset="0"/>
                <a:cs typeface="Times New Roman" panose="02020603050405020304" pitchFamily="18" charset="0"/>
              </a:rPr>
              <a:t>60-80</a:t>
            </a:r>
            <a:r>
              <a:rPr lang="en-US" sz="3000" dirty="0">
                <a:solidFill>
                  <a:schemeClr val="tx1"/>
                </a:solidFill>
                <a:latin typeface="Times New Roman" panose="02020603050405020304" pitchFamily="18" charset="0"/>
                <a:cs typeface="Times New Roman" panose="02020603050405020304" pitchFamily="18" charset="0"/>
              </a:rPr>
              <a:t> mmHg.</a:t>
            </a:r>
          </a:p>
          <a:p>
            <a:pPr marL="171450" indent="-171450">
              <a:spcAft>
                <a:spcPts val="600"/>
              </a:spcAft>
              <a:buFont typeface="Arial" panose="020B0604020202020204" pitchFamily="34" charset="0"/>
              <a:buChar char="•"/>
            </a:pPr>
            <a:r>
              <a:rPr lang="en-US" sz="3000" dirty="0">
                <a:solidFill>
                  <a:schemeClr val="tx1"/>
                </a:solidFill>
                <a:latin typeface="Times New Roman" panose="02020603050405020304" pitchFamily="18" charset="0"/>
                <a:cs typeface="Times New Roman" panose="02020603050405020304" pitchFamily="18" charset="0"/>
              </a:rPr>
              <a:t>Use a doppler if you are unable to obtain a BP with a cuff.</a:t>
            </a:r>
          </a:p>
          <a:p>
            <a:pPr marL="171450" indent="-171450">
              <a:spcAft>
                <a:spcPts val="600"/>
              </a:spcAft>
              <a:buFont typeface="Arial" panose="020B0604020202020204" pitchFamily="34" charset="0"/>
              <a:buChar char="•"/>
            </a:pPr>
            <a:r>
              <a:rPr lang="en-US" sz="3000" dirty="0">
                <a:solidFill>
                  <a:schemeClr val="tx1"/>
                </a:solidFill>
                <a:latin typeface="Times New Roman" panose="02020603050405020304" pitchFamily="18" charset="0"/>
                <a:cs typeface="Times New Roman" panose="02020603050405020304" pitchFamily="18" charset="0"/>
              </a:rPr>
              <a:t>When using a doppler you must obtain a manual cuff, find the signal (either radial or brachial) using the doppler then inflate the cuff until you no longer hear the signal. As you deflate the cuff you are listening for the signal again and the first sound you hear is the MAP. It should be between </a:t>
            </a:r>
            <a:r>
              <a:rPr lang="en-US" sz="3000" b="1" dirty="0">
                <a:solidFill>
                  <a:schemeClr val="tx1"/>
                </a:solidFill>
                <a:latin typeface="Times New Roman" panose="02020603050405020304" pitchFamily="18" charset="0"/>
                <a:cs typeface="Times New Roman" panose="02020603050405020304" pitchFamily="18" charset="0"/>
              </a:rPr>
              <a:t>60-80</a:t>
            </a:r>
            <a:r>
              <a:rPr lang="en-US" sz="3000" dirty="0">
                <a:solidFill>
                  <a:schemeClr val="tx1"/>
                </a:solidFill>
                <a:latin typeface="Times New Roman" panose="02020603050405020304" pitchFamily="18" charset="0"/>
                <a:cs typeface="Times New Roman" panose="02020603050405020304" pitchFamily="18" charset="0"/>
              </a:rPr>
              <a:t> mmHg. </a:t>
            </a:r>
          </a:p>
          <a:p>
            <a:endParaRPr lang="en-US" dirty="0"/>
          </a:p>
        </p:txBody>
      </p:sp>
    </p:spTree>
    <p:extLst>
      <p:ext uri="{BB962C8B-B14F-4D97-AF65-F5344CB8AC3E}">
        <p14:creationId xmlns:p14="http://schemas.microsoft.com/office/powerpoint/2010/main" val="8201955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tony Brook Medicin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BM_SQ RAYS_Powerpoint_Template_BrandFonts_STANDARD_2020" id="{F2C52669-AE15-AD4E-B9C9-49C87D2BA3D7}" vid="{FE858D5F-D307-CF4F-A985-C646D6FCA60A}"/>
    </a:ext>
  </a:extLst>
</a:theme>
</file>

<file path=docProps/app.xml><?xml version="1.0" encoding="utf-8"?>
<Properties xmlns="http://schemas.openxmlformats.org/officeDocument/2006/extended-properties" xmlns:vt="http://schemas.openxmlformats.org/officeDocument/2006/docPropsVTypes">
  <TotalTime>985</TotalTime>
  <Words>1134</Words>
  <Application>Microsoft Office PowerPoint</Application>
  <PresentationFormat>Widescreen</PresentationFormat>
  <Paragraphs>103</Paragraphs>
  <Slides>14</Slides>
  <Notes>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14</vt:i4>
      </vt:variant>
    </vt:vector>
  </HeadingPairs>
  <TitlesOfParts>
    <vt:vector size="26" baseType="lpstr">
      <vt:lpstr>Arial</vt:lpstr>
      <vt:lpstr>Calibri</vt:lpstr>
      <vt:lpstr>Calibri Light</vt:lpstr>
      <vt:lpstr>Courier New</vt:lpstr>
      <vt:lpstr>Effra</vt:lpstr>
      <vt:lpstr>Effra Light</vt:lpstr>
      <vt:lpstr>Effra Medium</vt:lpstr>
      <vt:lpstr>System Font Regular</vt:lpstr>
      <vt:lpstr>Times New Roman</vt:lpstr>
      <vt:lpstr>Verdana</vt:lpstr>
      <vt:lpstr>Office Theme</vt:lpstr>
      <vt:lpstr>Stony Brook Medicine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Modified ACLS for VAD</vt:lpstr>
      <vt:lpstr>PowerPoint Presentation</vt:lpstr>
      <vt:lpstr>Abbott Educational Network</vt:lpstr>
      <vt:lpstr>When in Doubt, call  631-444-LVAD (5823)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Dowsey, Ann</dc:creator>
  <cp:lastModifiedBy>Coppola, Laura</cp:lastModifiedBy>
  <cp:revision>19</cp:revision>
  <dcterms:created xsi:type="dcterms:W3CDTF">2023-03-16T19:20:26Z</dcterms:created>
  <dcterms:modified xsi:type="dcterms:W3CDTF">2026-05-29T15:21:59Z</dcterms:modified>
</cp:coreProperties>
</file>