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A21E6-C656-420B-8317-634840C5973C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29EF-825F-4521-B1DA-ECB5A7A7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587" y="381001"/>
            <a:ext cx="7860853" cy="60959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Comic Sans MS" pitchFamily="66" charset="0"/>
              </a:rPr>
              <a:t>MED-PEDS RESIDENTS 2021-22</a:t>
            </a:r>
            <a:endParaRPr lang="en-US" sz="3200" b="1" u="sng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449" y="990599"/>
            <a:ext cx="7854991" cy="5726321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b="1" u="sng" dirty="0" smtClean="0">
                <a:solidFill>
                  <a:schemeClr val="tx1"/>
                </a:solidFill>
                <a:latin typeface="Comic Sans MS" pitchFamily="66" charset="0"/>
              </a:rPr>
              <a:t>PGY1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     </a:t>
            </a:r>
            <a:r>
              <a:rPr lang="en-US" b="1" u="sng" dirty="0" smtClean="0">
                <a:solidFill>
                  <a:schemeClr val="tx1"/>
                </a:solidFill>
                <a:latin typeface="Comic Sans MS" pitchFamily="66" charset="0"/>
              </a:rPr>
              <a:t>PGY2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	   </a:t>
            </a:r>
            <a:r>
              <a:rPr lang="en-US" b="1" u="sng" dirty="0" smtClean="0">
                <a:solidFill>
                  <a:schemeClr val="tx1"/>
                </a:solidFill>
                <a:latin typeface="Comic Sans MS" pitchFamily="66" charset="0"/>
              </a:rPr>
              <a:t>PGY3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  <a:latin typeface="Comic Sans MS" pitchFamily="66" charset="0"/>
              </a:rPr>
              <a:t>PGY4</a:t>
            </a:r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 	  </a:t>
            </a:r>
            <a:r>
              <a:rPr lang="en-US" sz="800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US" sz="800" dirty="0" smtClean="0">
                <a:solidFill>
                  <a:schemeClr val="tx1"/>
                </a:solidFill>
                <a:latin typeface="Comic Sans MS" pitchFamily="66" charset="0"/>
              </a:rPr>
              <a:t>					</a:t>
            </a:r>
            <a:endParaRPr lang="en-US" b="1" u="sng" dirty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b="1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     		</a:t>
            </a: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800" b="1" dirty="0" smtClean="0">
                <a:solidFill>
                  <a:schemeClr val="tx1"/>
                </a:solidFill>
                <a:latin typeface="Comic Sans MS" pitchFamily="66" charset="0"/>
              </a:rPr>
              <a:t>						</a:t>
            </a:r>
            <a:endParaRPr lang="en-US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17428" y="1396205"/>
            <a:ext cx="48490" cy="5121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069887" y="1456897"/>
            <a:ext cx="56024" cy="50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[Photo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077" y="1627254"/>
            <a:ext cx="943261" cy="110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159031" y="2763780"/>
            <a:ext cx="11174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Suguna Chaganti, MD</a:t>
            </a:r>
            <a:endParaRPr lang="en-US" sz="800" b="1" dirty="0"/>
          </a:p>
        </p:txBody>
      </p:sp>
      <p:pic>
        <p:nvPicPr>
          <p:cNvPr id="1028" name="Picture 4" descr="[Photo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789" y="3054385"/>
            <a:ext cx="915073" cy="109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7191789" y="4184306"/>
            <a:ext cx="11174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Hans Chiang, MD</a:t>
            </a:r>
            <a:endParaRPr lang="en-US" sz="800" b="1" dirty="0"/>
          </a:p>
        </p:txBody>
      </p:sp>
      <p:pic>
        <p:nvPicPr>
          <p:cNvPr id="5" name="Picture 6" descr="[Photo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604" y="4539855"/>
            <a:ext cx="988239" cy="110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112018" y="5678799"/>
            <a:ext cx="11174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Belliny Phaeton, MD</a:t>
            </a:r>
            <a:endParaRPr lang="en-US" sz="800" b="1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400800" y="1403038"/>
            <a:ext cx="0" cy="4961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43271" y="4208924"/>
            <a:ext cx="1073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Yang Liu, MD</a:t>
            </a:r>
            <a:endParaRPr lang="en-US" sz="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46292" y="2771805"/>
            <a:ext cx="14030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Annamarie Fernandes, MD</a:t>
            </a:r>
            <a:endParaRPr lang="en-US" sz="8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610378" y="4728974"/>
            <a:ext cx="13581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Jeremy Grossman, MD</a:t>
            </a:r>
            <a:endParaRPr lang="en-US" sz="800" b="1" dirty="0"/>
          </a:p>
        </p:txBody>
      </p:sp>
      <p:pic>
        <p:nvPicPr>
          <p:cNvPr id="9" name="Picture 4" descr="[Photo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848" y="1645768"/>
            <a:ext cx="916455" cy="105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[Photo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379" y="3617075"/>
            <a:ext cx="937392" cy="102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C:\Users\mlegoff\AppData\Local\Microsoft\Windows\Temporary Internet Files\Content.MSO\EC5ADB1.tmp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987" y="3117726"/>
            <a:ext cx="811884" cy="1062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mlegoff\AppData\Local\Microsoft\Windows\Temporary Internet Files\Content.MSO\B0BCABE7.tmp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726" y="1709787"/>
            <a:ext cx="771328" cy="1029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mlegoff\AppData\Local\Microsoft\Windows\Temporary Internet Files\Content.MSO\D5F5E58D.tmp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77" y="4586259"/>
            <a:ext cx="810893" cy="108635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463713" y="2729845"/>
            <a:ext cx="11646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Fredy Huertero, MD</a:t>
            </a:r>
            <a:endParaRPr lang="en-US" sz="9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61598" y="5719090"/>
            <a:ext cx="10667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Dawei Wu, DO</a:t>
            </a:r>
            <a:endParaRPr lang="en-US" sz="9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204" y="1669214"/>
            <a:ext cx="658276" cy="9215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7133" y="2827778"/>
            <a:ext cx="737261" cy="10560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7560" y="4068909"/>
            <a:ext cx="764387" cy="11446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9469" y="5467244"/>
            <a:ext cx="764387" cy="99601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74480" y="2590800"/>
            <a:ext cx="15039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Ana Maria Lopez, MD</a:t>
            </a:r>
            <a:endParaRPr lang="en-US" sz="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4480" y="3841761"/>
            <a:ext cx="1403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Kaitlyn Ruffing, MD</a:t>
            </a:r>
            <a:endParaRPr lang="en-US" sz="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18107" y="5163940"/>
            <a:ext cx="14603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Nathan Smith, MD</a:t>
            </a:r>
            <a:endParaRPr lang="en-US" sz="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15587" y="6409682"/>
            <a:ext cx="21117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err="1" smtClean="0"/>
              <a:t>Ammarah</a:t>
            </a:r>
            <a:r>
              <a:rPr lang="en-US" sz="800" b="1" dirty="0" smtClean="0"/>
              <a:t> Spall, MD</a:t>
            </a:r>
            <a:endParaRPr lang="en-US" sz="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76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MED-PEDS RESIDENTS 2021-22</vt:lpstr>
    </vt:vector>
  </TitlesOfParts>
  <Company>Stony Brook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RESIDENTS 2012-2013</dc:title>
  <dc:creator>Segall, Jean</dc:creator>
  <cp:lastModifiedBy>Le Goff, Megan</cp:lastModifiedBy>
  <cp:revision>86</cp:revision>
  <cp:lastPrinted>2018-07-25T20:01:46Z</cp:lastPrinted>
  <dcterms:created xsi:type="dcterms:W3CDTF">2012-05-01T19:03:01Z</dcterms:created>
  <dcterms:modified xsi:type="dcterms:W3CDTF">2021-07-20T15:09:07Z</dcterms:modified>
</cp:coreProperties>
</file>