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5B9AF-603B-7DB4-2B86-AFEFB33C0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7BEBC-77E1-4B1C-FE21-431CFC804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11693-2EBD-48A8-315E-9982FE8AC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73204-1343-7037-693C-FD9B020B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222B2-6BB7-AB48-2276-679FDFCB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3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E29E-635D-9AAA-02F3-ED434962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D16073-3630-EBA6-3A5D-29867BE2A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DE2DB-B9A0-C24D-2F4E-AD6138E5F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B6A6D-4FDF-581C-A38C-0D357626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4264A-3751-ED28-B89F-B948B6A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A8F79F-A514-B8C3-FACD-613776D5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16356-BEE4-A28C-294A-90A924737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4749F-2CA2-F596-BDC9-3BAFE3C2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5ADAF-43B0-3291-345B-875360CB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3896C-3369-E7D6-0747-E23BC720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2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464979" y="5959604"/>
            <a:ext cx="6308355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65101"/>
            <a:ext cx="109728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1839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D9BD-A628-C85B-4FE5-7B3DD2F2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60634-3EAE-342F-475F-DFA127EC2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EEA7-8F3D-F1E2-EB81-15D5C861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DE904-A8E6-F5B4-D6BA-C9EDD2ED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E9E8F-4F82-0492-84A2-0B12A984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BD17-EBD9-A6AD-CF3C-A9550F7D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CE315-96B0-5D11-753E-E78CD14CB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FE3C8-7DA3-59DE-71F9-6C6017D2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52D0F-44CC-6EDE-A9E2-55376F36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3C807-7105-4F80-AD55-FC8521D7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C04B6-361B-FA4B-8235-AC617BEF4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6A424-74FD-E207-C6E2-56C337D6F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795A7-FAAC-A3BE-E185-D7D0F83D4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D070F-5306-EF8F-2765-FA757F07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7E61B-75DA-2CE1-18EB-4FBE12F4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BFF14-9800-EA41-14E8-917DD831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1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9A12-2741-6683-1BAD-435217776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C80FD-A54E-4D6E-BAC5-3B9BB392B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FC30C-7F48-751C-6107-86EAFD380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44ABD-0A85-9028-A188-3132C721E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C3ECE1-4344-1FF9-E5C2-D466C15C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DAEB9C-5888-A603-6CAC-9A97EF43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20745E-A593-8F8E-9297-3A494C9A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18590-4D03-6B51-4CBB-6341E8B1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1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1917-7EBD-819A-6764-4CEC6366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7F771-02FB-6E36-07D3-476F59D9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004FD-75DC-B7F6-3366-DF92858D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63D45-2633-E9DD-A3B4-843187AB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0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04108-87C8-292B-4905-8FF1B49C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65F28-BF53-175C-80F4-206DAB38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C4BE2-9C8F-0C9C-B91B-597ACFE0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6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70DF-D203-BA7E-92DF-7D8FFE48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2099B-0AD2-D257-1B61-CC66DF1BD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A3845-3E0E-FF0B-68C1-9EEA59C4A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8ED75-4DF1-BBE9-3BE2-8E6BEECC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955C7-56F9-7281-36EC-CC35741A0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BA3D0-6D14-473E-DCAC-D2B89A27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1E06-3FB9-6444-0D9A-E8460989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F21DF-3C63-DB56-C6FE-E694E1875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F5C1D-AEEB-876F-0152-7D5279094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E2D39-5B98-A7C1-4F37-1242FC6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A7E28-65BD-FAFD-0233-A0202EB5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AA992-5836-68BB-458A-14957BB5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D01DAD-4C01-ECF6-11B9-24F81A16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8B68F-0368-2602-7321-DA5F4A80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0E42A-1ABD-4051-6674-496319B71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6B5AEA-D695-47FE-B435-16B5554DFE55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8774E-BC48-5EDD-B9DF-07384C4DA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93C2C-35C1-0D07-4240-915B05EFC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A0A1DA1-EC9C-33A1-3195-B816D5FDD302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600" dirty="0"/>
              <a:t>Medicine Pediatric Residents </a:t>
            </a:r>
          </a:p>
          <a:p>
            <a:r>
              <a:rPr lang="en-US" sz="1600" dirty="0"/>
              <a:t>2024-2025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44705-E687-892F-60DA-939CAEBD4F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81200" y="165101"/>
            <a:ext cx="8229600" cy="1640532"/>
          </a:xfrm>
        </p:spPr>
        <p:txBody>
          <a:bodyPr/>
          <a:lstStyle/>
          <a:p>
            <a:r>
              <a:rPr lang="en-US" sz="2800" dirty="0"/>
              <a:t>Medicine Pediatric Residents </a:t>
            </a:r>
          </a:p>
          <a:p>
            <a:r>
              <a:rPr lang="en-US" sz="2800" dirty="0"/>
              <a:t>2024-2025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DF7E6D-C142-78B8-7E2B-4F604E384E2E}"/>
              </a:ext>
            </a:extLst>
          </p:cNvPr>
          <p:cNvSpPr txBox="1"/>
          <p:nvPr/>
        </p:nvSpPr>
        <p:spPr>
          <a:xfrm>
            <a:off x="3168650" y="5129297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7334F-C03E-A05B-FC5F-8BCEBAC415A8}"/>
              </a:ext>
            </a:extLst>
          </p:cNvPr>
          <p:cNvSpPr txBox="1"/>
          <p:nvPr/>
        </p:nvSpPr>
        <p:spPr>
          <a:xfrm>
            <a:off x="3179166" y="1574800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1BD9F5-6FA2-6913-A41F-F00C26241FF3}"/>
              </a:ext>
            </a:extLst>
          </p:cNvPr>
          <p:cNvSpPr txBox="1"/>
          <p:nvPr/>
        </p:nvSpPr>
        <p:spPr>
          <a:xfrm>
            <a:off x="3213100" y="3313584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pic>
        <p:nvPicPr>
          <p:cNvPr id="4" name="Picture 3" descr="A collage of a group of people&#10;&#10;Description automatically generated">
            <a:extLst>
              <a:ext uri="{FF2B5EF4-FFF2-40B4-BE49-F238E27FC236}">
                <a16:creationId xmlns:a16="http://schemas.microsoft.com/office/drawing/2014/main" id="{23F17612-97FF-B4D8-1CA6-1C78C51AC96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16" r="6186" b="1829"/>
          <a:stretch/>
        </p:blipFill>
        <p:spPr>
          <a:xfrm>
            <a:off x="3728085" y="1239787"/>
            <a:ext cx="4826204" cy="43846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D8DAA5-14C5-C6BF-7C8F-B1D98D06F36F}"/>
              </a:ext>
            </a:extLst>
          </p:cNvPr>
          <p:cNvSpPr txBox="1"/>
          <p:nvPr/>
        </p:nvSpPr>
        <p:spPr>
          <a:xfrm>
            <a:off x="3896967" y="1041115"/>
            <a:ext cx="9089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latin typeface="Arial"/>
                <a:ea typeface="ＭＳ Ｐゴシック"/>
              </a:rPr>
              <a:t>PGY-1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025DEF-7D1F-3931-47BF-F887730E14E9}"/>
              </a:ext>
            </a:extLst>
          </p:cNvPr>
          <p:cNvSpPr txBox="1"/>
          <p:nvPr/>
        </p:nvSpPr>
        <p:spPr>
          <a:xfrm>
            <a:off x="5048380" y="1039986"/>
            <a:ext cx="908979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latin typeface="Arial"/>
                <a:ea typeface="ＭＳ Ｐゴシック"/>
              </a:rPr>
              <a:t>PGY-2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D6495-2C1E-3900-46C0-34D52DE3A23B}"/>
              </a:ext>
            </a:extLst>
          </p:cNvPr>
          <p:cNvSpPr txBox="1"/>
          <p:nvPr/>
        </p:nvSpPr>
        <p:spPr>
          <a:xfrm>
            <a:off x="6259381" y="1045789"/>
            <a:ext cx="881872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PGY-3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7A7497-3C79-78D6-3A5D-98EC5587E223}"/>
              </a:ext>
            </a:extLst>
          </p:cNvPr>
          <p:cNvSpPr txBox="1"/>
          <p:nvPr/>
        </p:nvSpPr>
        <p:spPr>
          <a:xfrm>
            <a:off x="7442419" y="1037611"/>
            <a:ext cx="872837" cy="3838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latin typeface="Arial"/>
                <a:ea typeface="ＭＳ Ｐゴシック"/>
              </a:rPr>
              <a:t>PGY-4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33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O'Day, Corinne M</dc:creator>
  <cp:lastModifiedBy>O'Day, Corinne M</cp:lastModifiedBy>
  <cp:revision>1</cp:revision>
  <dcterms:created xsi:type="dcterms:W3CDTF">2025-02-25T21:52:44Z</dcterms:created>
  <dcterms:modified xsi:type="dcterms:W3CDTF">2025-02-25T21:53:37Z</dcterms:modified>
</cp:coreProperties>
</file>