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5B9AF-603B-7DB4-2B86-AFEFB33C08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97BEBC-77E1-4B1C-FE21-431CFC804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11693-2EBD-48A8-315E-9982FE8AC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73204-1343-7037-693C-FD9B020B1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222B2-6BB7-AB48-2276-679FDFCB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83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EE29E-635D-9AAA-02F3-ED4349623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D16073-3630-EBA6-3A5D-29867BE2A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DE2DB-B9A0-C24D-2F4E-AD6138E5F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B6A6D-4FDF-581C-A38C-0D357626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4264A-3751-ED28-B89F-B948B6A4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A8F79F-A514-B8C3-FACD-613776D528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C16356-BEE4-A28C-294A-90A924737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4749F-2CA2-F596-BDC9-3BAFE3C2E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5ADAF-43B0-3291-345B-875360CB3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3896C-3369-E7D6-0747-E23BC720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22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BC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0"/>
          </p:nvPr>
        </p:nvSpPr>
        <p:spPr>
          <a:xfrm>
            <a:off x="464979" y="5959604"/>
            <a:ext cx="6308355" cy="52883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609600" y="165101"/>
            <a:ext cx="10972800" cy="5372099"/>
          </a:xfrm>
          <a:prstGeom prst="rect">
            <a:avLst/>
          </a:prstGeo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18396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BD9BD-A628-C85B-4FE5-7B3DD2F22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60634-3EAE-342F-475F-DFA127EC2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BEEA7-8F3D-F1E2-EB81-15D5C861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DE904-A8E6-F5B4-D6BA-C9EDD2EDD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E9E8F-4F82-0492-84A2-0B12A984A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35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7BD17-EBD9-A6AD-CF3C-A9550F7D9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CE315-96B0-5D11-753E-E78CD14CB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FE3C8-7DA3-59DE-71F9-6C6017D2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52D0F-44CC-6EDE-A9E2-55376F36C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3C807-7105-4F80-AD55-FC8521D7D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C04B6-361B-FA4B-8235-AC617BEF4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6A424-74FD-E207-C6E2-56C337D6F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795A7-FAAC-A3BE-E185-D7D0F83D4B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D070F-5306-EF8F-2765-FA757F070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7E61B-75DA-2CE1-18EB-4FBE12F4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0BFF14-9800-EA41-14E8-917DD8312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1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F9A12-2741-6683-1BAD-435217776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C80FD-A54E-4D6E-BAC5-3B9BB392B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FC30C-7F48-751C-6107-86EAFD380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44ABD-0A85-9028-A188-3132C721EC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C3ECE1-4344-1FF9-E5C2-D466C15C4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DAEB9C-5888-A603-6CAC-9A97EF431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20745E-A593-8F8E-9297-3A494C9AF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618590-4D03-6B51-4CBB-6341E8B1E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21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11917-7EBD-819A-6764-4CEC63662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7F771-02FB-6E36-07D3-476F59D9F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004FD-75DC-B7F6-3366-DF92858D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C63D45-2633-E9DD-A3B4-843187AB3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805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04108-87C8-292B-4905-8FF1B49C6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A65F28-BF53-175C-80F4-206DAB38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3C4BE2-9C8F-0C9C-B91B-597ACFE01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6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170DF-D203-BA7E-92DF-7D8FFE48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2099B-0AD2-D257-1B61-CC66DF1BD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A3845-3E0E-FF0B-68C1-9EEA59C4A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D8ED75-4DF1-BBE9-3BE2-8E6BEECC4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F955C7-56F9-7281-36EC-CC35741A0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BA3D0-6D14-473E-DCAC-D2B89A27A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29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C1E06-3FB9-6444-0D9A-E8460989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AF21DF-3C63-DB56-C6FE-E694E1875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F5C1D-AEEB-876F-0152-7D5279094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4E2D39-5B98-A7C1-4F37-1242FC67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8A7E28-65BD-FAFD-0233-A0202EB5F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CAA992-5836-68BB-458A-14957BB5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15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D01DAD-4C01-ECF6-11B9-24F81A163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8B68F-0368-2602-7321-DA5F4A80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0E42A-1ABD-4051-6674-496319B71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6B5AEA-D695-47FE-B435-16B5554DFE55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8774E-BC48-5EDD-B9DF-07384C4DA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93C2C-35C1-0D07-4240-915B05EFC2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FC3BE3-3FE9-4207-A331-C6E87001C7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3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A0A1DA1-EC9C-33A1-3195-B816D5FDD302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1600" dirty="0"/>
              <a:t>Medicine Pediatric Residents </a:t>
            </a:r>
          </a:p>
          <a:p>
            <a:r>
              <a:rPr lang="en-US" sz="1600" dirty="0"/>
              <a:t>2024-2025</a:t>
            </a:r>
          </a:p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44705-E687-892F-60DA-939CAEBD4F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81200" y="165101"/>
            <a:ext cx="8229600" cy="1640532"/>
          </a:xfrm>
        </p:spPr>
        <p:txBody>
          <a:bodyPr/>
          <a:lstStyle/>
          <a:p>
            <a:r>
              <a:rPr lang="en-US" sz="2800" dirty="0"/>
              <a:t>Medicine Pediatric Residents </a:t>
            </a:r>
          </a:p>
          <a:p>
            <a:r>
              <a:rPr lang="en-US" sz="2800" dirty="0"/>
              <a:t>2025-2026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DF7E6D-C142-78B8-7E2B-4F604E384E2E}"/>
              </a:ext>
            </a:extLst>
          </p:cNvPr>
          <p:cNvSpPr txBox="1"/>
          <p:nvPr/>
        </p:nvSpPr>
        <p:spPr>
          <a:xfrm>
            <a:off x="3168650" y="5129297"/>
            <a:ext cx="57658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Brianna Yaeger, DO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F7334F-C03E-A05B-FC5F-8BCEBAC415A8}"/>
              </a:ext>
            </a:extLst>
          </p:cNvPr>
          <p:cNvSpPr txBox="1"/>
          <p:nvPr/>
        </p:nvSpPr>
        <p:spPr>
          <a:xfrm>
            <a:off x="3179166" y="1574800"/>
            <a:ext cx="57658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Brianna Yaeger, DO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01BD9F5-6FA2-6913-A41F-F00C26241FF3}"/>
              </a:ext>
            </a:extLst>
          </p:cNvPr>
          <p:cNvSpPr txBox="1"/>
          <p:nvPr/>
        </p:nvSpPr>
        <p:spPr>
          <a:xfrm>
            <a:off x="3213100" y="3313584"/>
            <a:ext cx="57658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87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Brianna Yaeger, DO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B0F5BB0-9D0F-40C4-B9E2-8BFF0F763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8574" y="1003589"/>
            <a:ext cx="5474377" cy="5111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33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O'Day, Corinne M</dc:creator>
  <cp:lastModifiedBy>Le Goff, Megan</cp:lastModifiedBy>
  <cp:revision>4</cp:revision>
  <dcterms:created xsi:type="dcterms:W3CDTF">2025-02-25T21:52:44Z</dcterms:created>
  <dcterms:modified xsi:type="dcterms:W3CDTF">2025-08-14T13:00:11Z</dcterms:modified>
</cp:coreProperties>
</file>