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0" r:id="rId4"/>
    <p:sldMasterId id="2147483978" r:id="rId5"/>
    <p:sldMasterId id="2147483989" r:id="rId6"/>
    <p:sldMasterId id="2147484019" r:id="rId7"/>
    <p:sldMasterId id="2147483660" r:id="rId8"/>
    <p:sldMasterId id="2147483768" r:id="rId9"/>
  </p:sldMasterIdLst>
  <p:notesMasterIdLst>
    <p:notesMasterId r:id="rId64"/>
  </p:notesMasterIdLst>
  <p:handoutMasterIdLst>
    <p:handoutMasterId r:id="rId65"/>
  </p:handoutMasterIdLst>
  <p:sldIdLst>
    <p:sldId id="459" r:id="rId10"/>
    <p:sldId id="343" r:id="rId11"/>
    <p:sldId id="449" r:id="rId12"/>
    <p:sldId id="460" r:id="rId13"/>
    <p:sldId id="471" r:id="rId14"/>
    <p:sldId id="417" r:id="rId15"/>
    <p:sldId id="348" r:id="rId16"/>
    <p:sldId id="349" r:id="rId17"/>
    <p:sldId id="350" r:id="rId18"/>
    <p:sldId id="351" r:id="rId19"/>
    <p:sldId id="354" r:id="rId20"/>
    <p:sldId id="357" r:id="rId21"/>
    <p:sldId id="472" r:id="rId22"/>
    <p:sldId id="420" r:id="rId23"/>
    <p:sldId id="421" r:id="rId24"/>
    <p:sldId id="422" r:id="rId25"/>
    <p:sldId id="473" r:id="rId26"/>
    <p:sldId id="474" r:id="rId27"/>
    <p:sldId id="424" r:id="rId28"/>
    <p:sldId id="425" r:id="rId29"/>
    <p:sldId id="405" r:id="rId30"/>
    <p:sldId id="426" r:id="rId31"/>
    <p:sldId id="430" r:id="rId32"/>
    <p:sldId id="428" r:id="rId33"/>
    <p:sldId id="429" r:id="rId34"/>
    <p:sldId id="446" r:id="rId35"/>
    <p:sldId id="466" r:id="rId36"/>
    <p:sldId id="432" r:id="rId37"/>
    <p:sldId id="412" r:id="rId38"/>
    <p:sldId id="414" r:id="rId39"/>
    <p:sldId id="463" r:id="rId40"/>
    <p:sldId id="462" r:id="rId41"/>
    <p:sldId id="416" r:id="rId42"/>
    <p:sldId id="476" r:id="rId43"/>
    <p:sldId id="475" r:id="rId44"/>
    <p:sldId id="433" r:id="rId45"/>
    <p:sldId id="434" r:id="rId46"/>
    <p:sldId id="458" r:id="rId47"/>
    <p:sldId id="437" r:id="rId48"/>
    <p:sldId id="450" r:id="rId49"/>
    <p:sldId id="467" r:id="rId50"/>
    <p:sldId id="436" r:id="rId51"/>
    <p:sldId id="438" r:id="rId52"/>
    <p:sldId id="439" r:id="rId53"/>
    <p:sldId id="440" r:id="rId54"/>
    <p:sldId id="447" r:id="rId55"/>
    <p:sldId id="451" r:id="rId56"/>
    <p:sldId id="443" r:id="rId57"/>
    <p:sldId id="455" r:id="rId58"/>
    <p:sldId id="456" r:id="rId59"/>
    <p:sldId id="457" r:id="rId60"/>
    <p:sldId id="454" r:id="rId61"/>
    <p:sldId id="444" r:id="rId62"/>
    <p:sldId id="445" r:id="rId63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pola, Laura" initials="CL" lastIdx="1" clrIdx="0">
    <p:extLst>
      <p:ext uri="{19B8F6BF-5375-455C-9EA6-DF929625EA0E}">
        <p15:presenceInfo xmlns:p15="http://schemas.microsoft.com/office/powerpoint/2012/main" userId="S-1-5-21-2019896198-308760431-1726288727-2639" providerId="AD"/>
      </p:ext>
    </p:extLst>
  </p:cmAuthor>
  <p:cmAuthor id="2" name="Adams, Tamasin R" initials="ATR" lastIdx="1" clrIdx="1">
    <p:extLst>
      <p:ext uri="{19B8F6BF-5375-455C-9EA6-DF929625EA0E}">
        <p15:presenceInfo xmlns:p15="http://schemas.microsoft.com/office/powerpoint/2012/main" userId="S::Tamasin.Adams@stonybrookmedicine.edu::bddcf30c-98b5-438a-b173-9682af921b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225"/>
    <a:srgbClr val="C03137"/>
    <a:srgbClr val="3366FF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10" y="144"/>
      </p:cViewPr>
      <p:guideLst>
        <p:guide orient="horz" pos="921"/>
        <p:guide pos="2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vanese, Pamela K." userId="25568d87-bd64-4f12-9c2a-17d3664cfe1a" providerId="ADAL" clId="{E01A2C86-0CAD-495B-BB18-AF18BE9084C0}"/>
    <pc:docChg chg="undo custSel addSld delSld modSld sldOrd addMainMaster">
      <pc:chgData name="Calvanese, Pamela K." userId="25568d87-bd64-4f12-9c2a-17d3664cfe1a" providerId="ADAL" clId="{E01A2C86-0CAD-495B-BB18-AF18BE9084C0}" dt="2025-04-18T19:33:21.542" v="3040" actId="478"/>
      <pc:docMkLst>
        <pc:docMk/>
      </pc:docMkLst>
      <pc:sldChg chg="addSp delSp modSp del mod">
        <pc:chgData name="Calvanese, Pamela K." userId="25568d87-bd64-4f12-9c2a-17d3664cfe1a" providerId="ADAL" clId="{E01A2C86-0CAD-495B-BB18-AF18BE9084C0}" dt="2025-04-16T15:17:25.269" v="131" actId="47"/>
        <pc:sldMkLst>
          <pc:docMk/>
          <pc:sldMk cId="1569445063" sldId="342"/>
        </pc:sldMkLst>
      </pc:sldChg>
      <pc:sldChg chg="modSp mod">
        <pc:chgData name="Calvanese, Pamela K." userId="25568d87-bd64-4f12-9c2a-17d3664cfe1a" providerId="ADAL" clId="{E01A2C86-0CAD-495B-BB18-AF18BE9084C0}" dt="2025-04-16T17:23:06.226" v="974" actId="1037"/>
        <pc:sldMkLst>
          <pc:docMk/>
          <pc:sldMk cId="3582013708" sldId="343"/>
        </pc:sldMkLst>
        <pc:spChg chg="mod">
          <ac:chgData name="Calvanese, Pamela K." userId="25568d87-bd64-4f12-9c2a-17d3664cfe1a" providerId="ADAL" clId="{E01A2C86-0CAD-495B-BB18-AF18BE9084C0}" dt="2025-04-16T15:55:47.762" v="844" actId="1035"/>
          <ac:spMkLst>
            <pc:docMk/>
            <pc:sldMk cId="3582013708" sldId="343"/>
            <ac:spMk id="3" creationId="{04C62442-51D1-211E-F4BA-726E791D071B}"/>
          </ac:spMkLst>
        </pc:spChg>
        <pc:spChg chg="mod">
          <ac:chgData name="Calvanese, Pamela K." userId="25568d87-bd64-4f12-9c2a-17d3664cfe1a" providerId="ADAL" clId="{E01A2C86-0CAD-495B-BB18-AF18BE9084C0}" dt="2025-04-16T17:23:06.226" v="974" actId="1037"/>
          <ac:spMkLst>
            <pc:docMk/>
            <pc:sldMk cId="3582013708" sldId="343"/>
            <ac:spMk id="4" creationId="{00000000-0000-0000-0000-000000000000}"/>
          </ac:spMkLst>
        </pc:spChg>
      </pc:sldChg>
      <pc:sldChg chg="del">
        <pc:chgData name="Calvanese, Pamela K." userId="25568d87-bd64-4f12-9c2a-17d3664cfe1a" providerId="ADAL" clId="{E01A2C86-0CAD-495B-BB18-AF18BE9084C0}" dt="2025-04-16T17:48:46.740" v="1168" actId="47"/>
        <pc:sldMkLst>
          <pc:docMk/>
          <pc:sldMk cId="4064688307" sldId="347"/>
        </pc:sldMkLst>
      </pc:sldChg>
      <pc:sldChg chg="addSp delSp modSp mod">
        <pc:chgData name="Calvanese, Pamela K." userId="25568d87-bd64-4f12-9c2a-17d3664cfe1a" providerId="ADAL" clId="{E01A2C86-0CAD-495B-BB18-AF18BE9084C0}" dt="2025-04-18T18:54:57.384" v="2434" actId="1035"/>
        <pc:sldMkLst>
          <pc:docMk/>
          <pc:sldMk cId="2206908391" sldId="348"/>
        </pc:sldMkLst>
        <pc:spChg chg="add mod">
          <ac:chgData name="Calvanese, Pamela K." userId="25568d87-bd64-4f12-9c2a-17d3664cfe1a" providerId="ADAL" clId="{E01A2C86-0CAD-495B-BB18-AF18BE9084C0}" dt="2025-04-18T18:49:57.233" v="2258" actId="1035"/>
          <ac:spMkLst>
            <pc:docMk/>
            <pc:sldMk cId="2206908391" sldId="348"/>
            <ac:spMk id="2" creationId="{24ABD9BC-B554-0BF8-88B7-1AE09168B0EA}"/>
          </ac:spMkLst>
        </pc:spChg>
        <pc:spChg chg="mod">
          <ac:chgData name="Calvanese, Pamela K." userId="25568d87-bd64-4f12-9c2a-17d3664cfe1a" providerId="ADAL" clId="{E01A2C86-0CAD-495B-BB18-AF18BE9084C0}" dt="2025-04-18T18:50:12.033" v="2271" actId="1036"/>
          <ac:spMkLst>
            <pc:docMk/>
            <pc:sldMk cId="2206908391" sldId="348"/>
            <ac:spMk id="5" creationId="{00000000-0000-0000-0000-000000000000}"/>
          </ac:spMkLst>
        </pc:spChg>
        <pc:spChg chg="mod">
          <ac:chgData name="Calvanese, Pamela K." userId="25568d87-bd64-4f12-9c2a-17d3664cfe1a" providerId="ADAL" clId="{E01A2C86-0CAD-495B-BB18-AF18BE9084C0}" dt="2025-04-18T18:54:57.384" v="2434" actId="1035"/>
          <ac:spMkLst>
            <pc:docMk/>
            <pc:sldMk cId="2206908391" sldId="348"/>
            <ac:spMk id="8195" creationId="{00000000-0000-0000-0000-000000000000}"/>
          </ac:spMkLst>
        </pc:spChg>
      </pc:sldChg>
      <pc:sldChg chg="delSp modSp mod">
        <pc:chgData name="Calvanese, Pamela K." userId="25568d87-bd64-4f12-9c2a-17d3664cfe1a" providerId="ADAL" clId="{E01A2C86-0CAD-495B-BB18-AF18BE9084C0}" dt="2025-04-18T19:11:46.790" v="2666" actId="12"/>
        <pc:sldMkLst>
          <pc:docMk/>
          <pc:sldMk cId="2160713648" sldId="349"/>
        </pc:sldMkLst>
        <pc:spChg chg="mod">
          <ac:chgData name="Calvanese, Pamela K." userId="25568d87-bd64-4f12-9c2a-17d3664cfe1a" providerId="ADAL" clId="{E01A2C86-0CAD-495B-BB18-AF18BE9084C0}" dt="2025-04-18T18:48:23.517" v="2212" actId="113"/>
          <ac:spMkLst>
            <pc:docMk/>
            <pc:sldMk cId="2160713648" sldId="349"/>
            <ac:spMk id="9218" creationId="{00000000-0000-0000-0000-000000000000}"/>
          </ac:spMkLst>
        </pc:spChg>
        <pc:spChg chg="mod">
          <ac:chgData name="Calvanese, Pamela K." userId="25568d87-bd64-4f12-9c2a-17d3664cfe1a" providerId="ADAL" clId="{E01A2C86-0CAD-495B-BB18-AF18BE9084C0}" dt="2025-04-18T19:11:46.790" v="2666" actId="12"/>
          <ac:spMkLst>
            <pc:docMk/>
            <pc:sldMk cId="2160713648" sldId="349"/>
            <ac:spMk id="9219" creationId="{00000000-0000-0000-0000-000000000000}"/>
          </ac:spMkLst>
        </pc:spChg>
        <pc:picChg chg="mod">
          <ac:chgData name="Calvanese, Pamela K." userId="25568d87-bd64-4f12-9c2a-17d3664cfe1a" providerId="ADAL" clId="{E01A2C86-0CAD-495B-BB18-AF18BE9084C0}" dt="2025-04-18T18:52:52.089" v="2389" actId="1037"/>
          <ac:picMkLst>
            <pc:docMk/>
            <pc:sldMk cId="2160713648" sldId="349"/>
            <ac:picMk id="3" creationId="{00000000-0000-0000-0000-000000000000}"/>
          </ac:picMkLst>
        </pc:picChg>
      </pc:sldChg>
      <pc:sldChg chg="delSp modSp mod">
        <pc:chgData name="Calvanese, Pamela K." userId="25568d87-bd64-4f12-9c2a-17d3664cfe1a" providerId="ADAL" clId="{E01A2C86-0CAD-495B-BB18-AF18BE9084C0}" dt="2025-04-18T18:42:50.773" v="2065" actId="5793"/>
        <pc:sldMkLst>
          <pc:docMk/>
          <pc:sldMk cId="271113177" sldId="350"/>
        </pc:sldMkLst>
        <pc:spChg chg="mod">
          <ac:chgData name="Calvanese, Pamela K." userId="25568d87-bd64-4f12-9c2a-17d3664cfe1a" providerId="ADAL" clId="{E01A2C86-0CAD-495B-BB18-AF18BE9084C0}" dt="2025-04-18T18:42:50.773" v="2065" actId="5793"/>
          <ac:spMkLst>
            <pc:docMk/>
            <pc:sldMk cId="271113177" sldId="350"/>
            <ac:spMk id="10243" creationId="{00000000-0000-0000-0000-000000000000}"/>
          </ac:spMkLst>
        </pc:spChg>
      </pc:sldChg>
      <pc:sldChg chg="delSp modSp mod">
        <pc:chgData name="Calvanese, Pamela K." userId="25568d87-bd64-4f12-9c2a-17d3664cfe1a" providerId="ADAL" clId="{E01A2C86-0CAD-495B-BB18-AF18BE9084C0}" dt="2025-04-18T19:16:51.238" v="2718" actId="1036"/>
        <pc:sldMkLst>
          <pc:docMk/>
          <pc:sldMk cId="3566053822" sldId="351"/>
        </pc:sldMkLst>
        <pc:spChg chg="mod">
          <ac:chgData name="Calvanese, Pamela K." userId="25568d87-bd64-4f12-9c2a-17d3664cfe1a" providerId="ADAL" clId="{E01A2C86-0CAD-495B-BB18-AF18BE9084C0}" dt="2025-04-18T19:12:21.912" v="2669" actId="14100"/>
          <ac:spMkLst>
            <pc:docMk/>
            <pc:sldMk cId="3566053822" sldId="351"/>
            <ac:spMk id="5" creationId="{00000000-0000-0000-0000-000000000000}"/>
          </ac:spMkLst>
        </pc:spChg>
        <pc:spChg chg="mod">
          <ac:chgData name="Calvanese, Pamela K." userId="25568d87-bd64-4f12-9c2a-17d3664cfe1a" providerId="ADAL" clId="{E01A2C86-0CAD-495B-BB18-AF18BE9084C0}" dt="2025-04-18T19:15:38.321" v="2687" actId="14100"/>
          <ac:spMkLst>
            <pc:docMk/>
            <pc:sldMk cId="3566053822" sldId="351"/>
            <ac:spMk id="11266" creationId="{00000000-0000-0000-0000-000000000000}"/>
          </ac:spMkLst>
        </pc:spChg>
        <pc:spChg chg="mod">
          <ac:chgData name="Calvanese, Pamela K." userId="25568d87-bd64-4f12-9c2a-17d3664cfe1a" providerId="ADAL" clId="{E01A2C86-0CAD-495B-BB18-AF18BE9084C0}" dt="2025-04-18T19:16:51.238" v="2718" actId="1036"/>
          <ac:spMkLst>
            <pc:docMk/>
            <pc:sldMk cId="3566053822" sldId="351"/>
            <ac:spMk id="11267" creationId="{00000000-0000-0000-0000-000000000000}"/>
          </ac:spMkLst>
        </pc:spChg>
      </pc:sldChg>
      <pc:sldChg chg="delSp modSp mod">
        <pc:chgData name="Calvanese, Pamela K." userId="25568d87-bd64-4f12-9c2a-17d3664cfe1a" providerId="ADAL" clId="{E01A2C86-0CAD-495B-BB18-AF18BE9084C0}" dt="2025-04-18T19:15:14.567" v="2681" actId="20577"/>
        <pc:sldMkLst>
          <pc:docMk/>
          <pc:sldMk cId="3332638934" sldId="354"/>
        </pc:sldMkLst>
        <pc:spChg chg="mod">
          <ac:chgData name="Calvanese, Pamela K." userId="25568d87-bd64-4f12-9c2a-17d3664cfe1a" providerId="ADAL" clId="{E01A2C86-0CAD-495B-BB18-AF18BE9084C0}" dt="2025-04-18T19:15:14.567" v="2681" actId="20577"/>
          <ac:spMkLst>
            <pc:docMk/>
            <pc:sldMk cId="3332638934" sldId="354"/>
            <ac:spMk id="14339" creationId="{00000000-0000-0000-0000-000000000000}"/>
          </ac:spMkLst>
        </pc:spChg>
      </pc:sldChg>
      <pc:sldChg chg="delSp modSp mod">
        <pc:chgData name="Calvanese, Pamela K." userId="25568d87-bd64-4f12-9c2a-17d3664cfe1a" providerId="ADAL" clId="{E01A2C86-0CAD-495B-BB18-AF18BE9084C0}" dt="2025-04-18T19:20:53.437" v="2807" actId="1038"/>
        <pc:sldMkLst>
          <pc:docMk/>
          <pc:sldMk cId="819991018" sldId="357"/>
        </pc:sldMkLst>
        <pc:spChg chg="mod">
          <ac:chgData name="Calvanese, Pamela K." userId="25568d87-bd64-4f12-9c2a-17d3664cfe1a" providerId="ADAL" clId="{E01A2C86-0CAD-495B-BB18-AF18BE9084C0}" dt="2025-04-18T19:20:53.437" v="2807" actId="1038"/>
          <ac:spMkLst>
            <pc:docMk/>
            <pc:sldMk cId="819991018" sldId="357"/>
            <ac:spMk id="17411" creationId="{00000000-0000-0000-0000-000000000000}"/>
          </ac:spMkLst>
        </pc:spChg>
      </pc:sldChg>
      <pc:sldChg chg="delSp modSp mod ord">
        <pc:chgData name="Calvanese, Pamela K." userId="25568d87-bd64-4f12-9c2a-17d3664cfe1a" providerId="ADAL" clId="{E01A2C86-0CAD-495B-BB18-AF18BE9084C0}" dt="2025-04-18T19:25:03.577" v="2999" actId="20577"/>
        <pc:sldMkLst>
          <pc:docMk/>
          <pc:sldMk cId="3962629745" sldId="405"/>
        </pc:sldMkLst>
        <pc:spChg chg="mod">
          <ac:chgData name="Calvanese, Pamela K." userId="25568d87-bd64-4f12-9c2a-17d3664cfe1a" providerId="ADAL" clId="{E01A2C86-0CAD-495B-BB18-AF18BE9084C0}" dt="2025-04-18T19:25:03.577" v="2999" actId="20577"/>
          <ac:spMkLst>
            <pc:docMk/>
            <pc:sldMk cId="3962629745" sldId="405"/>
            <ac:spMk id="66563" creationId="{00000000-0000-0000-0000-000000000000}"/>
          </ac:spMkLst>
        </pc:spChg>
      </pc:sldChg>
      <pc:sldChg chg="ord">
        <pc:chgData name="Calvanese, Pamela K." userId="25568d87-bd64-4f12-9c2a-17d3664cfe1a" providerId="ADAL" clId="{E01A2C86-0CAD-495B-BB18-AF18BE9084C0}" dt="2025-04-16T18:55:00.036" v="1818"/>
        <pc:sldMkLst>
          <pc:docMk/>
          <pc:sldMk cId="2847479646" sldId="412"/>
        </pc:sldMkLst>
      </pc:sldChg>
      <pc:sldChg chg="delSp del mod">
        <pc:chgData name="Calvanese, Pamela K." userId="25568d87-bd64-4f12-9c2a-17d3664cfe1a" providerId="ADAL" clId="{E01A2C86-0CAD-495B-BB18-AF18BE9084C0}" dt="2025-04-16T17:44:41.408" v="1154" actId="47"/>
        <pc:sldMkLst>
          <pc:docMk/>
          <pc:sldMk cId="1156309606" sldId="413"/>
        </pc:sldMkLst>
      </pc:sldChg>
      <pc:sldChg chg="ord">
        <pc:chgData name="Calvanese, Pamela K." userId="25568d87-bd64-4f12-9c2a-17d3664cfe1a" providerId="ADAL" clId="{E01A2C86-0CAD-495B-BB18-AF18BE9084C0}" dt="2025-04-16T18:55:00.036" v="1818"/>
        <pc:sldMkLst>
          <pc:docMk/>
          <pc:sldMk cId="3137360416" sldId="414"/>
        </pc:sldMkLst>
      </pc:sldChg>
      <pc:sldChg chg="addSp modSp del mod">
        <pc:chgData name="Calvanese, Pamela K." userId="25568d87-bd64-4f12-9c2a-17d3664cfe1a" providerId="ADAL" clId="{E01A2C86-0CAD-495B-BB18-AF18BE9084C0}" dt="2025-04-16T17:46:49.139" v="1159" actId="47"/>
        <pc:sldMkLst>
          <pc:docMk/>
          <pc:sldMk cId="4203069182" sldId="415"/>
        </pc:sldMkLst>
      </pc:sldChg>
      <pc:sldChg chg="ord">
        <pc:chgData name="Calvanese, Pamela K." userId="25568d87-bd64-4f12-9c2a-17d3664cfe1a" providerId="ADAL" clId="{E01A2C86-0CAD-495B-BB18-AF18BE9084C0}" dt="2025-04-16T18:55:00.036" v="1818"/>
        <pc:sldMkLst>
          <pc:docMk/>
          <pc:sldMk cId="67775107" sldId="416"/>
        </pc:sldMkLst>
      </pc:sldChg>
      <pc:sldChg chg="delSp mod">
        <pc:chgData name="Calvanese, Pamela K." userId="25568d87-bd64-4f12-9c2a-17d3664cfe1a" providerId="ADAL" clId="{E01A2C86-0CAD-495B-BB18-AF18BE9084C0}" dt="2025-04-16T17:48:56.710" v="1169" actId="478"/>
        <pc:sldMkLst>
          <pc:docMk/>
          <pc:sldMk cId="405866562" sldId="417"/>
        </pc:sldMkLst>
      </pc:sldChg>
      <pc:sldChg chg="del">
        <pc:chgData name="Calvanese, Pamela K." userId="25568d87-bd64-4f12-9c2a-17d3664cfe1a" providerId="ADAL" clId="{E01A2C86-0CAD-495B-BB18-AF18BE9084C0}" dt="2025-04-16T18:13:34.326" v="1420" actId="47"/>
        <pc:sldMkLst>
          <pc:docMk/>
          <pc:sldMk cId="3466204526" sldId="418"/>
        </pc:sldMkLst>
      </pc:sldChg>
      <pc:sldChg chg="del">
        <pc:chgData name="Calvanese, Pamela K." userId="25568d87-bd64-4f12-9c2a-17d3664cfe1a" providerId="ADAL" clId="{E01A2C86-0CAD-495B-BB18-AF18BE9084C0}" dt="2025-04-16T18:13:29.709" v="1419" actId="47"/>
        <pc:sldMkLst>
          <pc:docMk/>
          <pc:sldMk cId="930628151" sldId="419"/>
        </pc:sldMkLst>
      </pc:sldChg>
      <pc:sldChg chg="ord">
        <pc:chgData name="Calvanese, Pamela K." userId="25568d87-bd64-4f12-9c2a-17d3664cfe1a" providerId="ADAL" clId="{E01A2C86-0CAD-495B-BB18-AF18BE9084C0}" dt="2025-04-16T18:55:59.414" v="1820"/>
        <pc:sldMkLst>
          <pc:docMk/>
          <pc:sldMk cId="3941080443" sldId="420"/>
        </pc:sldMkLst>
      </pc:sldChg>
      <pc:sldChg chg="delSp ord">
        <pc:chgData name="Calvanese, Pamela K." userId="25568d87-bd64-4f12-9c2a-17d3664cfe1a" providerId="ADAL" clId="{E01A2C86-0CAD-495B-BB18-AF18BE9084C0}" dt="2025-04-16T18:55:59.414" v="1820"/>
        <pc:sldMkLst>
          <pc:docMk/>
          <pc:sldMk cId="2740390276" sldId="421"/>
        </pc:sldMkLst>
      </pc:sldChg>
      <pc:sldChg chg="delSp ord">
        <pc:chgData name="Calvanese, Pamela K." userId="25568d87-bd64-4f12-9c2a-17d3664cfe1a" providerId="ADAL" clId="{E01A2C86-0CAD-495B-BB18-AF18BE9084C0}" dt="2025-04-16T18:55:59.414" v="1820"/>
        <pc:sldMkLst>
          <pc:docMk/>
          <pc:sldMk cId="3335334292" sldId="422"/>
        </pc:sldMkLst>
      </pc:sldChg>
      <pc:sldChg chg="del">
        <pc:chgData name="Calvanese, Pamela K." userId="25568d87-bd64-4f12-9c2a-17d3664cfe1a" providerId="ADAL" clId="{E01A2C86-0CAD-495B-BB18-AF18BE9084C0}" dt="2025-04-16T18:16:02.925" v="1430" actId="47"/>
        <pc:sldMkLst>
          <pc:docMk/>
          <pc:sldMk cId="1067267008" sldId="423"/>
        </pc:sldMkLst>
      </pc:sldChg>
      <pc:sldChg chg="delSp modSp mod ord">
        <pc:chgData name="Calvanese, Pamela K." userId="25568d87-bd64-4f12-9c2a-17d3664cfe1a" providerId="ADAL" clId="{E01A2C86-0CAD-495B-BB18-AF18BE9084C0}" dt="2025-04-16T18:55:59.414" v="1820"/>
        <pc:sldMkLst>
          <pc:docMk/>
          <pc:sldMk cId="311315515" sldId="424"/>
        </pc:sldMkLst>
        <pc:spChg chg="mod">
          <ac:chgData name="Calvanese, Pamela K." userId="25568d87-bd64-4f12-9c2a-17d3664cfe1a" providerId="ADAL" clId="{E01A2C86-0CAD-495B-BB18-AF18BE9084C0}" dt="2025-04-16T18:16:20.173" v="1472" actId="20577"/>
          <ac:spMkLst>
            <pc:docMk/>
            <pc:sldMk cId="311315515" sldId="424"/>
            <ac:spMk id="61443" creationId="{00000000-0000-0000-0000-000000000000}"/>
          </ac:spMkLst>
        </pc:spChg>
      </pc:sldChg>
      <pc:sldChg chg="modSp mod ord">
        <pc:chgData name="Calvanese, Pamela K." userId="25568d87-bd64-4f12-9c2a-17d3664cfe1a" providerId="ADAL" clId="{E01A2C86-0CAD-495B-BB18-AF18BE9084C0}" dt="2025-04-18T19:22:36.867" v="2846" actId="12"/>
        <pc:sldMkLst>
          <pc:docMk/>
          <pc:sldMk cId="554034250" sldId="425"/>
        </pc:sldMkLst>
        <pc:spChg chg="mod">
          <ac:chgData name="Calvanese, Pamela K." userId="25568d87-bd64-4f12-9c2a-17d3664cfe1a" providerId="ADAL" clId="{E01A2C86-0CAD-495B-BB18-AF18BE9084C0}" dt="2025-04-18T19:22:36.867" v="2846" actId="12"/>
          <ac:spMkLst>
            <pc:docMk/>
            <pc:sldMk cId="554034250" sldId="425"/>
            <ac:spMk id="4" creationId="{00000000-0000-0000-0000-000000000000}"/>
          </ac:spMkLst>
        </pc:spChg>
      </pc:sldChg>
      <pc:sldChg chg="addSp delSp modSp mod">
        <pc:chgData name="Calvanese, Pamela K." userId="25568d87-bd64-4f12-9c2a-17d3664cfe1a" providerId="ADAL" clId="{E01A2C86-0CAD-495B-BB18-AF18BE9084C0}" dt="2025-04-16T18:03:19.613" v="1356" actId="478"/>
        <pc:sldMkLst>
          <pc:docMk/>
          <pc:sldMk cId="3232420892" sldId="426"/>
        </pc:sldMkLst>
      </pc:sldChg>
      <pc:sldChg chg="delSp">
        <pc:chgData name="Calvanese, Pamela K." userId="25568d87-bd64-4f12-9c2a-17d3664cfe1a" providerId="ADAL" clId="{E01A2C86-0CAD-495B-BB18-AF18BE9084C0}" dt="2025-04-16T18:02:39.073" v="1348" actId="478"/>
        <pc:sldMkLst>
          <pc:docMk/>
          <pc:sldMk cId="3587698061" sldId="428"/>
        </pc:sldMkLst>
      </pc:sldChg>
      <pc:sldChg chg="delSp">
        <pc:chgData name="Calvanese, Pamela K." userId="25568d87-bd64-4f12-9c2a-17d3664cfe1a" providerId="ADAL" clId="{E01A2C86-0CAD-495B-BB18-AF18BE9084C0}" dt="2025-04-16T18:02:34.218" v="1347" actId="478"/>
        <pc:sldMkLst>
          <pc:docMk/>
          <pc:sldMk cId="2073780306" sldId="429"/>
        </pc:sldMkLst>
      </pc:sldChg>
      <pc:sldChg chg="delSp">
        <pc:chgData name="Calvanese, Pamela K." userId="25568d87-bd64-4f12-9c2a-17d3664cfe1a" providerId="ADAL" clId="{E01A2C86-0CAD-495B-BB18-AF18BE9084C0}" dt="2025-04-16T18:02:42.657" v="1349" actId="478"/>
        <pc:sldMkLst>
          <pc:docMk/>
          <pc:sldMk cId="3019077442" sldId="430"/>
        </pc:sldMkLst>
      </pc:sldChg>
      <pc:sldChg chg="del">
        <pc:chgData name="Calvanese, Pamela K." userId="25568d87-bd64-4f12-9c2a-17d3664cfe1a" providerId="ADAL" clId="{E01A2C86-0CAD-495B-BB18-AF18BE9084C0}" dt="2025-04-16T17:34:18.179" v="1151" actId="47"/>
        <pc:sldMkLst>
          <pc:docMk/>
          <pc:sldMk cId="1994733361" sldId="431"/>
        </pc:sldMkLst>
      </pc:sldChg>
      <pc:sldChg chg="ord">
        <pc:chgData name="Calvanese, Pamela K." userId="25568d87-bd64-4f12-9c2a-17d3664cfe1a" providerId="ADAL" clId="{E01A2C86-0CAD-495B-BB18-AF18BE9084C0}" dt="2025-04-16T17:56:11.826" v="1194"/>
        <pc:sldMkLst>
          <pc:docMk/>
          <pc:sldMk cId="1775619128" sldId="432"/>
        </pc:sldMkLst>
      </pc:sldChg>
      <pc:sldChg chg="ord">
        <pc:chgData name="Calvanese, Pamela K." userId="25568d87-bd64-4f12-9c2a-17d3664cfe1a" providerId="ADAL" clId="{E01A2C86-0CAD-495B-BB18-AF18BE9084C0}" dt="2025-04-16T18:00:25.534" v="1288"/>
        <pc:sldMkLst>
          <pc:docMk/>
          <pc:sldMk cId="1118377507" sldId="436"/>
        </pc:sldMkLst>
      </pc:sldChg>
      <pc:sldChg chg="delSp">
        <pc:chgData name="Calvanese, Pamela K." userId="25568d87-bd64-4f12-9c2a-17d3664cfe1a" providerId="ADAL" clId="{E01A2C86-0CAD-495B-BB18-AF18BE9084C0}" dt="2025-04-16T18:03:37.672" v="1357" actId="478"/>
        <pc:sldMkLst>
          <pc:docMk/>
          <pc:sldMk cId="2353680931" sldId="438"/>
        </pc:sldMkLst>
      </pc:sldChg>
      <pc:sldChg chg="delSp">
        <pc:chgData name="Calvanese, Pamela K." userId="25568d87-bd64-4f12-9c2a-17d3664cfe1a" providerId="ADAL" clId="{E01A2C86-0CAD-495B-BB18-AF18BE9084C0}" dt="2025-04-16T18:03:41.464" v="1358" actId="478"/>
        <pc:sldMkLst>
          <pc:docMk/>
          <pc:sldMk cId="2543118208" sldId="439"/>
        </pc:sldMkLst>
      </pc:sldChg>
      <pc:sldChg chg="del">
        <pc:chgData name="Calvanese, Pamela K." userId="25568d87-bd64-4f12-9c2a-17d3664cfe1a" providerId="ADAL" clId="{E01A2C86-0CAD-495B-BB18-AF18BE9084C0}" dt="2025-04-16T18:42:49.377" v="1541" actId="2696"/>
        <pc:sldMkLst>
          <pc:docMk/>
          <pc:sldMk cId="3310218578" sldId="441"/>
        </pc:sldMkLst>
      </pc:sldChg>
      <pc:sldChg chg="addSp delSp modSp mod">
        <pc:chgData name="Calvanese, Pamela K." userId="25568d87-bd64-4f12-9c2a-17d3664cfe1a" providerId="ADAL" clId="{E01A2C86-0CAD-495B-BB18-AF18BE9084C0}" dt="2025-04-18T19:33:21.542" v="3040" actId="478"/>
        <pc:sldMkLst>
          <pc:docMk/>
          <pc:sldMk cId="3422033483" sldId="446"/>
        </pc:sldMkLst>
        <pc:spChg chg="mod">
          <ac:chgData name="Calvanese, Pamela K." userId="25568d87-bd64-4f12-9c2a-17d3664cfe1a" providerId="ADAL" clId="{E01A2C86-0CAD-495B-BB18-AF18BE9084C0}" dt="2025-04-18T19:33:00.653" v="3037" actId="255"/>
          <ac:spMkLst>
            <pc:docMk/>
            <pc:sldMk cId="3422033483" sldId="446"/>
            <ac:spMk id="5" creationId="{00000000-0000-0000-0000-000000000000}"/>
          </ac:spMkLst>
        </pc:spChg>
      </pc:sldChg>
      <pc:sldChg chg="modSp mod">
        <pc:chgData name="Calvanese, Pamela K." userId="25568d87-bd64-4f12-9c2a-17d3664cfe1a" providerId="ADAL" clId="{E01A2C86-0CAD-495B-BB18-AF18BE9084C0}" dt="2025-04-18T19:26:46.847" v="3015" actId="20577"/>
        <pc:sldMkLst>
          <pc:docMk/>
          <pc:sldMk cId="15691148" sldId="447"/>
        </pc:sldMkLst>
        <pc:spChg chg="mod">
          <ac:chgData name="Calvanese, Pamela K." userId="25568d87-bd64-4f12-9c2a-17d3664cfe1a" providerId="ADAL" clId="{E01A2C86-0CAD-495B-BB18-AF18BE9084C0}" dt="2025-04-18T19:26:46.847" v="3015" actId="20577"/>
          <ac:spMkLst>
            <pc:docMk/>
            <pc:sldMk cId="15691148" sldId="447"/>
            <ac:spMk id="6" creationId="{D7D34F17-3F7A-7C3F-8F9B-019AC168FB4D}"/>
          </ac:spMkLst>
        </pc:spChg>
      </pc:sldChg>
      <pc:sldChg chg="modSp mod">
        <pc:chgData name="Calvanese, Pamela K." userId="25568d87-bd64-4f12-9c2a-17d3664cfe1a" providerId="ADAL" clId="{E01A2C86-0CAD-495B-BB18-AF18BE9084C0}" dt="2025-04-16T15:59:48.292" v="921" actId="20577"/>
        <pc:sldMkLst>
          <pc:docMk/>
          <pc:sldMk cId="882590387" sldId="449"/>
        </pc:sldMkLst>
        <pc:spChg chg="mod">
          <ac:chgData name="Calvanese, Pamela K." userId="25568d87-bd64-4f12-9c2a-17d3664cfe1a" providerId="ADAL" clId="{E01A2C86-0CAD-495B-BB18-AF18BE9084C0}" dt="2025-04-16T15:59:48.292" v="921" actId="20577"/>
          <ac:spMkLst>
            <pc:docMk/>
            <pc:sldMk cId="882590387" sldId="449"/>
            <ac:spMk id="8" creationId="{426953B9-1CCE-D870-87BE-023ACDC89870}"/>
          </ac:spMkLst>
        </pc:spChg>
      </pc:sldChg>
      <pc:sldChg chg="modSp mod">
        <pc:chgData name="Calvanese, Pamela K." userId="25568d87-bd64-4f12-9c2a-17d3664cfe1a" providerId="ADAL" clId="{E01A2C86-0CAD-495B-BB18-AF18BE9084C0}" dt="2025-04-16T17:59:52.323" v="1286" actId="1035"/>
        <pc:sldMkLst>
          <pc:docMk/>
          <pc:sldMk cId="561268658" sldId="458"/>
        </pc:sldMkLst>
        <pc:spChg chg="mod">
          <ac:chgData name="Calvanese, Pamela K." userId="25568d87-bd64-4f12-9c2a-17d3664cfe1a" providerId="ADAL" clId="{E01A2C86-0CAD-495B-BB18-AF18BE9084C0}" dt="2025-04-16T17:59:52.323" v="1286" actId="1035"/>
          <ac:spMkLst>
            <pc:docMk/>
            <pc:sldMk cId="561268658" sldId="458"/>
            <ac:spMk id="2" creationId="{11C18AC6-FE5C-1A75-19A9-A663CBBE5067}"/>
          </ac:spMkLst>
        </pc:spChg>
        <pc:spChg chg="mod">
          <ac:chgData name="Calvanese, Pamela K." userId="25568d87-bd64-4f12-9c2a-17d3664cfe1a" providerId="ADAL" clId="{E01A2C86-0CAD-495B-BB18-AF18BE9084C0}" dt="2025-04-16T17:59:45.075" v="1269" actId="1035"/>
          <ac:spMkLst>
            <pc:docMk/>
            <pc:sldMk cId="561268658" sldId="458"/>
            <ac:spMk id="33" creationId="{8B581174-3CF3-A553-AD23-8680A9F7A09B}"/>
          </ac:spMkLst>
        </pc:spChg>
      </pc:sldChg>
      <pc:sldChg chg="addSp delSp modSp add mod">
        <pc:chgData name="Calvanese, Pamela K." userId="25568d87-bd64-4f12-9c2a-17d3664cfe1a" providerId="ADAL" clId="{E01A2C86-0CAD-495B-BB18-AF18BE9084C0}" dt="2025-04-18T18:41:48.047" v="2060" actId="478"/>
        <pc:sldMkLst>
          <pc:docMk/>
          <pc:sldMk cId="3267408712" sldId="459"/>
        </pc:sldMkLst>
        <pc:spChg chg="add mod">
          <ac:chgData name="Calvanese, Pamela K." userId="25568d87-bd64-4f12-9c2a-17d3664cfe1a" providerId="ADAL" clId="{E01A2C86-0CAD-495B-BB18-AF18BE9084C0}" dt="2025-04-16T15:19:50.289" v="341" actId="1037"/>
          <ac:spMkLst>
            <pc:docMk/>
            <pc:sldMk cId="3267408712" sldId="459"/>
            <ac:spMk id="3" creationId="{F4D90B02-6C74-F4D4-4788-96EF80DFD682}"/>
          </ac:spMkLst>
        </pc:spChg>
        <pc:spChg chg="add del mod">
          <ac:chgData name="Calvanese, Pamela K." userId="25568d87-bd64-4f12-9c2a-17d3664cfe1a" providerId="ADAL" clId="{E01A2C86-0CAD-495B-BB18-AF18BE9084C0}" dt="2025-04-16T15:26:05.994" v="621" actId="1038"/>
          <ac:spMkLst>
            <pc:docMk/>
            <pc:sldMk cId="3267408712" sldId="459"/>
            <ac:spMk id="4" creationId="{E4FDDD63-4EF3-0EBE-E3E8-4B63B21F4ABD}"/>
          </ac:spMkLst>
        </pc:spChg>
        <pc:spChg chg="mod">
          <ac:chgData name="Calvanese, Pamela K." userId="25568d87-bd64-4f12-9c2a-17d3664cfe1a" providerId="ADAL" clId="{E01A2C86-0CAD-495B-BB18-AF18BE9084C0}" dt="2025-04-16T15:22:54.448" v="606" actId="1037"/>
          <ac:spMkLst>
            <pc:docMk/>
            <pc:sldMk cId="3267408712" sldId="459"/>
            <ac:spMk id="5" creationId="{7F181A32-A2A3-B437-87E5-41319C74FB15}"/>
          </ac:spMkLst>
        </pc:spChg>
        <pc:spChg chg="add mod">
          <ac:chgData name="Calvanese, Pamela K." userId="25568d87-bd64-4f12-9c2a-17d3664cfe1a" providerId="ADAL" clId="{E01A2C86-0CAD-495B-BB18-AF18BE9084C0}" dt="2025-04-16T15:21:19.226" v="473" actId="20577"/>
          <ac:spMkLst>
            <pc:docMk/>
            <pc:sldMk cId="3267408712" sldId="459"/>
            <ac:spMk id="6" creationId="{A5DD80DD-8CCF-219D-250F-ADD8BF9C91C0}"/>
          </ac:spMkLst>
        </pc:spChg>
      </pc:sldChg>
      <pc:sldChg chg="addSp modSp new add del mod ord">
        <pc:chgData name="Calvanese, Pamela K." userId="25568d87-bd64-4f12-9c2a-17d3664cfe1a" providerId="ADAL" clId="{E01A2C86-0CAD-495B-BB18-AF18BE9084C0}" dt="2025-04-16T18:54:19.102" v="1816"/>
        <pc:sldMkLst>
          <pc:docMk/>
          <pc:sldMk cId="3445771845" sldId="460"/>
        </pc:sldMkLst>
        <pc:spChg chg="add mod">
          <ac:chgData name="Calvanese, Pamela K." userId="25568d87-bd64-4f12-9c2a-17d3664cfe1a" providerId="ADAL" clId="{E01A2C86-0CAD-495B-BB18-AF18BE9084C0}" dt="2025-04-16T17:29:48.969" v="1072" actId="20577"/>
          <ac:spMkLst>
            <pc:docMk/>
            <pc:sldMk cId="3445771845" sldId="460"/>
            <ac:spMk id="3" creationId="{1AB0D0F1-82E3-61D7-0608-67E380CB0675}"/>
          </ac:spMkLst>
        </pc:spChg>
        <pc:spChg chg="add mod">
          <ac:chgData name="Calvanese, Pamela K." userId="25568d87-bd64-4f12-9c2a-17d3664cfe1a" providerId="ADAL" clId="{E01A2C86-0CAD-495B-BB18-AF18BE9084C0}" dt="2025-04-16T17:31:15.216" v="1120" actId="1037"/>
          <ac:spMkLst>
            <pc:docMk/>
            <pc:sldMk cId="3445771845" sldId="460"/>
            <ac:spMk id="4" creationId="{DBFB3ACA-4482-D46B-8F3E-2C6DD1BB8BA3}"/>
          </ac:spMkLst>
        </pc:spChg>
      </pc:sldChg>
      <pc:sldChg chg="addSp modSp new del mod ord">
        <pc:chgData name="Calvanese, Pamela K." userId="25568d87-bd64-4f12-9c2a-17d3664cfe1a" providerId="ADAL" clId="{E01A2C86-0CAD-495B-BB18-AF18BE9084C0}" dt="2025-04-16T17:54:29.728" v="1170" actId="47"/>
        <pc:sldMkLst>
          <pc:docMk/>
          <pc:sldMk cId="363291097" sldId="461"/>
        </pc:sldMkLst>
      </pc:sldChg>
      <pc:sldChg chg="new del">
        <pc:chgData name="Calvanese, Pamela K." userId="25568d87-bd64-4f12-9c2a-17d3664cfe1a" providerId="ADAL" clId="{E01A2C86-0CAD-495B-BB18-AF18BE9084C0}" dt="2025-04-16T17:32:18.283" v="1122" actId="680"/>
        <pc:sldMkLst>
          <pc:docMk/>
          <pc:sldMk cId="4054924680" sldId="461"/>
        </pc:sldMkLst>
      </pc:sldChg>
      <pc:sldChg chg="add ord">
        <pc:chgData name="Calvanese, Pamela K." userId="25568d87-bd64-4f12-9c2a-17d3664cfe1a" providerId="ADAL" clId="{E01A2C86-0CAD-495B-BB18-AF18BE9084C0}" dt="2025-04-16T18:55:00.036" v="1818"/>
        <pc:sldMkLst>
          <pc:docMk/>
          <pc:sldMk cId="3145544950" sldId="462"/>
        </pc:sldMkLst>
      </pc:sldChg>
      <pc:sldChg chg="add ord">
        <pc:chgData name="Calvanese, Pamela K." userId="25568d87-bd64-4f12-9c2a-17d3664cfe1a" providerId="ADAL" clId="{E01A2C86-0CAD-495B-BB18-AF18BE9084C0}" dt="2025-04-16T18:55:00.036" v="1818"/>
        <pc:sldMkLst>
          <pc:docMk/>
          <pc:sldMk cId="1166866228" sldId="463"/>
        </pc:sldMkLst>
      </pc:sldChg>
      <pc:sldChg chg="add del ord">
        <pc:chgData name="Calvanese, Pamela K." userId="25568d87-bd64-4f12-9c2a-17d3664cfe1a" providerId="ADAL" clId="{E01A2C86-0CAD-495B-BB18-AF18BE9084C0}" dt="2025-04-17T14:05:24.657" v="1989" actId="47"/>
        <pc:sldMkLst>
          <pc:docMk/>
          <pc:sldMk cId="3581143524" sldId="464"/>
        </pc:sldMkLst>
      </pc:sldChg>
      <pc:sldChg chg="add del ord">
        <pc:chgData name="Calvanese, Pamela K." userId="25568d87-bd64-4f12-9c2a-17d3664cfe1a" providerId="ADAL" clId="{E01A2C86-0CAD-495B-BB18-AF18BE9084C0}" dt="2025-04-17T14:04:00.428" v="1956" actId="47"/>
        <pc:sldMkLst>
          <pc:docMk/>
          <pc:sldMk cId="1100727906" sldId="465"/>
        </pc:sldMkLst>
      </pc:sldChg>
      <pc:sldChg chg="addSp delSp modSp new mod">
        <pc:chgData name="Calvanese, Pamela K." userId="25568d87-bd64-4f12-9c2a-17d3664cfe1a" providerId="ADAL" clId="{E01A2C86-0CAD-495B-BB18-AF18BE9084C0}" dt="2025-04-16T17:56:03.909" v="1192" actId="1036"/>
        <pc:sldMkLst>
          <pc:docMk/>
          <pc:sldMk cId="1647816109" sldId="466"/>
        </pc:sldMkLst>
        <pc:picChg chg="add mod">
          <ac:chgData name="Calvanese, Pamela K." userId="25568d87-bd64-4f12-9c2a-17d3664cfe1a" providerId="ADAL" clId="{E01A2C86-0CAD-495B-BB18-AF18BE9084C0}" dt="2025-04-16T17:56:03.909" v="1192" actId="1036"/>
          <ac:picMkLst>
            <pc:docMk/>
            <pc:sldMk cId="1647816109" sldId="466"/>
            <ac:picMk id="5" creationId="{D2BE0BA5-2C08-C34E-2E4A-3A01D340DF14}"/>
          </ac:picMkLst>
        </pc:picChg>
      </pc:sldChg>
      <pc:sldChg chg="addSp delSp modSp new mod ord">
        <pc:chgData name="Calvanese, Pamela K." userId="25568d87-bd64-4f12-9c2a-17d3664cfe1a" providerId="ADAL" clId="{E01A2C86-0CAD-495B-BB18-AF18BE9084C0}" dt="2025-04-16T18:02:02.925" v="1346" actId="1036"/>
        <pc:sldMkLst>
          <pc:docMk/>
          <pc:sldMk cId="3534547888" sldId="467"/>
        </pc:sldMkLst>
        <pc:grpChg chg="add mod">
          <ac:chgData name="Calvanese, Pamela K." userId="25568d87-bd64-4f12-9c2a-17d3664cfe1a" providerId="ADAL" clId="{E01A2C86-0CAD-495B-BB18-AF18BE9084C0}" dt="2025-04-16T18:02:02.925" v="1346" actId="1036"/>
          <ac:grpSpMkLst>
            <pc:docMk/>
            <pc:sldMk cId="3534547888" sldId="467"/>
            <ac:grpSpMk id="4" creationId="{72817943-C6F2-2DED-85DC-32B79E4169D5}"/>
          </ac:grpSpMkLst>
        </pc:grpChg>
        <pc:picChg chg="add del mod">
          <ac:chgData name="Calvanese, Pamela K." userId="25568d87-bd64-4f12-9c2a-17d3664cfe1a" providerId="ADAL" clId="{E01A2C86-0CAD-495B-BB18-AF18BE9084C0}" dt="2025-04-16T18:01:48.233" v="1332" actId="478"/>
          <ac:picMkLst>
            <pc:docMk/>
            <pc:sldMk cId="3534547888" sldId="467"/>
            <ac:picMk id="5" creationId="{D5E8AB5D-5419-A7D5-05CE-1C6D7A191938}"/>
          </ac:picMkLst>
        </pc:picChg>
        <pc:picChg chg="mod">
          <ac:chgData name="Calvanese, Pamela K." userId="25568d87-bd64-4f12-9c2a-17d3664cfe1a" providerId="ADAL" clId="{E01A2C86-0CAD-495B-BB18-AF18BE9084C0}" dt="2025-04-16T18:01:12.401" v="1293"/>
          <ac:picMkLst>
            <pc:docMk/>
            <pc:sldMk cId="3534547888" sldId="467"/>
            <ac:picMk id="7" creationId="{58EC941F-9827-3F70-3B33-0F8685B9FA05}"/>
          </ac:picMkLst>
        </pc:picChg>
        <pc:cxnChg chg="mod">
          <ac:chgData name="Calvanese, Pamela K." userId="25568d87-bd64-4f12-9c2a-17d3664cfe1a" providerId="ADAL" clId="{E01A2C86-0CAD-495B-BB18-AF18BE9084C0}" dt="2025-04-16T18:01:12.401" v="1293"/>
          <ac:cxnSpMkLst>
            <pc:docMk/>
            <pc:sldMk cId="3534547888" sldId="467"/>
            <ac:cxnSpMk id="6" creationId="{2BD37055-E14D-9CB4-7B2A-7FDB4AACEC21}"/>
          </ac:cxnSpMkLst>
        </pc:cxnChg>
        <pc:cxnChg chg="mod">
          <ac:chgData name="Calvanese, Pamela K." userId="25568d87-bd64-4f12-9c2a-17d3664cfe1a" providerId="ADAL" clId="{E01A2C86-0CAD-495B-BB18-AF18BE9084C0}" dt="2025-04-16T18:01:12.401" v="1293"/>
          <ac:cxnSpMkLst>
            <pc:docMk/>
            <pc:sldMk cId="3534547888" sldId="467"/>
            <ac:cxnSpMk id="8" creationId="{95B460E2-0DF5-AFB9-6CC6-FD9F5D0E6133}"/>
          </ac:cxnSpMkLst>
        </pc:cxnChg>
      </pc:sldChg>
      <pc:sldChg chg="modSp add del mod ord">
        <pc:chgData name="Calvanese, Pamela K." userId="25568d87-bd64-4f12-9c2a-17d3664cfe1a" providerId="ADAL" clId="{E01A2C86-0CAD-495B-BB18-AF18BE9084C0}" dt="2025-04-16T19:00:33.028" v="1856" actId="47"/>
        <pc:sldMkLst>
          <pc:docMk/>
          <pc:sldMk cId="2138617663" sldId="468"/>
        </pc:sldMkLst>
      </pc:sldChg>
      <pc:sldChg chg="new del">
        <pc:chgData name="Calvanese, Pamela K." userId="25568d87-bd64-4f12-9c2a-17d3664cfe1a" providerId="ADAL" clId="{E01A2C86-0CAD-495B-BB18-AF18BE9084C0}" dt="2025-04-16T18:14:08.727" v="1422" actId="47"/>
        <pc:sldMkLst>
          <pc:docMk/>
          <pc:sldMk cId="1049664678" sldId="469"/>
        </pc:sldMkLst>
      </pc:sldChg>
      <pc:sldChg chg="modSp add del mod ord">
        <pc:chgData name="Calvanese, Pamela K." userId="25568d87-bd64-4f12-9c2a-17d3664cfe1a" providerId="ADAL" clId="{E01A2C86-0CAD-495B-BB18-AF18BE9084C0}" dt="2025-04-16T19:01:22.049" v="1874" actId="47"/>
        <pc:sldMkLst>
          <pc:docMk/>
          <pc:sldMk cId="3328841774" sldId="469"/>
        </pc:sldMkLst>
      </pc:sldChg>
      <pc:sldChg chg="add del ord">
        <pc:chgData name="Calvanese, Pamela K." userId="25568d87-bd64-4f12-9c2a-17d3664cfe1a" providerId="ADAL" clId="{E01A2C86-0CAD-495B-BB18-AF18BE9084C0}" dt="2025-04-16T19:02:08.004" v="1902" actId="47"/>
        <pc:sldMkLst>
          <pc:docMk/>
          <pc:sldMk cId="2947907974" sldId="470"/>
        </pc:sldMkLst>
      </pc:sldChg>
      <pc:sldChg chg="modSp add mod ord">
        <pc:chgData name="Calvanese, Pamela K." userId="25568d87-bd64-4f12-9c2a-17d3664cfe1a" providerId="ADAL" clId="{E01A2C86-0CAD-495B-BB18-AF18BE9084C0}" dt="2025-04-18T19:27:10.797" v="3021" actId="20577"/>
        <pc:sldMkLst>
          <pc:docMk/>
          <pc:sldMk cId="924649739" sldId="471"/>
        </pc:sldMkLst>
        <pc:spChg chg="mod">
          <ac:chgData name="Calvanese, Pamela K." userId="25568d87-bd64-4f12-9c2a-17d3664cfe1a" providerId="ADAL" clId="{E01A2C86-0CAD-495B-BB18-AF18BE9084C0}" dt="2025-04-18T19:27:10.797" v="3021" actId="20577"/>
          <ac:spMkLst>
            <pc:docMk/>
            <pc:sldMk cId="924649739" sldId="471"/>
            <ac:spMk id="2" creationId="{00000000-0000-0000-0000-000000000000}"/>
          </ac:spMkLst>
        </pc:spChg>
      </pc:sldChg>
      <pc:sldChg chg="addSp modSp new del mod">
        <pc:chgData name="Calvanese, Pamela K." userId="25568d87-bd64-4f12-9c2a-17d3664cfe1a" providerId="ADAL" clId="{E01A2C86-0CAD-495B-BB18-AF18BE9084C0}" dt="2025-04-16T18:47:06.016" v="1550" actId="2696"/>
        <pc:sldMkLst>
          <pc:docMk/>
          <pc:sldMk cId="3275733586" sldId="471"/>
        </pc:sldMkLst>
      </pc:sldChg>
      <pc:sldChg chg="new del">
        <pc:chgData name="Calvanese, Pamela K." userId="25568d87-bd64-4f12-9c2a-17d3664cfe1a" providerId="ADAL" clId="{E01A2C86-0CAD-495B-BB18-AF18BE9084C0}" dt="2025-04-16T18:58:34.350" v="1826" actId="47"/>
        <pc:sldMkLst>
          <pc:docMk/>
          <pc:sldMk cId="3788588" sldId="472"/>
        </pc:sldMkLst>
      </pc:sldChg>
      <pc:sldChg chg="addSp modSp new mod">
        <pc:chgData name="Calvanese, Pamela K." userId="25568d87-bd64-4f12-9c2a-17d3664cfe1a" providerId="ADAL" clId="{E01A2C86-0CAD-495B-BB18-AF18BE9084C0}" dt="2025-04-16T19:00:26.819" v="1855" actId="1035"/>
        <pc:sldMkLst>
          <pc:docMk/>
          <pc:sldMk cId="3573539827" sldId="472"/>
        </pc:sldMkLst>
        <pc:picChg chg="add mod">
          <ac:chgData name="Calvanese, Pamela K." userId="25568d87-bd64-4f12-9c2a-17d3664cfe1a" providerId="ADAL" clId="{E01A2C86-0CAD-495B-BB18-AF18BE9084C0}" dt="2025-04-16T19:00:26.819" v="1855" actId="1035"/>
          <ac:picMkLst>
            <pc:docMk/>
            <pc:sldMk cId="3573539827" sldId="472"/>
            <ac:picMk id="2" creationId="{9845F8A3-981A-9F11-3599-4486AEFBAC6C}"/>
          </ac:picMkLst>
        </pc:picChg>
      </pc:sldChg>
      <pc:sldChg chg="addSp delSp modSp new mod">
        <pc:chgData name="Calvanese, Pamela K." userId="25568d87-bd64-4f12-9c2a-17d3664cfe1a" providerId="ADAL" clId="{E01A2C86-0CAD-495B-BB18-AF18BE9084C0}" dt="2025-04-16T19:01:17.199" v="1873" actId="1036"/>
        <pc:sldMkLst>
          <pc:docMk/>
          <pc:sldMk cId="720302884" sldId="473"/>
        </pc:sldMkLst>
        <pc:spChg chg="add mod">
          <ac:chgData name="Calvanese, Pamela K." userId="25568d87-bd64-4f12-9c2a-17d3664cfe1a" providerId="ADAL" clId="{E01A2C86-0CAD-495B-BB18-AF18BE9084C0}" dt="2025-04-16T19:01:17.199" v="1873" actId="1036"/>
          <ac:spMkLst>
            <pc:docMk/>
            <pc:sldMk cId="720302884" sldId="473"/>
            <ac:spMk id="3" creationId="{3ED67BC4-8747-B5A4-134A-A5B219E5BA19}"/>
          </ac:spMkLst>
        </pc:spChg>
        <pc:spChg chg="add mod">
          <ac:chgData name="Calvanese, Pamela K." userId="25568d87-bd64-4f12-9c2a-17d3664cfe1a" providerId="ADAL" clId="{E01A2C86-0CAD-495B-BB18-AF18BE9084C0}" dt="2025-04-16T19:01:17.199" v="1873" actId="1036"/>
          <ac:spMkLst>
            <pc:docMk/>
            <pc:sldMk cId="720302884" sldId="473"/>
            <ac:spMk id="4" creationId="{440A7164-B5FE-F897-E023-A53E8A2ABDF0}"/>
          </ac:spMkLst>
        </pc:spChg>
      </pc:sldChg>
      <pc:sldChg chg="addSp delSp modSp new mod">
        <pc:chgData name="Calvanese, Pamela K." userId="25568d87-bd64-4f12-9c2a-17d3664cfe1a" providerId="ADAL" clId="{E01A2C86-0CAD-495B-BB18-AF18BE9084C0}" dt="2025-04-16T19:01:59.012" v="1901" actId="1037"/>
        <pc:sldMkLst>
          <pc:docMk/>
          <pc:sldMk cId="1502226968" sldId="474"/>
        </pc:sldMkLst>
        <pc:spChg chg="add mod">
          <ac:chgData name="Calvanese, Pamela K." userId="25568d87-bd64-4f12-9c2a-17d3664cfe1a" providerId="ADAL" clId="{E01A2C86-0CAD-495B-BB18-AF18BE9084C0}" dt="2025-04-16T19:01:59.012" v="1901" actId="1037"/>
          <ac:spMkLst>
            <pc:docMk/>
            <pc:sldMk cId="1502226968" sldId="474"/>
            <ac:spMk id="4" creationId="{57F210BB-747C-297F-6666-D3DC2F8ACA0F}"/>
          </ac:spMkLst>
        </pc:spChg>
        <pc:spChg chg="add mod">
          <ac:chgData name="Calvanese, Pamela K." userId="25568d87-bd64-4f12-9c2a-17d3664cfe1a" providerId="ADAL" clId="{E01A2C86-0CAD-495B-BB18-AF18BE9084C0}" dt="2025-04-16T19:01:59.012" v="1901" actId="1037"/>
          <ac:spMkLst>
            <pc:docMk/>
            <pc:sldMk cId="1502226968" sldId="474"/>
            <ac:spMk id="5" creationId="{9749E191-B532-0B5C-D62B-F1C7B5595EEC}"/>
          </ac:spMkLst>
        </pc:spChg>
        <pc:picChg chg="add mod">
          <ac:chgData name="Calvanese, Pamela K." userId="25568d87-bd64-4f12-9c2a-17d3664cfe1a" providerId="ADAL" clId="{E01A2C86-0CAD-495B-BB18-AF18BE9084C0}" dt="2025-04-16T19:01:59.012" v="1901" actId="1037"/>
          <ac:picMkLst>
            <pc:docMk/>
            <pc:sldMk cId="1502226968" sldId="474"/>
            <ac:picMk id="3" creationId="{1247F877-67E6-8F49-57DF-66C3DED03627}"/>
          </ac:picMkLst>
        </pc:picChg>
      </pc:sldChg>
      <pc:sldChg chg="new del ord">
        <pc:chgData name="Calvanese, Pamela K." userId="25568d87-bd64-4f12-9c2a-17d3664cfe1a" providerId="ADAL" clId="{E01A2C86-0CAD-495B-BB18-AF18BE9084C0}" dt="2025-04-16T19:04:11.715" v="1917" actId="47"/>
        <pc:sldMkLst>
          <pc:docMk/>
          <pc:sldMk cId="1412323027" sldId="475"/>
        </pc:sldMkLst>
      </pc:sldChg>
      <pc:sldChg chg="addSp delSp modSp new add del mod ord">
        <pc:chgData name="Calvanese, Pamela K." userId="25568d87-bd64-4f12-9c2a-17d3664cfe1a" providerId="ADAL" clId="{E01A2C86-0CAD-495B-BB18-AF18BE9084C0}" dt="2025-04-17T14:03:55.041" v="1955" actId="47"/>
        <pc:sldMkLst>
          <pc:docMk/>
          <pc:sldMk cId="1558272401" sldId="475"/>
        </pc:sldMkLst>
        <pc:spChg chg="add mod">
          <ac:chgData name="Calvanese, Pamela K." userId="25568d87-bd64-4f12-9c2a-17d3664cfe1a" providerId="ADAL" clId="{E01A2C86-0CAD-495B-BB18-AF18BE9084C0}" dt="2025-04-17T14:02:36.015" v="1953" actId="113"/>
          <ac:spMkLst>
            <pc:docMk/>
            <pc:sldMk cId="1558272401" sldId="475"/>
            <ac:spMk id="6" creationId="{5BA7A0C2-E531-A1BF-4355-DE6668E5A2B5}"/>
          </ac:spMkLst>
        </pc:spChg>
        <pc:spChg chg="add mod">
          <ac:chgData name="Calvanese, Pamela K." userId="25568d87-bd64-4f12-9c2a-17d3664cfe1a" providerId="ADAL" clId="{E01A2C86-0CAD-495B-BB18-AF18BE9084C0}" dt="2025-04-17T14:02:15.723" v="1952" actId="1036"/>
          <ac:spMkLst>
            <pc:docMk/>
            <pc:sldMk cId="1558272401" sldId="475"/>
            <ac:spMk id="7" creationId="{57073D2C-A8DB-3E5A-F76B-B40DC6CC88B8}"/>
          </ac:spMkLst>
        </pc:spChg>
      </pc:sldChg>
      <pc:sldChg chg="addSp delSp modSp new del mod">
        <pc:chgData name="Calvanese, Pamela K." userId="25568d87-bd64-4f12-9c2a-17d3664cfe1a" providerId="ADAL" clId="{E01A2C86-0CAD-495B-BB18-AF18BE9084C0}" dt="2025-04-16T19:03:37.046" v="1913" actId="47"/>
        <pc:sldMkLst>
          <pc:docMk/>
          <pc:sldMk cId="2868792118" sldId="475"/>
        </pc:sldMkLst>
      </pc:sldChg>
      <pc:sldChg chg="addSp delSp modSp new mod ord">
        <pc:chgData name="Calvanese, Pamela K." userId="25568d87-bd64-4f12-9c2a-17d3664cfe1a" providerId="ADAL" clId="{E01A2C86-0CAD-495B-BB18-AF18BE9084C0}" dt="2025-04-17T14:05:34.105" v="2005" actId="1036"/>
        <pc:sldMkLst>
          <pc:docMk/>
          <pc:sldMk cId="1175662775" sldId="476"/>
        </pc:sldMkLst>
        <pc:spChg chg="add mod">
          <ac:chgData name="Calvanese, Pamela K." userId="25568d87-bd64-4f12-9c2a-17d3664cfe1a" providerId="ADAL" clId="{E01A2C86-0CAD-495B-BB18-AF18BE9084C0}" dt="2025-04-17T14:05:34.105" v="2005" actId="1036"/>
          <ac:spMkLst>
            <pc:docMk/>
            <pc:sldMk cId="1175662775" sldId="476"/>
            <ac:spMk id="6" creationId="{4C203E78-9BF2-4E70-3879-BE169AF4DBE6}"/>
          </ac:spMkLst>
        </pc:spChg>
        <pc:picChg chg="add mod">
          <ac:chgData name="Calvanese, Pamela K." userId="25568d87-bd64-4f12-9c2a-17d3664cfe1a" providerId="ADAL" clId="{E01A2C86-0CAD-495B-BB18-AF18BE9084C0}" dt="2025-04-17T14:05:34.105" v="2005" actId="1036"/>
          <ac:picMkLst>
            <pc:docMk/>
            <pc:sldMk cId="1175662775" sldId="476"/>
            <ac:picMk id="7" creationId="{5180111A-C301-515E-A85F-76FA444BE333}"/>
          </ac:picMkLst>
        </pc:picChg>
      </pc:sldChg>
      <pc:sldChg chg="addSp delSp modSp new del mod ord">
        <pc:chgData name="Calvanese, Pamela K." userId="25568d87-bd64-4f12-9c2a-17d3664cfe1a" providerId="ADAL" clId="{E01A2C86-0CAD-495B-BB18-AF18BE9084C0}" dt="2025-04-17T14:09:54.022" v="2021" actId="2696"/>
        <pc:sldMkLst>
          <pc:docMk/>
          <pc:sldMk cId="1587494297" sldId="477"/>
        </pc:sldMkLst>
      </pc:sldChg>
      <pc:sldMasterChg chg="add addSldLayout">
        <pc:chgData name="Calvanese, Pamela K." userId="25568d87-bd64-4f12-9c2a-17d3664cfe1a" providerId="ADAL" clId="{E01A2C86-0CAD-495B-BB18-AF18BE9084C0}" dt="2025-04-16T18:47:18.652" v="1551" actId="27028"/>
        <pc:sldMasterMkLst>
          <pc:docMk/>
          <pc:sldMasterMk cId="1442484165" sldId="2147483660"/>
        </pc:sldMasterMkLst>
        <pc:sldLayoutChg chg="add">
          <pc:chgData name="Calvanese, Pamela K." userId="25568d87-bd64-4f12-9c2a-17d3664cfe1a" providerId="ADAL" clId="{E01A2C86-0CAD-495B-BB18-AF18BE9084C0}" dt="2025-04-16T17:46:05.634" v="1156" actId="27028"/>
          <pc:sldLayoutMkLst>
            <pc:docMk/>
            <pc:sldMasterMk cId="1442484165" sldId="2147483660"/>
            <pc:sldLayoutMk cId="1283872409" sldId="2147483665"/>
          </pc:sldLayoutMkLst>
        </pc:sldLayoutChg>
        <pc:sldLayoutChg chg="add">
          <pc:chgData name="Calvanese, Pamela K." userId="25568d87-bd64-4f12-9c2a-17d3664cfe1a" providerId="ADAL" clId="{E01A2C86-0CAD-495B-BB18-AF18BE9084C0}" dt="2025-04-16T18:47:18.652" v="1551" actId="27028"/>
          <pc:sldLayoutMkLst>
            <pc:docMk/>
            <pc:sldMasterMk cId="1442484165" sldId="2147483660"/>
            <pc:sldLayoutMk cId="594964690" sldId="2147483693"/>
          </pc:sldLayoutMkLst>
        </pc:sldLayoutChg>
        <pc:sldLayoutChg chg="add">
          <pc:chgData name="Calvanese, Pamela K." userId="25568d87-bd64-4f12-9c2a-17d3664cfe1a" providerId="ADAL" clId="{E01A2C86-0CAD-495B-BB18-AF18BE9084C0}" dt="2025-04-16T17:48:06.158" v="1162" actId="27028"/>
          <pc:sldLayoutMkLst>
            <pc:docMk/>
            <pc:sldMasterMk cId="1442484165" sldId="2147483660"/>
            <pc:sldLayoutMk cId="324712021" sldId="2147483717"/>
          </pc:sldLayoutMkLst>
        </pc:sldLayoutChg>
      </pc:sldMasterChg>
      <pc:sldMasterChg chg="add addSldLayout">
        <pc:chgData name="Calvanese, Pamela K." userId="25568d87-bd64-4f12-9c2a-17d3664cfe1a" providerId="ADAL" clId="{E01A2C86-0CAD-495B-BB18-AF18BE9084C0}" dt="2025-04-16T17:48:02.276" v="1160" actId="27028"/>
        <pc:sldMasterMkLst>
          <pc:docMk/>
          <pc:sldMasterMk cId="3067668650" sldId="2147483768"/>
        </pc:sldMasterMkLst>
        <pc:sldLayoutChg chg="add">
          <pc:chgData name="Calvanese, Pamela K." userId="25568d87-bd64-4f12-9c2a-17d3664cfe1a" providerId="ADAL" clId="{E01A2C86-0CAD-495B-BB18-AF18BE9084C0}" dt="2025-04-16T17:48:02.276" v="1160" actId="27028"/>
          <pc:sldLayoutMkLst>
            <pc:docMk/>
            <pc:sldMasterMk cId="3067668650" sldId="2147483768"/>
            <pc:sldLayoutMk cId="2294648955" sldId="2147483775"/>
          </pc:sldLayoutMkLst>
        </pc:sldLayoutChg>
      </pc:sldMasterChg>
      <pc:sldMasterChg chg="delSldLayout">
        <pc:chgData name="Calvanese, Pamela K." userId="25568d87-bd64-4f12-9c2a-17d3664cfe1a" providerId="ADAL" clId="{E01A2C86-0CAD-495B-BB18-AF18BE9084C0}" dt="2025-04-16T18:42:49.377" v="1541" actId="2696"/>
        <pc:sldMasterMkLst>
          <pc:docMk/>
          <pc:sldMasterMk cId="0" sldId="2147483989"/>
        </pc:sldMasterMkLst>
        <pc:sldLayoutChg chg="del">
          <pc:chgData name="Calvanese, Pamela K." userId="25568d87-bd64-4f12-9c2a-17d3664cfe1a" providerId="ADAL" clId="{E01A2C86-0CAD-495B-BB18-AF18BE9084C0}" dt="2025-04-16T18:42:49.377" v="1541" actId="2696"/>
          <pc:sldLayoutMkLst>
            <pc:docMk/>
            <pc:sldMasterMk cId="0" sldId="2147483989"/>
            <pc:sldLayoutMk cId="272585015" sldId="2147484180"/>
          </pc:sldLayoutMkLst>
        </pc:sldLayoutChg>
      </pc:sldMasterChg>
    </pc:docChg>
  </pc:docChgLst>
  <pc:docChgLst>
    <pc:chgData name="Calvanese, Pamela K." userId="S::pamela.calvanese@stonybrookmedicine.edu::25568d87-bd64-4f12-9c2a-17d3664cfe1a" providerId="AD" clId="Web-{EAFA3068-01EC-61BD-F28B-52EB0D19F4EF}"/>
    <pc:docChg chg="modSld">
      <pc:chgData name="Calvanese, Pamela K." userId="S::pamela.calvanese@stonybrookmedicine.edu::25568d87-bd64-4f12-9c2a-17d3664cfe1a" providerId="AD" clId="Web-{EAFA3068-01EC-61BD-F28B-52EB0D19F4EF}" dt="2025-04-21T13:57:24.261" v="4" actId="20577"/>
      <pc:docMkLst>
        <pc:docMk/>
      </pc:docMkLst>
      <pc:sldChg chg="modSp">
        <pc:chgData name="Calvanese, Pamela K." userId="S::pamela.calvanese@stonybrookmedicine.edu::25568d87-bd64-4f12-9c2a-17d3664cfe1a" providerId="AD" clId="Web-{EAFA3068-01EC-61BD-F28B-52EB0D19F4EF}" dt="2025-04-21T13:57:24.261" v="4" actId="20577"/>
        <pc:sldMkLst>
          <pc:docMk/>
          <pc:sldMk cId="3582013708" sldId="343"/>
        </pc:sldMkLst>
        <pc:spChg chg="mod">
          <ac:chgData name="Calvanese, Pamela K." userId="S::pamela.calvanese@stonybrookmedicine.edu::25568d87-bd64-4f12-9c2a-17d3664cfe1a" providerId="AD" clId="Web-{EAFA3068-01EC-61BD-F28B-52EB0D19F4EF}" dt="2025-04-21T13:57:24.261" v="4" actId="20577"/>
          <ac:spMkLst>
            <pc:docMk/>
            <pc:sldMk cId="3582013708" sldId="343"/>
            <ac:spMk id="3" creationId="{04C62442-51D1-211E-F4BA-726E791D071B}"/>
          </ac:spMkLst>
        </pc:spChg>
      </pc:sldChg>
    </pc:docChg>
  </pc:docChgLst>
  <pc:docChgLst>
    <pc:chgData name="Adams, Tamasin R" userId="bddcf30c-98b5-438a-b173-9682af921bca" providerId="ADAL" clId="{55CFED55-F097-4F28-824D-CC7A14F3002A}"/>
    <pc:docChg chg="custSel modSld">
      <pc:chgData name="Adams, Tamasin R" userId="bddcf30c-98b5-438a-b173-9682af921bca" providerId="ADAL" clId="{55CFED55-F097-4F28-824D-CC7A14F3002A}" dt="2025-04-23T18:24:53.726" v="1" actId="313"/>
      <pc:docMkLst>
        <pc:docMk/>
      </pc:docMkLst>
      <pc:sldChg chg="modSp mod">
        <pc:chgData name="Adams, Tamasin R" userId="bddcf30c-98b5-438a-b173-9682af921bca" providerId="ADAL" clId="{55CFED55-F097-4F28-824D-CC7A14F3002A}" dt="2025-04-23T18:24:53.726" v="1" actId="313"/>
        <pc:sldMkLst>
          <pc:docMk/>
          <pc:sldMk cId="3137360416" sldId="414"/>
        </pc:sldMkLst>
        <pc:spChg chg="mod">
          <ac:chgData name="Adams, Tamasin R" userId="bddcf30c-98b5-438a-b173-9682af921bca" providerId="ADAL" clId="{55CFED55-F097-4F28-824D-CC7A14F3002A}" dt="2025-04-23T18:24:53.726" v="1" actId="313"/>
          <ac:spMkLst>
            <pc:docMk/>
            <pc:sldMk cId="3137360416" sldId="414"/>
            <ac:spMk id="64517" creationId="{00000000-0000-0000-0000-000000000000}"/>
          </ac:spMkLst>
        </pc:spChg>
      </pc:sldChg>
      <pc:sldChg chg="modSp mod">
        <pc:chgData name="Adams, Tamasin R" userId="bddcf30c-98b5-438a-b173-9682af921bca" providerId="ADAL" clId="{55CFED55-F097-4F28-824D-CC7A14F3002A}" dt="2025-04-23T18:24:45.802" v="0" actId="313"/>
        <pc:sldMkLst>
          <pc:docMk/>
          <pc:sldMk cId="3587698061" sldId="428"/>
        </pc:sldMkLst>
        <pc:spChg chg="mod">
          <ac:chgData name="Adams, Tamasin R" userId="bddcf30c-98b5-438a-b173-9682af921bca" providerId="ADAL" clId="{55CFED55-F097-4F28-824D-CC7A14F3002A}" dt="2025-04-23T18:24:45.802" v="0" actId="313"/>
          <ac:spMkLst>
            <pc:docMk/>
            <pc:sldMk cId="3587698061" sldId="428"/>
            <ac:spMk id="67586" creationId="{00000000-0000-0000-0000-000000000000}"/>
          </ac:spMkLst>
        </pc:spChg>
      </pc:sldChg>
    </pc:docChg>
  </pc:docChgLst>
  <pc:docChgLst>
    <pc:chgData name="Calvanese, Pamela K." userId="S::pamela.calvanese@stonybrookmedicine.edu::25568d87-bd64-4f12-9c2a-17d3664cfe1a" providerId="AD" clId="Web-{F2E3FD78-24AC-B30B-E062-B062E43B323A}"/>
    <pc:docChg chg="modSld">
      <pc:chgData name="Calvanese, Pamela K." userId="S::pamela.calvanese@stonybrookmedicine.edu::25568d87-bd64-4f12-9c2a-17d3664cfe1a" providerId="AD" clId="Web-{F2E3FD78-24AC-B30B-E062-B062E43B323A}" dt="2025-04-21T14:05:03.150" v="12" actId="20577"/>
      <pc:docMkLst>
        <pc:docMk/>
      </pc:docMkLst>
      <pc:sldChg chg="modSp">
        <pc:chgData name="Calvanese, Pamela K." userId="S::pamela.calvanese@stonybrookmedicine.edu::25568d87-bd64-4f12-9c2a-17d3664cfe1a" providerId="AD" clId="Web-{F2E3FD78-24AC-B30B-E062-B062E43B323A}" dt="2025-04-21T14:05:03.150" v="12" actId="20577"/>
        <pc:sldMkLst>
          <pc:docMk/>
          <pc:sldMk cId="3582013708" sldId="343"/>
        </pc:sldMkLst>
        <pc:spChg chg="mod">
          <ac:chgData name="Calvanese, Pamela K." userId="S::pamela.calvanese@stonybrookmedicine.edu::25568d87-bd64-4f12-9c2a-17d3664cfe1a" providerId="AD" clId="Web-{F2E3FD78-24AC-B30B-E062-B062E43B323A}" dt="2025-04-21T14:05:03.150" v="12" actId="20577"/>
          <ac:spMkLst>
            <pc:docMk/>
            <pc:sldMk cId="3582013708" sldId="343"/>
            <ac:spMk id="3" creationId="{04C62442-51D1-211E-F4BA-726E791D071B}"/>
          </ac:spMkLst>
        </pc:spChg>
      </pc:sldChg>
    </pc:docChg>
  </pc:docChgLst>
  <pc:docChgLst>
    <pc:chgData name="Calvanese, Pamela K." userId="S::pamela.calvanese@stonybrookmedicine.edu::25568d87-bd64-4f12-9c2a-17d3664cfe1a" providerId="AD" clId="Web-{3070E8C7-3857-D0C3-22DD-223FB3115636}"/>
    <pc:docChg chg="modSld">
      <pc:chgData name="Calvanese, Pamela K." userId="S::pamela.calvanese@stonybrookmedicine.edu::25568d87-bd64-4f12-9c2a-17d3664cfe1a" providerId="AD" clId="Web-{3070E8C7-3857-D0C3-22DD-223FB3115636}" dt="2025-04-21T13:50:01.883" v="6" actId="20577"/>
      <pc:docMkLst>
        <pc:docMk/>
      </pc:docMkLst>
      <pc:sldChg chg="modSp">
        <pc:chgData name="Calvanese, Pamela K." userId="S::pamela.calvanese@stonybrookmedicine.edu::25568d87-bd64-4f12-9c2a-17d3664cfe1a" providerId="AD" clId="Web-{3070E8C7-3857-D0C3-22DD-223FB3115636}" dt="2025-04-21T13:50:01.883" v="6" actId="20577"/>
        <pc:sldMkLst>
          <pc:docMk/>
          <pc:sldMk cId="3582013708" sldId="343"/>
        </pc:sldMkLst>
        <pc:spChg chg="mod">
          <ac:chgData name="Calvanese, Pamela K." userId="S::pamela.calvanese@stonybrookmedicine.edu::25568d87-bd64-4f12-9c2a-17d3664cfe1a" providerId="AD" clId="Web-{3070E8C7-3857-D0C3-22DD-223FB3115636}" dt="2025-04-21T13:50:01.883" v="6" actId="20577"/>
          <ac:spMkLst>
            <pc:docMk/>
            <pc:sldMk cId="3582013708" sldId="343"/>
            <ac:spMk id="3" creationId="{04C62442-51D1-211E-F4BA-726E791D07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081D9E0B-F8A1-0341-8F1E-3EB195E03D2E}" type="datetime1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76477949-BCB2-F949-82BC-186A36F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7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8A60D2-4360-409D-B8B9-32CDF34F072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5380B1-EBE8-487A-8D10-3BCFE175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5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Important to wear the right size glove</a:t>
            </a:r>
          </a:p>
          <a:p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 not wash or sanitize or reuse your gloves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Gloves are NOT a substitute for hand washing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A5AEB-ECFC-4115-82EB-3918B406E38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B8ED-725F-49A8-912E-79F462E113E7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D222-E868-49F8-93EC-A7568C555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1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47283-3110-4515-A6D4-F94987F85B5F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F22A-B8D6-4F0C-901F-7241787FC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1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761BD2-4F37-4BA4-8A48-FFFF903FE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54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7125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85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M stack_2clr_pms1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842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34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1"/>
            <a:ext cx="8229600" cy="49911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"/>
            <a:ext cx="8229600" cy="55880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91106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16071" y="38227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16071" y="20193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16071" y="2159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5257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513840"/>
            <a:ext cx="6858000" cy="496316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4400"/>
              </a:lnSpc>
              <a:defRPr sz="4400" b="1" spc="0" baseline="0">
                <a:solidFill>
                  <a:schemeClr val="bg1"/>
                </a:solidFill>
                <a:latin typeface="Effra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THIS IS A TOPIC / </a:t>
            </a:r>
            <a:br>
              <a:rPr lang="en-US"/>
            </a:br>
            <a:r>
              <a:rPr lang="en-US"/>
              <a:t>CATEGORY SLIDE. TYPE IN ALL CAPS, EFFRA BOLD, 44 POINT SIZE.</a:t>
            </a:r>
          </a:p>
        </p:txBody>
      </p:sp>
    </p:spTree>
    <p:extLst>
      <p:ext uri="{BB962C8B-B14F-4D97-AF65-F5344CB8AC3E}">
        <p14:creationId xmlns:p14="http://schemas.microsoft.com/office/powerpoint/2010/main" val="59496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244760"/>
            <a:ext cx="228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6222864"/>
            <a:ext cx="5486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461000"/>
            <a:ext cx="7772400" cy="4376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445277"/>
            <a:ext cx="7769772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0"/>
            <a:ext cx="1597572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785600"/>
            <a:ext cx="1597572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3571200"/>
            <a:ext cx="1597572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8" y="-11800"/>
            <a:ext cx="2359025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8" y="1773800"/>
            <a:ext cx="2359025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8" y="3559400"/>
            <a:ext cx="2359025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921827"/>
            <a:ext cx="6019800" cy="33528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574675" indent="-168275" algn="l"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2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_childrens_horizstack_3c_C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1300" y="2025651"/>
            <a:ext cx="6100318" cy="2660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 userDrawn="1"/>
        </p:nvSpPr>
        <p:spPr>
          <a:xfrm>
            <a:off x="1600200" y="342903"/>
            <a:ext cx="7200900" cy="548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35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225243"/>
            <a:ext cx="228600" cy="384643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2674587"/>
            <a:ext cx="37338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0400" y="6172200"/>
            <a:ext cx="5486400" cy="43768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1067"/>
            <a:ext cx="7802454" cy="1181100"/>
          </a:xfrm>
        </p:spPr>
        <p:txBody>
          <a:bodyPr/>
          <a:lstStyle/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1905000"/>
            <a:ext cx="3732222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2198" y="1904439"/>
            <a:ext cx="3732222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67289" y="2660606"/>
            <a:ext cx="37338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508875" y="4961137"/>
            <a:ext cx="1737401" cy="719652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7870825" y="3"/>
            <a:ext cx="636996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 baseline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8.pd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 descr="SBU horz_2clr_cmy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42" r:id="rId2"/>
    <p:sldLayoutId id="2147484143" r:id="rId3"/>
    <p:sldLayoutId id="2147484144" r:id="rId4"/>
    <p:sldLayoutId id="2147484145" r:id="rId5"/>
    <p:sldLayoutId id="2147484146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4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BM horz_2clr_pms1.eps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olidFooterArt_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b_childrens_horiz_3c_Cnotag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99100" y="5876925"/>
            <a:ext cx="3223260" cy="624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8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14400" y="6158751"/>
            <a:ext cx="2065022" cy="48768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914400" y="5943600"/>
            <a:ext cx="80772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016752"/>
            <a:ext cx="304800" cy="84124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1"/>
            <a:ext cx="663787" cy="889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220028"/>
            <a:ext cx="5486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rgbClr val="A71E23"/>
                </a:solidFill>
                <a:latin typeface="Effra" panose="020B0603020203020204" pitchFamily="34" charset="0"/>
              </a:defRPr>
            </a:lvl1pPr>
          </a:lstStyle>
          <a:p>
            <a:r>
              <a:rPr lang="en-US"/>
              <a:t>Approved Sub Brand Name Here</a:t>
            </a:r>
            <a:endParaRPr lang="en-US" sz="120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429871"/>
            <a:ext cx="8077198" cy="15767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48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7" r:id="rId2"/>
    <p:sldLayoutId id="2147483665" r:id="rId3"/>
  </p:sldLayoutIdLst>
  <p:hf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600" b="1" i="0" kern="1200">
          <a:solidFill>
            <a:schemeClr val="tx1">
              <a:lumMod val="85000"/>
              <a:lumOff val="15000"/>
            </a:schemeClr>
          </a:solidFill>
          <a:latin typeface="Effra" panose="020B0603020203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9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44" userDrawn="1">
          <p15:clr>
            <a:srgbClr val="F26B43"/>
          </p15:clr>
        </p15:guide>
        <p15:guide id="6" orient="horz" pos="560" userDrawn="1">
          <p15:clr>
            <a:srgbClr val="F26B43"/>
          </p15:clr>
        </p15:guide>
        <p15:guide id="9" orient="horz" pos="4080" userDrawn="1">
          <p15:clr>
            <a:srgbClr val="F26B43"/>
          </p15:clr>
        </p15:guide>
        <p15:guide id="11" orient="horz" pos="1200" userDrawn="1">
          <p15:clr>
            <a:srgbClr val="F26B43"/>
          </p15:clr>
        </p15:guide>
        <p15:guide id="12" pos="576" userDrawn="1">
          <p15:clr>
            <a:srgbClr val="F26B43"/>
          </p15:clr>
        </p15:guide>
        <p15:guide id="13" pos="5664" userDrawn="1">
          <p15:clr>
            <a:srgbClr val="F26B43"/>
          </p15:clr>
        </p15:guide>
        <p15:guide id="14" pos="547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side.stonybrookmedicine.edu/sites/default/files/Isolation_Precautions_Guide.pdf" TargetMode="Externa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56CAB-5005-0F5D-47A9-3C5AABD6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181A32-A2A3-B437-87E5-41319C74FB15}"/>
              </a:ext>
            </a:extLst>
          </p:cNvPr>
          <p:cNvSpPr txBox="1"/>
          <p:nvPr/>
        </p:nvSpPr>
        <p:spPr>
          <a:xfrm>
            <a:off x="7090016" y="6508307"/>
            <a:ext cx="204455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900" dirty="0">
                <a:latin typeface="Arial"/>
                <a:ea typeface="ＭＳ Ｐゴシック"/>
              </a:rPr>
              <a:t>Updated 4/16/25   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90B02-6C74-F4D4-4788-96EF80DFD682}"/>
              </a:ext>
            </a:extLst>
          </p:cNvPr>
          <p:cNvSpPr txBox="1"/>
          <p:nvPr/>
        </p:nvSpPr>
        <p:spPr>
          <a:xfrm>
            <a:off x="1046372" y="2064470"/>
            <a:ext cx="7577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3137"/>
                </a:solidFill>
              </a:rPr>
              <a:t>Infection Prevention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DDD63-4EF3-0EBE-E3E8-4B63B21F4ABD}"/>
              </a:ext>
            </a:extLst>
          </p:cNvPr>
          <p:cNvSpPr txBox="1"/>
          <p:nvPr/>
        </p:nvSpPr>
        <p:spPr>
          <a:xfrm>
            <a:off x="2790340" y="6419649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Infection Control is in your Hands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D80DD-8CCF-219D-250F-ADD8BF9C91C0}"/>
              </a:ext>
            </a:extLst>
          </p:cNvPr>
          <p:cNvSpPr txBox="1"/>
          <p:nvPr/>
        </p:nvSpPr>
        <p:spPr>
          <a:xfrm>
            <a:off x="1084091" y="4006388"/>
            <a:ext cx="7315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SBM Orientation &amp; Annual Training</a:t>
            </a:r>
          </a:p>
        </p:txBody>
      </p:sp>
    </p:spTree>
    <p:extLst>
      <p:ext uri="{BB962C8B-B14F-4D97-AF65-F5344CB8AC3E}">
        <p14:creationId xmlns:p14="http://schemas.microsoft.com/office/powerpoint/2010/main" val="32674087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84775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 dirty="0">
                <a:latin typeface="Arial" charset="0"/>
              </a:rPr>
              <a:t>Workplace Practices</a:t>
            </a:r>
            <a:r>
              <a:rPr lang="en-US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6182" y="1802382"/>
            <a:ext cx="8121192" cy="4516207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+mn-lt"/>
              </a:rPr>
              <a:t>Wash hands thoroughly after removing gloves, and immediately after contact with blood or body fluids.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Use disposable needles, syringes and other sharps whenever possible. 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Wear appropriate Personal Protective Equipment (PPE) when blood or OPIM could splash or spray.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Use gloves when cleaning surfaces contaminated with blood or OPIM.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b="1" dirty="0">
                <a:latin typeface="+mn-lt"/>
              </a:rPr>
              <a:t>DO NOT</a:t>
            </a:r>
            <a:r>
              <a:rPr lang="en-US" sz="2000" dirty="0">
                <a:latin typeface="+mn-lt"/>
              </a:rPr>
              <a:t> recap, bend, or cut used needles. 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b="1" dirty="0">
                <a:latin typeface="+mn-lt"/>
              </a:rPr>
              <a:t>DO NOT </a:t>
            </a:r>
            <a:r>
              <a:rPr lang="en-US" sz="2000" dirty="0">
                <a:latin typeface="+mn-lt"/>
              </a:rPr>
              <a:t>pass sharps – set down and allow other person to pick up.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32764"/>
            <a:ext cx="408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</a:t>
            </a:r>
          </a:p>
        </p:txBody>
      </p:sp>
    </p:spTree>
    <p:extLst>
      <p:ext uri="{BB962C8B-B14F-4D97-AF65-F5344CB8AC3E}">
        <p14:creationId xmlns:p14="http://schemas.microsoft.com/office/powerpoint/2010/main" val="356605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/>
              <a:t>Workplace Practices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1907931"/>
            <a:ext cx="8229600" cy="3933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Any disposable items </a:t>
            </a:r>
            <a:r>
              <a:rPr lang="en-US" sz="2000" i="1" dirty="0">
                <a:latin typeface="+mn-lt"/>
              </a:rPr>
              <a:t>heavily</a:t>
            </a:r>
            <a:r>
              <a:rPr lang="en-US" sz="2000" dirty="0">
                <a:latin typeface="+mn-lt"/>
              </a:rPr>
              <a:t> contaminated (i.e., </a:t>
            </a:r>
            <a:r>
              <a:rPr lang="en-US" sz="2000" i="1" dirty="0">
                <a:latin typeface="+mn-lt"/>
              </a:rPr>
              <a:t>dripping</a:t>
            </a:r>
            <a:r>
              <a:rPr lang="en-US" sz="2000" dirty="0">
                <a:latin typeface="+mn-lt"/>
              </a:rPr>
              <a:t>) with blood or body fluids should be discarded in an infectious waste container indicated by a red bag.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u="sng" dirty="0">
                <a:latin typeface="+mn-lt"/>
              </a:rPr>
              <a:t>Do not eat, drink, apply cosmetics or lip balm, or handle contact lenses where there is a potential exposure to blood and body fluids.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u="sng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Lab specimens should be placed in leak proof containers and transported in specimen bags. All lab specimens at SBUH will be processed using Universal Precautions.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+mn-lt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Get your Hepatitis B vaccination.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 - Continued</a:t>
            </a:r>
          </a:p>
        </p:txBody>
      </p:sp>
    </p:spTree>
    <p:extLst>
      <p:ext uri="{BB962C8B-B14F-4D97-AF65-F5344CB8AC3E}">
        <p14:creationId xmlns:p14="http://schemas.microsoft.com/office/powerpoint/2010/main" val="3332638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/>
              <a:t>What if I'm Exposed to Blood or Body Fluids?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874" y="1915472"/>
            <a:ext cx="8229600" cy="4645586"/>
          </a:xfrm>
        </p:spPr>
        <p:txBody>
          <a:bodyPr/>
          <a:lstStyle/>
          <a:p>
            <a:pPr eaLnBrk="1" hangingPunct="1"/>
            <a:r>
              <a:rPr lang="en-US" sz="2400" b="1" u="sng" dirty="0"/>
              <a:t>Clean</a:t>
            </a:r>
            <a:r>
              <a:rPr lang="en-US" sz="2400" b="1" dirty="0"/>
              <a:t> </a:t>
            </a:r>
            <a:r>
              <a:rPr lang="en-US" sz="2400" dirty="0"/>
              <a:t>affected area immediately.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Notify</a:t>
            </a:r>
            <a:r>
              <a:rPr lang="en-US" sz="2400" dirty="0"/>
              <a:t> supervisor immediately.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Complete</a:t>
            </a:r>
            <a:r>
              <a:rPr lang="en-US" sz="2400" b="1" dirty="0"/>
              <a:t> </a:t>
            </a:r>
            <a:r>
              <a:rPr lang="en-US" sz="2400" dirty="0"/>
              <a:t>an Incident/Accident form (to be signed by supervisor).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Immediately</a:t>
            </a:r>
            <a:r>
              <a:rPr lang="en-US" sz="2400" u="sng" dirty="0"/>
              <a:t> </a:t>
            </a:r>
            <a:r>
              <a:rPr lang="en-US" sz="2400" b="1" u="sng" dirty="0"/>
              <a:t>report</a:t>
            </a:r>
            <a:r>
              <a:rPr lang="en-US" sz="2400" b="1" dirty="0"/>
              <a:t> </a:t>
            </a:r>
            <a:r>
              <a:rPr lang="en-US" sz="2400" dirty="0"/>
              <a:t>to Employee Health &amp; Wellness, Mon. - Fri., 8 a.m.- 4 p.m.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All other times report</a:t>
            </a:r>
            <a:r>
              <a:rPr lang="en-US" sz="2400" dirty="0"/>
              <a:t> to the Emergency Department  </a:t>
            </a:r>
          </a:p>
          <a:p>
            <a:pPr marL="0" indent="0" eaLnBrk="1" hangingPunct="1">
              <a:buNone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024" y="1119117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if I’m Exposed to Blood or Body Fluids</a:t>
            </a:r>
          </a:p>
        </p:txBody>
      </p:sp>
    </p:spTree>
    <p:extLst>
      <p:ext uri="{BB962C8B-B14F-4D97-AF65-F5344CB8AC3E}">
        <p14:creationId xmlns:p14="http://schemas.microsoft.com/office/powerpoint/2010/main" val="81999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5F8A3-981A-9F11-3599-4486AEFB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91" y="1331535"/>
            <a:ext cx="8336895" cy="47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480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04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3581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Persons at High Risk for Tuberculosis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Persons with HIV infection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Close contacts of infectious tuberculosis cases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Foreign-born persons from high prevalence countries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Low-income populations, including high-risk minorities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Alcoholics and intravenous drug users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Residents of long-term care facilities (including prisons)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Healthcare workers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" y="4797610"/>
            <a:ext cx="1373187" cy="1373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834893"/>
            <a:ext cx="1828800" cy="133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91" y="4724399"/>
            <a:ext cx="2886075" cy="144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672" t="11290" r="8671" b="11290"/>
          <a:stretch/>
        </p:blipFill>
        <p:spPr>
          <a:xfrm>
            <a:off x="6765658" y="4797091"/>
            <a:ext cx="2133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02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229600" cy="3886199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Small infectious droplet nuclei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Produced when persons with tuberculosis of the lung or larynx sneeze, cough, speak, or sing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Susceptible person breathes air contaminated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Prolong exposure in a confined space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76" y="4343400"/>
            <a:ext cx="3156299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42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67BC4-8747-B5A4-134A-A5B219E5BA19}"/>
              </a:ext>
            </a:extLst>
          </p:cNvPr>
          <p:cNvSpPr txBox="1">
            <a:spLocks/>
          </p:cNvSpPr>
          <p:nvPr/>
        </p:nvSpPr>
        <p:spPr bwMode="auto">
          <a:xfrm>
            <a:off x="838987" y="1480015"/>
            <a:ext cx="4103802" cy="454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Pulmonary TB</a:t>
            </a:r>
          </a:p>
          <a:p>
            <a:pPr defTabSz="34290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Occurs in the lungs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Requires Isolation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Special Airborne Precautions – TB</a:t>
            </a:r>
          </a:p>
          <a:p>
            <a:pPr lvl="2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N95</a:t>
            </a:r>
          </a:p>
          <a:p>
            <a:pPr lvl="2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Negative Pressure Room</a:t>
            </a:r>
          </a:p>
          <a:p>
            <a:pPr marL="0" lvl="2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Isolation discontinuation requires consultation with HED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rule out TB: Requires AFB sputum x3</a:t>
            </a:r>
          </a:p>
          <a:p>
            <a:pPr lvl="1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Cerner will automatically order isolation when the rule out TB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powerplan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(AFB x3) order is placed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40A7164-B5FE-F897-E023-A53E8A2ABDF0}"/>
              </a:ext>
            </a:extLst>
          </p:cNvPr>
          <p:cNvSpPr txBox="1">
            <a:spLocks/>
          </p:cNvSpPr>
          <p:nvPr/>
        </p:nvSpPr>
        <p:spPr>
          <a:xfrm>
            <a:off x="4942789" y="1480015"/>
            <a:ext cx="3657600" cy="393647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400" u="sng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Extrapulmonary TB</a:t>
            </a:r>
          </a:p>
          <a:p>
            <a:pPr defTabSz="342900"/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Occurs outside of the lungs</a:t>
            </a:r>
          </a:p>
          <a:p>
            <a:pPr defTabSz="342900"/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342900"/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	- Does not require isolation unless:</a:t>
            </a:r>
          </a:p>
          <a:p>
            <a:pPr lvl="1">
              <a:tabLst>
                <a:tab pos="685800" algn="l"/>
              </a:tabLst>
            </a:pPr>
            <a:r>
              <a:rPr lang="en-US" sz="16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 procedure is done on the site of the infection. e.g. surgical debridement of a wound with MTB. </a:t>
            </a:r>
          </a:p>
          <a:p>
            <a:pPr lvl="1">
              <a:tabLst>
                <a:tab pos="685800" algn="l"/>
              </a:tabLst>
            </a:pPr>
            <a:endParaRPr lang="en-US" sz="16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tabLst>
                <a:tab pos="457200" algn="l"/>
              </a:tabLst>
            </a:pPr>
            <a:r>
              <a:rPr lang="en-US" sz="1600" b="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Pulmonary source should be ruled out</a:t>
            </a:r>
          </a:p>
        </p:txBody>
      </p:sp>
    </p:spTree>
    <p:extLst>
      <p:ext uri="{BB962C8B-B14F-4D97-AF65-F5344CB8AC3E}">
        <p14:creationId xmlns:p14="http://schemas.microsoft.com/office/powerpoint/2010/main" val="72030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berculosis - Harvard Health">
            <a:extLst>
              <a:ext uri="{FF2B5EF4-FFF2-40B4-BE49-F238E27FC236}">
                <a16:creationId xmlns:a16="http://schemas.microsoft.com/office/drawing/2014/main" id="{1247F877-67E6-8F49-57DF-66C3DED0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6" y="2558594"/>
            <a:ext cx="3844681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7F210BB-747C-297F-6666-D3DC2F8ACA0F}"/>
              </a:ext>
            </a:extLst>
          </p:cNvPr>
          <p:cNvSpPr txBox="1">
            <a:spLocks/>
          </p:cNvSpPr>
          <p:nvPr/>
        </p:nvSpPr>
        <p:spPr>
          <a:xfrm>
            <a:off x="4753465" y="1720393"/>
            <a:ext cx="403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Airborne Precautions should be ordered whenever multiple TB meds are started or AFB sputum are ordered to R/O TB</a:t>
            </a:r>
          </a:p>
          <a:p>
            <a:endParaRPr lang="en-US" sz="14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Sputum of good quality must be collected a minimum of 8 hours apart (at least one sample needs to be collected first thing in the morning) “Scant” specimens are not acceptable to r/o TB. </a:t>
            </a:r>
          </a:p>
          <a:p>
            <a:endParaRPr lang="en-US" sz="14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Need 3 negative AFB sputum smears and/or attending physician documentation of TB being ruled out from the differential diagnosis with an alternative etiology for symptoms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*note*: </a:t>
            </a:r>
            <a:r>
              <a:rPr lang="en-US" sz="14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 QuantiFERON test is not a diagnostic test that can be used to rule out active pulmonary tuberculosis</a:t>
            </a:r>
          </a:p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9749E191-B532-0B5C-D62B-F1C7B5595EEC}"/>
              </a:ext>
            </a:extLst>
          </p:cNvPr>
          <p:cNvSpPr txBox="1">
            <a:spLocks/>
          </p:cNvSpPr>
          <p:nvPr/>
        </p:nvSpPr>
        <p:spPr>
          <a:xfrm>
            <a:off x="1019665" y="1339393"/>
            <a:ext cx="6858000" cy="48519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tx1"/>
                </a:solidFill>
              </a:rPr>
              <a:t>Ruling out Tuberculosis</a:t>
            </a:r>
          </a:p>
        </p:txBody>
      </p:sp>
    </p:spTree>
    <p:extLst>
      <p:ext uri="{BB962C8B-B14F-4D97-AF65-F5344CB8AC3E}">
        <p14:creationId xmlns:p14="http://schemas.microsoft.com/office/powerpoint/2010/main" val="150222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82000" cy="5029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Treatment of TB Disease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Initiate 4 drug therapy with “RIPE”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Rifampin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Isoniazid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Pyrazinamide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Ethambutol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Cerner will automatically place Airborne Precautions if all 4 drugs are ordered for a patient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Isolation discontinuation required approval from Infection Prevention Department</a:t>
            </a:r>
          </a:p>
        </p:txBody>
      </p:sp>
    </p:spTree>
    <p:extLst>
      <p:ext uri="{BB962C8B-B14F-4D97-AF65-F5344CB8AC3E}">
        <p14:creationId xmlns:p14="http://schemas.microsoft.com/office/powerpoint/2010/main" val="3113155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1588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Infection Prevention and Control Department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2442-51D1-211E-F4BA-726E791D071B}"/>
              </a:ext>
            </a:extLst>
          </p:cNvPr>
          <p:cNvSpPr txBox="1"/>
          <p:nvPr/>
        </p:nvSpPr>
        <p:spPr>
          <a:xfrm>
            <a:off x="273062" y="1213793"/>
            <a:ext cx="877667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Susan Donelan, MD, FSHEA, Medical Director 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Christy </a:t>
            </a:r>
            <a:r>
              <a:rPr lang="en-US" sz="2000" dirty="0" err="1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Beneri</a:t>
            </a: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, DO, Assistant Medical Director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Tamasin Adams, MPH, CIC, FAPIC, Director​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Noemi Valerio-Mansibang, BSN, RN, CIC, CDIP, CPHQ, Assistant Director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Raquel Tavarez, Staff Assistant​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 b="1" u="sng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Infection Preventionists:</a:t>
            </a: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Pamela Calvanese, MPH, MSN, PMHNP-BC, RN,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Benson </a:t>
            </a:r>
            <a:r>
              <a:rPr lang="en-US" sz="2000" dirty="0" err="1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Joseph,BS</a:t>
            </a: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Allison Ward, BS, RN, CMSRN, CIC​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Melinda Hochberg-Arroyo, BA​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Alana Gomez, BS​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Matthew Groveman, MBA,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/>
                <a:ea typeface="ＭＳ Ｐゴシック"/>
                <a:cs typeface="Helvetica"/>
              </a:rPr>
              <a:t>Samantha Rennekamp,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/>
                <a:ea typeface="ＭＳ Ｐゴシック"/>
                <a:cs typeface="Helvetica"/>
              </a:rPr>
              <a:t>Amanda Healy, BS, MLS (ASCP)</a:t>
            </a:r>
          </a:p>
        </p:txBody>
      </p:sp>
    </p:spTree>
    <p:extLst>
      <p:ext uri="{BB962C8B-B14F-4D97-AF65-F5344CB8AC3E}">
        <p14:creationId xmlns:p14="http://schemas.microsoft.com/office/powerpoint/2010/main" val="358201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382000" cy="533400"/>
          </a:xfrm>
        </p:spPr>
        <p:txBody>
          <a:bodyPr/>
          <a:lstStyle/>
          <a:p>
            <a:pPr algn="l"/>
            <a:r>
              <a:rPr lang="en-US" sz="4800">
                <a:solidFill>
                  <a:schemeClr val="tx1"/>
                </a:solidFill>
              </a:rPr>
              <a:t>Patient Care Considerations</a:t>
            </a:r>
            <a:br>
              <a:rPr lang="en-US" sz="4800">
                <a:solidFill>
                  <a:schemeClr val="tx1"/>
                </a:solidFill>
              </a:rPr>
            </a:b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4104" y="1790313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Patient wears surgical mask outside of room.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Nurse prepares patient in the room for transport</a:t>
            </a:r>
          </a:p>
          <a:p>
            <a:pPr lvl="1">
              <a:buFontTx/>
              <a:buChar char="-"/>
            </a:pPr>
            <a:r>
              <a:rPr lang="en-US" sz="2400" dirty="0"/>
              <a:t>Transportation staff do not enter patient room. </a:t>
            </a:r>
          </a:p>
          <a:p>
            <a:pPr marL="457200" lvl="1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Screen all patients for TB asking about:</a:t>
            </a:r>
          </a:p>
          <a:p>
            <a:pPr lvl="1">
              <a:buFontTx/>
              <a:buChar char="-"/>
            </a:pPr>
            <a:r>
              <a:rPr lang="en-US" sz="2400" dirty="0"/>
              <a:t>Cough with hemoptysis</a:t>
            </a:r>
          </a:p>
          <a:p>
            <a:pPr lvl="1">
              <a:buFontTx/>
              <a:buChar char="-"/>
            </a:pPr>
            <a:r>
              <a:rPr lang="en-US" sz="2400" dirty="0"/>
              <a:t>Unexplained weight loss</a:t>
            </a:r>
          </a:p>
          <a:p>
            <a:pPr lvl="1">
              <a:buFontTx/>
              <a:buChar char="-"/>
            </a:pPr>
            <a:r>
              <a:rPr lang="en-US" sz="2400" dirty="0"/>
              <a:t>Night sweats</a:t>
            </a:r>
          </a:p>
          <a:p>
            <a:pPr lvl="1">
              <a:buFontTx/>
              <a:buChar char="-"/>
            </a:pPr>
            <a:r>
              <a:rPr lang="en-US" sz="2400" dirty="0"/>
              <a:t>Travel to (or visits with persons from) endemic areas. </a:t>
            </a:r>
          </a:p>
        </p:txBody>
      </p:sp>
    </p:spTree>
    <p:extLst>
      <p:ext uri="{BB962C8B-B14F-4D97-AF65-F5344CB8AC3E}">
        <p14:creationId xmlns:p14="http://schemas.microsoft.com/office/powerpoint/2010/main" val="55403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16722"/>
            <a:ext cx="8896066" cy="450815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40" dirty="0"/>
              <a:t>Infection Prevention &amp; Control (IPC) and Employee Health &amp; Wellness Services (EH&amp;W) determine which employees are considered </a:t>
            </a:r>
            <a:r>
              <a:rPr lang="en-US" sz="2040" dirty="0" err="1"/>
              <a:t>exposured</a:t>
            </a:r>
            <a:r>
              <a:rPr lang="en-US" sz="2040" dirty="0"/>
              <a:t>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40" dirty="0"/>
          </a:p>
          <a:p>
            <a:pPr eaLnBrk="1" hangingPunct="1">
              <a:lnSpc>
                <a:spcPct val="90000"/>
              </a:lnSpc>
            </a:pPr>
            <a:r>
              <a:rPr lang="en-US" sz="2040" dirty="0"/>
              <a:t>EH&amp;W then contacts the exposed individuals to arrange appropriate follow-up.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40" dirty="0"/>
          </a:p>
          <a:p>
            <a:pPr lvl="1" eaLnBrk="1" hangingPunct="1"/>
            <a:r>
              <a:rPr lang="en-US" sz="1640" dirty="0"/>
              <a:t>This evaluation includes a PPD approximately 8-10 weeks after exposure, if they had a previous negative skin test within the last three months. </a:t>
            </a:r>
          </a:p>
          <a:p>
            <a:pPr marL="457200" lvl="1" indent="0" eaLnBrk="1" hangingPunct="1">
              <a:buNone/>
            </a:pPr>
            <a:endParaRPr lang="en-US" sz="1640" dirty="0"/>
          </a:p>
          <a:p>
            <a:pPr lvl="1" eaLnBrk="1" hangingPunct="1"/>
            <a:r>
              <a:rPr lang="en-US" sz="1640" dirty="0"/>
              <a:t>If the prior PPD date is greater than three months, a PPD at identification of the exposure and again several weeks after exposure are indicated.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4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19117"/>
            <a:ext cx="871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Happens if I am Exposed to TB?</a:t>
            </a:r>
          </a:p>
        </p:txBody>
      </p:sp>
    </p:spTree>
    <p:extLst>
      <p:ext uri="{BB962C8B-B14F-4D97-AF65-F5344CB8AC3E}">
        <p14:creationId xmlns:p14="http://schemas.microsoft.com/office/powerpoint/2010/main" val="396262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2985134"/>
          </a:xfrm>
        </p:spPr>
        <p:txBody>
          <a:bodyPr/>
          <a:lstStyle/>
          <a:p>
            <a:pPr algn="ctr"/>
            <a:r>
              <a:rPr lang="en-US"/>
              <a:t>Multi-Drug Resistant Organisms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9182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153400" cy="40386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Multi-Drug Resistant Organisms (MDRO)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800" u="sng"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Gram-positive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Oxacillin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– (Methicillin) 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(MRSA)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(VISA/VRSA) (intermediate and high-level).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Penicillin-resistant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Pneumococcus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(PRP) (intermediate and high-level)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Enterococci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(VRE) (</a:t>
            </a:r>
            <a:r>
              <a:rPr lang="en-US" altLang="en-US" sz="200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faceium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or faecalis)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500"/>
          <a:stretch/>
        </p:blipFill>
        <p:spPr>
          <a:xfrm>
            <a:off x="1490662" y="4211574"/>
            <a:ext cx="6400800" cy="19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067800" cy="47244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Multiply-Resistant Organisms (MRO)</a:t>
            </a:r>
          </a:p>
          <a:p>
            <a:pPr marL="1304925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2000" u="sng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1304925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u="sng" dirty="0">
                <a:latin typeface="Arial" pitchFamily="34" charset="0"/>
                <a:ea typeface="ＭＳ Ｐゴシック"/>
                <a:cs typeface="Arial" pitchFamily="34" charset="0"/>
              </a:rPr>
              <a:t>Gram-negative</a:t>
            </a:r>
          </a:p>
          <a:p>
            <a:pPr marL="1651000" lvl="1" indent="-382588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Carbapenem-Resistant Enterobacteriaceae (CRE) (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doripenem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, ertapenem, imipenem, meropenem) </a:t>
            </a:r>
            <a:r>
              <a:rPr lang="en-US" sz="18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Klebsiella pneumoniae 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and </a:t>
            </a:r>
            <a:r>
              <a:rPr lang="en-US" sz="18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Escherichia coli</a:t>
            </a:r>
            <a:endParaRPr lang="en-US" sz="1800" i="1" u="sng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1304925" indent="-609600"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r>
              <a:rPr lang="en-US" sz="2000" u="sng" dirty="0">
                <a:latin typeface="Arial" pitchFamily="34" charset="0"/>
                <a:ea typeface="ＭＳ Ｐゴシック"/>
                <a:cs typeface="Arial" pitchFamily="34" charset="0"/>
              </a:rPr>
              <a:t>Other organisms</a:t>
            </a:r>
            <a:r>
              <a:rPr lang="en-US" sz="2000" dirty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that may be added by the Infection Prevention and Control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500" b="5000"/>
          <a:stretch/>
        </p:blipFill>
        <p:spPr>
          <a:xfrm>
            <a:off x="707231" y="3239170"/>
            <a:ext cx="7967662" cy="30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8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839200" cy="3352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latin typeface="Times New Roman" pitchFamily="18" charset="0"/>
                <a:ea typeface="ＭＳ Ｐゴシック"/>
                <a:cs typeface="Times New Roman" pitchFamily="18" charset="0"/>
              </a:rPr>
              <a:t>For some bacteria and viruses on environmental surfaces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MRSA				30 days or more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VRE				30 days or more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RSV		 		  6 hours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Influenza			18 hours</a:t>
            </a:r>
          </a:p>
          <a:p>
            <a:pPr marL="1257300" eaLnBrk="1" hangingPunct="1">
              <a:defRPr/>
            </a:pPr>
            <a:r>
              <a:rPr lang="en-US" sz="2400" i="1">
                <a:latin typeface="Times New Roman" pitchFamily="18" charset="0"/>
                <a:ea typeface="ＭＳ Ｐゴシック"/>
                <a:cs typeface="Times New Roman" pitchFamily="18" charset="0"/>
              </a:rPr>
              <a:t>C. difficile </a:t>
            </a: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spores	     years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8001000" cy="4572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+mn-lt"/>
              </a:rPr>
              <a:t>Survival Time 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</a:endParaRPr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685800" y="10668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Time</a:t>
            </a:r>
          </a:p>
        </p:txBody>
      </p:sp>
    </p:spTree>
    <p:extLst>
      <p:ext uri="{BB962C8B-B14F-4D97-AF65-F5344CB8AC3E}">
        <p14:creationId xmlns:p14="http://schemas.microsoft.com/office/powerpoint/2010/main" val="2073780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Stop the Spread of MDRO’s</a:t>
            </a:r>
          </a:p>
          <a:p>
            <a:endParaRPr lang="en-US" sz="1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Good hand hygiene practices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Compliance with Standard and Transmission Based Precautions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Antimicrobial Stewardship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33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n infection prevention expert explains how to avoid COVID, flu — and the  next pandemic - The Reporter | UAB">
            <a:extLst>
              <a:ext uri="{FF2B5EF4-FFF2-40B4-BE49-F238E27FC236}">
                <a16:creationId xmlns:a16="http://schemas.microsoft.com/office/drawing/2014/main" id="{D2BE0BA5-2C08-C34E-2E4A-3A01D340D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" b="13130"/>
          <a:stretch/>
        </p:blipFill>
        <p:spPr bwMode="auto">
          <a:xfrm>
            <a:off x="342886" y="1244341"/>
            <a:ext cx="8432417" cy="4619133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16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Interventions to Break the chain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1905001"/>
            <a:ext cx="4419600" cy="3886200"/>
          </a:xfrm>
        </p:spPr>
        <p:txBody>
          <a:bodyPr/>
          <a:lstStyle/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Reservoir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Surface cleaning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programs</a:t>
            </a:r>
          </a:p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Portal of Exit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cough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Wound dressings</a:t>
            </a:r>
          </a:p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Personal Protective Equipment (PPE)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Hand hygiene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Scrub the hub of IV’s and central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3886199"/>
          </a:xfrm>
        </p:spPr>
        <p:txBody>
          <a:bodyPr/>
          <a:lstStyle/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of entry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hygiene between clean and dirty tasks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care</a:t>
            </a:r>
          </a:p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Susceptible host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 activities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Infectious agent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precautions</a:t>
            </a:r>
          </a:p>
        </p:txBody>
      </p:sp>
    </p:spTree>
    <p:extLst>
      <p:ext uri="{BB962C8B-B14F-4D97-AF65-F5344CB8AC3E}">
        <p14:creationId xmlns:p14="http://schemas.microsoft.com/office/powerpoint/2010/main" val="1775619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Infection Prevention is in your hands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766" r="9028" b="5895"/>
          <a:stretch/>
        </p:blipFill>
        <p:spPr>
          <a:xfrm>
            <a:off x="1000125" y="3933093"/>
            <a:ext cx="7143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556F46-3C89-19AA-1CC9-50369DB5AD0D}"/>
              </a:ext>
            </a:extLst>
          </p:cNvPr>
          <p:cNvSpPr txBox="1"/>
          <p:nvPr/>
        </p:nvSpPr>
        <p:spPr>
          <a:xfrm>
            <a:off x="801282" y="2318181"/>
            <a:ext cx="82013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Located on Hospital L1, Room 716 (near the green elevators)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Hours 7:30am to 4:00pm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7430, Fax # 444 – 8875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 Healthcare Epidemiology Practitioners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000" b="1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 – use SPOK or </a:t>
            </a:r>
          </a:p>
          <a:p>
            <a:pPr defTabSz="339725"/>
            <a:r>
              <a:rPr lang="en-US" sz="2000">
                <a:latin typeface="Helvetica" pitchFamily="34" charset="0"/>
                <a:cs typeface="Helvetica" pitchFamily="34" charset="0"/>
              </a:rPr>
              <a:t>	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ask the operator for the HED person on-call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953B9-1CCE-D870-87BE-023ACDC89870}"/>
              </a:ext>
            </a:extLst>
          </p:cNvPr>
          <p:cNvSpPr txBox="1"/>
          <p:nvPr/>
        </p:nvSpPr>
        <p:spPr>
          <a:xfrm>
            <a:off x="810696" y="1460311"/>
            <a:ext cx="6900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A6020E"/>
                </a:solidFill>
                <a:latin typeface="Effra" panose="020B0603020203020204"/>
              </a:rPr>
              <a:t>Infection Prevention and Control Department</a:t>
            </a:r>
          </a:p>
        </p:txBody>
      </p:sp>
    </p:spTree>
    <p:extLst>
      <p:ext uri="{BB962C8B-B14F-4D97-AF65-F5344CB8AC3E}">
        <p14:creationId xmlns:p14="http://schemas.microsoft.com/office/powerpoint/2010/main" val="88259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152400" y="1143001"/>
            <a:ext cx="8839200" cy="1143000"/>
          </a:xfrm>
        </p:spPr>
        <p:txBody>
          <a:bodyPr/>
          <a:lstStyle/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32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Hand Hygiene</a:t>
            </a:r>
          </a:p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One of the most important measures to prevent the spread of infections</a:t>
            </a:r>
          </a:p>
          <a:p>
            <a:pPr>
              <a:defRPr/>
            </a:pPr>
            <a:endParaRPr lang="en-US"/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Infection Prevention and Control Department</a:t>
            </a: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2209800"/>
            <a:ext cx="5353050" cy="40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0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Hand Hygiene / Hand Cleaning | PICNet">
            <a:extLst>
              <a:ext uri="{FF2B5EF4-FFF2-40B4-BE49-F238E27FC236}">
                <a16:creationId xmlns:a16="http://schemas.microsoft.com/office/drawing/2014/main" id="{4106C067-4A34-3C46-7CEB-DA225124D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1" b="18530"/>
          <a:stretch/>
        </p:blipFill>
        <p:spPr bwMode="auto">
          <a:xfrm>
            <a:off x="196263" y="1032047"/>
            <a:ext cx="8751477" cy="479390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Arc 3082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6615529" y="1133354"/>
            <a:ext cx="2240924" cy="2240924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Oval 3084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806" y="5127969"/>
            <a:ext cx="409575" cy="4095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AC75-7325-BB70-EC82-1BD5E7F6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7785" y="5624513"/>
            <a:ext cx="1695085" cy="27384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450"/>
                </a:spcAft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66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707B9-8467-8C10-2496-389BD82F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32</a:t>
            </a:fld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68D5-B0C4-135C-09AC-7A434C546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634590"/>
            <a:ext cx="4114800" cy="2242210"/>
          </a:xfrm>
        </p:spPr>
        <p:txBody>
          <a:bodyPr/>
          <a:lstStyle/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Hands are visibly soiled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Hands contaminated with blood or bodily fluids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After contact with a patient with an enteric pathogen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i.e., Norovirus or C. difficile</a:t>
            </a: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)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Before Eating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After using the restroom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D10DB-314D-51B3-91A1-E709250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88051"/>
            <a:ext cx="7620000" cy="4883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dirty="0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  <a:t>Hand Hygiene</a:t>
            </a:r>
            <a:br>
              <a:rPr lang="en-US" altLang="en-US" dirty="0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315516-C8FD-9826-32BF-A6ADDD03F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2057821"/>
            <a:ext cx="3732222" cy="363030"/>
          </a:xfrm>
        </p:spPr>
        <p:txBody>
          <a:bodyPr/>
          <a:lstStyle/>
          <a:p>
            <a:r>
              <a:rPr lang="en-US" sz="2400" dirty="0"/>
              <a:t>Soap and 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B6A87D-0F95-3A0E-DF39-5F548F8D8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2198" y="2057400"/>
            <a:ext cx="3732222" cy="363030"/>
          </a:xfrm>
        </p:spPr>
        <p:txBody>
          <a:bodyPr/>
          <a:lstStyle/>
          <a:p>
            <a:r>
              <a:rPr lang="en-US" sz="2400" dirty="0"/>
              <a:t>Alcohol Sanitizer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78F1C5-0924-5F5C-F3B6-B9775CDF3C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05400" y="2634590"/>
            <a:ext cx="3733800" cy="224221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Hands are visibly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Routine hand hygiene before and after 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Immediately before/after glove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moving from a soiled body site to a clean one on the same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Before entering patient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leaving patient environment (unless patient has isolation for an enteric pathogen)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44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277"/>
          <a:stretch/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447289"/>
            <a:ext cx="78506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" name="TextBox 3"/>
          <p:cNvSpPr txBox="1"/>
          <p:nvPr/>
        </p:nvSpPr>
        <p:spPr>
          <a:xfrm>
            <a:off x="7239000" y="5447289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777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C203E78-9BF2-4E70-3879-BE169AF4DBE6}"/>
              </a:ext>
            </a:extLst>
          </p:cNvPr>
          <p:cNvSpPr txBox="1">
            <a:spLocks/>
          </p:cNvSpPr>
          <p:nvPr/>
        </p:nvSpPr>
        <p:spPr>
          <a:xfrm>
            <a:off x="494908" y="1417456"/>
            <a:ext cx="7769772" cy="101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Nail Hygiene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0111A-C301-515E-A85F-76FA444B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2558140"/>
            <a:ext cx="2930341" cy="23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BA7A0C2-E531-A1BF-4355-DE6668E5A2B5}"/>
              </a:ext>
            </a:extLst>
          </p:cNvPr>
          <p:cNvSpPr txBox="1">
            <a:spLocks/>
          </p:cNvSpPr>
          <p:nvPr/>
        </p:nvSpPr>
        <p:spPr>
          <a:xfrm>
            <a:off x="457200" y="1313759"/>
            <a:ext cx="7769772" cy="101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Nail Hygiene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7073D2C-A8DB-3E5A-F76B-B40DC6CC88B8}"/>
              </a:ext>
            </a:extLst>
          </p:cNvPr>
          <p:cNvSpPr txBox="1">
            <a:spLocks/>
          </p:cNvSpPr>
          <p:nvPr/>
        </p:nvSpPr>
        <p:spPr>
          <a:xfrm>
            <a:off x="835438" y="2055048"/>
            <a:ext cx="8003762" cy="3581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370" indent="-285750">
              <a:lnSpc>
                <a:spcPct val="150000"/>
              </a:lnSpc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nails short, most microbes on the hands come from beneath the fingernails.</a:t>
            </a:r>
          </a:p>
          <a:p>
            <a:pPr marL="7620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Nails longer than ¼ inch and nails with chipped polish have been found to be problematic.</a:t>
            </a:r>
          </a:p>
          <a:p>
            <a:pPr marL="762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rings with stones or ridges since they interfere with thorough hand washing and make it more difficult to don gloves.</a:t>
            </a:r>
          </a:p>
          <a:p>
            <a:pPr marL="762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artificial nails; this includes anything applied to the natural nail other than polish; such as artificial tips, wraps, appliqués, and acrylics. </a:t>
            </a:r>
          </a:p>
          <a:p>
            <a:pPr marL="293370" indent="-285750">
              <a:buFont typeface="Wingdings"/>
              <a:buChar char="v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Artificial nails are more likely to be colonized with bacteria and yeast than natural nails.</a:t>
            </a:r>
          </a:p>
        </p:txBody>
      </p:sp>
    </p:spTree>
    <p:extLst>
      <p:ext uri="{BB962C8B-B14F-4D97-AF65-F5344CB8AC3E}">
        <p14:creationId xmlns:p14="http://schemas.microsoft.com/office/powerpoint/2010/main" val="1558272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Isolation Precautions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35" y="3615690"/>
            <a:ext cx="3128930" cy="23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>
                <a:solidFill>
                  <a:schemeClr val="tx1"/>
                </a:solidFill>
              </a:rPr>
              <a:t>Standard Precautions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If it is Warm and Moist and not yours…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Put a barrier between you and it. 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514600"/>
            <a:ext cx="8763000" cy="3341688"/>
          </a:xfrm>
        </p:spPr>
        <p:txBody>
          <a:bodyPr/>
          <a:lstStyle/>
          <a:p>
            <a:r>
              <a:rPr lang="en-US" sz="2400"/>
              <a:t>Applies to all patients</a:t>
            </a:r>
          </a:p>
          <a:p>
            <a:r>
              <a:rPr lang="en-US" sz="2400"/>
              <a:t>Protects the Healthcare worker and patients</a:t>
            </a:r>
          </a:p>
          <a:p>
            <a:r>
              <a:rPr lang="en-US" sz="2400"/>
              <a:t>Includes use of :</a:t>
            </a:r>
          </a:p>
          <a:p>
            <a:pPr lvl="1"/>
            <a:r>
              <a:rPr lang="en-US" sz="2000"/>
              <a:t>Gowns if clothing could become soiled</a:t>
            </a:r>
          </a:p>
          <a:p>
            <a:pPr lvl="1"/>
            <a:r>
              <a:rPr lang="en-US" sz="2000"/>
              <a:t>Mask / Eye protection if task could create a splash or spray</a:t>
            </a:r>
          </a:p>
          <a:p>
            <a:pPr lvl="1"/>
            <a:r>
              <a:rPr lang="en-US" sz="2000"/>
              <a:t>Gloves if hands could become soiled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54" y="4572000"/>
            <a:ext cx="2857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6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1C18AC6-FE5C-1A75-19A9-A663CBBE5067}"/>
              </a:ext>
            </a:extLst>
          </p:cNvPr>
          <p:cNvSpPr txBox="1">
            <a:spLocks/>
          </p:cNvSpPr>
          <p:nvPr/>
        </p:nvSpPr>
        <p:spPr>
          <a:xfrm>
            <a:off x="622170" y="1284398"/>
            <a:ext cx="6429079" cy="415689"/>
          </a:xfrm>
          <a:prstGeom prst="rect">
            <a:avLst/>
          </a:prstGeom>
        </p:spPr>
        <p:txBody>
          <a:bodyPr/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kern="1200" baseline="6000">
                <a:solidFill>
                  <a:schemeClr val="bg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sz="4200" b="1" u="sng" dirty="0">
                <a:solidFill>
                  <a:schemeClr val="tx1"/>
                </a:solidFill>
              </a:rPr>
              <a:t>Transmission Based Precautions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581174-3CF3-A553-AD23-8680A9F7A09B}"/>
              </a:ext>
            </a:extLst>
          </p:cNvPr>
          <p:cNvSpPr txBox="1"/>
          <p:nvPr/>
        </p:nvSpPr>
        <p:spPr>
          <a:xfrm>
            <a:off x="914404" y="2007899"/>
            <a:ext cx="740946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Airborne – Measles, TB, Disseminated Zoster</a:t>
            </a: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Contact – MRSA, Scabies, MDROs</a:t>
            </a: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/>
                <a:ea typeface="ＭＳ Ｐゴシック"/>
                <a:cs typeface="Helvetica"/>
              </a:rPr>
              <a:t>Droplet – Flu, Meningitis, Pertussis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Special Contact – C. difficile, Norovirus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Special SARS CoV2 – COVID19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Quarantine – Exposed to COVID19 person</a:t>
            </a:r>
          </a:p>
        </p:txBody>
      </p:sp>
    </p:spTree>
    <p:extLst>
      <p:ext uri="{BB962C8B-B14F-4D97-AF65-F5344CB8AC3E}">
        <p14:creationId xmlns:p14="http://schemas.microsoft.com/office/powerpoint/2010/main" val="561268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1256122" y="973138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Hospital  – ISOLATION SIGN</a:t>
            </a:r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5084591" y="485481"/>
            <a:ext cx="3757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400">
                <a:latin typeface="Arial"/>
                <a:ea typeface="ＭＳ Ｐゴシック"/>
                <a:cs typeface="Helvetica"/>
              </a:rPr>
              <a:t>Transmission Based Isolation Precautions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800" y="1540494"/>
            <a:ext cx="7787391" cy="46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11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0D0F1-82E3-61D7-0608-67E380CB0675}"/>
              </a:ext>
            </a:extLst>
          </p:cNvPr>
          <p:cNvSpPr txBox="1"/>
          <p:nvPr/>
        </p:nvSpPr>
        <p:spPr>
          <a:xfrm>
            <a:off x="84841" y="1967230"/>
            <a:ext cx="88423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Isolation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nformation Guide:</a:t>
            </a:r>
          </a:p>
          <a:p>
            <a:pPr marL="1250950" lvl="1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https://inside.stonybrookmedicine.edu/sites/default/files/Isolation_Precautions_Guide.pdf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950" lvl="1" eaLnBrk="1" hangingPunct="1">
              <a:buFont typeface="Arial" charset="0"/>
              <a:buChar char="•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Our Policies be found on the Hospital intranet under Policies and Procedures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Policy Manager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Administration Policy and Procedures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Infection Control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65150" eaLnBrk="1" hangingPunct="1"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Policies of note:</a:t>
            </a: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Infection Control in Patient Transporting, IC0007 </a:t>
            </a: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Multi-Drug Resistant Organisms (MDRO), IC0010</a:t>
            </a: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Prevention of Transmission of Mycobacterium Tuberculosis, IC0011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B3ACA-4482-D46B-8F3E-2C6DD1BB8BA3}"/>
              </a:ext>
            </a:extLst>
          </p:cNvPr>
          <p:cNvSpPr txBox="1"/>
          <p:nvPr/>
        </p:nvSpPr>
        <p:spPr>
          <a:xfrm>
            <a:off x="707005" y="1300899"/>
            <a:ext cx="504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A6020E"/>
                </a:solidFill>
                <a:latin typeface="Effra" panose="020B0603020203020204"/>
              </a:rPr>
              <a:t>Infection Prevention and Control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5771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7C354-1295-3A63-9AE0-2955E3BE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83" y="1659125"/>
            <a:ext cx="6126334" cy="4566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52D22-9A90-F9F7-488F-C8BF203F0ED4}"/>
              </a:ext>
            </a:extLst>
          </p:cNvPr>
          <p:cNvSpPr txBox="1"/>
          <p:nvPr/>
        </p:nvSpPr>
        <p:spPr>
          <a:xfrm>
            <a:off x="5323050" y="461908"/>
            <a:ext cx="351224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altLang="en-US" sz="1400">
                <a:latin typeface="Arial"/>
                <a:ea typeface="ＭＳ Ｐゴシック"/>
              </a:rPr>
              <a:t>Transmission Based Isolation Precautions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5316E3-D54C-9C00-4131-8708F891B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976" y="1001419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Pavilion - Electronic ISOLATION SIGN</a:t>
            </a:r>
          </a:p>
        </p:txBody>
      </p:sp>
    </p:spTree>
    <p:extLst>
      <p:ext uri="{BB962C8B-B14F-4D97-AF65-F5344CB8AC3E}">
        <p14:creationId xmlns:p14="http://schemas.microsoft.com/office/powerpoint/2010/main" val="1390824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817943-C6F2-2DED-85DC-32B79E4169D5}"/>
              </a:ext>
            </a:extLst>
          </p:cNvPr>
          <p:cNvGrpSpPr/>
          <p:nvPr/>
        </p:nvGrpSpPr>
        <p:grpSpPr>
          <a:xfrm>
            <a:off x="537327" y="1222998"/>
            <a:ext cx="8191893" cy="4744171"/>
            <a:chOff x="677334" y="1475627"/>
            <a:chExt cx="8539147" cy="3502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E8AB5D-5419-A7D5-05CE-1C6D7A19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4" y="1475627"/>
              <a:ext cx="8539147" cy="262534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BD37055-E14D-9CB4-7B2A-7FDB4AACEC21}"/>
                </a:ext>
              </a:extLst>
            </p:cNvPr>
            <p:cNvCxnSpPr/>
            <p:nvPr/>
          </p:nvCxnSpPr>
          <p:spPr>
            <a:xfrm flipV="1">
              <a:off x="1862051" y="3973484"/>
              <a:ext cx="465513" cy="216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C941F-9827-3F70-3B33-0F8685B9F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5200" y="4134328"/>
              <a:ext cx="4333600" cy="84409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5B460E2-0DF5-AFB9-6CC6-FD9F5D0E6133}"/>
                </a:ext>
              </a:extLst>
            </p:cNvPr>
            <p:cNvCxnSpPr/>
            <p:nvPr/>
          </p:nvCxnSpPr>
          <p:spPr>
            <a:xfrm flipV="1">
              <a:off x="1305200" y="4793161"/>
              <a:ext cx="208645" cy="164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454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" y="931277"/>
            <a:ext cx="9067962" cy="5224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762000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https://inside.stonybrookmedicine.edu/sites/default/files/Isolation_Precautions_Guide.pdf</a:t>
            </a:r>
          </a:p>
        </p:txBody>
      </p:sp>
    </p:spTree>
    <p:extLst>
      <p:ext uri="{BB962C8B-B14F-4D97-AF65-F5344CB8AC3E}">
        <p14:creationId xmlns:p14="http://schemas.microsoft.com/office/powerpoint/2010/main" val="1118377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4627"/>
            <a:ext cx="86868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Banner Bar in Cerner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421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1066800"/>
            <a:ext cx="8686800" cy="5334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Isolation Patient Identification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14214"/>
            <a:ext cx="8686800" cy="24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0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Ordering Isolation</a:t>
            </a:r>
          </a:p>
          <a:p>
            <a:pPr>
              <a:buFontTx/>
              <a:buChar char="-"/>
            </a:pPr>
            <a:r>
              <a:rPr lang="en-US" sz="1600"/>
              <a:t>Many are Cerner generated orders that will automatically order isolation  when needed.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when labs are ordered</a:t>
            </a:r>
          </a:p>
          <a:p>
            <a:pPr lvl="2">
              <a:buFontTx/>
              <a:buChar char="-"/>
            </a:pPr>
            <a:r>
              <a:rPr lang="en-US" sz="1600"/>
              <a:t>C. diff, Influenza, etc.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when labs results</a:t>
            </a:r>
          </a:p>
          <a:p>
            <a:pPr lvl="2">
              <a:buFontTx/>
              <a:buChar char="-"/>
            </a:pPr>
            <a:r>
              <a:rPr lang="en-US" sz="1600"/>
              <a:t>MRSA, VRE, COVID etc.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for historical reasons</a:t>
            </a:r>
          </a:p>
          <a:p>
            <a:pPr lvl="2">
              <a:buFontTx/>
              <a:buChar char="-"/>
            </a:pPr>
            <a:r>
              <a:rPr lang="en-US" sz="1600"/>
              <a:t>Cystic Fibrosis, History of a multi-drug resistant organism, etc. </a:t>
            </a:r>
          </a:p>
          <a:p>
            <a:pPr>
              <a:buFontTx/>
              <a:buChar char="-"/>
            </a:pPr>
            <a:r>
              <a:rPr lang="en-US" sz="1600"/>
              <a:t>Some circumstances will still need orders to be entered manually such as:</a:t>
            </a:r>
          </a:p>
          <a:p>
            <a:pPr lvl="1">
              <a:buFontTx/>
              <a:buChar char="-"/>
            </a:pPr>
            <a:r>
              <a:rPr lang="en-US" sz="1600"/>
              <a:t>Patient has a rash that is suspect for a communicable disease</a:t>
            </a:r>
          </a:p>
          <a:p>
            <a:pPr lvl="1">
              <a:buFontTx/>
              <a:buChar char="-"/>
            </a:pPr>
            <a:r>
              <a:rPr lang="en-US" sz="1600"/>
              <a:t>Laboratory culture is in pending/preliminary state</a:t>
            </a:r>
          </a:p>
          <a:p>
            <a:pPr lvl="1">
              <a:buFontTx/>
              <a:buChar char="-"/>
            </a:pPr>
            <a:r>
              <a:rPr lang="en-US" sz="1600"/>
              <a:t>Results came from an outside facility</a:t>
            </a:r>
          </a:p>
        </p:txBody>
      </p:sp>
    </p:spTree>
    <p:extLst>
      <p:ext uri="{BB962C8B-B14F-4D97-AF65-F5344CB8AC3E}">
        <p14:creationId xmlns:p14="http://schemas.microsoft.com/office/powerpoint/2010/main" val="254311820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71" y="1295400"/>
            <a:ext cx="8846857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7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CCC392-850B-475B-F6FA-53C9BF25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34" y="2235294"/>
            <a:ext cx="8228012" cy="39109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Airborne - N95 &amp; Negative Pressure Room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 defTabSz="506413">
              <a:buFont typeface="Wingdings" panose="05000000000000000000" pitchFamily="2" charset="2"/>
              <a:buChar char="Ø"/>
            </a:pPr>
            <a:r>
              <a:rPr lang="en-US" sz="2400"/>
              <a:t>Special SARS-CoV-2 – N95, Face shield/Eye protection, 								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Droplet - Surgical Mask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Contact - 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Special Contact - Gown &amp; Gloves, Wash hands with soap and water</a:t>
            </a:r>
          </a:p>
          <a:p>
            <a:pPr marL="0" indent="0">
              <a:buNone/>
            </a:pP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4F17-3F7A-7C3F-8F9B-019AC168FB4D}"/>
              </a:ext>
            </a:extLst>
          </p:cNvPr>
          <p:cNvSpPr txBox="1"/>
          <p:nvPr/>
        </p:nvSpPr>
        <p:spPr>
          <a:xfrm>
            <a:off x="701440" y="1329175"/>
            <a:ext cx="669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Isolation and PPE</a:t>
            </a:r>
          </a:p>
        </p:txBody>
      </p:sp>
    </p:spTree>
    <p:extLst>
      <p:ext uri="{BB962C8B-B14F-4D97-AF65-F5344CB8AC3E}">
        <p14:creationId xmlns:p14="http://schemas.microsoft.com/office/powerpoint/2010/main" val="15691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8">
            <a:extLst>
              <a:ext uri="{FF2B5EF4-FFF2-40B4-BE49-F238E27FC236}">
                <a16:creationId xmlns:a16="http://schemas.microsoft.com/office/drawing/2014/main" id="{9626B5F2-DB0F-93ED-5CFE-CBFB80A428DE}"/>
              </a:ext>
            </a:extLst>
          </p:cNvPr>
          <p:cNvSpPr txBox="1">
            <a:spLocks/>
          </p:cNvSpPr>
          <p:nvPr/>
        </p:nvSpPr>
        <p:spPr>
          <a:xfrm>
            <a:off x="914400" y="1940992"/>
            <a:ext cx="7805394" cy="42524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Surgical mask / N95 or PAPR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PAPR do require an additional surgical mask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Cloth masks are not considered PPE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If you use your own mask you have to put a hospital provided one on top of it</a:t>
            </a:r>
          </a:p>
          <a:p>
            <a:pPr marL="352425" lvl="2" indent="0">
              <a:buFont typeface="Arial" charset="0"/>
              <a:buNone/>
            </a:pPr>
            <a:endParaRPr lang="en-US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Eye protection 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Eyeglasses are not considered eye protection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Clip on eye shields that attach to prescription eyewear are not considered PPE</a:t>
            </a:r>
          </a:p>
          <a:p>
            <a:pPr marL="7938" indent="0">
              <a:buFont typeface="Arial" charset="0"/>
              <a:buNone/>
            </a:pPr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8882D9E-AE96-77A9-0AD1-137BB08D537E}"/>
              </a:ext>
            </a:extLst>
          </p:cNvPr>
          <p:cNvSpPr txBox="1">
            <a:spLocks/>
          </p:cNvSpPr>
          <p:nvPr/>
        </p:nvSpPr>
        <p:spPr>
          <a:xfrm>
            <a:off x="914399" y="1144665"/>
            <a:ext cx="5618375" cy="4851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Mask / Eye Protection</a:t>
            </a:r>
          </a:p>
        </p:txBody>
      </p:sp>
    </p:spTree>
    <p:extLst>
      <p:ext uri="{BB962C8B-B14F-4D97-AF65-F5344CB8AC3E}">
        <p14:creationId xmlns:p14="http://schemas.microsoft.com/office/powerpoint/2010/main" val="1387200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Do’s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31188" cy="387508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71" y="5153025"/>
            <a:ext cx="2676525" cy="1704975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6781800" y="5771555"/>
            <a:ext cx="1295400" cy="1042987"/>
          </a:xfrm>
          <a:prstGeom prst="mathMultiply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9" y="1981201"/>
            <a:ext cx="6252914" cy="42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4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Donning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-Always start with Hand Hygiene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EE25C4EA-7DF8-0A4D-93B5-18E309BC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13" y="157029"/>
            <a:ext cx="4715260" cy="61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  <a:p>
            <a:pPr lvl="1"/>
            <a:endParaRPr lang="en-US" dirty="0"/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Bloodborne Pathogens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Tuberculosis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Multi-drug Resistant Organisms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Breaking the Chain of Infection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Hand Hygiene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Isolation Precautions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Personal Protective Equipment (PPE)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49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1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2C82D-DBC5-49CF-A452-AF580E7BC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" b="823"/>
          <a:stretch/>
        </p:blipFill>
        <p:spPr>
          <a:xfrm>
            <a:off x="3925910" y="46506"/>
            <a:ext cx="5247660" cy="67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8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2</a:t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B1862-B84A-D7B1-9D8F-E440CAFF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" t="1217" r="1632" b="1276"/>
          <a:stretch/>
        </p:blipFill>
        <p:spPr>
          <a:xfrm>
            <a:off x="4034673" y="52121"/>
            <a:ext cx="5076730" cy="67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9428E-9615-7CFE-8B0B-17A7D90C9BBE}"/>
              </a:ext>
            </a:extLst>
          </p:cNvPr>
          <p:cNvSpPr txBox="1"/>
          <p:nvPr/>
        </p:nvSpPr>
        <p:spPr>
          <a:xfrm>
            <a:off x="867263" y="2115128"/>
            <a:ext cx="55335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Inside the Room 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Gloves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Gown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Surgical mask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Disposable eye protection</a:t>
            </a:r>
          </a:p>
          <a:p>
            <a:pPr marL="352425" lvl="2" indent="0">
              <a:buNone/>
            </a:pPr>
            <a:endParaRPr lang="en-US" sz="240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Outside the Room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Eye Protection if reusable clean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N95 / PAPR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96D2-10E4-FE99-8851-6B41F6806386}"/>
              </a:ext>
            </a:extLst>
          </p:cNvPr>
          <p:cNvSpPr txBox="1"/>
          <p:nvPr/>
        </p:nvSpPr>
        <p:spPr>
          <a:xfrm>
            <a:off x="904966" y="1290624"/>
            <a:ext cx="4713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Disposal of PPE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C9F-7D8A-198C-C265-4561CD4820EF}"/>
              </a:ext>
            </a:extLst>
          </p:cNvPr>
          <p:cNvSpPr txBox="1"/>
          <p:nvPr/>
        </p:nvSpPr>
        <p:spPr>
          <a:xfrm>
            <a:off x="5806893" y="2402854"/>
            <a:ext cx="317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Don’t forget Hand Hygiene!</a:t>
            </a:r>
          </a:p>
          <a:p>
            <a:endParaRPr lang="en-US"/>
          </a:p>
        </p:txBody>
      </p:sp>
      <p:pic>
        <p:nvPicPr>
          <p:cNvPr id="8" name="Content Placeholder 16" descr="Worried About The Spread Of Viruses? Wash Your Hands | Henry Ford Health -  Detroit, MI">
            <a:extLst>
              <a:ext uri="{FF2B5EF4-FFF2-40B4-BE49-F238E27FC236}">
                <a16:creationId xmlns:a16="http://schemas.microsoft.com/office/drawing/2014/main" id="{2438B4AF-EF7E-97CA-A374-2142D8E7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863" y="2868693"/>
            <a:ext cx="2333150" cy="9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9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 Staying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2" y="1705708"/>
            <a:ext cx="8301526" cy="4150580"/>
          </a:xfrm>
        </p:spPr>
        <p:txBody>
          <a:bodyPr/>
          <a:lstStyle/>
          <a:p>
            <a:r>
              <a:rPr lang="en-US">
                <a:latin typeface="+mn-lt"/>
              </a:rPr>
              <a:t>Stay 6 feet part whenever possible</a:t>
            </a:r>
          </a:p>
          <a:p>
            <a:pPr lvl="1"/>
            <a:r>
              <a:rPr lang="en-US" sz="1800">
                <a:latin typeface="+mn-lt"/>
              </a:rPr>
              <a:t>Including when eating</a:t>
            </a:r>
          </a:p>
          <a:p>
            <a:r>
              <a:rPr lang="en-US">
                <a:latin typeface="+mn-lt"/>
              </a:rPr>
              <a:t>Hand Hygiene</a:t>
            </a:r>
          </a:p>
          <a:p>
            <a:r>
              <a:rPr lang="en-US">
                <a:latin typeface="+mn-lt"/>
              </a:rPr>
              <a:t>Wear your PPE </a:t>
            </a:r>
          </a:p>
          <a:p>
            <a:pPr lvl="1"/>
            <a:r>
              <a:rPr lang="en-US" sz="1800">
                <a:latin typeface="+mn-lt"/>
              </a:rPr>
              <a:t>Mask and eye protection for all patient interactions</a:t>
            </a:r>
          </a:p>
          <a:p>
            <a:r>
              <a:rPr lang="en-US">
                <a:latin typeface="+mn-lt"/>
              </a:rPr>
              <a:t>Clean surfaces</a:t>
            </a:r>
          </a:p>
          <a:p>
            <a:r>
              <a:rPr lang="en-US">
                <a:latin typeface="+mn-lt"/>
              </a:rPr>
              <a:t>Daily symptom checks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3" y="5275384"/>
            <a:ext cx="4314092" cy="14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1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5853184" cy="20859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</a:t>
            </a:r>
          </a:p>
          <a:p>
            <a:endParaRPr lang="en-US" sz="12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 Healthcare Epidemiology Practitioners</a:t>
            </a:r>
          </a:p>
          <a:p>
            <a:endParaRPr lang="en-US" sz="12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400" b="1" dirty="0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Coverage: use SPOK </a:t>
            </a: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 ask the operator for the HED person on-call</a:t>
            </a:r>
          </a:p>
        </p:txBody>
      </p:sp>
    </p:spTree>
    <p:extLst>
      <p:ext uri="{BB962C8B-B14F-4D97-AF65-F5344CB8AC3E}">
        <p14:creationId xmlns:p14="http://schemas.microsoft.com/office/powerpoint/2010/main" val="113297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43" y="2186701"/>
            <a:ext cx="3107714" cy="28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334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sz="3600"/>
              <a:t>Blood-borne Pathogens – HIV, HBV, HCV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5093" y="1786016"/>
            <a:ext cx="8222775" cy="4454659"/>
          </a:xfrm>
        </p:spPr>
        <p:txBody>
          <a:bodyPr/>
          <a:lstStyle/>
          <a:p>
            <a:pPr marL="231775" indent="-4763" eaLnBrk="1" hangingPunct="1">
              <a:lnSpc>
                <a:spcPct val="80000"/>
              </a:lnSpc>
              <a:buFontTx/>
              <a:buNone/>
            </a:pPr>
            <a:r>
              <a:rPr lang="en-US" sz="2000" i="1" dirty="0">
                <a:latin typeface="Helvetica" pitchFamily="34" charset="0"/>
                <a:cs typeface="Helvetica" pitchFamily="34" charset="0"/>
              </a:rPr>
              <a:t>Primarily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through blood and semen, although </a:t>
            </a:r>
            <a:r>
              <a:rPr lang="en-US" sz="2000" i="1" dirty="0">
                <a:latin typeface="Helvetica" pitchFamily="34" charset="0"/>
                <a:cs typeface="Helvetica" pitchFamily="34" charset="0"/>
              </a:rPr>
              <a:t>all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body fluids and tissues should be regarded as potentially infectious. </a:t>
            </a:r>
          </a:p>
          <a:p>
            <a:pPr marL="231775" indent="-4763" eaLnBrk="1" hangingPunct="1">
              <a:lnSpc>
                <a:spcPct val="80000"/>
              </a:lnSpc>
              <a:buFontTx/>
              <a:buNone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Most common BBP in Healthcare are: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HIV – Human Immunodeficiency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HBV – Hepatitis B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HCV – Hepatitis C Virus</a:t>
            </a:r>
          </a:p>
          <a:p>
            <a:pPr marL="1076325" lvl="1" eaLnBrk="1" hangingPunct="1">
              <a:lnSpc>
                <a:spcPct val="80000"/>
              </a:lnSpc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The most common modes of transmission are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sexual contact,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needle sharing, and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to a much lesser degree, infusion of contaminated blood products. </a:t>
            </a:r>
          </a:p>
          <a:p>
            <a:pPr marL="1208088" lvl="1" eaLnBrk="1" hangingPunct="1">
              <a:lnSpc>
                <a:spcPct val="80000"/>
              </a:lnSpc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An infected woman can pass pathogens to her fetus. </a:t>
            </a:r>
          </a:p>
          <a:p>
            <a:pPr marL="390525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21544"/>
            <a:ext cx="819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are Bloodborne Pathogens (BBP) Transmitted:</a:t>
            </a:r>
            <a:endParaRPr lang="en-US" sz="3200" dirty="0">
              <a:solidFill>
                <a:srgbClr val="B60225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BD9BC-B554-0BF8-88B7-1AE09168B0EA}"/>
              </a:ext>
            </a:extLst>
          </p:cNvPr>
          <p:cNvSpPr txBox="1"/>
          <p:nvPr/>
        </p:nvSpPr>
        <p:spPr>
          <a:xfrm>
            <a:off x="4477732" y="414778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B602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Blood-borne Pathogens</a:t>
            </a:r>
          </a:p>
        </p:txBody>
      </p:sp>
    </p:spTree>
    <p:extLst>
      <p:ext uri="{BB962C8B-B14F-4D97-AF65-F5344CB8AC3E}">
        <p14:creationId xmlns:p14="http://schemas.microsoft.com/office/powerpoint/2010/main" val="220690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12154" y="284375"/>
            <a:ext cx="4051080" cy="571995"/>
          </a:xfrm>
          <a:prstGeom prst="rect">
            <a:avLst/>
          </a:prstGeom>
        </p:spPr>
        <p:txBody>
          <a:bodyPr anchor="b"/>
          <a:lstStyle/>
          <a:p>
            <a:pPr algn="l" eaLnBrk="1" hangingPunct="1"/>
            <a:r>
              <a:rPr lang="en-US" sz="4000" b="1" dirty="0">
                <a:solidFill>
                  <a:srgbClr val="B60225"/>
                </a:solidFill>
                <a:latin typeface="Arial" charset="0"/>
              </a:rPr>
              <a:t>Blood-borne Pathogens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714" y="1319753"/>
            <a:ext cx="9047285" cy="5036271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Puncture wounds or cuts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- Contaminated sharps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- Cut or puncture with contaminated equipment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4863" lvl="2" indent="-342900" eaLnBrk="1" hangingPunct="1">
              <a:lnSpc>
                <a:spcPct val="90000"/>
              </a:lnSpc>
              <a:tabLst>
                <a:tab pos="574675" algn="l"/>
              </a:tabLs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Blood or other potentially infectious material (OPIM) comes in contact via splash, spray or touch with</a:t>
            </a: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Mucous Membranes (Eyes, nose, mouth)</a:t>
            </a: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Non-intact Skin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Cuts, abrasions, burns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Acnes, rashes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Paper cuts, etc.</a:t>
            </a:r>
          </a:p>
          <a:p>
            <a:pPr lvl="4" eaLnBrk="1" hangingPunct="1">
              <a:lnSpc>
                <a:spcPct val="90000"/>
              </a:lnSpc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77" y="3989201"/>
            <a:ext cx="3104877" cy="2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>
                <a:latin typeface="Arial" charset="0"/>
              </a:rPr>
              <a:t>How Can I Prevent Transmission?</a:t>
            </a:r>
            <a:r>
              <a:rPr lang="en-US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717539"/>
            <a:ext cx="8229600" cy="41387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rgbClr val="000099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Follow hospital Infection Control and Safety policies.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The use of Universal Precautions and safety devices will decrease the incidence of occupational exposures.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Universal Precautions consist of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appropriate workplace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engineering (safety) controls, 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using Personal Protective Equipment (PPE)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28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Can I Prevent Transmission?</a:t>
            </a:r>
          </a:p>
        </p:txBody>
      </p:sp>
    </p:spTree>
    <p:extLst>
      <p:ext uri="{BB962C8B-B14F-4D97-AF65-F5344CB8AC3E}">
        <p14:creationId xmlns:p14="http://schemas.microsoft.com/office/powerpoint/2010/main" val="271113177"/>
      </p:ext>
    </p:extLst>
  </p:cSld>
  <p:clrMapOvr>
    <a:masterClrMapping/>
  </p:clrMapOvr>
</p:sld>
</file>

<file path=ppt/theme/theme1.xml><?xml version="1.0" encoding="utf-8"?>
<a:theme xmlns:a="http://schemas.openxmlformats.org/drawingml/2006/main" name="12010891H-Launch-PTTforToolkit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90292H-SBM SQ rays PowerPoint Widescreen 16-9 Ratio BRAND FONTS Template_Nov2020" id="{C022A53A-92B1-CB45-8CD2-CA1BF7B101E4}" vid="{D99079EE-278D-8741-93D6-E554077DA8C8}"/>
    </a:ext>
  </a:extLst>
</a:theme>
</file>

<file path=ppt/theme/theme6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313a7-71fa-4e39-ba51-6f1c32ec46d9">
      <Terms xmlns="http://schemas.microsoft.com/office/infopath/2007/PartnerControls"/>
    </lcf76f155ced4ddcb4097134ff3c332f>
    <TaxCatchAll xmlns="20e0b488-2a4e-453d-8d1c-58086eba092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AB1E06F7E4774AB5ACA86DA583E970" ma:contentTypeVersion="15" ma:contentTypeDescription="Create a new document." ma:contentTypeScope="" ma:versionID="384639fb17994d0fb48b1e3436128f89">
  <xsd:schema xmlns:xsd="http://www.w3.org/2001/XMLSchema" xmlns:xs="http://www.w3.org/2001/XMLSchema" xmlns:p="http://schemas.microsoft.com/office/2006/metadata/properties" xmlns:ns2="916313a7-71fa-4e39-ba51-6f1c32ec46d9" xmlns:ns3="20e0b488-2a4e-453d-8d1c-58086eba092d" targetNamespace="http://schemas.microsoft.com/office/2006/metadata/properties" ma:root="true" ma:fieldsID="2032d7763a0f78e6d113266207123c3c" ns2:_="" ns3:_="">
    <xsd:import namespace="916313a7-71fa-4e39-ba51-6f1c32ec46d9"/>
    <xsd:import namespace="20e0b488-2a4e-453d-8d1c-58086eba0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313a7-71fa-4e39-ba51-6f1c32ec46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b4a578-9d33-480f-a35e-42c50ab46a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0b488-2a4e-453d-8d1c-58086eba0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7330c6-2534-4cc5-8312-8659b42334f6}" ma:internalName="TaxCatchAll" ma:showField="CatchAllData" ma:web="20e0b488-2a4e-453d-8d1c-58086eba09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72994-D00E-4392-ACCF-10F1809A5E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8317D8-609E-4BBA-ABC3-9ED5653D2818}">
  <ds:schemaRefs>
    <ds:schemaRef ds:uri="20e0b488-2a4e-453d-8d1c-58086eba092d"/>
    <ds:schemaRef ds:uri="916313a7-71fa-4e39-ba51-6f1c32ec46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FE7586-1FCE-4F6D-8D89-441D28F4A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6313a7-71fa-4e39-ba51-6f1c32ec46d9"/>
    <ds:schemaRef ds:uri="20e0b488-2a4e-453d-8d1c-58086eba0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12010891H-Launch-PTTforToolkit_Blank</Template>
  <TotalTime>3472</TotalTime>
  <Words>2251</Words>
  <Application>Microsoft Office PowerPoint</Application>
  <PresentationFormat>On-screen Show (4:3)</PresentationFormat>
  <Paragraphs>372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74" baseType="lpstr">
      <vt:lpstr>Arial</vt:lpstr>
      <vt:lpstr>Arial,Sans-Serif</vt:lpstr>
      <vt:lpstr>Avenir Next LT Pro</vt:lpstr>
      <vt:lpstr>Calibri</vt:lpstr>
      <vt:lpstr>Effra</vt:lpstr>
      <vt:lpstr>Effra Light</vt:lpstr>
      <vt:lpstr>Effra Medium</vt:lpstr>
      <vt:lpstr>Helvetica</vt:lpstr>
      <vt:lpstr>Lucida Grande</vt:lpstr>
      <vt:lpstr>System Font Regular</vt:lpstr>
      <vt:lpstr>Times New Roman</vt:lpstr>
      <vt:lpstr>Tw Cen MT</vt:lpstr>
      <vt:lpstr>Verdana</vt:lpstr>
      <vt:lpstr>Wingdings</vt:lpstr>
      <vt:lpstr>12010891H-Launch-PTTforToolkit_Blank</vt:lpstr>
      <vt:lpstr>Stony Brook University</vt:lpstr>
      <vt:lpstr>Stony Brook Medicine</vt:lpstr>
      <vt:lpstr>Stony Brook Children's</vt:lpstr>
      <vt:lpstr>Stony Brook Medicine</vt:lpstr>
      <vt:lpstr>ShapesVTI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Blood-borne Pathogens – HIV, HBV, HCV</vt:lpstr>
      <vt:lpstr>Blood-borne Pathogens</vt:lpstr>
      <vt:lpstr>How Can I Prevent Transmission? </vt:lpstr>
      <vt:lpstr>Workplace Practices </vt:lpstr>
      <vt:lpstr>Workplace Practices </vt:lpstr>
      <vt:lpstr>What if I'm Exposed to Blood or Body Fluids?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Care Considerations </vt:lpstr>
      <vt:lpstr>PowerPoint Presentation</vt:lpstr>
      <vt:lpstr>PowerPoint Presentation</vt:lpstr>
      <vt:lpstr>PowerPoint Presentation</vt:lpstr>
      <vt:lpstr>PowerPoint Presentation</vt:lpstr>
      <vt:lpstr>Survival Time  </vt:lpstr>
      <vt:lpstr>PowerPoint Presentation</vt:lpstr>
      <vt:lpstr>PowerPoint Presentation</vt:lpstr>
      <vt:lpstr>Interventions to Break the chain</vt:lpstr>
      <vt:lpstr>Infection Prevention is in your hands</vt:lpstr>
      <vt:lpstr>PowerPoint Presentation</vt:lpstr>
      <vt:lpstr>PowerPoint Presentation</vt:lpstr>
      <vt:lpstr>Hand Hygiene </vt:lpstr>
      <vt:lpstr>PowerPoint Presentation</vt:lpstr>
      <vt:lpstr>PowerPoint Presentation</vt:lpstr>
      <vt:lpstr>PowerPoint Presentation</vt:lpstr>
      <vt:lpstr>Isolation Precautions</vt:lpstr>
      <vt:lpstr>Standard Precautions If it is Warm and Moist and not yours… Put a barrier between you and it.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Mask Do’s and Don’ts</vt:lpstr>
      <vt:lpstr>Donning  -Always start with Hand Hygiene </vt:lpstr>
      <vt:lpstr>Doffing  Method 1 </vt:lpstr>
      <vt:lpstr>Doffing  Method 2 </vt:lpstr>
      <vt:lpstr>PowerPoint Presentation</vt:lpstr>
      <vt:lpstr> Staying Safe</vt:lpstr>
      <vt:lpstr>PowerPoint Presentation</vt:lpstr>
    </vt:vector>
  </TitlesOfParts>
  <Company>SBUMC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Weaver, Clinton</dc:creator>
  <cp:lastModifiedBy>Adams, Tamasin R</cp:lastModifiedBy>
  <cp:revision>18</cp:revision>
  <cp:lastPrinted>2021-05-10T18:08:42Z</cp:lastPrinted>
  <dcterms:created xsi:type="dcterms:W3CDTF">2012-02-02T22:17:40Z</dcterms:created>
  <dcterms:modified xsi:type="dcterms:W3CDTF">2025-04-23T18:24:55Z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0x01010050AB1E06F7E4774AB5ACA86DA583E970</vt:lpwstr>
  </property>
  <property fmtid="{D5CDD505-2E9C-101B-9397-08002B2CF9AE}" pid="3" name="MediaServiceImageTags">
    <vt:lpwstr/>
  </property>
</Properties>
</file>