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73"/>
  </p:notesMasterIdLst>
  <p:sldIdLst>
    <p:sldId id="534" r:id="rId2"/>
    <p:sldId id="605" r:id="rId3"/>
    <p:sldId id="535" r:id="rId4"/>
    <p:sldId id="536" r:id="rId5"/>
    <p:sldId id="537" r:id="rId6"/>
    <p:sldId id="538" r:id="rId7"/>
    <p:sldId id="539" r:id="rId8"/>
    <p:sldId id="540" r:id="rId9"/>
    <p:sldId id="541" r:id="rId10"/>
    <p:sldId id="542" r:id="rId11"/>
    <p:sldId id="543" r:id="rId12"/>
    <p:sldId id="544" r:id="rId13"/>
    <p:sldId id="545" r:id="rId14"/>
    <p:sldId id="546" r:id="rId15"/>
    <p:sldId id="547" r:id="rId16"/>
    <p:sldId id="548" r:id="rId17"/>
    <p:sldId id="549" r:id="rId18"/>
    <p:sldId id="550" r:id="rId19"/>
    <p:sldId id="551" r:id="rId20"/>
    <p:sldId id="552" r:id="rId21"/>
    <p:sldId id="553" r:id="rId22"/>
    <p:sldId id="554" r:id="rId23"/>
    <p:sldId id="555" r:id="rId24"/>
    <p:sldId id="556" r:id="rId25"/>
    <p:sldId id="557" r:id="rId26"/>
    <p:sldId id="558" r:id="rId27"/>
    <p:sldId id="559" r:id="rId28"/>
    <p:sldId id="561" r:id="rId29"/>
    <p:sldId id="560" r:id="rId30"/>
    <p:sldId id="562" r:id="rId31"/>
    <p:sldId id="563" r:id="rId32"/>
    <p:sldId id="564" r:id="rId33"/>
    <p:sldId id="565" r:id="rId34"/>
    <p:sldId id="566" r:id="rId35"/>
    <p:sldId id="567" r:id="rId36"/>
    <p:sldId id="568" r:id="rId37"/>
    <p:sldId id="569" r:id="rId38"/>
    <p:sldId id="570" r:id="rId39"/>
    <p:sldId id="571" r:id="rId40"/>
    <p:sldId id="572" r:id="rId41"/>
    <p:sldId id="573" r:id="rId42"/>
    <p:sldId id="574" r:id="rId43"/>
    <p:sldId id="575" r:id="rId44"/>
    <p:sldId id="604" r:id="rId45"/>
    <p:sldId id="577" r:id="rId46"/>
    <p:sldId id="578" r:id="rId47"/>
    <p:sldId id="579" r:id="rId48"/>
    <p:sldId id="580" r:id="rId49"/>
    <p:sldId id="581" r:id="rId50"/>
    <p:sldId id="582" r:id="rId51"/>
    <p:sldId id="583" r:id="rId52"/>
    <p:sldId id="584" r:id="rId53"/>
    <p:sldId id="585" r:id="rId54"/>
    <p:sldId id="586" r:id="rId55"/>
    <p:sldId id="587" r:id="rId56"/>
    <p:sldId id="588" r:id="rId57"/>
    <p:sldId id="589" r:id="rId58"/>
    <p:sldId id="590" r:id="rId59"/>
    <p:sldId id="591" r:id="rId60"/>
    <p:sldId id="592" r:id="rId61"/>
    <p:sldId id="593" r:id="rId62"/>
    <p:sldId id="594" r:id="rId63"/>
    <p:sldId id="595" r:id="rId64"/>
    <p:sldId id="596" r:id="rId65"/>
    <p:sldId id="597" r:id="rId66"/>
    <p:sldId id="598" r:id="rId67"/>
    <p:sldId id="599" r:id="rId68"/>
    <p:sldId id="600" r:id="rId69"/>
    <p:sldId id="601" r:id="rId70"/>
    <p:sldId id="602" r:id="rId71"/>
    <p:sldId id="603" r:id="rId72"/>
  </p:sldIdLst>
  <p:sldSz cx="10287000" cy="6858000" type="35mm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603">
          <p15:clr>
            <a:srgbClr val="A4A3A4"/>
          </p15:clr>
        </p15:guide>
        <p15:guide id="3" orient="horz" pos="958">
          <p15:clr>
            <a:srgbClr val="A4A3A4"/>
          </p15:clr>
        </p15:guide>
        <p15:guide id="4" orient="horz" pos="4232">
          <p15:clr>
            <a:srgbClr val="A4A3A4"/>
          </p15:clr>
        </p15:guide>
        <p15:guide id="5" pos="2880">
          <p15:clr>
            <a:srgbClr val="A4A3A4"/>
          </p15:clr>
        </p15:guide>
        <p15:guide id="6" pos="379">
          <p15:clr>
            <a:srgbClr val="A4A3A4"/>
          </p15:clr>
        </p15:guide>
        <p15:guide id="7" pos="5380">
          <p15:clr>
            <a:srgbClr val="A4A3A4"/>
          </p15:clr>
        </p15:guide>
        <p15:guide id="8" pos="3240">
          <p15:clr>
            <a:srgbClr val="A4A3A4"/>
          </p15:clr>
        </p15:guide>
        <p15:guide id="9" pos="426">
          <p15:clr>
            <a:srgbClr val="A4A3A4"/>
          </p15:clr>
        </p15:guide>
        <p15:guide id="10" pos="60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7878"/>
    <a:srgbClr val="8B8181"/>
    <a:srgbClr val="82000C"/>
    <a:srgbClr val="A20000"/>
    <a:srgbClr val="6A6262"/>
    <a:srgbClr val="650003"/>
    <a:srgbClr val="99CCFF"/>
    <a:srgbClr val="A2000F"/>
    <a:srgbClr val="808000"/>
    <a:srgbClr val="DF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06" autoAdjust="0"/>
    <p:restoredTop sz="94819" autoAdjust="0"/>
  </p:normalViewPr>
  <p:slideViewPr>
    <p:cSldViewPr snapToGrid="0">
      <p:cViewPr varScale="1">
        <p:scale>
          <a:sx n="106" d="100"/>
          <a:sy n="106" d="100"/>
        </p:scale>
        <p:origin x="792" y="102"/>
      </p:cViewPr>
      <p:guideLst>
        <p:guide orient="horz" pos="2160"/>
        <p:guide orient="horz" pos="603"/>
        <p:guide orient="horz" pos="958"/>
        <p:guide orient="horz" pos="4232"/>
        <p:guide pos="2880"/>
        <p:guide pos="379"/>
        <p:guide pos="5380"/>
        <p:guide pos="3240"/>
        <p:guide pos="426"/>
        <p:guide pos="6053"/>
      </p:guideLst>
    </p:cSldViewPr>
  </p:slideViewPr>
  <p:outlineViewPr>
    <p:cViewPr>
      <p:scale>
        <a:sx n="33" d="100"/>
        <a:sy n="33" d="100"/>
      </p:scale>
      <p:origin x="0" y="4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45354"/>
    </p:cViewPr>
  </p:sorterViewPr>
  <p:notesViewPr>
    <p:cSldViewPr snapToGrid="0">
      <p:cViewPr varScale="1">
        <p:scale>
          <a:sx n="77" d="100"/>
          <a:sy n="77" d="100"/>
        </p:scale>
        <p:origin x="-3504" y="-96"/>
      </p:cViewPr>
      <p:guideLst>
        <p:guide orient="horz" pos="2880"/>
        <p:guide pos="2160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A72BA-D6FB-4586-A102-DC48C85FA556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63A50-3E0E-46EB-8CB4-8F02FA1F33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6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-330399" y="1241425"/>
            <a:ext cx="9174362" cy="4160838"/>
          </a:xfrm>
          <a:prstGeom prst="roundRect">
            <a:avLst>
              <a:gd name="adj" fmla="val 6250"/>
            </a:avLst>
          </a:prstGeom>
          <a:solidFill>
            <a:schemeClr val="tx1">
              <a:lumMod val="50000"/>
              <a:lumOff val="50000"/>
              <a:alpha val="2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dirty="0">
              <a:solidFill>
                <a:schemeClr val="accent1"/>
              </a:solidFill>
              <a:latin typeface="Arial Narrow"/>
              <a:ea typeface="ＭＳ Ｐゴシック" pitchFamily="1" charset="-128"/>
            </a:endParaRPr>
          </a:p>
        </p:txBody>
      </p:sp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-466130" y="1581150"/>
            <a:ext cx="8881468" cy="1588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headEnd/>
            <a:tailEnd/>
          </a:ln>
        </p:spPr>
      </p:cxn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235" y="1600200"/>
            <a:ext cx="7660265" cy="3810000"/>
          </a:xfrm>
          <a:effectLst>
            <a:outerShdw blurRad="63500" dist="25400" dir="8700000">
              <a:srgbClr val="000000">
                <a:alpha val="40000"/>
              </a:srgbClr>
            </a:outerShdw>
          </a:effectLst>
        </p:spPr>
        <p:txBody>
          <a:bodyPr anchor="ctr">
            <a:scene3d>
              <a:camera prst="orthographicFront"/>
              <a:lightRig rig="threePt" dir="t">
                <a:rot lat="0" lon="0" rev="19860000"/>
              </a:lightRig>
            </a:scene3d>
            <a:sp3d prstMaterial="plastic">
              <a:bevelT w="25400" h="12700"/>
              <a:contourClr>
                <a:schemeClr val="bg1"/>
              </a:contourClr>
            </a:sp3d>
          </a:bodyPr>
          <a:lstStyle>
            <a:lvl1pPr algn="l">
              <a:lnSpc>
                <a:spcPct val="80000"/>
              </a:lnSpc>
              <a:defRPr sz="5500">
                <a:solidFill>
                  <a:schemeClr val="accent4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775" y="1489079"/>
            <a:ext cx="4564856" cy="4892675"/>
          </a:xfrm>
        </p:spPr>
        <p:txBody>
          <a:bodyPr/>
          <a:lstStyle>
            <a:lvl1pPr>
              <a:lnSpc>
                <a:spcPct val="90000"/>
              </a:lnSpc>
              <a:buClr>
                <a:schemeClr val="accent2">
                  <a:lumMod val="90000"/>
                  <a:lumOff val="10000"/>
                </a:schemeClr>
              </a:buClr>
              <a:defRPr sz="2800">
                <a:solidFill>
                  <a:schemeClr val="tx2"/>
                </a:solidFill>
              </a:defRPr>
            </a:lvl1pPr>
            <a:lvl2pPr>
              <a:lnSpc>
                <a:spcPct val="90000"/>
              </a:lnSpc>
              <a:buClr>
                <a:schemeClr val="accent2">
                  <a:lumMod val="90000"/>
                  <a:lumOff val="10000"/>
                </a:schemeClr>
              </a:buClr>
              <a:defRPr sz="2400">
                <a:solidFill>
                  <a:schemeClr val="tx2"/>
                </a:solidFill>
              </a:defRPr>
            </a:lvl2pPr>
            <a:lvl3pPr>
              <a:lnSpc>
                <a:spcPct val="90000"/>
              </a:lnSpc>
              <a:buClr>
                <a:schemeClr val="accent2">
                  <a:lumMod val="90000"/>
                  <a:lumOff val="10000"/>
                </a:schemeClr>
              </a:buClr>
              <a:defRPr sz="2000">
                <a:solidFill>
                  <a:schemeClr val="tx2"/>
                </a:solidFill>
              </a:defRPr>
            </a:lvl3pPr>
            <a:lvl4pPr>
              <a:lnSpc>
                <a:spcPct val="90000"/>
              </a:lnSpc>
              <a:buClr>
                <a:schemeClr val="accent2">
                  <a:lumMod val="90000"/>
                  <a:lumOff val="10000"/>
                </a:schemeClr>
              </a:buClr>
              <a:defRPr sz="1800">
                <a:solidFill>
                  <a:schemeClr val="tx2"/>
                </a:solidFill>
              </a:defRPr>
            </a:lvl4pPr>
            <a:lvl5pPr>
              <a:lnSpc>
                <a:spcPct val="90000"/>
              </a:lnSpc>
              <a:buClr>
                <a:schemeClr val="accent2">
                  <a:lumMod val="90000"/>
                  <a:lumOff val="10000"/>
                </a:schemeClr>
              </a:buCl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2081" y="1489079"/>
            <a:ext cx="4564856" cy="4892675"/>
          </a:xfrm>
        </p:spPr>
        <p:txBody>
          <a:bodyPr/>
          <a:lstStyle>
            <a:lvl1pPr>
              <a:lnSpc>
                <a:spcPct val="90000"/>
              </a:lnSpc>
              <a:buClr>
                <a:schemeClr val="accent2">
                  <a:lumMod val="90000"/>
                  <a:lumOff val="10000"/>
                </a:schemeClr>
              </a:buClr>
              <a:defRPr sz="2800">
                <a:solidFill>
                  <a:srgbClr val="000000"/>
                </a:solidFill>
              </a:defRPr>
            </a:lvl1pPr>
            <a:lvl2pPr>
              <a:lnSpc>
                <a:spcPct val="90000"/>
              </a:lnSpc>
              <a:buClr>
                <a:schemeClr val="accent2">
                  <a:lumMod val="90000"/>
                  <a:lumOff val="10000"/>
                </a:schemeClr>
              </a:buClr>
              <a:defRPr sz="2400">
                <a:solidFill>
                  <a:srgbClr val="000000"/>
                </a:solidFill>
              </a:defRPr>
            </a:lvl2pPr>
            <a:lvl3pPr>
              <a:lnSpc>
                <a:spcPct val="90000"/>
              </a:lnSpc>
              <a:buClr>
                <a:schemeClr val="accent2">
                  <a:lumMod val="90000"/>
                  <a:lumOff val="10000"/>
                </a:schemeClr>
              </a:buClr>
              <a:defRPr sz="2000">
                <a:solidFill>
                  <a:srgbClr val="000000"/>
                </a:solidFill>
              </a:defRPr>
            </a:lvl3pPr>
            <a:lvl4pPr>
              <a:lnSpc>
                <a:spcPct val="90000"/>
              </a:lnSpc>
              <a:buClr>
                <a:schemeClr val="accent2">
                  <a:lumMod val="90000"/>
                  <a:lumOff val="10000"/>
                </a:schemeClr>
              </a:buClr>
              <a:defRPr sz="1800">
                <a:solidFill>
                  <a:srgbClr val="000000"/>
                </a:solidFill>
              </a:defRPr>
            </a:lvl4pPr>
            <a:lvl5pPr>
              <a:lnSpc>
                <a:spcPct val="90000"/>
              </a:lnSpc>
              <a:buClr>
                <a:schemeClr val="accent2">
                  <a:lumMod val="90000"/>
                  <a:lumOff val="10000"/>
                </a:schemeClr>
              </a:buCl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12"/>
          <p:cNvSpPr>
            <a:spLocks noGrp="1"/>
          </p:cNvSpPr>
          <p:nvPr>
            <p:ph sz="quarter" idx="10"/>
          </p:nvPr>
        </p:nvSpPr>
        <p:spPr>
          <a:xfrm>
            <a:off x="572600" y="6479827"/>
            <a:ext cx="6815138" cy="306388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Aft>
                <a:spcPts val="0"/>
              </a:spcAft>
              <a:buNone/>
              <a:defRPr sz="1400" b="1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3299" y="457200"/>
            <a:ext cx="89219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8700000">
              <a:srgbClr val="000000">
                <a:alpha val="40000"/>
              </a:srgbClr>
            </a:outerShdw>
          </a:effec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2"/>
          <p:cNvSpPr>
            <a:spLocks noGrp="1"/>
          </p:cNvSpPr>
          <p:nvPr>
            <p:ph sz="quarter" idx="10"/>
          </p:nvPr>
        </p:nvSpPr>
        <p:spPr>
          <a:xfrm>
            <a:off x="147727" y="6442882"/>
            <a:ext cx="6815138" cy="306388"/>
          </a:xfrm>
          <a:prstGeom prst="rect">
            <a:avLst/>
          </a:prstGeom>
        </p:spPr>
        <p:txBody>
          <a:bodyPr anchor="b"/>
          <a:lstStyle>
            <a:lvl1pPr>
              <a:lnSpc>
                <a:spcPts val="1500"/>
              </a:lnSpc>
              <a:spcAft>
                <a:spcPts val="0"/>
              </a:spcAft>
              <a:buNone/>
              <a:defRPr sz="1400" b="1">
                <a:solidFill>
                  <a:srgbClr val="A200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3" y="273050"/>
            <a:ext cx="3384352" cy="1162050"/>
          </a:xfrm>
        </p:spPr>
        <p:txBody>
          <a:bodyPr anchor="ctr"/>
          <a:lstStyle>
            <a:lvl1pPr algn="l">
              <a:lnSpc>
                <a:spcPct val="90000"/>
              </a:lnSpc>
              <a:defRPr sz="2000" b="1">
                <a:solidFill>
                  <a:srgbClr val="00379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4"/>
            <a:ext cx="5750719" cy="5853113"/>
          </a:xfrm>
        </p:spPr>
        <p:txBody>
          <a:bodyPr/>
          <a:lstStyle>
            <a:lvl1pPr>
              <a:buClr>
                <a:schemeClr val="accent2"/>
              </a:buClr>
              <a:defRPr sz="3200">
                <a:solidFill>
                  <a:srgbClr val="000000"/>
                </a:solidFill>
              </a:defRPr>
            </a:lvl1pPr>
            <a:lvl2pPr>
              <a:buClr>
                <a:schemeClr val="accent2"/>
              </a:buClr>
              <a:defRPr sz="2800">
                <a:solidFill>
                  <a:srgbClr val="000000"/>
                </a:solidFill>
              </a:defRPr>
            </a:lvl2pPr>
            <a:lvl3pPr>
              <a:buClr>
                <a:schemeClr val="accent2"/>
              </a:buClr>
              <a:buFont typeface="Arial"/>
              <a:buChar char="•"/>
              <a:defRPr sz="2400">
                <a:solidFill>
                  <a:srgbClr val="000000"/>
                </a:solidFill>
              </a:defRPr>
            </a:lvl3pPr>
            <a:lvl4pPr>
              <a:buClr>
                <a:schemeClr val="accent2"/>
              </a:buClr>
              <a:defRPr sz="2000">
                <a:solidFill>
                  <a:srgbClr val="000000"/>
                </a:solidFill>
              </a:defRPr>
            </a:lvl4pPr>
            <a:lvl5pPr>
              <a:buClr>
                <a:schemeClr val="accent2"/>
              </a:buClr>
              <a:buFont typeface="Arial"/>
              <a:buChar char="•"/>
              <a:defRPr sz="20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352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852" y="313461"/>
            <a:ext cx="9301163" cy="9286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356" y="1408118"/>
            <a:ext cx="9043988" cy="311467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4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4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238" y="2078567"/>
            <a:ext cx="7224119" cy="1520244"/>
          </a:xfrm>
          <a:effectLst>
            <a:outerShdw blurRad="63500" dist="25400" dir="8700000">
              <a:srgbClr val="000000">
                <a:alpha val="35000"/>
              </a:srgbClr>
            </a:outerShdw>
          </a:effectLst>
        </p:spPr>
        <p:txBody>
          <a:bodyPr anchor="b">
            <a:scene3d>
              <a:camera prst="orthographicFront"/>
              <a:lightRig rig="threePt" dir="t">
                <a:rot lat="0" lon="0" rev="19860000"/>
              </a:lightRig>
            </a:scene3d>
            <a:sp3d prstMaterial="plastic">
              <a:bevelT w="25400" h="12700"/>
              <a:contourClr>
                <a:schemeClr val="bg1"/>
              </a:contourClr>
            </a:sp3d>
          </a:bodyPr>
          <a:lstStyle>
            <a:lvl1pPr algn="l">
              <a:lnSpc>
                <a:spcPct val="80000"/>
              </a:lnSpc>
              <a:defRPr sz="5500">
                <a:solidFill>
                  <a:schemeClr val="accent4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4715" y="3572062"/>
            <a:ext cx="8996362" cy="838200"/>
          </a:xfrm>
        </p:spPr>
        <p:txBody>
          <a:bodyPr/>
          <a:lstStyle>
            <a:lvl1pPr marL="0" indent="0" algn="l">
              <a:lnSpc>
                <a:spcPct val="90000"/>
              </a:lnSpc>
              <a:buFontTx/>
              <a:buNone/>
              <a:defRPr sz="3000" b="0" i="1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470" y="2546651"/>
            <a:ext cx="8172563" cy="1362075"/>
          </a:xfrm>
          <a:effectLst/>
          <a:scene3d>
            <a:camera prst="orthographicFront"/>
            <a:lightRig rig="threePt" dir="t">
              <a:rot lat="0" lon="0" rev="9660000"/>
            </a:lightRig>
          </a:scene3d>
          <a:sp3d prstMaterial="plastic">
            <a:bevelT w="38100" h="38100"/>
          </a:sp3d>
        </p:spPr>
        <p:txBody>
          <a:bodyPr>
            <a:scene3d>
              <a:camera prst="orthographicFront"/>
              <a:lightRig rig="threePt" dir="t">
                <a:rot lat="0" lon="0" rev="19860000"/>
              </a:lightRig>
            </a:scene3d>
            <a:sp3d prstMaterial="plastic">
              <a:bevelT w="25400" h="12700"/>
            </a:sp3d>
          </a:bodyPr>
          <a:lstStyle>
            <a:lvl1pPr algn="ctr">
              <a:lnSpc>
                <a:spcPct val="85000"/>
              </a:lnSpc>
              <a:defRPr sz="5500" b="1" cap="none">
                <a:solidFill>
                  <a:schemeClr val="accent4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57302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80443" y="3304972"/>
            <a:ext cx="8926116" cy="1500187"/>
          </a:xfrm>
          <a:prstGeom prst="rect">
            <a:avLst/>
          </a:prstGeom>
          <a:effectLst>
            <a:outerShdw blurRad="50800" dist="25400" dir="8700000">
              <a:srgbClr val="000000">
                <a:alpha val="35000"/>
              </a:srgbClr>
            </a:outerShdw>
          </a:effectLst>
        </p:spPr>
        <p:txBody>
          <a:bodyPr/>
          <a:lstStyle>
            <a:lvl1pPr marL="0" indent="0" algn="ctr">
              <a:buNone/>
              <a:defRPr sz="3200" i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98" y="936629"/>
            <a:ext cx="8940404" cy="2339975"/>
          </a:xfrm>
          <a:effectLst>
            <a:outerShdw blurRad="63500" dist="25400" dir="870000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9660000"/>
            </a:lightRig>
          </a:scene3d>
          <a:sp3d prstMaterial="plastic">
            <a:bevelT w="38100" h="38100"/>
          </a:sp3d>
        </p:spPr>
        <p:txBody>
          <a:bodyPr anchor="b">
            <a:scene3d>
              <a:camera prst="orthographicFront"/>
              <a:lightRig rig="threePt" dir="t">
                <a:rot lat="0" lon="0" rev="19860000"/>
              </a:lightRig>
            </a:scene3d>
            <a:sp3d prstMaterial="plastic">
              <a:bevelT w="25400" h="12700"/>
            </a:sp3d>
          </a:bodyPr>
          <a:lstStyle>
            <a:lvl1pPr algn="ctr">
              <a:lnSpc>
                <a:spcPct val="85000"/>
              </a:lnSpc>
              <a:defRPr sz="5500" b="1" cap="none">
                <a:solidFill>
                  <a:schemeClr val="accent4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7" y="1129975"/>
            <a:ext cx="8172563" cy="4169366"/>
          </a:xfrm>
          <a:effectLst>
            <a:outerShdw blurRad="63500" dist="38100" dir="870000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9660000"/>
            </a:lightRig>
          </a:scene3d>
          <a:sp3d prstMaterial="plastic">
            <a:bevelT w="38100" h="38100"/>
          </a:sp3d>
        </p:spPr>
        <p:txBody>
          <a:bodyPr anchor="ctr">
            <a:scene3d>
              <a:camera prst="orthographicFront"/>
              <a:lightRig rig="threePt" dir="t">
                <a:rot lat="0" lon="0" rev="19860000"/>
              </a:lightRig>
            </a:scene3d>
            <a:sp3d prstMaterial="plastic">
              <a:bevelT w="25400" h="12700"/>
            </a:sp3d>
          </a:bodyPr>
          <a:lstStyle>
            <a:lvl1pPr algn="ctr">
              <a:lnSpc>
                <a:spcPct val="85000"/>
              </a:lnSpc>
              <a:defRPr sz="5500" b="1" cap="none">
                <a:solidFill>
                  <a:schemeClr val="accent4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3298" y="1828800"/>
            <a:ext cx="8940404" cy="3505200"/>
          </a:xfrm>
          <a:effectLst>
            <a:outerShdw blurRad="63500" dist="25400" dir="870000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9660000"/>
            </a:lightRig>
          </a:scene3d>
          <a:sp3d prstMaterial="plastic">
            <a:bevelT w="38100" h="38100"/>
          </a:sp3d>
        </p:spPr>
        <p:txBody>
          <a:bodyPr anchor="t">
            <a:scene3d>
              <a:camera prst="orthographicFront"/>
              <a:lightRig rig="threePt" dir="t">
                <a:rot lat="0" lon="0" rev="19860000"/>
              </a:lightRig>
            </a:scene3d>
            <a:sp3d prstMaterial="plastic">
              <a:bevelT w="25400" h="12700"/>
            </a:sp3d>
          </a:bodyPr>
          <a:lstStyle>
            <a:lvl1pPr algn="ctr">
              <a:lnSpc>
                <a:spcPct val="85000"/>
              </a:lnSpc>
              <a:defRPr sz="4200" b="1" cap="none">
                <a:solidFill>
                  <a:schemeClr val="accent4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71750" y="2666714"/>
            <a:ext cx="7034807" cy="1114630"/>
          </a:xfrm>
          <a:prstGeom prst="rect">
            <a:avLst/>
          </a:prstGeom>
          <a:effectLst>
            <a:outerShdw blurRad="50800" dist="25400" dir="8700000">
              <a:srgbClr val="000000">
                <a:alpha val="35000"/>
              </a:srgbClr>
            </a:outerShdw>
          </a:effectLst>
        </p:spPr>
        <p:txBody>
          <a:bodyPr/>
          <a:lstStyle>
            <a:lvl1pPr marL="230188" indent="-230188" algn="l">
              <a:spcAft>
                <a:spcPts val="800"/>
              </a:spcAft>
              <a:buFont typeface="Arial"/>
              <a:buChar char="•"/>
              <a:defRPr sz="3000" b="0" i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</a:t>
            </a:r>
          </a:p>
          <a:p>
            <a:pPr lvl="0"/>
            <a:r>
              <a:rPr lang="en-US" dirty="0"/>
              <a:t>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2"/>
          <p:cNvSpPr>
            <a:spLocks noGrp="1"/>
          </p:cNvSpPr>
          <p:nvPr>
            <p:ph sz="quarter" idx="10"/>
          </p:nvPr>
        </p:nvSpPr>
        <p:spPr>
          <a:xfrm>
            <a:off x="138491" y="6461354"/>
            <a:ext cx="6815138" cy="306388"/>
          </a:xfrm>
          <a:prstGeom prst="rect">
            <a:avLst/>
          </a:prstGeom>
        </p:spPr>
        <p:txBody>
          <a:bodyPr anchor="b"/>
          <a:lstStyle>
            <a:lvl1pPr>
              <a:lnSpc>
                <a:spcPts val="1500"/>
              </a:lnSpc>
              <a:spcAft>
                <a:spcPts val="0"/>
              </a:spcAft>
              <a:buNone/>
              <a:defRPr sz="1400" b="1">
                <a:solidFill>
                  <a:srgbClr val="A200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3299" y="457200"/>
            <a:ext cx="89219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870000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>
                <a:effectLst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3299" y="457200"/>
            <a:ext cx="89219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8700000">
              <a:srgbClr val="000000">
                <a:alpha val="40000"/>
              </a:srgbClr>
            </a:outerShdw>
          </a:effec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480" y="1405995"/>
            <a:ext cx="9053081" cy="4599129"/>
          </a:xfrm>
        </p:spPr>
        <p:txBody>
          <a:bodyPr/>
          <a:lstStyle>
            <a:lvl1pPr marL="169863" indent="-169863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defRPr sz="3200">
                <a:solidFill>
                  <a:srgbClr val="000000"/>
                </a:solidFill>
              </a:defRPr>
            </a:lvl1pPr>
            <a:lvl2pPr marL="628650" indent="-227013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defRPr sz="3000">
                <a:solidFill>
                  <a:srgbClr val="000000"/>
                </a:solidFill>
              </a:defRPr>
            </a:lvl2pPr>
            <a:lvl3pPr marL="914400" indent="-173038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buFont typeface="Arial"/>
              <a:buChar char="•"/>
              <a:defRPr>
                <a:solidFill>
                  <a:srgbClr val="000000"/>
                </a:solidFill>
              </a:defRPr>
            </a:lvl3pPr>
            <a:lvl4pPr marL="1255713" indent="-223838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defRPr sz="2400">
                <a:solidFill>
                  <a:srgbClr val="000000"/>
                </a:solidFill>
              </a:defRPr>
            </a:lvl4pPr>
            <a:lvl5pPr marL="1543050" indent="-173038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buFont typeface="Arial"/>
              <a:buChar char="•"/>
              <a:defRPr sz="2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3299" y="457200"/>
            <a:ext cx="89219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8700000">
              <a:srgbClr val="000000">
                <a:alpha val="40000"/>
              </a:srgbClr>
            </a:outerShdw>
          </a:effec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480" y="1405995"/>
            <a:ext cx="9053081" cy="4599129"/>
          </a:xfrm>
        </p:spPr>
        <p:txBody>
          <a:bodyPr/>
          <a:lstStyle>
            <a:lvl1pPr marL="169863" indent="-169863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defRPr sz="3200">
                <a:solidFill>
                  <a:srgbClr val="000000"/>
                </a:solidFill>
              </a:defRPr>
            </a:lvl1pPr>
            <a:lvl2pPr marL="628650" indent="-227013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defRPr sz="3000">
                <a:solidFill>
                  <a:srgbClr val="000000"/>
                </a:solidFill>
              </a:defRPr>
            </a:lvl2pPr>
            <a:lvl3pPr marL="914400" indent="-173038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buFont typeface="Arial"/>
              <a:buChar char="•"/>
              <a:defRPr>
                <a:solidFill>
                  <a:srgbClr val="000000"/>
                </a:solidFill>
              </a:defRPr>
            </a:lvl3pPr>
            <a:lvl4pPr marL="1255713" indent="-223838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defRPr sz="2400">
                <a:solidFill>
                  <a:srgbClr val="000000"/>
                </a:solidFill>
              </a:defRPr>
            </a:lvl4pPr>
            <a:lvl5pPr marL="1543050" indent="-173038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buFont typeface="Arial"/>
              <a:buChar char="•"/>
              <a:defRPr sz="2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12"/>
          <p:cNvSpPr>
            <a:spLocks noGrp="1"/>
          </p:cNvSpPr>
          <p:nvPr>
            <p:ph sz="quarter" idx="10"/>
          </p:nvPr>
        </p:nvSpPr>
        <p:spPr>
          <a:xfrm>
            <a:off x="572600" y="6479827"/>
            <a:ext cx="6815138" cy="306388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Aft>
                <a:spcPts val="0"/>
              </a:spcAft>
              <a:buNone/>
              <a:defRPr sz="1400" b="1">
                <a:solidFill>
                  <a:srgbClr val="030A0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3299" y="458600"/>
            <a:ext cx="89219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8700000">
              <a:srgbClr val="000000">
                <a:alpha val="40000"/>
              </a:srgbClr>
            </a:outerShdw>
          </a:effec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480" y="1876304"/>
            <a:ext cx="9053081" cy="4599129"/>
          </a:xfrm>
        </p:spPr>
        <p:txBody>
          <a:bodyPr/>
          <a:lstStyle>
            <a:lvl1pPr marL="169863" indent="-169863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defRPr sz="3200">
                <a:solidFill>
                  <a:srgbClr val="000000"/>
                </a:solidFill>
              </a:defRPr>
            </a:lvl1pPr>
            <a:lvl2pPr marL="628650" indent="-227013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defRPr sz="3000">
                <a:solidFill>
                  <a:srgbClr val="000000"/>
                </a:solidFill>
              </a:defRPr>
            </a:lvl2pPr>
            <a:lvl3pPr marL="914400" indent="-173038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buFont typeface="Arial"/>
              <a:buChar char="•"/>
              <a:defRPr>
                <a:solidFill>
                  <a:srgbClr val="000000"/>
                </a:solidFill>
              </a:defRPr>
            </a:lvl3pPr>
            <a:lvl4pPr marL="1255713" indent="-223838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defRPr sz="2400">
                <a:solidFill>
                  <a:srgbClr val="000000"/>
                </a:solidFill>
              </a:defRPr>
            </a:lvl4pPr>
            <a:lvl5pPr marL="1543050" indent="-173038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2">
                  <a:lumMod val="90000"/>
                  <a:lumOff val="10000"/>
                </a:schemeClr>
              </a:buClr>
              <a:buFont typeface="Arial"/>
              <a:buChar char="•"/>
              <a:defRPr sz="2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12"/>
          <p:cNvSpPr>
            <a:spLocks noGrp="1"/>
          </p:cNvSpPr>
          <p:nvPr>
            <p:ph sz="quarter" idx="10"/>
          </p:nvPr>
        </p:nvSpPr>
        <p:spPr>
          <a:xfrm>
            <a:off x="572600" y="6479827"/>
            <a:ext cx="6815138" cy="306388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Aft>
                <a:spcPts val="0"/>
              </a:spcAft>
              <a:buNone/>
              <a:defRPr sz="1400" b="1">
                <a:solidFill>
                  <a:srgbClr val="030A0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3299" y="457200"/>
            <a:ext cx="8921950" cy="104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8700000">
              <a:srgbClr val="000000">
                <a:alpha val="40000"/>
              </a:srgbClr>
            </a:outerShdw>
          </a:effec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5070D"/>
            </a:gs>
            <a:gs pos="100000">
              <a:schemeClr val="tx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sarcharideSlideBkgrd.jpg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13716" y="-9144"/>
            <a:ext cx="10300716" cy="6867144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4356" y="1408118"/>
            <a:ext cx="9043988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3299" y="457200"/>
            <a:ext cx="8922544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870000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threePt" dir="t">
                <a:rot lat="0" lon="0" rev="7860000"/>
              </a:lightRig>
            </a:scene3d>
            <a:sp3d prstMaterial="plastic">
              <a:bevelT w="25400" h="25400"/>
              <a:bevelB w="38100" h="38100"/>
            </a:sp3d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8029576" y="6624571"/>
            <a:ext cx="229971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Narrow" charset="0"/>
              </a:rPr>
              <a:t>©</a:t>
            </a:r>
            <a:r>
              <a:rPr lang="en-US" altLang="ja-JP" sz="7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 Narrow" charset="0"/>
              </a:rPr>
              <a:t> </a:t>
            </a:r>
            <a:r>
              <a:rPr lang="en-US" altLang="ja-JP" sz="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Narrow" charset="0"/>
              </a:rPr>
              <a:t>2 0 1 7   </a:t>
            </a:r>
            <a:r>
              <a:rPr lang="en-US" sz="7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Narrow" charset="0"/>
              </a:rPr>
              <a:t>N A S P G H A N   F O U N D A T I O N </a:t>
            </a:r>
          </a:p>
        </p:txBody>
      </p:sp>
      <p:pic>
        <p:nvPicPr>
          <p:cNvPr id="13" name="Picture 12" descr="NASPGHAN Foundation ltrg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16680" y="6397622"/>
            <a:ext cx="812820" cy="261723"/>
          </a:xfrm>
          <a:prstGeom prst="rect">
            <a:avLst/>
          </a:prstGeom>
        </p:spPr>
      </p:pic>
      <p:pic>
        <p:nvPicPr>
          <p:cNvPr id="14" name="Picture 13" descr="NASPGHAN logo_RGB_NEW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46481" y="6397622"/>
            <a:ext cx="952386" cy="248659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003794"/>
          </a:solidFill>
          <a:effectLst>
            <a:outerShdw blurRad="25400" dist="25400" dir="5400000" algn="ctr" rotWithShape="0">
              <a:schemeClr val="tx1"/>
            </a:outerShdw>
          </a:effectLst>
          <a:latin typeface="+mj-lt"/>
          <a:ea typeface="+mj-ea"/>
          <a:cs typeface="Osaka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794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  <a:ea typeface="Osaka" pitchFamily="1" charset="-128"/>
          <a:cs typeface="Osaka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794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  <a:ea typeface="Osaka" pitchFamily="1" charset="-128"/>
          <a:cs typeface="Osaka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794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  <a:ea typeface="Osaka" pitchFamily="1" charset="-128"/>
          <a:cs typeface="Osaka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3794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  <a:ea typeface="Osaka" pitchFamily="1" charset="-128"/>
          <a:cs typeface="Osaka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  <a:ea typeface="Osaka" pitchFamily="1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  <a:ea typeface="Osaka" pitchFamily="1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  <a:ea typeface="Osaka" pitchFamily="1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  <a:ea typeface="Osaka" pitchFamily="1" charset="-128"/>
        </a:defRPr>
      </a:lvl9pPr>
    </p:titleStyle>
    <p:bodyStyle>
      <a:lvl1pPr marL="231775" indent="-231775" algn="l" rtl="0" eaLnBrk="1" fontAlgn="base" hangingPunct="1">
        <a:lnSpc>
          <a:spcPct val="90000"/>
        </a:lnSpc>
        <a:spcBef>
          <a:spcPct val="0"/>
        </a:spcBef>
        <a:spcAft>
          <a:spcPts val="1400"/>
        </a:spcAft>
        <a:buClr>
          <a:srgbClr val="76061A"/>
        </a:buClr>
        <a:buChar char="•"/>
        <a:defRPr sz="3200" b="1">
          <a:solidFill>
            <a:schemeClr val="tx2"/>
          </a:solidFill>
          <a:latin typeface="+mn-lt"/>
          <a:ea typeface="+mn-ea"/>
          <a:cs typeface="Osaka"/>
        </a:defRPr>
      </a:lvl1pPr>
      <a:lvl2pPr marL="684213" indent="-287338" algn="l" rtl="0" eaLnBrk="1" fontAlgn="base" hangingPunct="1">
        <a:lnSpc>
          <a:spcPct val="90000"/>
        </a:lnSpc>
        <a:spcBef>
          <a:spcPct val="0"/>
        </a:spcBef>
        <a:spcAft>
          <a:spcPts val="1400"/>
        </a:spcAft>
        <a:buClr>
          <a:srgbClr val="76061A"/>
        </a:buClr>
        <a:buChar char="–"/>
        <a:defRPr sz="3000" b="1">
          <a:solidFill>
            <a:schemeClr val="tx2"/>
          </a:solidFill>
          <a:latin typeface="+mn-lt"/>
          <a:ea typeface="+mn-ea"/>
          <a:cs typeface="Osaka"/>
        </a:defRPr>
      </a:lvl2pPr>
      <a:lvl3pPr marL="1025525" indent="-222250" algn="l" rtl="0" eaLnBrk="1" fontAlgn="base" hangingPunct="1">
        <a:lnSpc>
          <a:spcPct val="90000"/>
        </a:lnSpc>
        <a:spcBef>
          <a:spcPct val="0"/>
        </a:spcBef>
        <a:spcAft>
          <a:spcPts val="1400"/>
        </a:spcAft>
        <a:buClr>
          <a:srgbClr val="76061A"/>
        </a:buClr>
        <a:buSzPct val="81000"/>
        <a:buFont typeface="Arial"/>
        <a:buChar char="•"/>
        <a:defRPr sz="2700" b="1">
          <a:solidFill>
            <a:schemeClr val="tx2"/>
          </a:solidFill>
          <a:latin typeface="+mn-lt"/>
          <a:ea typeface="+mn-ea"/>
          <a:cs typeface="Osaka"/>
        </a:defRPr>
      </a:lvl3pPr>
      <a:lvl4pPr marL="1376363" indent="-231775" algn="l" rtl="0" eaLnBrk="1" fontAlgn="base" hangingPunct="1">
        <a:lnSpc>
          <a:spcPct val="90000"/>
        </a:lnSpc>
        <a:spcBef>
          <a:spcPct val="0"/>
        </a:spcBef>
        <a:spcAft>
          <a:spcPts val="1400"/>
        </a:spcAft>
        <a:buClr>
          <a:srgbClr val="76061A"/>
        </a:buClr>
        <a:buChar char="–"/>
        <a:defRPr sz="2400" b="1">
          <a:solidFill>
            <a:schemeClr val="tx2"/>
          </a:solidFill>
          <a:latin typeface="+mn-lt"/>
          <a:ea typeface="+mn-ea"/>
          <a:cs typeface="Osaka"/>
        </a:defRPr>
      </a:lvl4pPr>
      <a:lvl5pPr marL="1652588" indent="-220663" algn="l" rtl="0" eaLnBrk="1" fontAlgn="base" hangingPunct="1">
        <a:lnSpc>
          <a:spcPct val="90000"/>
        </a:lnSpc>
        <a:spcBef>
          <a:spcPct val="0"/>
        </a:spcBef>
        <a:spcAft>
          <a:spcPts val="1400"/>
        </a:spcAft>
        <a:buClr>
          <a:srgbClr val="76061A"/>
        </a:buClr>
        <a:buFont typeface="Arial"/>
        <a:buChar char="•"/>
        <a:defRPr sz="2100" b="1">
          <a:solidFill>
            <a:schemeClr val="tx2"/>
          </a:solidFill>
          <a:latin typeface="+mn-lt"/>
          <a:ea typeface="+mn-ea"/>
          <a:cs typeface="Osaka"/>
        </a:defRPr>
      </a:lvl5pPr>
      <a:lvl6pPr marL="25146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8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75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32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37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2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189029" cy="679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41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97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58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62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69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09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3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FLD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77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6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66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77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73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77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64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92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06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53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27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99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2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93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62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27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0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04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56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1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98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6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58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79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2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41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89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FLD 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8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786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3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0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8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0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687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80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976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622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033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51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244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509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796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831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084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860" cy="68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67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0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949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989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079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199914" cy="679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10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41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81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910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587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143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318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38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058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48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"/>
            <a:ext cx="10287000" cy="6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20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9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"/>
            <a:ext cx="10287859" cy="685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81495"/>
      </p:ext>
    </p:extLst>
  </p:cSld>
  <p:clrMapOvr>
    <a:masterClrMapping/>
  </p:clrMapOvr>
</p:sld>
</file>

<file path=ppt/theme/theme1.xml><?xml version="1.0" encoding="utf-8"?>
<a:theme xmlns:a="http://schemas.openxmlformats.org/drawingml/2006/main" name="NASPGHAN_CNC_Balistrer">
  <a:themeElements>
    <a:clrScheme name="Custom 340">
      <a:dk1>
        <a:srgbClr val="FFFFFF"/>
      </a:dk1>
      <a:lt1>
        <a:srgbClr val="041C45"/>
      </a:lt1>
      <a:dk2>
        <a:srgbClr val="5F5858"/>
      </a:dk2>
      <a:lt2>
        <a:srgbClr val="000000"/>
      </a:lt2>
      <a:accent1>
        <a:srgbClr val="0CA8DD"/>
      </a:accent1>
      <a:accent2>
        <a:srgbClr val="650003"/>
      </a:accent2>
      <a:accent3>
        <a:srgbClr val="D6AB5E"/>
      </a:accent3>
      <a:accent4>
        <a:srgbClr val="2979FF"/>
      </a:accent4>
      <a:accent5>
        <a:srgbClr val="00958D"/>
      </a:accent5>
      <a:accent6>
        <a:srgbClr val="874496"/>
      </a:accent6>
      <a:hlink>
        <a:srgbClr val="E9D4A1"/>
      </a:hlink>
      <a:folHlink>
        <a:srgbClr val="BE9236"/>
      </a:folHlink>
    </a:clrScheme>
    <a:fontScheme name="Blank Presentation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1746"/>
        </a:dk1>
        <a:lt1>
          <a:srgbClr val="FFE9BB"/>
        </a:lt1>
        <a:dk2>
          <a:srgbClr val="003198"/>
        </a:dk2>
        <a:lt2>
          <a:srgbClr val="FFCC60"/>
        </a:lt2>
        <a:accent1>
          <a:srgbClr val="E73C2B"/>
        </a:accent1>
        <a:accent2>
          <a:srgbClr val="86B238"/>
        </a:accent2>
        <a:accent3>
          <a:srgbClr val="AAADCA"/>
        </a:accent3>
        <a:accent4>
          <a:srgbClr val="DAC79F"/>
        </a:accent4>
        <a:accent5>
          <a:srgbClr val="F1AFAC"/>
        </a:accent5>
        <a:accent6>
          <a:srgbClr val="79A132"/>
        </a:accent6>
        <a:hlink>
          <a:srgbClr val="5D6CF1"/>
        </a:hlink>
        <a:folHlink>
          <a:srgbClr val="FEB7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1239"/>
        </a:dk1>
        <a:lt1>
          <a:srgbClr val="FFE9BB"/>
        </a:lt1>
        <a:dk2>
          <a:srgbClr val="001D57"/>
        </a:dk2>
        <a:lt2>
          <a:srgbClr val="FFCC60"/>
        </a:lt2>
        <a:accent1>
          <a:srgbClr val="E73C2B"/>
        </a:accent1>
        <a:accent2>
          <a:srgbClr val="86B238"/>
        </a:accent2>
        <a:accent3>
          <a:srgbClr val="AAABB4"/>
        </a:accent3>
        <a:accent4>
          <a:srgbClr val="DAC79F"/>
        </a:accent4>
        <a:accent5>
          <a:srgbClr val="F1AFAC"/>
        </a:accent5>
        <a:accent6>
          <a:srgbClr val="79A132"/>
        </a:accent6>
        <a:hlink>
          <a:srgbClr val="5D6CF1"/>
        </a:hlink>
        <a:folHlink>
          <a:srgbClr val="FEB7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EEA979"/>
        </a:dk1>
        <a:lt1>
          <a:srgbClr val="CAAD91"/>
        </a:lt1>
        <a:dk2>
          <a:srgbClr val="001848"/>
        </a:dk2>
        <a:lt2>
          <a:srgbClr val="711C11"/>
        </a:lt2>
        <a:accent1>
          <a:srgbClr val="CEEC94"/>
        </a:accent1>
        <a:accent2>
          <a:srgbClr val="41561A"/>
        </a:accent2>
        <a:accent3>
          <a:srgbClr val="AAABB1"/>
        </a:accent3>
        <a:accent4>
          <a:srgbClr val="AC937B"/>
        </a:accent4>
        <a:accent5>
          <a:srgbClr val="E3F4C8"/>
        </a:accent5>
        <a:accent6>
          <a:srgbClr val="3A4D16"/>
        </a:accent6>
        <a:hlink>
          <a:srgbClr val="AFB6F1"/>
        </a:hlink>
        <a:folHlink>
          <a:srgbClr val="D06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1239"/>
        </a:dk1>
        <a:lt1>
          <a:srgbClr val="FFFFFF"/>
        </a:lt1>
        <a:dk2>
          <a:srgbClr val="001D57"/>
        </a:dk2>
        <a:lt2>
          <a:srgbClr val="FFCC60"/>
        </a:lt2>
        <a:accent1>
          <a:srgbClr val="E73C2B"/>
        </a:accent1>
        <a:accent2>
          <a:srgbClr val="86B238"/>
        </a:accent2>
        <a:accent3>
          <a:srgbClr val="AAABB4"/>
        </a:accent3>
        <a:accent4>
          <a:srgbClr val="DADADA"/>
        </a:accent4>
        <a:accent5>
          <a:srgbClr val="F1AFAC"/>
        </a:accent5>
        <a:accent6>
          <a:srgbClr val="79A132"/>
        </a:accent6>
        <a:hlink>
          <a:srgbClr val="5D6CF1"/>
        </a:hlink>
        <a:folHlink>
          <a:srgbClr val="FEB7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NASPGHAN_CNC_Balistrer.thmx</Template>
  <TotalTime>4820</TotalTime>
  <Words>0</Words>
  <Application>Microsoft Office PowerPoint</Application>
  <PresentationFormat>35mm Slides</PresentationFormat>
  <Paragraphs>0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NASPGHAN_CNC_Balistrer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Xanthakos, Stavra</dc:creator>
  <cp:lastModifiedBy>Margaret Stallings</cp:lastModifiedBy>
  <cp:revision>309</cp:revision>
  <cp:lastPrinted>2017-06-25T02:56:06Z</cp:lastPrinted>
  <dcterms:created xsi:type="dcterms:W3CDTF">2017-03-29T18:33:11Z</dcterms:created>
  <dcterms:modified xsi:type="dcterms:W3CDTF">2020-07-29T16:50:01Z</dcterms:modified>
</cp:coreProperties>
</file>