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02" autoAdjust="0"/>
    <p:restoredTop sz="99811" autoAdjust="0"/>
  </p:normalViewPr>
  <p:slideViewPr>
    <p:cSldViewPr snapToGrid="0" snapToObjects="1">
      <p:cViewPr varScale="1">
        <p:scale>
          <a:sx n="112" d="100"/>
          <a:sy n="112" d="100"/>
        </p:scale>
        <p:origin x="223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4F04E-81FD-4F9E-9B5C-7F3266B3AD7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AFCDD-2512-42AE-9998-8E8C1579D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1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AFCDD-2512-42AE-9998-8E8C1579D1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45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CC3FA-52C4-48DA-B10B-EAC56EBF5A14}" type="datetimeFigureOut">
              <a:rPr lang="en-US"/>
              <a:pPr>
                <a:defRPr/>
              </a:pPr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0781-6D47-4EC8-BE28-3F9C905DC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B7139-28E0-46FE-9432-CA7B526E12CC}" type="datetimeFigureOut">
              <a:rPr lang="en-US"/>
              <a:pPr>
                <a:defRPr/>
              </a:pPr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6FEA6-D072-4047-A4B2-4614145B3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CA80C-8A6F-44CC-80D3-BD4F71351FB8}" type="datetimeFigureOut">
              <a:rPr lang="en-US"/>
              <a:pPr>
                <a:defRPr/>
              </a:pPr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3ACFA-35EE-4880-8629-BAC62AB9D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136B6-6321-4DBF-817E-1479B7C254FD}" type="datetimeFigureOut">
              <a:rPr lang="en-US"/>
              <a:pPr>
                <a:defRPr/>
              </a:pPr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D0A5D-76CE-471C-8FFC-2433BB067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DA90F-5C8C-424E-AF6B-E180D594A690}" type="datetimeFigureOut">
              <a:rPr lang="en-US"/>
              <a:pPr>
                <a:defRPr/>
              </a:pPr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F8338-A229-41E4-8F5F-BFFDD960C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80958-81DF-4DC1-BF37-12EB9793D276}" type="datetimeFigureOut">
              <a:rPr lang="en-US"/>
              <a:pPr>
                <a:defRPr/>
              </a:pPr>
              <a:t>8/5/2024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60D35-3B10-4B41-B6DD-DAB3BD4DF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B8D33-A856-4635-92D3-46234FF7A35A}" type="datetimeFigureOut">
              <a:rPr lang="en-US"/>
              <a:pPr>
                <a:defRPr/>
              </a:pPr>
              <a:t>8/5/2024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E002-6EDA-40EB-BE8A-CE29EC76F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2391-C104-4CEF-A6DC-B1888B0E27C2}" type="datetimeFigureOut">
              <a:rPr lang="en-US"/>
              <a:pPr>
                <a:defRPr/>
              </a:pPr>
              <a:t>8/5/2024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8FB44-0ABC-452E-8498-04B788935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8E557-53FE-4825-A764-4C3D069E115E}" type="datetimeFigureOut">
              <a:rPr lang="en-US"/>
              <a:pPr>
                <a:defRPr/>
              </a:pPr>
              <a:t>8/5/2024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4CEB1-B9BE-4E1E-90CA-CB216E123A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B0687-C4A7-4849-B011-444FDB7E0A09}" type="datetimeFigureOut">
              <a:rPr lang="en-US"/>
              <a:pPr>
                <a:defRPr/>
              </a:pPr>
              <a:t>8/5/2024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94C2E-1BD8-4A49-9769-599C73DBA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5C62B-B6D4-4801-B5D6-2BAF5402BF5B}" type="datetimeFigureOut">
              <a:rPr lang="en-US"/>
              <a:pPr>
                <a:defRPr/>
              </a:pPr>
              <a:t>8/5/2024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A01E0-3BEA-422B-84A2-D0D0436B6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549EFF-3E48-407D-840C-A42C1A3FB08B}" type="datetimeFigureOut">
              <a:rPr lang="en-US"/>
              <a:pPr>
                <a:defRPr/>
              </a:pPr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71CCCB-8AF7-488D-B42E-ED71EB84C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naissance.stonybrookmedicine.edu/medicine/rheumatology/fellowsh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cess 3"/>
          <p:cNvSpPr/>
          <p:nvPr/>
        </p:nvSpPr>
        <p:spPr>
          <a:xfrm>
            <a:off x="2891403" y="249401"/>
            <a:ext cx="3179636" cy="772699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Qingping Yao, MD, PhD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Division Chief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Process 226"/>
          <p:cNvSpPr/>
          <p:nvPr/>
        </p:nvSpPr>
        <p:spPr>
          <a:xfrm>
            <a:off x="703205" y="1275186"/>
            <a:ext cx="2268595" cy="914400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Ebony Williams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Fellowship Program Coordinator</a:t>
            </a:r>
          </a:p>
        </p:txBody>
      </p:sp>
      <p:sp>
        <p:nvSpPr>
          <p:cNvPr id="2056" name="TextBox 114"/>
          <p:cNvSpPr txBox="1">
            <a:spLocks noChangeArrowheads="1"/>
          </p:cNvSpPr>
          <p:nvPr/>
        </p:nvSpPr>
        <p:spPr bwMode="auto">
          <a:xfrm>
            <a:off x="1011068" y="2335133"/>
            <a:ext cx="14424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VAMC Faculty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3104591" y="1043854"/>
            <a:ext cx="0" cy="4442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Process 5"/>
          <p:cNvSpPr/>
          <p:nvPr/>
        </p:nvSpPr>
        <p:spPr>
          <a:xfrm>
            <a:off x="685800" y="2743200"/>
            <a:ext cx="2286000" cy="914400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Ranjan Roy, MD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40" name="TextBox 114"/>
          <p:cNvSpPr txBox="1">
            <a:spLocks noChangeArrowheads="1"/>
          </p:cNvSpPr>
          <p:nvPr/>
        </p:nvSpPr>
        <p:spPr bwMode="auto">
          <a:xfrm>
            <a:off x="6324235" y="1217713"/>
            <a:ext cx="21339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Rheumatology Fellows</a:t>
            </a:r>
          </a:p>
        </p:txBody>
      </p:sp>
      <p:sp>
        <p:nvSpPr>
          <p:cNvPr id="42" name="Process 8"/>
          <p:cNvSpPr/>
          <p:nvPr/>
        </p:nvSpPr>
        <p:spPr>
          <a:xfrm>
            <a:off x="6342342" y="5010732"/>
            <a:ext cx="2286000" cy="914400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Nayaab Bakshi, 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First-Year Fellow</a:t>
            </a:r>
          </a:p>
        </p:txBody>
      </p:sp>
      <p:sp>
        <p:nvSpPr>
          <p:cNvPr id="43" name="Process 8"/>
          <p:cNvSpPr/>
          <p:nvPr/>
        </p:nvSpPr>
        <p:spPr>
          <a:xfrm>
            <a:off x="6324235" y="3867437"/>
            <a:ext cx="2286000" cy="914400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Hoang Nguyen, MD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First-Year Fellow</a:t>
            </a:r>
          </a:p>
        </p:txBody>
      </p:sp>
      <p:sp>
        <p:nvSpPr>
          <p:cNvPr id="44" name="Process 8"/>
          <p:cNvSpPr/>
          <p:nvPr/>
        </p:nvSpPr>
        <p:spPr>
          <a:xfrm>
            <a:off x="6324235" y="2743200"/>
            <a:ext cx="2286000" cy="914400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Meghan Beard, 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Second-Year Fellow</a:t>
            </a:r>
          </a:p>
        </p:txBody>
      </p:sp>
      <p:sp>
        <p:nvSpPr>
          <p:cNvPr id="45" name="Process 8"/>
          <p:cNvSpPr/>
          <p:nvPr/>
        </p:nvSpPr>
        <p:spPr>
          <a:xfrm>
            <a:off x="6324235" y="1600200"/>
            <a:ext cx="2286000" cy="914400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Manuel Garcia-Smester, MD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Second-Year Fellow</a:t>
            </a:r>
          </a:p>
        </p:txBody>
      </p:sp>
      <p:sp>
        <p:nvSpPr>
          <p:cNvPr id="49" name="Process 8"/>
          <p:cNvSpPr/>
          <p:nvPr/>
        </p:nvSpPr>
        <p:spPr>
          <a:xfrm>
            <a:off x="685800" y="5081739"/>
            <a:ext cx="2286000" cy="914400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Monica Weinberg, MD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6095635" y="20574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095635" y="2062034"/>
            <a:ext cx="0" cy="3429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2971800" y="3200400"/>
            <a:ext cx="1327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cxnSpLocks/>
          </p:cNvCxnSpPr>
          <p:nvPr/>
        </p:nvCxnSpPr>
        <p:spPr>
          <a:xfrm flipH="1">
            <a:off x="2971800" y="4338985"/>
            <a:ext cx="1327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cxnSpLocks/>
          </p:cNvCxnSpPr>
          <p:nvPr/>
        </p:nvCxnSpPr>
        <p:spPr>
          <a:xfrm flipV="1">
            <a:off x="3104591" y="4622800"/>
            <a:ext cx="0" cy="266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231065" y="1275189"/>
            <a:ext cx="2626529" cy="2501345"/>
            <a:chOff x="3122234" y="511932"/>
            <a:chExt cx="2609151" cy="3114629"/>
          </a:xfrm>
        </p:grpSpPr>
        <p:sp>
          <p:nvSpPr>
            <p:cNvPr id="9" name="Process 8"/>
            <p:cNvSpPr/>
            <p:nvPr/>
          </p:nvSpPr>
          <p:spPr>
            <a:xfrm>
              <a:off x="3122235" y="2072649"/>
              <a:ext cx="2609150" cy="782273"/>
            </a:xfrm>
            <a:prstGeom prst="flowChartProcess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6" name="Process 175"/>
            <p:cNvSpPr/>
            <p:nvPr/>
          </p:nvSpPr>
          <p:spPr>
            <a:xfrm>
              <a:off x="3122234" y="2871202"/>
              <a:ext cx="2609150" cy="755359"/>
            </a:xfrm>
            <a:prstGeom prst="flowChartProcess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Ayse Bag-Ozbek, MD</a:t>
              </a:r>
            </a:p>
          </p:txBody>
        </p:sp>
        <p:sp>
          <p:nvSpPr>
            <p:cNvPr id="23" name="Process 8"/>
            <p:cNvSpPr/>
            <p:nvPr/>
          </p:nvSpPr>
          <p:spPr>
            <a:xfrm>
              <a:off x="3122235" y="511932"/>
              <a:ext cx="2609148" cy="830902"/>
            </a:xfrm>
            <a:prstGeom prst="flowChartProcess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Berhane Ghebrehiwet, DVM, DSc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cxnSp>
        <p:nvCxnSpPr>
          <p:cNvPr id="63" name="Straight Connector 62"/>
          <p:cNvCxnSpPr/>
          <p:nvPr/>
        </p:nvCxnSpPr>
        <p:spPr>
          <a:xfrm flipH="1">
            <a:off x="6095635" y="43434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6113742" y="319267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6090673" y="5491034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63446" y="6296041"/>
            <a:ext cx="6183517" cy="501909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Website:  </a:t>
            </a:r>
            <a:r>
              <a:rPr lang="en-US" u="sng" dirty="0">
                <a:hlinkClick r:id="rId3"/>
              </a:rPr>
              <a:t>https://renaissance.stonybrookmedicine.edu/medicine/rheumatology/fellowship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60604" y="2412894"/>
            <a:ext cx="24412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Asha Patnaik, MD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Fellowship Program Director </a:t>
            </a:r>
          </a:p>
        </p:txBody>
      </p:sp>
      <p:sp>
        <p:nvSpPr>
          <p:cNvPr id="34" name="Process 175"/>
          <p:cNvSpPr/>
          <p:nvPr/>
        </p:nvSpPr>
        <p:spPr>
          <a:xfrm>
            <a:off x="3231064" y="3768666"/>
            <a:ext cx="2626528" cy="544555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Qing Metzger, DO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591639" y="2743200"/>
            <a:ext cx="2127133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586556" y="2781494"/>
            <a:ext cx="8272" cy="737011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3550828" y="3391645"/>
            <a:ext cx="22952" cy="83077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Process 8"/>
          <p:cNvSpPr/>
          <p:nvPr/>
        </p:nvSpPr>
        <p:spPr>
          <a:xfrm>
            <a:off x="3231065" y="1952576"/>
            <a:ext cx="2626527" cy="562703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Peter Gorevic, MD</a:t>
            </a:r>
          </a:p>
        </p:txBody>
      </p:sp>
      <p:sp>
        <p:nvSpPr>
          <p:cNvPr id="47" name="Process 175"/>
          <p:cNvSpPr/>
          <p:nvPr/>
        </p:nvSpPr>
        <p:spPr>
          <a:xfrm>
            <a:off x="3232087" y="4324637"/>
            <a:ext cx="2625505" cy="660713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Brianne Navetta-Modrov, MD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Allergy/Immunology Clinic Director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Process 175"/>
          <p:cNvSpPr/>
          <p:nvPr/>
        </p:nvSpPr>
        <p:spPr>
          <a:xfrm>
            <a:off x="3232089" y="5001976"/>
            <a:ext cx="2625505" cy="605989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Saika Sharmeen, 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Associate Program Director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32087" y="5623035"/>
            <a:ext cx="2625505" cy="59338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Abdullah Ahmed, MD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974063" y="1816868"/>
            <a:ext cx="130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40000">
            <a:off x="4523924" y="1022100"/>
            <a:ext cx="20405" cy="2530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5857592" y="2783919"/>
            <a:ext cx="23308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5846229" y="4781837"/>
            <a:ext cx="2444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rocess 8">
            <a:extLst>
              <a:ext uri="{FF2B5EF4-FFF2-40B4-BE49-F238E27FC236}">
                <a16:creationId xmlns:a16="http://schemas.microsoft.com/office/drawing/2014/main" id="{364CE51D-E7CA-6E3B-D21F-87A374836E70}"/>
              </a:ext>
            </a:extLst>
          </p:cNvPr>
          <p:cNvSpPr/>
          <p:nvPr/>
        </p:nvSpPr>
        <p:spPr>
          <a:xfrm>
            <a:off x="657065" y="3930881"/>
            <a:ext cx="2286000" cy="914400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John Ippolito, 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BBF1F-486D-6B39-C8B1-D95ACC8166F6}"/>
              </a:ext>
            </a:extLst>
          </p:cNvPr>
          <p:cNvCxnSpPr/>
          <p:nvPr/>
        </p:nvCxnSpPr>
        <p:spPr>
          <a:xfrm flipH="1">
            <a:off x="2956049" y="5467932"/>
            <a:ext cx="1327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2142</TotalTime>
  <Words>116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Stony Brook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Mynarcik</dc:creator>
  <cp:lastModifiedBy>Williams, Ebony</cp:lastModifiedBy>
  <cp:revision>136</cp:revision>
  <cp:lastPrinted>2021-08-12T16:15:18Z</cp:lastPrinted>
  <dcterms:created xsi:type="dcterms:W3CDTF">2012-06-18T18:45:20Z</dcterms:created>
  <dcterms:modified xsi:type="dcterms:W3CDTF">2024-08-05T16:49:47Z</dcterms:modified>
</cp:coreProperties>
</file>