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710" r:id="rId1"/>
    <p:sldMasterId id="2147483698" r:id="rId2"/>
    <p:sldMasterId id="2147483692" r:id="rId3"/>
    <p:sldMasterId id="2147483680" r:id="rId4"/>
    <p:sldMasterId id="2147483688" r:id="rId5"/>
  </p:sldMasterIdLst>
  <p:notesMasterIdLst>
    <p:notesMasterId r:id="rId14"/>
  </p:notesMasterIdLst>
  <p:handoutMasterIdLst>
    <p:handoutMasterId r:id="rId15"/>
  </p:handout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38404800" cy="32918400"/>
  <p:notesSz cx="9144000" cy="6858000"/>
  <p:defaultTextStyle>
    <a:defPPr>
      <a:defRPr lang="en-US"/>
    </a:defPPr>
    <a:lvl1pPr algn="l" defTabSz="4075113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ヒラギノ角ゴ Pro W3" pitchFamily="34" charset="-128"/>
        <a:cs typeface="+mn-cs"/>
      </a:defRPr>
    </a:lvl1pPr>
    <a:lvl2pPr marL="2036763" indent="-1579563" algn="l" defTabSz="4075113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ヒラギノ角ゴ Pro W3" pitchFamily="34" charset="-128"/>
        <a:cs typeface="+mn-cs"/>
      </a:defRPr>
    </a:lvl2pPr>
    <a:lvl3pPr marL="4075113" indent="-3160713" algn="l" defTabSz="4075113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ヒラギノ角ゴ Pro W3" pitchFamily="34" charset="-128"/>
        <a:cs typeface="+mn-cs"/>
      </a:defRPr>
    </a:lvl3pPr>
    <a:lvl4pPr marL="6111875" indent="-4740275" algn="l" defTabSz="4075113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ヒラギノ角ゴ Pro W3" pitchFamily="34" charset="-128"/>
        <a:cs typeface="+mn-cs"/>
      </a:defRPr>
    </a:lvl4pPr>
    <a:lvl5pPr marL="8150225" indent="-6321425" algn="l" defTabSz="4075113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ヒラギノ角ゴ Pro W3" pitchFamily="34" charset="-128"/>
        <a:cs typeface="+mn-cs"/>
      </a:defRPr>
    </a:lvl5pPr>
    <a:lvl6pPr marL="22860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ヒラギノ角ゴ Pro W3" pitchFamily="34" charset="-128"/>
        <a:cs typeface="+mn-cs"/>
      </a:defRPr>
    </a:lvl6pPr>
    <a:lvl7pPr marL="27432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ヒラギノ角ゴ Pro W3" pitchFamily="34" charset="-128"/>
        <a:cs typeface="+mn-cs"/>
      </a:defRPr>
    </a:lvl7pPr>
    <a:lvl8pPr marL="32004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ヒラギノ角ゴ Pro W3" pitchFamily="34" charset="-128"/>
        <a:cs typeface="+mn-cs"/>
      </a:defRPr>
    </a:lvl8pPr>
    <a:lvl9pPr marL="36576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ヒラギノ角ゴ Pro W3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2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74"/>
  </p:normalViewPr>
  <p:slideViewPr>
    <p:cSldViewPr>
      <p:cViewPr varScale="1">
        <p:scale>
          <a:sx n="23" d="100"/>
          <a:sy n="23" d="100"/>
        </p:scale>
        <p:origin x="2152" y="264"/>
      </p:cViewPr>
      <p:guideLst>
        <p:guide orient="horz" pos="10368"/>
        <p:guide pos="12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2" d="100"/>
        <a:sy n="4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03B2C65-F3C6-05A7-D1C0-1727332F57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07557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A86FA9-4DCE-6BCA-185E-42A4AF1F8A0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07557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50A7A31-8C1F-844B-AA08-F93E3D88B1C4}" type="datetimeFigureOut">
              <a:rPr lang="en-US"/>
              <a:pPr>
                <a:defRPr/>
              </a:pPr>
              <a:t>3/11/24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D5D729-BEB0-2CC2-8FDD-1C6E7021AB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07557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A8E970-A963-223F-A902-3FD24A555F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B874F81-3E9F-E84F-9A78-76DF28CE335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24F2BE-4A7B-D98D-5A1F-E28A324BDB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07557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299C00-7425-B7A5-5BDA-C3602B3875A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07557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9D4BE72-1970-0349-9395-C27D2036931D}" type="datetimeFigureOut">
              <a:rPr lang="en-US"/>
              <a:pPr>
                <a:defRPr/>
              </a:pPr>
              <a:t>3/11/24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1582614-AC8A-7CAA-0699-D8432E16DAE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514350"/>
            <a:ext cx="300037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41C7722-8DFC-4FEE-9EE0-D4723D5B08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A9FD3A-E592-2A69-335A-01C7A5AFA33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075572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697DF-7DC9-2A12-08D5-918F5BA5B8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26BCB13E-3461-4B47-AF1C-1D38FBC57A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logo and 1 logo - RED/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6358759-796F-435D-3F6D-3DAA5B932F44}"/>
              </a:ext>
            </a:extLst>
          </p:cNvPr>
          <p:cNvCxnSpPr/>
          <p:nvPr userDrawn="1"/>
        </p:nvCxnSpPr>
        <p:spPr>
          <a:xfrm>
            <a:off x="0" y="6400800"/>
            <a:ext cx="38404800" cy="0"/>
          </a:xfrm>
          <a:prstGeom prst="line">
            <a:avLst/>
          </a:prstGeom>
          <a:ln>
            <a:solidFill>
              <a:schemeClr val="accent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"/>
          <p:cNvSpPr>
            <a:spLocks noGrp="1"/>
          </p:cNvSpPr>
          <p:nvPr>
            <p:ph type="body" idx="1"/>
          </p:nvPr>
        </p:nvSpPr>
        <p:spPr>
          <a:xfrm>
            <a:off x="609602" y="7238998"/>
            <a:ext cx="9032241" cy="786384"/>
          </a:xfrm>
          <a:prstGeom prst="rect">
            <a:avLst/>
          </a:prstGeom>
          <a:solidFill>
            <a:srgbClr val="910A29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313597" y="7238998"/>
            <a:ext cx="17777606" cy="786384"/>
          </a:xfrm>
          <a:prstGeom prst="rect">
            <a:avLst/>
          </a:prstGeom>
          <a:solidFill>
            <a:srgbClr val="910A29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8" name="Text Placeholder 2"/>
          <p:cNvSpPr>
            <a:spLocks noGrp="1"/>
          </p:cNvSpPr>
          <p:nvPr>
            <p:ph type="body" idx="12"/>
          </p:nvPr>
        </p:nvSpPr>
        <p:spPr>
          <a:xfrm>
            <a:off x="609602" y="14848115"/>
            <a:ext cx="9032241" cy="783771"/>
          </a:xfrm>
          <a:prstGeom prst="rect">
            <a:avLst/>
          </a:prstGeom>
          <a:solidFill>
            <a:srgbClr val="910A29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Content Placeholder 5"/>
          <p:cNvSpPr>
            <a:spLocks noGrp="1"/>
          </p:cNvSpPr>
          <p:nvPr>
            <p:ph sz="quarter" idx="29"/>
          </p:nvPr>
        </p:nvSpPr>
        <p:spPr>
          <a:xfrm>
            <a:off x="10363200" y="10591800"/>
            <a:ext cx="17678400" cy="65314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35"/>
          </p:nvPr>
        </p:nvSpPr>
        <p:spPr>
          <a:xfrm>
            <a:off x="609600" y="8294912"/>
            <a:ext cx="9067800" cy="5954486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5" name="Text Placeholder 33"/>
          <p:cNvSpPr>
            <a:spLocks noGrp="1"/>
          </p:cNvSpPr>
          <p:nvPr>
            <p:ph type="body" sz="quarter" idx="36"/>
          </p:nvPr>
        </p:nvSpPr>
        <p:spPr>
          <a:xfrm>
            <a:off x="609600" y="15893141"/>
            <a:ext cx="9067800" cy="8686800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" name="Text Placeholder 33"/>
          <p:cNvSpPr>
            <a:spLocks noGrp="1"/>
          </p:cNvSpPr>
          <p:nvPr>
            <p:ph type="body" sz="quarter" idx="37"/>
          </p:nvPr>
        </p:nvSpPr>
        <p:spPr>
          <a:xfrm>
            <a:off x="10313597" y="8294914"/>
            <a:ext cx="17777606" cy="2057401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8" name="Text Placeholder 2"/>
          <p:cNvSpPr>
            <a:spLocks noGrp="1"/>
          </p:cNvSpPr>
          <p:nvPr>
            <p:ph type="body" idx="39"/>
          </p:nvPr>
        </p:nvSpPr>
        <p:spPr>
          <a:xfrm>
            <a:off x="609602" y="25102455"/>
            <a:ext cx="9032241" cy="772886"/>
          </a:xfrm>
          <a:prstGeom prst="rect">
            <a:avLst/>
          </a:prstGeom>
          <a:solidFill>
            <a:srgbClr val="910A29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Text Placeholder 33"/>
          <p:cNvSpPr>
            <a:spLocks noGrp="1"/>
          </p:cNvSpPr>
          <p:nvPr>
            <p:ph type="body" sz="quarter" idx="40"/>
          </p:nvPr>
        </p:nvSpPr>
        <p:spPr>
          <a:xfrm>
            <a:off x="609600" y="26136598"/>
            <a:ext cx="9067800" cy="6172200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7" name="Chart Placeholder 46"/>
          <p:cNvSpPr>
            <a:spLocks noGrp="1"/>
          </p:cNvSpPr>
          <p:nvPr>
            <p:ph type="chart" sz="quarter" idx="46"/>
          </p:nvPr>
        </p:nvSpPr>
        <p:spPr>
          <a:xfrm>
            <a:off x="10363200" y="11506200"/>
            <a:ext cx="17678400" cy="8436429"/>
          </a:xfrm>
          <a:prstGeom prst="rect">
            <a:avLst/>
          </a:prstGeom>
          <a:solidFill>
            <a:schemeClr val="bg1"/>
          </a:solidFill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50" name="Table Placeholder 49"/>
          <p:cNvSpPr>
            <a:spLocks noGrp="1"/>
          </p:cNvSpPr>
          <p:nvPr>
            <p:ph type="tbl" sz="quarter" idx="48"/>
          </p:nvPr>
        </p:nvSpPr>
        <p:spPr>
          <a:xfrm>
            <a:off x="10309953" y="21183598"/>
            <a:ext cx="17784895" cy="5094514"/>
          </a:xfrm>
          <a:prstGeom prst="rect">
            <a:avLst/>
          </a:prstGeom>
          <a:solidFill>
            <a:schemeClr val="bg1"/>
          </a:solidFill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53" name="Chart Placeholder 52"/>
          <p:cNvSpPr>
            <a:spLocks noGrp="1"/>
          </p:cNvSpPr>
          <p:nvPr>
            <p:ph type="chart" sz="quarter" idx="50"/>
          </p:nvPr>
        </p:nvSpPr>
        <p:spPr>
          <a:xfrm>
            <a:off x="10313597" y="27649715"/>
            <a:ext cx="17777606" cy="4659085"/>
          </a:xfrm>
          <a:prstGeom prst="rect">
            <a:avLst/>
          </a:prstGeom>
          <a:solidFill>
            <a:schemeClr val="bg1"/>
          </a:solidFill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29" name="Text Placeholder 2"/>
          <p:cNvSpPr>
            <a:spLocks noGrp="1"/>
          </p:cNvSpPr>
          <p:nvPr>
            <p:ph type="body" idx="51"/>
          </p:nvPr>
        </p:nvSpPr>
        <p:spPr>
          <a:xfrm>
            <a:off x="28651201" y="7238998"/>
            <a:ext cx="9131301" cy="786384"/>
          </a:xfrm>
          <a:prstGeom prst="rect">
            <a:avLst/>
          </a:prstGeom>
          <a:solidFill>
            <a:srgbClr val="910A29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idx="52"/>
          </p:nvPr>
        </p:nvSpPr>
        <p:spPr>
          <a:xfrm>
            <a:off x="28651201" y="14848115"/>
            <a:ext cx="9032241" cy="783771"/>
          </a:xfrm>
          <a:prstGeom prst="rect">
            <a:avLst/>
          </a:prstGeom>
          <a:solidFill>
            <a:srgbClr val="910A29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2" name="Text Placeholder 33"/>
          <p:cNvSpPr>
            <a:spLocks noGrp="1"/>
          </p:cNvSpPr>
          <p:nvPr>
            <p:ph type="body" sz="quarter" idx="53"/>
          </p:nvPr>
        </p:nvSpPr>
        <p:spPr>
          <a:xfrm>
            <a:off x="28651200" y="8294912"/>
            <a:ext cx="9067800" cy="5954486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3" name="Text Placeholder 33"/>
          <p:cNvSpPr>
            <a:spLocks noGrp="1"/>
          </p:cNvSpPr>
          <p:nvPr>
            <p:ph type="body" sz="quarter" idx="54"/>
          </p:nvPr>
        </p:nvSpPr>
        <p:spPr>
          <a:xfrm>
            <a:off x="28651200" y="15893141"/>
            <a:ext cx="9067800" cy="8686800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4" name="Text Placeholder 2"/>
          <p:cNvSpPr>
            <a:spLocks noGrp="1"/>
          </p:cNvSpPr>
          <p:nvPr>
            <p:ph type="body" idx="55"/>
          </p:nvPr>
        </p:nvSpPr>
        <p:spPr>
          <a:xfrm>
            <a:off x="28651201" y="25102455"/>
            <a:ext cx="9032241" cy="772886"/>
          </a:xfrm>
          <a:prstGeom prst="rect">
            <a:avLst/>
          </a:prstGeom>
          <a:solidFill>
            <a:srgbClr val="910A29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6" name="Text Placeholder 33"/>
          <p:cNvSpPr>
            <a:spLocks noGrp="1"/>
          </p:cNvSpPr>
          <p:nvPr>
            <p:ph type="body" sz="quarter" idx="56"/>
          </p:nvPr>
        </p:nvSpPr>
        <p:spPr>
          <a:xfrm>
            <a:off x="28651200" y="26136598"/>
            <a:ext cx="9067800" cy="6172200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2" name="Content Placeholder 5"/>
          <p:cNvSpPr>
            <a:spLocks noGrp="1"/>
          </p:cNvSpPr>
          <p:nvPr>
            <p:ph sz="quarter" idx="57"/>
          </p:nvPr>
        </p:nvSpPr>
        <p:spPr>
          <a:xfrm>
            <a:off x="10309953" y="20334514"/>
            <a:ext cx="17784895" cy="65314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4" name="Content Placeholder 5"/>
          <p:cNvSpPr>
            <a:spLocks noGrp="1"/>
          </p:cNvSpPr>
          <p:nvPr>
            <p:ph sz="quarter" idx="58"/>
          </p:nvPr>
        </p:nvSpPr>
        <p:spPr>
          <a:xfrm>
            <a:off x="10313597" y="26800629"/>
            <a:ext cx="17777606" cy="65314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7901" y="457200"/>
            <a:ext cx="26289000" cy="3429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59"/>
          </p:nvPr>
        </p:nvSpPr>
        <p:spPr>
          <a:xfrm>
            <a:off x="6057901" y="4191000"/>
            <a:ext cx="26289000" cy="1828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60"/>
          </p:nvPr>
        </p:nvSpPr>
        <p:spPr>
          <a:xfrm>
            <a:off x="33375601" y="533400"/>
            <a:ext cx="4495800" cy="5410200"/>
          </a:xfr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1086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BCH &amp; Blank Logo: Red/Gray_3 Col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8307021E-F1A8-1852-AE43-3E7AEBA09AE0}"/>
              </a:ext>
            </a:extLst>
          </p:cNvPr>
          <p:cNvCxnSpPr/>
          <p:nvPr userDrawn="1"/>
        </p:nvCxnSpPr>
        <p:spPr>
          <a:xfrm>
            <a:off x="0" y="6400800"/>
            <a:ext cx="38404800" cy="0"/>
          </a:xfrm>
          <a:prstGeom prst="line">
            <a:avLst/>
          </a:prstGeom>
          <a:ln>
            <a:solidFill>
              <a:schemeClr val="accent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"/>
          <p:cNvSpPr>
            <a:spLocks noGrp="1"/>
          </p:cNvSpPr>
          <p:nvPr>
            <p:ph type="body" idx="1"/>
          </p:nvPr>
        </p:nvSpPr>
        <p:spPr>
          <a:xfrm>
            <a:off x="889000" y="7141028"/>
            <a:ext cx="10223500" cy="78638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823700" y="7141028"/>
            <a:ext cx="14668500" cy="78638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8" name="Text Placeholder 2"/>
          <p:cNvSpPr>
            <a:spLocks noGrp="1"/>
          </p:cNvSpPr>
          <p:nvPr>
            <p:ph type="body" idx="12"/>
          </p:nvPr>
        </p:nvSpPr>
        <p:spPr>
          <a:xfrm>
            <a:off x="889000" y="14913431"/>
            <a:ext cx="10223500" cy="78377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Content Placeholder 5"/>
          <p:cNvSpPr>
            <a:spLocks noGrp="1"/>
          </p:cNvSpPr>
          <p:nvPr>
            <p:ph sz="quarter" idx="29"/>
          </p:nvPr>
        </p:nvSpPr>
        <p:spPr>
          <a:xfrm>
            <a:off x="11779250" y="9818916"/>
            <a:ext cx="14757400" cy="65314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35"/>
          </p:nvPr>
        </p:nvSpPr>
        <p:spPr>
          <a:xfrm>
            <a:off x="889000" y="8251373"/>
            <a:ext cx="10223500" cy="61395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4pPr>
            <a:lvl5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5" name="Text Placeholder 33"/>
          <p:cNvSpPr>
            <a:spLocks noGrp="1"/>
          </p:cNvSpPr>
          <p:nvPr>
            <p:ph type="body" sz="quarter" idx="36"/>
          </p:nvPr>
        </p:nvSpPr>
        <p:spPr>
          <a:xfrm>
            <a:off x="889000" y="15958457"/>
            <a:ext cx="10223500" cy="86868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4pPr>
            <a:lvl5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" name="Text Placeholder 33"/>
          <p:cNvSpPr>
            <a:spLocks noGrp="1"/>
          </p:cNvSpPr>
          <p:nvPr>
            <p:ph type="body" sz="quarter" idx="37"/>
          </p:nvPr>
        </p:nvSpPr>
        <p:spPr>
          <a:xfrm>
            <a:off x="11823700" y="8251373"/>
            <a:ext cx="14668500" cy="13389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4pPr>
            <a:lvl5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8" name="Text Placeholder 2"/>
          <p:cNvSpPr>
            <a:spLocks noGrp="1"/>
          </p:cNvSpPr>
          <p:nvPr>
            <p:ph type="body" idx="39"/>
          </p:nvPr>
        </p:nvSpPr>
        <p:spPr>
          <a:xfrm>
            <a:off x="889000" y="25167771"/>
            <a:ext cx="10223500" cy="77288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Text Placeholder 33"/>
          <p:cNvSpPr>
            <a:spLocks noGrp="1"/>
          </p:cNvSpPr>
          <p:nvPr>
            <p:ph type="body" sz="quarter" idx="40"/>
          </p:nvPr>
        </p:nvSpPr>
        <p:spPr>
          <a:xfrm>
            <a:off x="889000" y="26201914"/>
            <a:ext cx="10223500" cy="580208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4pPr>
            <a:lvl5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7" name="Chart Placeholder 46"/>
          <p:cNvSpPr>
            <a:spLocks noGrp="1"/>
          </p:cNvSpPr>
          <p:nvPr>
            <p:ph type="chart" sz="quarter" idx="46"/>
          </p:nvPr>
        </p:nvSpPr>
        <p:spPr>
          <a:xfrm>
            <a:off x="11823700" y="10668000"/>
            <a:ext cx="6934200" cy="4114800"/>
          </a:xfrm>
          <a:prstGeom prst="rect">
            <a:avLst/>
          </a:prstGeom>
          <a:noFill/>
        </p:spPr>
        <p:txBody>
          <a:bodyPr rtlCol="0">
            <a:normAutofit/>
          </a:bodyPr>
          <a:lstStyle>
            <a:lvl1pPr>
              <a:defRPr>
                <a:solidFill>
                  <a:srgbClr val="27292A"/>
                </a:solidFill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50" name="Table Placeholder 49"/>
          <p:cNvSpPr>
            <a:spLocks noGrp="1"/>
          </p:cNvSpPr>
          <p:nvPr>
            <p:ph type="tbl" sz="quarter" idx="48"/>
          </p:nvPr>
        </p:nvSpPr>
        <p:spPr>
          <a:xfrm>
            <a:off x="11734800" y="20661087"/>
            <a:ext cx="14846300" cy="5682343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27292A"/>
                </a:solidFill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53" name="Chart Placeholder 52"/>
          <p:cNvSpPr>
            <a:spLocks noGrp="1"/>
          </p:cNvSpPr>
          <p:nvPr>
            <p:ph type="chart" sz="quarter" idx="50"/>
          </p:nvPr>
        </p:nvSpPr>
        <p:spPr>
          <a:xfrm>
            <a:off x="11734800" y="27715031"/>
            <a:ext cx="14846300" cy="4288971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27292A"/>
                </a:solidFill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29" name="Text Placeholder 2"/>
          <p:cNvSpPr>
            <a:spLocks noGrp="1"/>
          </p:cNvSpPr>
          <p:nvPr>
            <p:ph type="body" idx="51"/>
          </p:nvPr>
        </p:nvSpPr>
        <p:spPr>
          <a:xfrm>
            <a:off x="27203400" y="7141028"/>
            <a:ext cx="10223500" cy="78638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idx="52"/>
          </p:nvPr>
        </p:nvSpPr>
        <p:spPr>
          <a:xfrm>
            <a:off x="27203400" y="19485431"/>
            <a:ext cx="10223500" cy="78377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2" name="Text Placeholder 33"/>
          <p:cNvSpPr>
            <a:spLocks noGrp="1"/>
          </p:cNvSpPr>
          <p:nvPr>
            <p:ph type="body" sz="quarter" idx="53"/>
          </p:nvPr>
        </p:nvSpPr>
        <p:spPr>
          <a:xfrm>
            <a:off x="27203400" y="8251373"/>
            <a:ext cx="10223500" cy="19485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4pPr>
            <a:lvl5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3" name="Text Placeholder 33"/>
          <p:cNvSpPr>
            <a:spLocks noGrp="1"/>
          </p:cNvSpPr>
          <p:nvPr>
            <p:ph type="body" sz="quarter" idx="54"/>
          </p:nvPr>
        </p:nvSpPr>
        <p:spPr>
          <a:xfrm>
            <a:off x="27203400" y="20530459"/>
            <a:ext cx="10223500" cy="470262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4pPr>
            <a:lvl5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4" name="Text Placeholder 2"/>
          <p:cNvSpPr>
            <a:spLocks noGrp="1"/>
          </p:cNvSpPr>
          <p:nvPr>
            <p:ph type="body" idx="55"/>
          </p:nvPr>
        </p:nvSpPr>
        <p:spPr>
          <a:xfrm>
            <a:off x="27203400" y="25820914"/>
            <a:ext cx="10223500" cy="78638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6" name="Text Placeholder 33"/>
          <p:cNvSpPr>
            <a:spLocks noGrp="1"/>
          </p:cNvSpPr>
          <p:nvPr>
            <p:ph type="body" sz="quarter" idx="56"/>
          </p:nvPr>
        </p:nvSpPr>
        <p:spPr>
          <a:xfrm>
            <a:off x="27203399" y="26865945"/>
            <a:ext cx="10230612" cy="513805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 sz="2400" baseline="0">
                <a:solidFill>
                  <a:schemeClr val="tx1"/>
                </a:solidFill>
                <a:latin typeface="Helvetica"/>
              </a:defRPr>
            </a:lvl4pPr>
            <a:lvl5pPr marL="274320" indent="-274320" algn="l">
              <a:spcBef>
                <a:spcPts val="600"/>
              </a:spcBef>
              <a:buClr>
                <a:schemeClr val="tx2"/>
              </a:buClr>
              <a:buSzPct val="100000"/>
              <a:buFont typeface="Arial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2" name="Content Placeholder 5"/>
          <p:cNvSpPr>
            <a:spLocks noGrp="1"/>
          </p:cNvSpPr>
          <p:nvPr>
            <p:ph sz="quarter" idx="57"/>
          </p:nvPr>
        </p:nvSpPr>
        <p:spPr>
          <a:xfrm>
            <a:off x="11734800" y="19812002"/>
            <a:ext cx="14846300" cy="65314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4" name="Content Placeholder 5"/>
          <p:cNvSpPr>
            <a:spLocks noGrp="1"/>
          </p:cNvSpPr>
          <p:nvPr>
            <p:ph sz="quarter" idx="58"/>
          </p:nvPr>
        </p:nvSpPr>
        <p:spPr>
          <a:xfrm>
            <a:off x="11734800" y="26865945"/>
            <a:ext cx="14846300" cy="65314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Chart Placeholder 46"/>
          <p:cNvSpPr>
            <a:spLocks noGrp="1"/>
          </p:cNvSpPr>
          <p:nvPr>
            <p:ph type="chart" sz="quarter" idx="59"/>
          </p:nvPr>
        </p:nvSpPr>
        <p:spPr>
          <a:xfrm>
            <a:off x="19558000" y="10668000"/>
            <a:ext cx="6934200" cy="4114800"/>
          </a:xfrm>
          <a:prstGeom prst="rect">
            <a:avLst/>
          </a:prstGeom>
          <a:noFill/>
        </p:spPr>
        <p:txBody>
          <a:bodyPr rtlCol="0">
            <a:normAutofit/>
          </a:bodyPr>
          <a:lstStyle>
            <a:lvl1pPr>
              <a:defRPr>
                <a:solidFill>
                  <a:srgbClr val="27292A"/>
                </a:solidFill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27" name="Chart Placeholder 46"/>
          <p:cNvSpPr>
            <a:spLocks noGrp="1"/>
          </p:cNvSpPr>
          <p:nvPr>
            <p:ph type="chart" sz="quarter" idx="60"/>
          </p:nvPr>
        </p:nvSpPr>
        <p:spPr>
          <a:xfrm>
            <a:off x="11823700" y="15174685"/>
            <a:ext cx="6934200" cy="4114800"/>
          </a:xfrm>
          <a:prstGeom prst="rect">
            <a:avLst/>
          </a:prstGeom>
          <a:noFill/>
        </p:spPr>
        <p:txBody>
          <a:bodyPr rtlCol="0">
            <a:normAutofit/>
          </a:bodyPr>
          <a:lstStyle>
            <a:lvl1pPr>
              <a:defRPr>
                <a:solidFill>
                  <a:srgbClr val="27292A"/>
                </a:solidFill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37" name="Chart Placeholder 46"/>
          <p:cNvSpPr>
            <a:spLocks noGrp="1"/>
          </p:cNvSpPr>
          <p:nvPr>
            <p:ph type="chart" sz="quarter" idx="61"/>
          </p:nvPr>
        </p:nvSpPr>
        <p:spPr>
          <a:xfrm>
            <a:off x="19558000" y="15174685"/>
            <a:ext cx="6934200" cy="4114800"/>
          </a:xfrm>
          <a:prstGeom prst="rect">
            <a:avLst/>
          </a:prstGeom>
          <a:noFill/>
        </p:spPr>
        <p:txBody>
          <a:bodyPr rtlCol="0">
            <a:normAutofit/>
          </a:bodyPr>
          <a:lstStyle>
            <a:lvl1pPr>
              <a:defRPr>
                <a:solidFill>
                  <a:srgbClr val="27292A"/>
                </a:solidFill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40" name="Table Placeholder 49"/>
          <p:cNvSpPr>
            <a:spLocks noGrp="1"/>
          </p:cNvSpPr>
          <p:nvPr>
            <p:ph type="tbl" sz="quarter" idx="62"/>
          </p:nvPr>
        </p:nvSpPr>
        <p:spPr>
          <a:xfrm>
            <a:off x="27203400" y="11669487"/>
            <a:ext cx="10223500" cy="7445829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27292A"/>
                </a:solidFill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38850" y="457203"/>
            <a:ext cx="26327100" cy="38099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64"/>
          </p:nvPr>
        </p:nvSpPr>
        <p:spPr>
          <a:xfrm>
            <a:off x="6038852" y="4419600"/>
            <a:ext cx="26327099" cy="1676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2" name="Text Placeholder 2"/>
          <p:cNvSpPr>
            <a:spLocks noGrp="1"/>
          </p:cNvSpPr>
          <p:nvPr>
            <p:ph type="body" idx="65"/>
          </p:nvPr>
        </p:nvSpPr>
        <p:spPr>
          <a:xfrm>
            <a:off x="27203400" y="10635342"/>
            <a:ext cx="10223500" cy="78638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66"/>
          </p:nvPr>
        </p:nvSpPr>
        <p:spPr>
          <a:xfrm>
            <a:off x="33451801" y="762000"/>
            <a:ext cx="4495800" cy="4876800"/>
          </a:xfrm>
        </p:spPr>
        <p:txBody>
          <a:bodyPr/>
          <a:lstStyle/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4501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SBCH Logo: Redl_3 Col Ev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2"/>
          <p:cNvSpPr>
            <a:spLocks noGrp="1"/>
          </p:cNvSpPr>
          <p:nvPr>
            <p:ph type="body" idx="1"/>
          </p:nvPr>
        </p:nvSpPr>
        <p:spPr>
          <a:xfrm>
            <a:off x="568961" y="7565569"/>
            <a:ext cx="10721341" cy="772886"/>
          </a:xfrm>
          <a:prstGeom prst="rect">
            <a:avLst/>
          </a:prstGeom>
          <a:solidFill>
            <a:srgbClr val="910A29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887200" y="7576455"/>
            <a:ext cx="14628686" cy="777240"/>
          </a:xfrm>
          <a:prstGeom prst="rect">
            <a:avLst/>
          </a:prstGeom>
          <a:solidFill>
            <a:srgbClr val="910A29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7203400" y="7576455"/>
            <a:ext cx="10744200" cy="762000"/>
          </a:xfrm>
          <a:prstGeom prst="rect">
            <a:avLst/>
          </a:prstGeom>
          <a:solidFill>
            <a:srgbClr val="910A29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" name="Text Placeholder 2"/>
          <p:cNvSpPr>
            <a:spLocks noGrp="1"/>
          </p:cNvSpPr>
          <p:nvPr>
            <p:ph type="body" idx="12"/>
          </p:nvPr>
        </p:nvSpPr>
        <p:spPr>
          <a:xfrm>
            <a:off x="568961" y="15806055"/>
            <a:ext cx="10721341" cy="772886"/>
          </a:xfrm>
          <a:prstGeom prst="rect">
            <a:avLst/>
          </a:prstGeom>
          <a:solidFill>
            <a:srgbClr val="910A29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5"/>
          <p:cNvSpPr>
            <a:spLocks noGrp="1"/>
          </p:cNvSpPr>
          <p:nvPr>
            <p:ph sz="quarter" idx="29"/>
          </p:nvPr>
        </p:nvSpPr>
        <p:spPr>
          <a:xfrm>
            <a:off x="11925301" y="10635343"/>
            <a:ext cx="14554200" cy="5878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l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35"/>
          </p:nvPr>
        </p:nvSpPr>
        <p:spPr>
          <a:xfrm>
            <a:off x="609600" y="8610600"/>
            <a:ext cx="10668000" cy="6596743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4pPr>
            <a:lvl5pPr marL="274320" indent="-274320">
              <a:spcBef>
                <a:spcPts val="600"/>
              </a:spcBef>
              <a:buClr>
                <a:schemeClr val="accent1"/>
              </a:buClr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5" name="Text Placeholder 33"/>
          <p:cNvSpPr>
            <a:spLocks noGrp="1"/>
          </p:cNvSpPr>
          <p:nvPr>
            <p:ph type="body" sz="quarter" idx="36"/>
          </p:nvPr>
        </p:nvSpPr>
        <p:spPr>
          <a:xfrm>
            <a:off x="609600" y="16840198"/>
            <a:ext cx="10668000" cy="8686800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4pPr>
            <a:lvl5pPr marL="274320" indent="-274320">
              <a:spcBef>
                <a:spcPts val="600"/>
              </a:spcBef>
              <a:buClr>
                <a:schemeClr val="accent1"/>
              </a:buClr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6" name="Text Placeholder 33"/>
          <p:cNvSpPr>
            <a:spLocks noGrp="1"/>
          </p:cNvSpPr>
          <p:nvPr>
            <p:ph type="body" sz="quarter" idx="37"/>
          </p:nvPr>
        </p:nvSpPr>
        <p:spPr>
          <a:xfrm>
            <a:off x="11925301" y="8610600"/>
            <a:ext cx="14554200" cy="1632857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4pPr>
            <a:lvl5pPr marL="274320" indent="-274320">
              <a:spcBef>
                <a:spcPts val="600"/>
              </a:spcBef>
              <a:buClr>
                <a:schemeClr val="accent1"/>
              </a:buClr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7" name="Text Placeholder 33"/>
          <p:cNvSpPr>
            <a:spLocks noGrp="1"/>
          </p:cNvSpPr>
          <p:nvPr>
            <p:ph type="body" sz="quarter" idx="38"/>
          </p:nvPr>
        </p:nvSpPr>
        <p:spPr>
          <a:xfrm>
            <a:off x="27230712" y="8610600"/>
            <a:ext cx="10668000" cy="6596743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4pPr>
            <a:lvl5pPr marL="274320" indent="-274320">
              <a:spcBef>
                <a:spcPts val="600"/>
              </a:spcBef>
              <a:buClr>
                <a:schemeClr val="accent1"/>
              </a:buClr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8" name="Text Placeholder 2"/>
          <p:cNvSpPr>
            <a:spLocks noGrp="1"/>
          </p:cNvSpPr>
          <p:nvPr>
            <p:ph type="body" idx="39"/>
          </p:nvPr>
        </p:nvSpPr>
        <p:spPr>
          <a:xfrm>
            <a:off x="568961" y="26049512"/>
            <a:ext cx="10721341" cy="772886"/>
          </a:xfrm>
          <a:prstGeom prst="rect">
            <a:avLst/>
          </a:prstGeom>
          <a:solidFill>
            <a:srgbClr val="910A29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33"/>
          <p:cNvSpPr>
            <a:spLocks noGrp="1"/>
          </p:cNvSpPr>
          <p:nvPr>
            <p:ph type="body" sz="quarter" idx="40"/>
          </p:nvPr>
        </p:nvSpPr>
        <p:spPr>
          <a:xfrm>
            <a:off x="609600" y="27083658"/>
            <a:ext cx="10668000" cy="5377542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4pPr>
            <a:lvl5pPr marL="274320" indent="-274320">
              <a:spcBef>
                <a:spcPts val="600"/>
              </a:spcBef>
              <a:buClr>
                <a:schemeClr val="accent1"/>
              </a:buClr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0" name="Text Placeholder 4"/>
          <p:cNvSpPr>
            <a:spLocks noGrp="1"/>
          </p:cNvSpPr>
          <p:nvPr>
            <p:ph type="body" sz="quarter" idx="41"/>
          </p:nvPr>
        </p:nvSpPr>
        <p:spPr>
          <a:xfrm>
            <a:off x="27230712" y="15795169"/>
            <a:ext cx="10716888" cy="772886"/>
          </a:xfrm>
          <a:prstGeom prst="rect">
            <a:avLst/>
          </a:prstGeom>
          <a:solidFill>
            <a:srgbClr val="910A29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33"/>
          <p:cNvSpPr>
            <a:spLocks noGrp="1"/>
          </p:cNvSpPr>
          <p:nvPr>
            <p:ph type="body" sz="quarter" idx="42"/>
          </p:nvPr>
        </p:nvSpPr>
        <p:spPr>
          <a:xfrm>
            <a:off x="27230712" y="16774884"/>
            <a:ext cx="10668000" cy="8752114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4pPr>
            <a:lvl5pPr marL="274320" indent="-274320">
              <a:spcBef>
                <a:spcPts val="600"/>
              </a:spcBef>
              <a:buClr>
                <a:schemeClr val="accent1"/>
              </a:buClr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2" name="Text Placeholder 4"/>
          <p:cNvSpPr>
            <a:spLocks noGrp="1"/>
          </p:cNvSpPr>
          <p:nvPr>
            <p:ph type="body" sz="quarter" idx="43"/>
          </p:nvPr>
        </p:nvSpPr>
        <p:spPr>
          <a:xfrm>
            <a:off x="27230712" y="26049512"/>
            <a:ext cx="10716888" cy="772886"/>
          </a:xfrm>
          <a:prstGeom prst="rect">
            <a:avLst/>
          </a:prstGeom>
          <a:solidFill>
            <a:srgbClr val="910A29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33"/>
          <p:cNvSpPr>
            <a:spLocks noGrp="1"/>
          </p:cNvSpPr>
          <p:nvPr>
            <p:ph type="body" sz="quarter" idx="44"/>
          </p:nvPr>
        </p:nvSpPr>
        <p:spPr>
          <a:xfrm>
            <a:off x="27230712" y="27083658"/>
            <a:ext cx="10668000" cy="5377542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accent1"/>
              </a:buClr>
              <a:buFont typeface="Arial"/>
              <a:buChar char="•"/>
              <a:defRPr sz="2400" baseline="0">
                <a:solidFill>
                  <a:schemeClr val="accent2"/>
                </a:solidFill>
                <a:latin typeface="Helvetica"/>
              </a:defRPr>
            </a:lvl4pPr>
            <a:lvl5pPr marL="274320" indent="-274320">
              <a:spcBef>
                <a:spcPts val="600"/>
              </a:spcBef>
              <a:buClr>
                <a:schemeClr val="accent1"/>
              </a:buClr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7" name="Chart Placeholder 46"/>
          <p:cNvSpPr>
            <a:spLocks noGrp="1"/>
          </p:cNvSpPr>
          <p:nvPr>
            <p:ph type="chart" sz="quarter" idx="46"/>
          </p:nvPr>
        </p:nvSpPr>
        <p:spPr>
          <a:xfrm>
            <a:off x="11925301" y="11419114"/>
            <a:ext cx="14554200" cy="947057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8" name="Content Placeholder 5"/>
          <p:cNvSpPr>
            <a:spLocks noGrp="1"/>
          </p:cNvSpPr>
          <p:nvPr>
            <p:ph sz="quarter" idx="47"/>
          </p:nvPr>
        </p:nvSpPr>
        <p:spPr>
          <a:xfrm>
            <a:off x="11925301" y="21216257"/>
            <a:ext cx="14554200" cy="5878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l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0" name="Table Placeholder 49"/>
          <p:cNvSpPr>
            <a:spLocks noGrp="1"/>
          </p:cNvSpPr>
          <p:nvPr>
            <p:ph type="tbl" sz="quarter" idx="48"/>
          </p:nvPr>
        </p:nvSpPr>
        <p:spPr>
          <a:xfrm>
            <a:off x="11925301" y="22130655"/>
            <a:ext cx="14554200" cy="509451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1" name="Content Placeholder 5"/>
          <p:cNvSpPr>
            <a:spLocks noGrp="1"/>
          </p:cNvSpPr>
          <p:nvPr>
            <p:ph sz="quarter" idx="49"/>
          </p:nvPr>
        </p:nvSpPr>
        <p:spPr>
          <a:xfrm>
            <a:off x="11925301" y="27682371"/>
            <a:ext cx="14554200" cy="5878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l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Chart Placeholder 52"/>
          <p:cNvSpPr>
            <a:spLocks noGrp="1"/>
          </p:cNvSpPr>
          <p:nvPr>
            <p:ph type="chart" sz="quarter" idx="50"/>
          </p:nvPr>
        </p:nvSpPr>
        <p:spPr>
          <a:xfrm>
            <a:off x="11925301" y="28596771"/>
            <a:ext cx="14554200" cy="3864429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0" y="533403"/>
            <a:ext cx="27889200" cy="380999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51"/>
          </p:nvPr>
        </p:nvSpPr>
        <p:spPr>
          <a:xfrm>
            <a:off x="5372100" y="4572000"/>
            <a:ext cx="27813000" cy="1752600"/>
          </a:xfrm>
        </p:spPr>
        <p:txBody>
          <a:bodyPr/>
          <a:lstStyle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3856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SBCH Logo: Green Tint_3 Col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39C2B57-54DD-0689-9030-94745C060F64}"/>
              </a:ext>
            </a:extLst>
          </p:cNvPr>
          <p:cNvCxnSpPr/>
          <p:nvPr userDrawn="1"/>
        </p:nvCxnSpPr>
        <p:spPr>
          <a:xfrm>
            <a:off x="0" y="6096000"/>
            <a:ext cx="38404800" cy="0"/>
          </a:xfrm>
          <a:prstGeom prst="line">
            <a:avLst/>
          </a:prstGeom>
          <a:ln>
            <a:solidFill>
              <a:schemeClr val="accent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"/>
          <p:cNvSpPr>
            <a:spLocks noGrp="1"/>
          </p:cNvSpPr>
          <p:nvPr>
            <p:ph type="body" idx="1"/>
          </p:nvPr>
        </p:nvSpPr>
        <p:spPr>
          <a:xfrm>
            <a:off x="609602" y="6833793"/>
            <a:ext cx="9032241" cy="8382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313597" y="6833793"/>
            <a:ext cx="17777606" cy="8382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" name="Text Placeholder 2"/>
          <p:cNvSpPr>
            <a:spLocks noGrp="1"/>
          </p:cNvSpPr>
          <p:nvPr>
            <p:ph type="body" idx="12"/>
          </p:nvPr>
        </p:nvSpPr>
        <p:spPr>
          <a:xfrm>
            <a:off x="609602" y="15128710"/>
            <a:ext cx="9032241" cy="783771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Content Placeholder 5"/>
          <p:cNvSpPr>
            <a:spLocks noGrp="1"/>
          </p:cNvSpPr>
          <p:nvPr>
            <p:ph sz="quarter" idx="29"/>
          </p:nvPr>
        </p:nvSpPr>
        <p:spPr>
          <a:xfrm>
            <a:off x="10363200" y="10034195"/>
            <a:ext cx="17678400" cy="65314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35"/>
          </p:nvPr>
        </p:nvSpPr>
        <p:spPr>
          <a:xfrm>
            <a:off x="609600" y="7944138"/>
            <a:ext cx="9067800" cy="6596743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5" name="Text Placeholder 33"/>
          <p:cNvSpPr>
            <a:spLocks noGrp="1"/>
          </p:cNvSpPr>
          <p:nvPr>
            <p:ph type="body" sz="quarter" idx="36"/>
          </p:nvPr>
        </p:nvSpPr>
        <p:spPr>
          <a:xfrm>
            <a:off x="609600" y="16173736"/>
            <a:ext cx="9067800" cy="8686800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6" name="Text Placeholder 33"/>
          <p:cNvSpPr>
            <a:spLocks noGrp="1"/>
          </p:cNvSpPr>
          <p:nvPr>
            <p:ph type="body" sz="quarter" idx="37"/>
          </p:nvPr>
        </p:nvSpPr>
        <p:spPr>
          <a:xfrm>
            <a:off x="10313597" y="7944136"/>
            <a:ext cx="17777606" cy="1828800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8" name="Text Placeholder 2"/>
          <p:cNvSpPr>
            <a:spLocks noGrp="1"/>
          </p:cNvSpPr>
          <p:nvPr>
            <p:ph type="body" idx="39"/>
          </p:nvPr>
        </p:nvSpPr>
        <p:spPr>
          <a:xfrm>
            <a:off x="609602" y="25383050"/>
            <a:ext cx="9032241" cy="772886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9" name="Text Placeholder 33"/>
          <p:cNvSpPr>
            <a:spLocks noGrp="1"/>
          </p:cNvSpPr>
          <p:nvPr>
            <p:ph type="body" sz="quarter" idx="40"/>
          </p:nvPr>
        </p:nvSpPr>
        <p:spPr>
          <a:xfrm>
            <a:off x="609600" y="26417195"/>
            <a:ext cx="9067800" cy="5891605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7" name="Chart Placeholder 46"/>
          <p:cNvSpPr>
            <a:spLocks noGrp="1"/>
          </p:cNvSpPr>
          <p:nvPr>
            <p:ph type="chart" sz="quarter" idx="46"/>
          </p:nvPr>
        </p:nvSpPr>
        <p:spPr>
          <a:xfrm>
            <a:off x="10363200" y="10883281"/>
            <a:ext cx="17678400" cy="9339943"/>
          </a:xfrm>
          <a:prstGeom prst="rect">
            <a:avLst/>
          </a:prstGeom>
          <a:solidFill>
            <a:schemeClr val="bg1"/>
          </a:solidFill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0" name="Table Placeholder 49"/>
          <p:cNvSpPr>
            <a:spLocks noGrp="1"/>
          </p:cNvSpPr>
          <p:nvPr>
            <p:ph type="tbl" sz="quarter" idx="48"/>
          </p:nvPr>
        </p:nvSpPr>
        <p:spPr>
          <a:xfrm>
            <a:off x="10309953" y="21464193"/>
            <a:ext cx="17784895" cy="5094514"/>
          </a:xfrm>
          <a:prstGeom prst="rect">
            <a:avLst/>
          </a:prstGeom>
          <a:solidFill>
            <a:schemeClr val="bg1"/>
          </a:solidFill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3" name="Chart Placeholder 52"/>
          <p:cNvSpPr>
            <a:spLocks noGrp="1"/>
          </p:cNvSpPr>
          <p:nvPr>
            <p:ph type="chart" sz="quarter" idx="50"/>
          </p:nvPr>
        </p:nvSpPr>
        <p:spPr>
          <a:xfrm>
            <a:off x="10313597" y="27930310"/>
            <a:ext cx="17777606" cy="4365171"/>
          </a:xfrm>
          <a:prstGeom prst="rect">
            <a:avLst/>
          </a:prstGeom>
          <a:solidFill>
            <a:schemeClr val="bg1"/>
          </a:solidFill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9" name="Text Placeholder 2"/>
          <p:cNvSpPr>
            <a:spLocks noGrp="1"/>
          </p:cNvSpPr>
          <p:nvPr>
            <p:ph type="body" idx="51"/>
          </p:nvPr>
        </p:nvSpPr>
        <p:spPr>
          <a:xfrm>
            <a:off x="28750261" y="6833793"/>
            <a:ext cx="9032241" cy="8382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idx="52"/>
          </p:nvPr>
        </p:nvSpPr>
        <p:spPr>
          <a:xfrm>
            <a:off x="28750261" y="15128710"/>
            <a:ext cx="9032241" cy="783771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2" name="Text Placeholder 33"/>
          <p:cNvSpPr>
            <a:spLocks noGrp="1"/>
          </p:cNvSpPr>
          <p:nvPr>
            <p:ph type="body" sz="quarter" idx="53"/>
          </p:nvPr>
        </p:nvSpPr>
        <p:spPr>
          <a:xfrm>
            <a:off x="28714700" y="7944138"/>
            <a:ext cx="9067800" cy="6596743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3" name="Text Placeholder 33"/>
          <p:cNvSpPr>
            <a:spLocks noGrp="1"/>
          </p:cNvSpPr>
          <p:nvPr>
            <p:ph type="body" sz="quarter" idx="54"/>
          </p:nvPr>
        </p:nvSpPr>
        <p:spPr>
          <a:xfrm>
            <a:off x="28714700" y="16173736"/>
            <a:ext cx="9067800" cy="8686800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4" name="Text Placeholder 2"/>
          <p:cNvSpPr>
            <a:spLocks noGrp="1"/>
          </p:cNvSpPr>
          <p:nvPr>
            <p:ph type="body" idx="55"/>
          </p:nvPr>
        </p:nvSpPr>
        <p:spPr>
          <a:xfrm>
            <a:off x="28750261" y="25383050"/>
            <a:ext cx="9032241" cy="772886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6" name="Text Placeholder 33"/>
          <p:cNvSpPr>
            <a:spLocks noGrp="1"/>
          </p:cNvSpPr>
          <p:nvPr>
            <p:ph type="body" sz="quarter" idx="56"/>
          </p:nvPr>
        </p:nvSpPr>
        <p:spPr>
          <a:xfrm>
            <a:off x="28714700" y="26417195"/>
            <a:ext cx="9067800" cy="5891605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2" name="Content Placeholder 5"/>
          <p:cNvSpPr>
            <a:spLocks noGrp="1"/>
          </p:cNvSpPr>
          <p:nvPr>
            <p:ph sz="quarter" idx="57"/>
          </p:nvPr>
        </p:nvSpPr>
        <p:spPr>
          <a:xfrm>
            <a:off x="10309953" y="20615109"/>
            <a:ext cx="17784895" cy="65314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Content Placeholder 5"/>
          <p:cNvSpPr>
            <a:spLocks noGrp="1"/>
          </p:cNvSpPr>
          <p:nvPr>
            <p:ph sz="quarter" idx="58"/>
          </p:nvPr>
        </p:nvSpPr>
        <p:spPr>
          <a:xfrm>
            <a:off x="10313597" y="27081224"/>
            <a:ext cx="17777606" cy="65314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91199" y="457200"/>
            <a:ext cx="26974801" cy="3200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59"/>
          </p:nvPr>
        </p:nvSpPr>
        <p:spPr>
          <a:xfrm>
            <a:off x="5791199" y="3886200"/>
            <a:ext cx="26974801" cy="1828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95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BCH &amp; Blank Logo: Teal/Red_Charts in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A8B8F80-7299-2E88-0005-2ACCE054C28A}"/>
              </a:ext>
            </a:extLst>
          </p:cNvPr>
          <p:cNvCxnSpPr/>
          <p:nvPr userDrawn="1"/>
        </p:nvCxnSpPr>
        <p:spPr>
          <a:xfrm>
            <a:off x="0" y="6096000"/>
            <a:ext cx="38404800" cy="0"/>
          </a:xfrm>
          <a:prstGeom prst="line">
            <a:avLst/>
          </a:prstGeom>
          <a:ln>
            <a:solidFill>
              <a:schemeClr val="accent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 Placeholder 2"/>
          <p:cNvSpPr>
            <a:spLocks noGrp="1"/>
          </p:cNvSpPr>
          <p:nvPr>
            <p:ph type="body" idx="1"/>
          </p:nvPr>
        </p:nvSpPr>
        <p:spPr>
          <a:xfrm>
            <a:off x="711202" y="6847112"/>
            <a:ext cx="9032241" cy="838200"/>
          </a:xfrm>
          <a:prstGeom prst="rect">
            <a:avLst/>
          </a:prstGeom>
          <a:solidFill>
            <a:schemeClr val="tx2"/>
          </a:solidFill>
          <a:ln w="12700" cmpd="sng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6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756900" y="6847112"/>
            <a:ext cx="16979900" cy="838200"/>
          </a:xfrm>
          <a:prstGeom prst="rect">
            <a:avLst/>
          </a:prstGeom>
          <a:solidFill>
            <a:schemeClr val="tx2"/>
          </a:solidFill>
          <a:ln w="12700" cmpd="sng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8" name="Text Placeholder 2"/>
          <p:cNvSpPr>
            <a:spLocks noGrp="1"/>
          </p:cNvSpPr>
          <p:nvPr>
            <p:ph type="body" idx="12"/>
          </p:nvPr>
        </p:nvSpPr>
        <p:spPr>
          <a:xfrm>
            <a:off x="711202" y="15142029"/>
            <a:ext cx="9032241" cy="783771"/>
          </a:xfrm>
          <a:prstGeom prst="rect">
            <a:avLst/>
          </a:prstGeom>
          <a:solidFill>
            <a:schemeClr val="tx2"/>
          </a:solidFill>
          <a:ln w="12700" cmpd="sng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9" name="Content Placeholder 5"/>
          <p:cNvSpPr>
            <a:spLocks noGrp="1"/>
          </p:cNvSpPr>
          <p:nvPr>
            <p:ph sz="quarter" idx="29"/>
          </p:nvPr>
        </p:nvSpPr>
        <p:spPr>
          <a:xfrm>
            <a:off x="10762757" y="10047514"/>
            <a:ext cx="16885145" cy="65314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chemeClr val="tx1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0" name="Text Placeholder 33"/>
          <p:cNvSpPr>
            <a:spLocks noGrp="1"/>
          </p:cNvSpPr>
          <p:nvPr>
            <p:ph type="body" sz="quarter" idx="35"/>
          </p:nvPr>
        </p:nvSpPr>
        <p:spPr>
          <a:xfrm>
            <a:off x="711200" y="7870371"/>
            <a:ext cx="9067800" cy="6596743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1" name="Text Placeholder 33"/>
          <p:cNvSpPr>
            <a:spLocks noGrp="1"/>
          </p:cNvSpPr>
          <p:nvPr>
            <p:ph type="body" sz="quarter" idx="36"/>
          </p:nvPr>
        </p:nvSpPr>
        <p:spPr>
          <a:xfrm>
            <a:off x="711200" y="16143512"/>
            <a:ext cx="9067800" cy="8686800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4" name="Text Placeholder 33"/>
          <p:cNvSpPr>
            <a:spLocks noGrp="1"/>
          </p:cNvSpPr>
          <p:nvPr>
            <p:ph type="body" sz="quarter" idx="37"/>
          </p:nvPr>
        </p:nvSpPr>
        <p:spPr>
          <a:xfrm>
            <a:off x="10756900" y="7913912"/>
            <a:ext cx="16979900" cy="1828800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5" name="Text Placeholder 2"/>
          <p:cNvSpPr>
            <a:spLocks noGrp="1"/>
          </p:cNvSpPr>
          <p:nvPr>
            <p:ph type="body" idx="39"/>
          </p:nvPr>
        </p:nvSpPr>
        <p:spPr>
          <a:xfrm>
            <a:off x="711202" y="25396369"/>
            <a:ext cx="9032241" cy="772886"/>
          </a:xfrm>
          <a:prstGeom prst="rect">
            <a:avLst/>
          </a:prstGeom>
          <a:solidFill>
            <a:schemeClr val="tx2"/>
          </a:solidFill>
          <a:ln w="12700" cmpd="sng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6" name="Text Placeholder 33"/>
          <p:cNvSpPr>
            <a:spLocks noGrp="1"/>
          </p:cNvSpPr>
          <p:nvPr>
            <p:ph type="body" sz="quarter" idx="40"/>
          </p:nvPr>
        </p:nvSpPr>
        <p:spPr>
          <a:xfrm>
            <a:off x="711200" y="26419626"/>
            <a:ext cx="9067800" cy="5965372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7" name="Chart Placeholder 46"/>
          <p:cNvSpPr>
            <a:spLocks noGrp="1"/>
          </p:cNvSpPr>
          <p:nvPr>
            <p:ph type="chart" sz="quarter" idx="46"/>
          </p:nvPr>
        </p:nvSpPr>
        <p:spPr>
          <a:xfrm>
            <a:off x="10762757" y="10896600"/>
            <a:ext cx="16885145" cy="9339943"/>
          </a:xfrm>
          <a:prstGeom prst="rect">
            <a:avLst/>
          </a:prstGeom>
          <a:solidFill>
            <a:srgbClr val="FFFFFE"/>
          </a:solidFill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8" name="Table Placeholder 49"/>
          <p:cNvSpPr>
            <a:spLocks noGrp="1"/>
          </p:cNvSpPr>
          <p:nvPr>
            <p:ph type="tbl" sz="quarter" idx="48"/>
          </p:nvPr>
        </p:nvSpPr>
        <p:spPr>
          <a:xfrm>
            <a:off x="10756900" y="21477512"/>
            <a:ext cx="16986862" cy="5094514"/>
          </a:xfrm>
          <a:prstGeom prst="rect">
            <a:avLst/>
          </a:prstGeom>
          <a:solidFill>
            <a:srgbClr val="FFFFFE"/>
          </a:solidFill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9" name="Chart Placeholder 52"/>
          <p:cNvSpPr>
            <a:spLocks noGrp="1"/>
          </p:cNvSpPr>
          <p:nvPr>
            <p:ph type="chart" sz="quarter" idx="50"/>
          </p:nvPr>
        </p:nvSpPr>
        <p:spPr>
          <a:xfrm>
            <a:off x="10756900" y="27943629"/>
            <a:ext cx="16979900" cy="4441371"/>
          </a:xfrm>
          <a:prstGeom prst="rect">
            <a:avLst/>
          </a:prstGeom>
          <a:solidFill>
            <a:schemeClr val="bg1"/>
          </a:solidFill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1" name="Content Placeholder 5"/>
          <p:cNvSpPr>
            <a:spLocks noGrp="1"/>
          </p:cNvSpPr>
          <p:nvPr>
            <p:ph sz="quarter" idx="57"/>
          </p:nvPr>
        </p:nvSpPr>
        <p:spPr>
          <a:xfrm>
            <a:off x="10756900" y="20628428"/>
            <a:ext cx="16986862" cy="65314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chemeClr val="tx1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Content Placeholder 5"/>
          <p:cNvSpPr>
            <a:spLocks noGrp="1"/>
          </p:cNvSpPr>
          <p:nvPr>
            <p:ph sz="quarter" idx="58"/>
          </p:nvPr>
        </p:nvSpPr>
        <p:spPr>
          <a:xfrm>
            <a:off x="10756900" y="27094543"/>
            <a:ext cx="16979900" cy="65314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chemeClr val="tx1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6" name="Text Placeholder 2"/>
          <p:cNvSpPr>
            <a:spLocks noGrp="1"/>
          </p:cNvSpPr>
          <p:nvPr>
            <p:ph type="body" idx="51"/>
          </p:nvPr>
        </p:nvSpPr>
        <p:spPr>
          <a:xfrm>
            <a:off x="28727401" y="6847112"/>
            <a:ext cx="9055101" cy="838200"/>
          </a:xfrm>
          <a:prstGeom prst="rect">
            <a:avLst/>
          </a:prstGeom>
          <a:solidFill>
            <a:schemeClr val="tx2"/>
          </a:solidFill>
          <a:ln w="12700" cmpd="sng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7" name="Text Placeholder 2"/>
          <p:cNvSpPr>
            <a:spLocks noGrp="1"/>
          </p:cNvSpPr>
          <p:nvPr>
            <p:ph type="body" idx="52"/>
          </p:nvPr>
        </p:nvSpPr>
        <p:spPr>
          <a:xfrm>
            <a:off x="28750261" y="15142029"/>
            <a:ext cx="9032241" cy="783771"/>
          </a:xfrm>
          <a:prstGeom prst="rect">
            <a:avLst/>
          </a:prstGeom>
          <a:solidFill>
            <a:schemeClr val="tx2"/>
          </a:solidFill>
          <a:ln w="12700" cmpd="sng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8" name="Text Placeholder 33"/>
          <p:cNvSpPr>
            <a:spLocks noGrp="1"/>
          </p:cNvSpPr>
          <p:nvPr>
            <p:ph type="body" sz="quarter" idx="53"/>
          </p:nvPr>
        </p:nvSpPr>
        <p:spPr>
          <a:xfrm>
            <a:off x="28727400" y="7870371"/>
            <a:ext cx="9144000" cy="6596743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9" name="Text Placeholder 33"/>
          <p:cNvSpPr>
            <a:spLocks noGrp="1"/>
          </p:cNvSpPr>
          <p:nvPr>
            <p:ph type="body" sz="quarter" idx="54"/>
          </p:nvPr>
        </p:nvSpPr>
        <p:spPr>
          <a:xfrm>
            <a:off x="28727400" y="16143512"/>
            <a:ext cx="9067800" cy="8686800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5" name="Text Placeholder 2"/>
          <p:cNvSpPr>
            <a:spLocks noGrp="1"/>
          </p:cNvSpPr>
          <p:nvPr>
            <p:ph type="body" idx="55"/>
          </p:nvPr>
        </p:nvSpPr>
        <p:spPr>
          <a:xfrm>
            <a:off x="28750261" y="25396369"/>
            <a:ext cx="9032241" cy="772886"/>
          </a:xfrm>
          <a:prstGeom prst="rect">
            <a:avLst/>
          </a:prstGeom>
          <a:solidFill>
            <a:schemeClr val="tx2"/>
          </a:solidFill>
          <a:ln w="12700" cmpd="sng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7" name="Text Placeholder 33"/>
          <p:cNvSpPr>
            <a:spLocks noGrp="1"/>
          </p:cNvSpPr>
          <p:nvPr>
            <p:ph type="body" sz="quarter" idx="56"/>
          </p:nvPr>
        </p:nvSpPr>
        <p:spPr>
          <a:xfrm>
            <a:off x="28727400" y="26419626"/>
            <a:ext cx="9067800" cy="5965372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999" y="457200"/>
            <a:ext cx="26898601" cy="3429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59"/>
          </p:nvPr>
        </p:nvSpPr>
        <p:spPr>
          <a:xfrm>
            <a:off x="5714999" y="4038600"/>
            <a:ext cx="26898601" cy="1828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03517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H logo and 1 logo - TEAL &amp;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2965CF3-141F-4F38-93FB-731C8A358D38}"/>
              </a:ext>
            </a:extLst>
          </p:cNvPr>
          <p:cNvCxnSpPr/>
          <p:nvPr userDrawn="1"/>
        </p:nvCxnSpPr>
        <p:spPr>
          <a:xfrm>
            <a:off x="0" y="5943600"/>
            <a:ext cx="384048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"/>
          <p:cNvSpPr>
            <a:spLocks noGrp="1"/>
          </p:cNvSpPr>
          <p:nvPr>
            <p:ph type="body" idx="1"/>
          </p:nvPr>
        </p:nvSpPr>
        <p:spPr>
          <a:xfrm>
            <a:off x="459244" y="7097486"/>
            <a:ext cx="9550899" cy="838200"/>
          </a:xfrm>
          <a:prstGeom prst="rect">
            <a:avLst/>
          </a:prstGeom>
          <a:solidFill>
            <a:schemeClr val="accent6">
              <a:lumMod val="90000"/>
            </a:schemeClr>
          </a:solidFill>
          <a:ln w="12700" cmpd="sng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515601" y="7086600"/>
            <a:ext cx="17321270" cy="859972"/>
          </a:xfrm>
          <a:prstGeom prst="rect">
            <a:avLst/>
          </a:prstGeom>
          <a:solidFill>
            <a:schemeClr val="accent6">
              <a:lumMod val="90000"/>
            </a:schemeClr>
          </a:solidFill>
          <a:ln w="12700" cmpd="sng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"/>
          <p:cNvSpPr>
            <a:spLocks noGrp="1"/>
          </p:cNvSpPr>
          <p:nvPr>
            <p:ph type="body" idx="12"/>
          </p:nvPr>
        </p:nvSpPr>
        <p:spPr>
          <a:xfrm>
            <a:off x="459244" y="15392403"/>
            <a:ext cx="9550899" cy="783771"/>
          </a:xfrm>
          <a:prstGeom prst="rect">
            <a:avLst/>
          </a:prstGeom>
          <a:solidFill>
            <a:schemeClr val="accent6">
              <a:lumMod val="90000"/>
            </a:schemeClr>
          </a:solidFill>
          <a:ln w="12700" cmpd="sng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5"/>
          <p:cNvSpPr>
            <a:spLocks noGrp="1"/>
          </p:cNvSpPr>
          <p:nvPr>
            <p:ph sz="quarter" idx="29"/>
          </p:nvPr>
        </p:nvSpPr>
        <p:spPr>
          <a:xfrm>
            <a:off x="10515601" y="10297888"/>
            <a:ext cx="17373600" cy="653143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35"/>
          </p:nvPr>
        </p:nvSpPr>
        <p:spPr>
          <a:xfrm>
            <a:off x="457200" y="8207831"/>
            <a:ext cx="9588500" cy="6596743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  <a:lvl5pPr>
              <a:defRPr sz="240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5" name="Text Placeholder 33"/>
          <p:cNvSpPr>
            <a:spLocks noGrp="1"/>
          </p:cNvSpPr>
          <p:nvPr>
            <p:ph type="body" sz="quarter" idx="36"/>
          </p:nvPr>
        </p:nvSpPr>
        <p:spPr>
          <a:xfrm>
            <a:off x="457200" y="16437429"/>
            <a:ext cx="9588500" cy="8686800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6" name="Text Placeholder 33"/>
          <p:cNvSpPr>
            <a:spLocks noGrp="1"/>
          </p:cNvSpPr>
          <p:nvPr>
            <p:ph type="body" sz="quarter" idx="37"/>
          </p:nvPr>
        </p:nvSpPr>
        <p:spPr>
          <a:xfrm>
            <a:off x="10567931" y="8207829"/>
            <a:ext cx="17268940" cy="1828800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8" name="Text Placeholder 2"/>
          <p:cNvSpPr>
            <a:spLocks noGrp="1"/>
          </p:cNvSpPr>
          <p:nvPr>
            <p:ph type="body" idx="39"/>
          </p:nvPr>
        </p:nvSpPr>
        <p:spPr>
          <a:xfrm>
            <a:off x="459244" y="25646743"/>
            <a:ext cx="9550899" cy="772886"/>
          </a:xfrm>
          <a:prstGeom prst="rect">
            <a:avLst/>
          </a:prstGeom>
          <a:solidFill>
            <a:schemeClr val="accent6">
              <a:lumMod val="90000"/>
            </a:schemeClr>
          </a:solidFill>
          <a:ln w="12700" cmpd="sng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33"/>
          <p:cNvSpPr>
            <a:spLocks noGrp="1"/>
          </p:cNvSpPr>
          <p:nvPr>
            <p:ph type="body" sz="quarter" idx="40"/>
          </p:nvPr>
        </p:nvSpPr>
        <p:spPr>
          <a:xfrm>
            <a:off x="457200" y="26680886"/>
            <a:ext cx="9588500" cy="5551714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7" name="Chart Placeholder 46"/>
          <p:cNvSpPr>
            <a:spLocks noGrp="1"/>
          </p:cNvSpPr>
          <p:nvPr>
            <p:ph type="chart" sz="quarter" idx="46"/>
          </p:nvPr>
        </p:nvSpPr>
        <p:spPr>
          <a:xfrm>
            <a:off x="10515601" y="11146974"/>
            <a:ext cx="17373600" cy="9339943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27292A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0" name="Table Placeholder 49"/>
          <p:cNvSpPr>
            <a:spLocks noGrp="1"/>
          </p:cNvSpPr>
          <p:nvPr>
            <p:ph type="tbl" sz="quarter" idx="48"/>
          </p:nvPr>
        </p:nvSpPr>
        <p:spPr>
          <a:xfrm>
            <a:off x="10463270" y="21727886"/>
            <a:ext cx="17478260" cy="50945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27292A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53" name="Chart Placeholder 52"/>
          <p:cNvSpPr>
            <a:spLocks noGrp="1"/>
          </p:cNvSpPr>
          <p:nvPr>
            <p:ph type="chart" sz="quarter" idx="50"/>
          </p:nvPr>
        </p:nvSpPr>
        <p:spPr>
          <a:xfrm>
            <a:off x="10463270" y="28194000"/>
            <a:ext cx="17478260" cy="40386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27292A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29" name="Text Placeholder 2"/>
          <p:cNvSpPr>
            <a:spLocks noGrp="1"/>
          </p:cNvSpPr>
          <p:nvPr>
            <p:ph type="body" idx="51"/>
          </p:nvPr>
        </p:nvSpPr>
        <p:spPr>
          <a:xfrm>
            <a:off x="28346400" y="7086600"/>
            <a:ext cx="9599021" cy="849086"/>
          </a:xfrm>
          <a:prstGeom prst="rect">
            <a:avLst/>
          </a:prstGeom>
          <a:solidFill>
            <a:schemeClr val="accent6">
              <a:lumMod val="90000"/>
            </a:schemeClr>
          </a:solidFill>
          <a:ln w="12700" cmpd="sng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idx="52"/>
          </p:nvPr>
        </p:nvSpPr>
        <p:spPr>
          <a:xfrm>
            <a:off x="28359102" y="15392403"/>
            <a:ext cx="9586319" cy="783771"/>
          </a:xfrm>
          <a:prstGeom prst="rect">
            <a:avLst/>
          </a:prstGeom>
          <a:solidFill>
            <a:schemeClr val="accent6">
              <a:lumMod val="90000"/>
            </a:schemeClr>
          </a:solidFill>
          <a:ln w="12700" cmpd="sng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2" name="Text Placeholder 33"/>
          <p:cNvSpPr>
            <a:spLocks noGrp="1"/>
          </p:cNvSpPr>
          <p:nvPr>
            <p:ph type="body" sz="quarter" idx="53"/>
          </p:nvPr>
        </p:nvSpPr>
        <p:spPr>
          <a:xfrm>
            <a:off x="28399742" y="8207831"/>
            <a:ext cx="9624059" cy="6596743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3" name="Text Placeholder 33"/>
          <p:cNvSpPr>
            <a:spLocks noGrp="1"/>
          </p:cNvSpPr>
          <p:nvPr>
            <p:ph type="body" sz="quarter" idx="54"/>
          </p:nvPr>
        </p:nvSpPr>
        <p:spPr>
          <a:xfrm>
            <a:off x="28399742" y="16437429"/>
            <a:ext cx="9624059" cy="8686800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4" name="Text Placeholder 2"/>
          <p:cNvSpPr>
            <a:spLocks noGrp="1"/>
          </p:cNvSpPr>
          <p:nvPr>
            <p:ph type="body" idx="55"/>
          </p:nvPr>
        </p:nvSpPr>
        <p:spPr>
          <a:xfrm>
            <a:off x="28359102" y="25646743"/>
            <a:ext cx="9586319" cy="772886"/>
          </a:xfrm>
          <a:prstGeom prst="rect">
            <a:avLst/>
          </a:prstGeom>
          <a:solidFill>
            <a:schemeClr val="accent6">
              <a:lumMod val="90000"/>
            </a:schemeClr>
          </a:solidFill>
          <a:ln w="12700" cmpd="sng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-150">
                <a:solidFill>
                  <a:schemeClr val="bg1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33"/>
          <p:cNvSpPr>
            <a:spLocks noGrp="1"/>
          </p:cNvSpPr>
          <p:nvPr>
            <p:ph type="body" sz="quarter" idx="56"/>
          </p:nvPr>
        </p:nvSpPr>
        <p:spPr>
          <a:xfrm>
            <a:off x="28399742" y="26680886"/>
            <a:ext cx="9624059" cy="5551714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2" name="Content Placeholder 5"/>
          <p:cNvSpPr>
            <a:spLocks noGrp="1"/>
          </p:cNvSpPr>
          <p:nvPr>
            <p:ph sz="quarter" idx="57"/>
          </p:nvPr>
        </p:nvSpPr>
        <p:spPr>
          <a:xfrm>
            <a:off x="10463270" y="20878802"/>
            <a:ext cx="17478260" cy="653143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Content Placeholder 5"/>
          <p:cNvSpPr>
            <a:spLocks noGrp="1"/>
          </p:cNvSpPr>
          <p:nvPr>
            <p:ph sz="quarter" idx="58"/>
          </p:nvPr>
        </p:nvSpPr>
        <p:spPr>
          <a:xfrm>
            <a:off x="10463270" y="27344917"/>
            <a:ext cx="17478260" cy="653143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304800"/>
            <a:ext cx="25146000" cy="2590800"/>
          </a:xfrm>
          <a:ln>
            <a:noFill/>
          </a:ln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59"/>
          </p:nvPr>
        </p:nvSpPr>
        <p:spPr>
          <a:xfrm>
            <a:off x="6629400" y="3200400"/>
            <a:ext cx="25146000" cy="1981200"/>
          </a:xfrm>
          <a:ln>
            <a:noFill/>
          </a:ln>
        </p:spPr>
        <p:txBody>
          <a:bodyPr/>
          <a:lstStyle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60"/>
          </p:nvPr>
        </p:nvSpPr>
        <p:spPr>
          <a:xfrm>
            <a:off x="32994600" y="609600"/>
            <a:ext cx="4876800" cy="48006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893291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SBCH &amp; Blank Logo: Red/Teal_3 Col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37B4A60-94F3-5DD9-AE92-63F24E5BFAEE}"/>
              </a:ext>
            </a:extLst>
          </p:cNvPr>
          <p:cNvCxnSpPr/>
          <p:nvPr userDrawn="1"/>
        </p:nvCxnSpPr>
        <p:spPr>
          <a:xfrm>
            <a:off x="9982200" y="6629400"/>
            <a:ext cx="0" cy="25679400"/>
          </a:xfrm>
          <a:prstGeom prst="line">
            <a:avLst/>
          </a:prstGeom>
          <a:ln>
            <a:solidFill>
              <a:schemeClr val="accent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E29CCAC-1E79-262D-30A9-7D58FAA6AE07}"/>
              </a:ext>
            </a:extLst>
          </p:cNvPr>
          <p:cNvCxnSpPr/>
          <p:nvPr userDrawn="1"/>
        </p:nvCxnSpPr>
        <p:spPr>
          <a:xfrm>
            <a:off x="28422600" y="6629400"/>
            <a:ext cx="0" cy="25679400"/>
          </a:xfrm>
          <a:prstGeom prst="line">
            <a:avLst/>
          </a:prstGeom>
          <a:ln>
            <a:solidFill>
              <a:schemeClr val="accent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29ECE2-F3B0-31BF-0D3B-DE0A67E48C6F}"/>
              </a:ext>
            </a:extLst>
          </p:cNvPr>
          <p:cNvCxnSpPr/>
          <p:nvPr userDrawn="1"/>
        </p:nvCxnSpPr>
        <p:spPr>
          <a:xfrm>
            <a:off x="0" y="5562600"/>
            <a:ext cx="38404800" cy="0"/>
          </a:xfrm>
          <a:prstGeom prst="line">
            <a:avLst/>
          </a:prstGeom>
          <a:ln>
            <a:solidFill>
              <a:schemeClr val="accent2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"/>
          <p:cNvSpPr>
            <a:spLocks noGrp="1"/>
          </p:cNvSpPr>
          <p:nvPr>
            <p:ph type="body" idx="1"/>
          </p:nvPr>
        </p:nvSpPr>
        <p:spPr>
          <a:xfrm>
            <a:off x="457202" y="6629400"/>
            <a:ext cx="9032241" cy="8382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rgbClr val="FFFFFE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490200" y="6629400"/>
            <a:ext cx="17424400" cy="849086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0">
                <a:solidFill>
                  <a:srgbClr val="FFFFFE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"/>
          <p:cNvSpPr>
            <a:spLocks noGrp="1"/>
          </p:cNvSpPr>
          <p:nvPr>
            <p:ph type="body" idx="12"/>
          </p:nvPr>
        </p:nvSpPr>
        <p:spPr>
          <a:xfrm>
            <a:off x="457202" y="14924317"/>
            <a:ext cx="9032241" cy="783771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0">
                <a:solidFill>
                  <a:srgbClr val="FFFFFE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5"/>
          <p:cNvSpPr>
            <a:spLocks noGrp="1"/>
          </p:cNvSpPr>
          <p:nvPr>
            <p:ph sz="quarter" idx="29"/>
          </p:nvPr>
        </p:nvSpPr>
        <p:spPr>
          <a:xfrm>
            <a:off x="10490200" y="9829802"/>
            <a:ext cx="17424400" cy="718457"/>
          </a:xfrm>
          <a:prstGeom prst="rect">
            <a:avLst/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35"/>
          </p:nvPr>
        </p:nvSpPr>
        <p:spPr>
          <a:xfrm>
            <a:off x="457200" y="7739745"/>
            <a:ext cx="9067800" cy="6596743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5" name="Text Placeholder 33"/>
          <p:cNvSpPr>
            <a:spLocks noGrp="1"/>
          </p:cNvSpPr>
          <p:nvPr>
            <p:ph type="body" sz="quarter" idx="36"/>
          </p:nvPr>
        </p:nvSpPr>
        <p:spPr>
          <a:xfrm>
            <a:off x="457200" y="15969343"/>
            <a:ext cx="9067800" cy="8686800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6" name="Text Placeholder 33"/>
          <p:cNvSpPr>
            <a:spLocks noGrp="1"/>
          </p:cNvSpPr>
          <p:nvPr>
            <p:ph type="body" sz="quarter" idx="37"/>
          </p:nvPr>
        </p:nvSpPr>
        <p:spPr>
          <a:xfrm>
            <a:off x="10490200" y="7739743"/>
            <a:ext cx="17424400" cy="1828800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8" name="Text Placeholder 2"/>
          <p:cNvSpPr>
            <a:spLocks noGrp="1"/>
          </p:cNvSpPr>
          <p:nvPr>
            <p:ph type="body" idx="39"/>
          </p:nvPr>
        </p:nvSpPr>
        <p:spPr>
          <a:xfrm>
            <a:off x="457202" y="25178657"/>
            <a:ext cx="9032241" cy="772886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0">
                <a:solidFill>
                  <a:srgbClr val="FFFFFE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33"/>
          <p:cNvSpPr>
            <a:spLocks noGrp="1"/>
          </p:cNvSpPr>
          <p:nvPr>
            <p:ph type="body" sz="quarter" idx="40"/>
          </p:nvPr>
        </p:nvSpPr>
        <p:spPr>
          <a:xfrm>
            <a:off x="457200" y="26212800"/>
            <a:ext cx="9067800" cy="6096000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7" name="Chart Placeholder 46"/>
          <p:cNvSpPr>
            <a:spLocks noGrp="1"/>
          </p:cNvSpPr>
          <p:nvPr>
            <p:ph type="chart" sz="quarter" idx="46"/>
          </p:nvPr>
        </p:nvSpPr>
        <p:spPr>
          <a:xfrm>
            <a:off x="10490200" y="10678888"/>
            <a:ext cx="17424400" cy="933994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0" name="Table Placeholder 49"/>
          <p:cNvSpPr>
            <a:spLocks noGrp="1"/>
          </p:cNvSpPr>
          <p:nvPr>
            <p:ph type="tbl" sz="quarter" idx="48"/>
          </p:nvPr>
        </p:nvSpPr>
        <p:spPr>
          <a:xfrm>
            <a:off x="10490200" y="21259800"/>
            <a:ext cx="17424400" cy="50292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3" name="Chart Placeholder 52"/>
          <p:cNvSpPr>
            <a:spLocks noGrp="1"/>
          </p:cNvSpPr>
          <p:nvPr>
            <p:ph type="chart" sz="quarter" idx="50"/>
          </p:nvPr>
        </p:nvSpPr>
        <p:spPr>
          <a:xfrm>
            <a:off x="10490200" y="27725914"/>
            <a:ext cx="17424400" cy="45828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9" name="Text Placeholder 2"/>
          <p:cNvSpPr>
            <a:spLocks noGrp="1"/>
          </p:cNvSpPr>
          <p:nvPr>
            <p:ph type="body" idx="51"/>
          </p:nvPr>
        </p:nvSpPr>
        <p:spPr>
          <a:xfrm>
            <a:off x="28955999" y="6629400"/>
            <a:ext cx="9067800" cy="8382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0">
                <a:solidFill>
                  <a:srgbClr val="FFFFFE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idx="52"/>
          </p:nvPr>
        </p:nvSpPr>
        <p:spPr>
          <a:xfrm>
            <a:off x="28956000" y="14924317"/>
            <a:ext cx="9032241" cy="783771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0">
                <a:solidFill>
                  <a:srgbClr val="FFFFFE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33"/>
          <p:cNvSpPr>
            <a:spLocks noGrp="1"/>
          </p:cNvSpPr>
          <p:nvPr>
            <p:ph type="body" sz="quarter" idx="53"/>
          </p:nvPr>
        </p:nvSpPr>
        <p:spPr>
          <a:xfrm>
            <a:off x="28955999" y="7739745"/>
            <a:ext cx="9067800" cy="6596743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3" name="Text Placeholder 33"/>
          <p:cNvSpPr>
            <a:spLocks noGrp="1"/>
          </p:cNvSpPr>
          <p:nvPr>
            <p:ph type="body" sz="quarter" idx="54"/>
          </p:nvPr>
        </p:nvSpPr>
        <p:spPr>
          <a:xfrm>
            <a:off x="28955999" y="15969343"/>
            <a:ext cx="9067800" cy="8686800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4" name="Text Placeholder 2"/>
          <p:cNvSpPr>
            <a:spLocks noGrp="1"/>
          </p:cNvSpPr>
          <p:nvPr>
            <p:ph type="body" idx="55"/>
          </p:nvPr>
        </p:nvSpPr>
        <p:spPr>
          <a:xfrm>
            <a:off x="28956000" y="25178657"/>
            <a:ext cx="9032241" cy="772886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3600" b="1" spc="0">
                <a:solidFill>
                  <a:srgbClr val="FFFFFE"/>
                </a:solidFill>
                <a:latin typeface="Helvetica"/>
                <a:cs typeface="Helvetica"/>
              </a:defRPr>
            </a:lvl1pPr>
            <a:lvl2pPr marL="2037229" indent="0">
              <a:buNone/>
              <a:defRPr sz="8900" b="1"/>
            </a:lvl2pPr>
            <a:lvl3pPr marL="4074462" indent="0">
              <a:buNone/>
              <a:defRPr sz="8000" b="1"/>
            </a:lvl3pPr>
            <a:lvl4pPr marL="6111691" indent="0">
              <a:buNone/>
              <a:defRPr sz="7100" b="1"/>
            </a:lvl4pPr>
            <a:lvl5pPr marL="8148925" indent="0">
              <a:buNone/>
              <a:defRPr sz="7100" b="1"/>
            </a:lvl5pPr>
            <a:lvl6pPr marL="10186154" indent="0">
              <a:buNone/>
              <a:defRPr sz="7100" b="1"/>
            </a:lvl6pPr>
            <a:lvl7pPr marL="12223387" indent="0">
              <a:buNone/>
              <a:defRPr sz="7100" b="1"/>
            </a:lvl7pPr>
            <a:lvl8pPr marL="14260616" indent="0">
              <a:buNone/>
              <a:defRPr sz="7100" b="1"/>
            </a:lvl8pPr>
            <a:lvl9pPr marL="16297845" indent="0">
              <a:buNone/>
              <a:defRPr sz="7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33"/>
          <p:cNvSpPr>
            <a:spLocks noGrp="1"/>
          </p:cNvSpPr>
          <p:nvPr>
            <p:ph type="body" sz="quarter" idx="56"/>
          </p:nvPr>
        </p:nvSpPr>
        <p:spPr>
          <a:xfrm>
            <a:off x="28955999" y="26212800"/>
            <a:ext cx="9067800" cy="6096000"/>
          </a:xfrm>
          <a:prstGeom prst="rect">
            <a:avLst/>
          </a:prstGeom>
        </p:spPr>
        <p:txBody>
          <a:bodyPr lIns="0" tIns="0" rIns="0" bIns="0"/>
          <a:lstStyle>
            <a:lvl1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1pPr>
            <a:lvl2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2pPr>
            <a:lvl3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3pPr>
            <a:lvl4pPr marL="274320" indent="-274320" algn="l"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2400" baseline="0">
                <a:solidFill>
                  <a:srgbClr val="141313"/>
                </a:solidFill>
                <a:latin typeface="Helvetica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2" name="Content Placeholder 5"/>
          <p:cNvSpPr>
            <a:spLocks noGrp="1"/>
          </p:cNvSpPr>
          <p:nvPr>
            <p:ph sz="quarter" idx="57"/>
          </p:nvPr>
        </p:nvSpPr>
        <p:spPr>
          <a:xfrm>
            <a:off x="10490200" y="20410716"/>
            <a:ext cx="17424400" cy="718457"/>
          </a:xfrm>
          <a:prstGeom prst="rect">
            <a:avLst/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Content Placeholder 5"/>
          <p:cNvSpPr>
            <a:spLocks noGrp="1"/>
          </p:cNvSpPr>
          <p:nvPr>
            <p:ph sz="quarter" idx="58"/>
          </p:nvPr>
        </p:nvSpPr>
        <p:spPr>
          <a:xfrm>
            <a:off x="10490200" y="26876831"/>
            <a:ext cx="17424400" cy="718457"/>
          </a:xfrm>
          <a:prstGeom prst="rect">
            <a:avLst/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lIns="182880" tIns="0" rIns="0" bIns="0" anchor="ctr">
            <a:normAutofit/>
          </a:bodyPr>
          <a:lstStyle>
            <a:lvl1pPr marL="0" indent="0" algn="ctr">
              <a:buFont typeface="Arial"/>
              <a:buNone/>
              <a:defRPr sz="1800">
                <a:solidFill>
                  <a:srgbClr val="141313"/>
                </a:solidFill>
                <a:latin typeface="Helvetica"/>
                <a:cs typeface="Helvetica"/>
              </a:defRPr>
            </a:lvl1pPr>
            <a:lvl2pPr marL="342900" indent="-342900">
              <a:buFont typeface="Arial"/>
              <a:buChar char="•"/>
              <a:defRPr sz="2400"/>
            </a:lvl2pPr>
            <a:lvl3pPr marL="342900" indent="-342900">
              <a:buFont typeface="Arial"/>
              <a:buChar char="•"/>
              <a:defRPr sz="2400"/>
            </a:lvl3pPr>
            <a:lvl4pPr marL="342900" indent="-342900">
              <a:buFont typeface="Arial"/>
              <a:buChar char="•"/>
              <a:defRPr sz="2400"/>
            </a:lvl4pPr>
            <a:lvl5pPr marL="342900" indent="-342900">
              <a:buFont typeface="Arial"/>
              <a:buChar char="•"/>
              <a:defRPr sz="24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457200"/>
            <a:ext cx="26365200" cy="3048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59"/>
          </p:nvPr>
        </p:nvSpPr>
        <p:spPr>
          <a:xfrm>
            <a:off x="6096000" y="3505200"/>
            <a:ext cx="26365200" cy="1752600"/>
          </a:xfrm>
        </p:spPr>
        <p:txBody>
          <a:bodyPr/>
          <a:lstStyle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/>
              <a:t>Second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936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3653DF5-98A6-B5BC-AB3C-ABA839B9E87E}"/>
              </a:ext>
            </a:extLst>
          </p:cNvPr>
          <p:cNvSpPr/>
          <p:nvPr/>
        </p:nvSpPr>
        <p:spPr>
          <a:xfrm>
            <a:off x="5467350" y="0"/>
            <a:ext cx="27470100" cy="640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55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noFill/>
              <a:latin typeface="Helvetica"/>
            </a:endParaRPr>
          </a:p>
        </p:txBody>
      </p:sp>
      <p:sp>
        <p:nvSpPr>
          <p:cNvPr id="1027" name="Title Placeholder 2">
            <a:extLst>
              <a:ext uri="{FF2B5EF4-FFF2-40B4-BE49-F238E27FC236}">
                <a16:creationId xmlns:a16="http://schemas.microsoft.com/office/drawing/2014/main" id="{91EF63AB-39F0-347F-945D-EB5A1B65A7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172200" y="381000"/>
            <a:ext cx="26060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4">
            <a:extLst>
              <a:ext uri="{FF2B5EF4-FFF2-40B4-BE49-F238E27FC236}">
                <a16:creationId xmlns:a16="http://schemas.microsoft.com/office/drawing/2014/main" id="{D3B56CB5-65D2-A15E-27D5-CF1274757B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72200" y="3505200"/>
            <a:ext cx="26060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</p:txBody>
      </p:sp>
      <p:pic>
        <p:nvPicPr>
          <p:cNvPr id="1029" name="Picture 3">
            <a:extLst>
              <a:ext uri="{FF2B5EF4-FFF2-40B4-BE49-F238E27FC236}">
                <a16:creationId xmlns:a16="http://schemas.microsoft.com/office/drawing/2014/main" id="{C1095CD8-6141-3B6B-D20B-4C0E94CED52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5" y="631825"/>
            <a:ext cx="5083175" cy="508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8000" kern="1200">
          <a:solidFill>
            <a:schemeClr val="bg1"/>
          </a:solidFill>
          <a:latin typeface="Helvetica"/>
          <a:ea typeface="ヒラギノ角ゴ Pro W3" charset="0"/>
          <a:cs typeface="Helvetica"/>
        </a:defRPr>
      </a:lvl1pPr>
      <a:lvl2pPr algn="ctr" defTabSz="457200" rtl="0" fontAlgn="base">
        <a:spcBef>
          <a:spcPct val="0"/>
        </a:spcBef>
        <a:spcAft>
          <a:spcPct val="0"/>
        </a:spcAft>
        <a:defRPr sz="8000">
          <a:solidFill>
            <a:schemeClr val="bg1"/>
          </a:solidFill>
          <a:latin typeface="Helvetica" charset="0"/>
          <a:ea typeface="ヒラギノ角ゴ Pro W3" charset="0"/>
          <a:cs typeface="Helvetica" pitchFamily="2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8000">
          <a:solidFill>
            <a:schemeClr val="bg1"/>
          </a:solidFill>
          <a:latin typeface="Helvetica" charset="0"/>
          <a:ea typeface="ヒラギノ角ゴ Pro W3" charset="0"/>
          <a:cs typeface="Helvetica" pitchFamily="2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8000">
          <a:solidFill>
            <a:schemeClr val="bg1"/>
          </a:solidFill>
          <a:latin typeface="Helvetica" charset="0"/>
          <a:ea typeface="ヒラギノ角ゴ Pro W3" charset="0"/>
          <a:cs typeface="Helvetica" pitchFamily="2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8000">
          <a:solidFill>
            <a:schemeClr val="bg1"/>
          </a:solidFill>
          <a:latin typeface="Helvetica" charset="0"/>
          <a:ea typeface="ヒラギノ角ゴ Pro W3" charset="0"/>
          <a:cs typeface="Helvetica" pitchFamily="2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8000">
          <a:solidFill>
            <a:schemeClr val="accent2"/>
          </a:solidFill>
          <a:latin typeface="Helvetica" charset="0"/>
          <a:ea typeface="ヒラギノ角ゴ Pro W3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8000">
          <a:solidFill>
            <a:schemeClr val="accent2"/>
          </a:solidFill>
          <a:latin typeface="Helvetica" charset="0"/>
          <a:ea typeface="ヒラギノ角ゴ Pro W3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8000">
          <a:solidFill>
            <a:schemeClr val="accent2"/>
          </a:solidFill>
          <a:latin typeface="Helvetica" charset="0"/>
          <a:ea typeface="ヒラギノ角ゴ Pro W3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8000">
          <a:solidFill>
            <a:schemeClr val="accent2"/>
          </a:solidFill>
          <a:latin typeface="Helvetica" charset="0"/>
          <a:ea typeface="ヒラギノ角ゴ Pro W3" charset="0"/>
        </a:defRPr>
      </a:lvl9pPr>
    </p:titleStyle>
    <p:bodyStyle>
      <a:lvl1pPr marL="342900" indent="-342900" algn="ctr" defTabSz="457200" rtl="0" fontAlgn="base">
        <a:spcBef>
          <a:spcPct val="20000"/>
        </a:spcBef>
        <a:spcAft>
          <a:spcPct val="0"/>
        </a:spcAft>
        <a:defRPr sz="5400" kern="1200">
          <a:solidFill>
            <a:schemeClr val="bg1"/>
          </a:solidFill>
          <a:latin typeface="Helvetica"/>
          <a:ea typeface="ヒラギノ角ゴ Pro W3" charset="0"/>
          <a:cs typeface="Helvetica"/>
        </a:defRPr>
      </a:lvl1pPr>
      <a:lvl2pPr marL="457200" algn="ctr" defTabSz="457200" rtl="0" fontAlgn="base">
        <a:spcBef>
          <a:spcPct val="20000"/>
        </a:spcBef>
        <a:spcAft>
          <a:spcPct val="0"/>
        </a:spcAft>
        <a:defRPr sz="4000" kern="1200">
          <a:solidFill>
            <a:schemeClr val="bg1"/>
          </a:solidFill>
          <a:latin typeface="Helvetica"/>
          <a:ea typeface="ヒラギノ角ゴ Pro W3" charset="0"/>
          <a:cs typeface="Helvetica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">
            <a:extLst>
              <a:ext uri="{FF2B5EF4-FFF2-40B4-BE49-F238E27FC236}">
                <a16:creationId xmlns:a16="http://schemas.microsoft.com/office/drawing/2014/main" id="{513B0EE2-3F8F-3897-362E-971C8CF19A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257800" y="381000"/>
            <a:ext cx="278892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4">
            <a:extLst>
              <a:ext uri="{FF2B5EF4-FFF2-40B4-BE49-F238E27FC236}">
                <a16:creationId xmlns:a16="http://schemas.microsoft.com/office/drawing/2014/main" id="{809A456A-3EC5-D7FF-0614-BA5CED4DAC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257800" y="4495800"/>
            <a:ext cx="27889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A502BF-12DA-EEBA-1EDF-C3F40C7DB46B}"/>
              </a:ext>
            </a:extLst>
          </p:cNvPr>
          <p:cNvCxnSpPr/>
          <p:nvPr userDrawn="1"/>
        </p:nvCxnSpPr>
        <p:spPr>
          <a:xfrm>
            <a:off x="0" y="6705600"/>
            <a:ext cx="384048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53" name="Picture 1">
            <a:extLst>
              <a:ext uri="{FF2B5EF4-FFF2-40B4-BE49-F238E27FC236}">
                <a16:creationId xmlns:a16="http://schemas.microsoft.com/office/drawing/2014/main" id="{D88A4AF8-52A7-9B43-E3C9-E293BE4BDD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41"/>
          <a:stretch>
            <a:fillRect/>
          </a:stretch>
        </p:blipFill>
        <p:spPr bwMode="auto">
          <a:xfrm>
            <a:off x="379413" y="1419225"/>
            <a:ext cx="4500562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>
            <a:extLst>
              <a:ext uri="{FF2B5EF4-FFF2-40B4-BE49-F238E27FC236}">
                <a16:creationId xmlns:a16="http://schemas.microsoft.com/office/drawing/2014/main" id="{F4DA9580-216B-E11D-4761-B4944364A69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1175" y="1804988"/>
            <a:ext cx="4565650" cy="375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8000" kern="1200">
          <a:solidFill>
            <a:schemeClr val="accent1"/>
          </a:solidFill>
          <a:latin typeface="Helvetica"/>
          <a:ea typeface="ヒラギノ角ゴ Pro W3" charset="0"/>
          <a:cs typeface="Helvetic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chemeClr val="accent1"/>
          </a:solidFill>
          <a:latin typeface="Helvetica" charset="0"/>
          <a:ea typeface="ヒラギノ角ゴ Pro W3" charset="0"/>
          <a:cs typeface="Helvetica" pitchFamily="2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chemeClr val="accent1"/>
          </a:solidFill>
          <a:latin typeface="Helvetica" charset="0"/>
          <a:ea typeface="ヒラギノ角ゴ Pro W3" charset="0"/>
          <a:cs typeface="Helvetica" pitchFamily="2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chemeClr val="accent1"/>
          </a:solidFill>
          <a:latin typeface="Helvetica" charset="0"/>
          <a:ea typeface="ヒラギノ角ゴ Pro W3" charset="0"/>
          <a:cs typeface="Helvetica" pitchFamily="2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chemeClr val="accent1"/>
          </a:solidFill>
          <a:latin typeface="Helvetica" charset="0"/>
          <a:ea typeface="ヒラギノ角ゴ Pro W3" charset="0"/>
          <a:cs typeface="Helvetica" pitchFamily="2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8000">
          <a:solidFill>
            <a:schemeClr val="accent1"/>
          </a:solidFill>
          <a:latin typeface="Helvetica" charset="0"/>
          <a:ea typeface="ヒラギノ角ゴ Pro W3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8000">
          <a:solidFill>
            <a:schemeClr val="accent1"/>
          </a:solidFill>
          <a:latin typeface="Helvetica" charset="0"/>
          <a:ea typeface="ヒラギノ角ゴ Pro W3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8000">
          <a:solidFill>
            <a:schemeClr val="accent1"/>
          </a:solidFill>
          <a:latin typeface="Helvetica" charset="0"/>
          <a:ea typeface="ヒラギノ角ゴ Pro W3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8000">
          <a:solidFill>
            <a:schemeClr val="accent1"/>
          </a:solidFill>
          <a:latin typeface="Helvetica" charset="0"/>
          <a:ea typeface="ヒラギノ角ゴ Pro W3" charset="0"/>
        </a:defRPr>
      </a:lvl9pPr>
    </p:titleStyle>
    <p:bodyStyle>
      <a:lvl1pPr marL="342900" indent="-342900" algn="ctr" defTabSz="457200" rtl="0" eaLnBrk="0" fontAlgn="base" hangingPunct="0">
        <a:spcBef>
          <a:spcPct val="20000"/>
        </a:spcBef>
        <a:spcAft>
          <a:spcPct val="0"/>
        </a:spcAft>
        <a:defRPr sz="5400" kern="1200">
          <a:solidFill>
            <a:schemeClr val="accent2"/>
          </a:solidFill>
          <a:latin typeface="Helvetica"/>
          <a:ea typeface="ヒラギノ角ゴ Pro W3" charset="0"/>
          <a:cs typeface="Helvetica"/>
        </a:defRPr>
      </a:lvl1pPr>
      <a:lvl2pPr marL="457200" algn="ctr" defTabSz="457200" rtl="0" eaLnBrk="0" fontAlgn="base" hangingPunct="0">
        <a:spcBef>
          <a:spcPct val="20000"/>
        </a:spcBef>
        <a:spcAft>
          <a:spcPct val="0"/>
        </a:spcAft>
        <a:defRPr sz="4000" kern="1200">
          <a:solidFill>
            <a:schemeClr val="accent2"/>
          </a:solidFill>
          <a:latin typeface="Helvetica"/>
          <a:ea typeface="ヒラギノ角ゴ Pro W3" charset="0"/>
          <a:cs typeface="Helvetic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4671519-E241-A440-8551-5823DDA5B55B}"/>
              </a:ext>
            </a:extLst>
          </p:cNvPr>
          <p:cNvSpPr/>
          <p:nvPr/>
        </p:nvSpPr>
        <p:spPr>
          <a:xfrm>
            <a:off x="5143500" y="0"/>
            <a:ext cx="28117800" cy="6096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55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noFill/>
              <a:latin typeface="Helvetica"/>
            </a:endParaRPr>
          </a:p>
        </p:txBody>
      </p:sp>
      <p:sp>
        <p:nvSpPr>
          <p:cNvPr id="3075" name="Title Placeholder 2">
            <a:extLst>
              <a:ext uri="{FF2B5EF4-FFF2-40B4-BE49-F238E27FC236}">
                <a16:creationId xmlns:a16="http://schemas.microsoft.com/office/drawing/2014/main" id="{69ED2D49-B045-BD9A-9A0D-F48D57814D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15000" y="533400"/>
            <a:ext cx="270510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6" name="Text Placeholder 4">
            <a:extLst>
              <a:ext uri="{FF2B5EF4-FFF2-40B4-BE49-F238E27FC236}">
                <a16:creationId xmlns:a16="http://schemas.microsoft.com/office/drawing/2014/main" id="{00725C66-8400-FFDA-C57E-D4D7F11A1F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0" y="4114800"/>
            <a:ext cx="27051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</p:txBody>
      </p:sp>
      <p:pic>
        <p:nvPicPr>
          <p:cNvPr id="3077" name="Picture 3">
            <a:extLst>
              <a:ext uri="{FF2B5EF4-FFF2-40B4-BE49-F238E27FC236}">
                <a16:creationId xmlns:a16="http://schemas.microsoft.com/office/drawing/2014/main" id="{D2877B31-5EE1-93BF-D11D-EC62AE57D20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25"/>
          <a:stretch>
            <a:fillRect/>
          </a:stretch>
        </p:blipFill>
        <p:spPr bwMode="auto">
          <a:xfrm>
            <a:off x="250825" y="1028700"/>
            <a:ext cx="4625975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4">
            <a:extLst>
              <a:ext uri="{FF2B5EF4-FFF2-40B4-BE49-F238E27FC236}">
                <a16:creationId xmlns:a16="http://schemas.microsoft.com/office/drawing/2014/main" id="{FD6935A2-51A6-863A-BA35-7C8DFDE3308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9763" y="1530350"/>
            <a:ext cx="4437062" cy="365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8000" kern="1200">
          <a:solidFill>
            <a:srgbClr val="141313"/>
          </a:solidFill>
          <a:latin typeface="Helvetica"/>
          <a:ea typeface="ヒラギノ角ゴ Pro W3" charset="0"/>
          <a:cs typeface="Helvetic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rgbClr val="141313"/>
          </a:solidFill>
          <a:latin typeface="Helvetica" charset="0"/>
          <a:ea typeface="ヒラギノ角ゴ Pro W3" charset="0"/>
          <a:cs typeface="Helvetica" pitchFamily="2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rgbClr val="141313"/>
          </a:solidFill>
          <a:latin typeface="Helvetica" charset="0"/>
          <a:ea typeface="ヒラギノ角ゴ Pro W3" charset="0"/>
          <a:cs typeface="Helvetica" pitchFamily="2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rgbClr val="141313"/>
          </a:solidFill>
          <a:latin typeface="Helvetica" charset="0"/>
          <a:ea typeface="ヒラギノ角ゴ Pro W3" charset="0"/>
          <a:cs typeface="Helvetica" pitchFamily="2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rgbClr val="141313"/>
          </a:solidFill>
          <a:latin typeface="Helvetica" charset="0"/>
          <a:ea typeface="ヒラギノ角ゴ Pro W3" charset="0"/>
          <a:cs typeface="Helvetica" pitchFamily="2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8000">
          <a:solidFill>
            <a:schemeClr val="accent2"/>
          </a:solidFill>
          <a:latin typeface="Helvetica" charset="0"/>
          <a:ea typeface="ヒラギノ角ゴ Pro W3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8000">
          <a:solidFill>
            <a:schemeClr val="accent2"/>
          </a:solidFill>
          <a:latin typeface="Helvetica" charset="0"/>
          <a:ea typeface="ヒラギノ角ゴ Pro W3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8000">
          <a:solidFill>
            <a:schemeClr val="accent2"/>
          </a:solidFill>
          <a:latin typeface="Helvetica" charset="0"/>
          <a:ea typeface="ヒラギノ角ゴ Pro W3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8000">
          <a:solidFill>
            <a:schemeClr val="accent2"/>
          </a:solidFill>
          <a:latin typeface="Helvetica" charset="0"/>
          <a:ea typeface="ヒラギノ角ゴ Pro W3" charset="0"/>
        </a:defRPr>
      </a:lvl9pPr>
    </p:titleStyle>
    <p:bodyStyle>
      <a:lvl1pPr marL="342900" indent="-342900" algn="ctr" defTabSz="457200" rtl="0" eaLnBrk="0" fontAlgn="base" hangingPunct="0">
        <a:spcBef>
          <a:spcPct val="20000"/>
        </a:spcBef>
        <a:spcAft>
          <a:spcPct val="0"/>
        </a:spcAft>
        <a:defRPr sz="5400" kern="1200">
          <a:solidFill>
            <a:schemeClr val="tx1"/>
          </a:solidFill>
          <a:latin typeface="Helvetica"/>
          <a:ea typeface="ヒラギノ角ゴ Pro W3" charset="0"/>
          <a:cs typeface="Helvetica"/>
        </a:defRPr>
      </a:lvl1pPr>
      <a:lvl2pPr marL="457200" algn="ctr" defTabSz="457200" rtl="0" eaLnBrk="0" fontAlgn="base" hangingPunct="0">
        <a:spcBef>
          <a:spcPct val="20000"/>
        </a:spcBef>
        <a:spcAft>
          <a:spcPct val="0"/>
        </a:spcAft>
        <a:defRPr sz="4000" kern="1200">
          <a:solidFill>
            <a:srgbClr val="141313"/>
          </a:solidFill>
          <a:latin typeface="Helvetica"/>
          <a:ea typeface="ヒラギノ角ゴ Pro W3" charset="0"/>
          <a:cs typeface="Helvetic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38C5363-6F4C-7200-DB60-F81D8465295A}"/>
              </a:ext>
            </a:extLst>
          </p:cNvPr>
          <p:cNvSpPr/>
          <p:nvPr/>
        </p:nvSpPr>
        <p:spPr>
          <a:xfrm>
            <a:off x="6019800" y="0"/>
            <a:ext cx="26365200" cy="5943600"/>
          </a:xfrm>
          <a:prstGeom prst="rect">
            <a:avLst/>
          </a:prstGeom>
          <a:solidFill>
            <a:srgbClr val="559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55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noFill/>
              <a:latin typeface="Helvetica"/>
            </a:endParaRPr>
          </a:p>
        </p:txBody>
      </p:sp>
      <p:sp>
        <p:nvSpPr>
          <p:cNvPr id="4099" name="Title Placeholder 2">
            <a:extLst>
              <a:ext uri="{FF2B5EF4-FFF2-40B4-BE49-F238E27FC236}">
                <a16:creationId xmlns:a16="http://schemas.microsoft.com/office/drawing/2014/main" id="{4FD72607-7167-05D1-0D3F-767E4F158C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667500" y="457200"/>
            <a:ext cx="250698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00" name="Text Placeholder 4">
            <a:extLst>
              <a:ext uri="{FF2B5EF4-FFF2-40B4-BE49-F238E27FC236}">
                <a16:creationId xmlns:a16="http://schemas.microsoft.com/office/drawing/2014/main" id="{57B45C22-2D65-62D4-4DE1-DB23794C9E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662738" y="3581400"/>
            <a:ext cx="2507932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</p:txBody>
      </p:sp>
      <p:pic>
        <p:nvPicPr>
          <p:cNvPr id="4101" name="sb_childrens_stack_3c_CMYK_LARGE_2.jpg">
            <a:extLst>
              <a:ext uri="{FF2B5EF4-FFF2-40B4-BE49-F238E27FC236}">
                <a16:creationId xmlns:a16="http://schemas.microsoft.com/office/drawing/2014/main" id="{2C6D1459-3B15-C2D7-0807-34A5FDD05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9600"/>
            <a:ext cx="5257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8000" kern="1200">
          <a:solidFill>
            <a:srgbClr val="FFFFFF"/>
          </a:solidFill>
          <a:latin typeface="Helvetica"/>
          <a:ea typeface="ヒラギノ角ゴ Pro W3" charset="0"/>
          <a:cs typeface="Helvetic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rgbClr val="FFFFFF"/>
          </a:solidFill>
          <a:latin typeface="Helvetica" charset="0"/>
          <a:ea typeface="ヒラギノ角ゴ Pro W3" charset="0"/>
          <a:cs typeface="Helvetica" pitchFamily="2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rgbClr val="FFFFFF"/>
          </a:solidFill>
          <a:latin typeface="Helvetica" charset="0"/>
          <a:ea typeface="ヒラギノ角ゴ Pro W3" charset="0"/>
          <a:cs typeface="Helvetica" pitchFamily="2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rgbClr val="FFFFFF"/>
          </a:solidFill>
          <a:latin typeface="Helvetica" charset="0"/>
          <a:ea typeface="ヒラギノ角ゴ Pro W3" charset="0"/>
          <a:cs typeface="Helvetica" pitchFamily="2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rgbClr val="FFFFFF"/>
          </a:solidFill>
          <a:latin typeface="Helvetica" charset="0"/>
          <a:ea typeface="ヒラギノ角ゴ Pro W3" charset="0"/>
          <a:cs typeface="Helvetica" pitchFamily="2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Helvetica" charset="0"/>
          <a:ea typeface="ヒラギノ角ゴ Pro W3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Helvetica" charset="0"/>
          <a:ea typeface="ヒラギノ角ゴ Pro W3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Helvetica" charset="0"/>
          <a:ea typeface="ヒラギノ角ゴ Pro W3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Helvetica" charset="0"/>
          <a:ea typeface="ヒラギノ角ゴ Pro W3" charset="0"/>
        </a:defRPr>
      </a:lvl9pPr>
    </p:titleStyle>
    <p:bodyStyle>
      <a:lvl1pPr marL="342900" indent="-342900" algn="ctr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5400" kern="1200">
          <a:solidFill>
            <a:srgbClr val="FFFFFF"/>
          </a:solidFill>
          <a:latin typeface="Helvetica"/>
          <a:ea typeface="ヒラギノ角ゴ Pro W3" charset="0"/>
          <a:cs typeface="Helvetica"/>
        </a:defRPr>
      </a:lvl1pPr>
      <a:lvl2pPr marL="457200" algn="ctr" defTabSz="457200" rtl="0" eaLnBrk="0" fontAlgn="base" hangingPunct="0">
        <a:spcBef>
          <a:spcPct val="20000"/>
        </a:spcBef>
        <a:spcAft>
          <a:spcPct val="0"/>
        </a:spcAft>
        <a:defRPr sz="4000" kern="1200">
          <a:solidFill>
            <a:srgbClr val="FFFFFF"/>
          </a:solidFill>
          <a:latin typeface="Helvetica"/>
          <a:ea typeface="ヒラギノ角ゴ Pro W3" charset="0"/>
          <a:cs typeface="Helvetic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B53E5B-B174-CF46-4D92-443D82896CAD}"/>
              </a:ext>
            </a:extLst>
          </p:cNvPr>
          <p:cNvSpPr/>
          <p:nvPr/>
        </p:nvSpPr>
        <p:spPr>
          <a:xfrm>
            <a:off x="5181600" y="0"/>
            <a:ext cx="28041600" cy="5638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0755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noFill/>
              <a:latin typeface="Helvetica"/>
            </a:endParaRPr>
          </a:p>
        </p:txBody>
      </p:sp>
      <p:sp>
        <p:nvSpPr>
          <p:cNvPr id="5123" name="Title Placeholder 2">
            <a:extLst>
              <a:ext uri="{FF2B5EF4-FFF2-40B4-BE49-F238E27FC236}">
                <a16:creationId xmlns:a16="http://schemas.microsoft.com/office/drawing/2014/main" id="{1119C780-BD97-08B6-6145-9234BC82D8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867400" y="457200"/>
            <a:ext cx="266700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4" name="Text Placeholder 4">
            <a:extLst>
              <a:ext uri="{FF2B5EF4-FFF2-40B4-BE49-F238E27FC236}">
                <a16:creationId xmlns:a16="http://schemas.microsoft.com/office/drawing/2014/main" id="{51AF88AB-AAE9-5D2A-BC31-DA4B2A863D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867400" y="3505200"/>
            <a:ext cx="26670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</p:txBody>
      </p:sp>
      <p:pic>
        <p:nvPicPr>
          <p:cNvPr id="5125" name="Picture 1">
            <a:extLst>
              <a:ext uri="{FF2B5EF4-FFF2-40B4-BE49-F238E27FC236}">
                <a16:creationId xmlns:a16="http://schemas.microsoft.com/office/drawing/2014/main" id="{8AD4FB99-8608-1364-5662-43C659E4FC4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14"/>
          <a:stretch>
            <a:fillRect/>
          </a:stretch>
        </p:blipFill>
        <p:spPr bwMode="auto">
          <a:xfrm>
            <a:off x="381000" y="685800"/>
            <a:ext cx="4267200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2">
            <a:extLst>
              <a:ext uri="{FF2B5EF4-FFF2-40B4-BE49-F238E27FC236}">
                <a16:creationId xmlns:a16="http://schemas.microsoft.com/office/drawing/2014/main" id="{F7ADF007-08DE-07CD-D733-9077DA21E30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07375" y="930275"/>
            <a:ext cx="4437063" cy="365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8000" kern="1200">
          <a:solidFill>
            <a:srgbClr val="910A29"/>
          </a:solidFill>
          <a:latin typeface="Helvetica"/>
          <a:ea typeface="ヒラギノ角ゴ Pro W3" charset="0"/>
          <a:cs typeface="Helvetic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rgbClr val="910A29"/>
          </a:solidFill>
          <a:latin typeface="Helvetica" charset="0"/>
          <a:ea typeface="ヒラギノ角ゴ Pro W3" charset="0"/>
          <a:cs typeface="Helvetica" pitchFamily="2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rgbClr val="910A29"/>
          </a:solidFill>
          <a:latin typeface="Helvetica" charset="0"/>
          <a:ea typeface="ヒラギノ角ゴ Pro W3" charset="0"/>
          <a:cs typeface="Helvetica" pitchFamily="2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rgbClr val="910A29"/>
          </a:solidFill>
          <a:latin typeface="Helvetica" charset="0"/>
          <a:ea typeface="ヒラギノ角ゴ Pro W3" charset="0"/>
          <a:cs typeface="Helvetica" pitchFamily="2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8000">
          <a:solidFill>
            <a:srgbClr val="910A29"/>
          </a:solidFill>
          <a:latin typeface="Helvetica" charset="0"/>
          <a:ea typeface="ヒラギノ角ゴ Pro W3" charset="0"/>
          <a:cs typeface="Helvetica" pitchFamily="2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8000">
          <a:solidFill>
            <a:srgbClr val="910A29"/>
          </a:solidFill>
          <a:latin typeface="Helvetica" charset="0"/>
          <a:ea typeface="ヒラギノ角ゴ Pro W3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8000">
          <a:solidFill>
            <a:srgbClr val="910A29"/>
          </a:solidFill>
          <a:latin typeface="Helvetica" charset="0"/>
          <a:ea typeface="ヒラギノ角ゴ Pro W3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8000">
          <a:solidFill>
            <a:srgbClr val="910A29"/>
          </a:solidFill>
          <a:latin typeface="Helvetica" charset="0"/>
          <a:ea typeface="ヒラギノ角ゴ Pro W3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8000">
          <a:solidFill>
            <a:srgbClr val="910A29"/>
          </a:solidFill>
          <a:latin typeface="Helvetica" charset="0"/>
          <a:ea typeface="ヒラギノ角ゴ Pro W3" charset="0"/>
        </a:defRPr>
      </a:lvl9pPr>
    </p:titleStyle>
    <p:bodyStyle>
      <a:lvl1pPr marL="342900" indent="-342900" algn="ctr" defTabSz="457200" rtl="0" eaLnBrk="0" fontAlgn="base" hangingPunct="0">
        <a:spcBef>
          <a:spcPct val="20000"/>
        </a:spcBef>
        <a:spcAft>
          <a:spcPct val="0"/>
        </a:spcAft>
        <a:defRPr sz="5400" kern="1200">
          <a:solidFill>
            <a:srgbClr val="141313"/>
          </a:solidFill>
          <a:latin typeface="Helvetica"/>
          <a:ea typeface="ヒラギノ角ゴ Pro W3" charset="0"/>
          <a:cs typeface="Helvetica"/>
        </a:defRPr>
      </a:lvl1pPr>
      <a:lvl2pPr marL="457200" algn="ctr" defTabSz="457200" rtl="0" eaLnBrk="0" fontAlgn="base" hangingPunct="0">
        <a:spcBef>
          <a:spcPct val="20000"/>
        </a:spcBef>
        <a:spcAft>
          <a:spcPct val="0"/>
        </a:spcAft>
        <a:defRPr sz="4000" kern="1200">
          <a:solidFill>
            <a:srgbClr val="141313"/>
          </a:solidFill>
          <a:latin typeface="Helvetica"/>
          <a:ea typeface="ヒラギノ角ゴ Pro W3" charset="0"/>
          <a:cs typeface="Helvetic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Volumes/Communications/JOB%20ART/Medicine/14090441H-Poster%20Presentation%20PowerPoint/SBCH%20Poster%20Making%20Templates%20&amp;%20Guide%20Folder_4-7-15/Power%20Point%20Templates/Linked%20files/Poster%20Resizing.pn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86A929F-16F2-695D-9F4F-30F719BB75C7}"/>
              </a:ext>
            </a:extLst>
          </p:cNvPr>
          <p:cNvSpPr/>
          <p:nvPr/>
        </p:nvSpPr>
        <p:spPr>
          <a:xfrm>
            <a:off x="5486400" y="0"/>
            <a:ext cx="32918400" cy="64008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363B9FD-6C82-B9A4-07EA-5A86D379FE74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410200" y="8001000"/>
            <a:ext cx="30784800" cy="23774400"/>
          </a:xfrm>
        </p:spPr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en-US" sz="8000" b="1" dirty="0"/>
              <a:t>This template was designed to be 42” wide x 36” high.</a:t>
            </a:r>
          </a:p>
          <a:p>
            <a:pPr marL="0" indent="0">
              <a:buFont typeface="Arial"/>
              <a:buNone/>
              <a:defRPr/>
            </a:pPr>
            <a:endParaRPr lang="en-US" sz="7200" dirty="0"/>
          </a:p>
          <a:p>
            <a:pPr marL="0" lvl="3" indent="0">
              <a:buFont typeface="Arial"/>
              <a:buNone/>
              <a:defRPr/>
            </a:pPr>
            <a:r>
              <a:rPr lang="en-US" sz="7200" dirty="0"/>
              <a:t>Although not recommended, if you must increase the poster size, </a:t>
            </a:r>
            <a:br>
              <a:rPr lang="en-US" sz="7200" dirty="0"/>
            </a:br>
            <a:r>
              <a:rPr lang="en-US" sz="7200" dirty="0"/>
              <a:t>follow these steps: </a:t>
            </a:r>
            <a:br>
              <a:rPr lang="en-US" sz="7200" dirty="0"/>
            </a:br>
            <a:endParaRPr lang="en-US" sz="7200" dirty="0"/>
          </a:p>
          <a:p>
            <a:pPr marL="1143000" lvl="3" indent="-1143000">
              <a:buFont typeface="+mj-lt"/>
              <a:buAutoNum type="arabicPeriod"/>
              <a:defRPr/>
            </a:pPr>
            <a:r>
              <a:rPr lang="en-US" sz="7200" dirty="0"/>
              <a:t>Go to </a:t>
            </a:r>
            <a:r>
              <a:rPr lang="en-US" sz="7200" b="1" dirty="0"/>
              <a:t>File</a:t>
            </a:r>
            <a:r>
              <a:rPr lang="en-US" sz="7200" dirty="0"/>
              <a:t>, </a:t>
            </a:r>
            <a:r>
              <a:rPr lang="en-US" sz="7200" b="1" dirty="0"/>
              <a:t>Page Setup</a:t>
            </a:r>
            <a:r>
              <a:rPr lang="en-US" sz="7200" dirty="0"/>
              <a:t>,</a:t>
            </a:r>
            <a:r>
              <a:rPr lang="en-US" sz="7200" b="1" dirty="0"/>
              <a:t> Width</a:t>
            </a:r>
            <a:r>
              <a:rPr lang="en-US" sz="7200" dirty="0"/>
              <a:t> and </a:t>
            </a:r>
            <a:r>
              <a:rPr lang="en-US" sz="7200" b="1" dirty="0"/>
              <a:t>Height</a:t>
            </a:r>
            <a:r>
              <a:rPr lang="en-US" sz="7200" dirty="0"/>
              <a:t>.</a:t>
            </a:r>
          </a:p>
          <a:p>
            <a:pPr marL="0" lvl="3" indent="0">
              <a:buFont typeface="Arial"/>
              <a:buNone/>
              <a:defRPr/>
            </a:pPr>
            <a:endParaRPr lang="en-US" sz="7200" dirty="0"/>
          </a:p>
          <a:p>
            <a:pPr marL="1143000" lvl="3" indent="-1143000">
              <a:buFont typeface="+mj-lt"/>
              <a:buAutoNum type="arabicPeriod"/>
              <a:defRPr/>
            </a:pPr>
            <a:r>
              <a:rPr lang="en-US" sz="7200" dirty="0">
                <a:solidFill>
                  <a:schemeClr val="tx1"/>
                </a:solidFill>
              </a:rPr>
              <a:t>Check with your printer for paper size </a:t>
            </a:r>
            <a:br>
              <a:rPr lang="en-US" sz="7200" dirty="0">
                <a:solidFill>
                  <a:schemeClr val="tx1"/>
                </a:solidFill>
              </a:rPr>
            </a:br>
            <a:r>
              <a:rPr lang="en-US" sz="7200" dirty="0">
                <a:solidFill>
                  <a:schemeClr val="tx1"/>
                </a:solidFill>
              </a:rPr>
              <a:t>availability and cost increase.</a:t>
            </a:r>
          </a:p>
          <a:p>
            <a:pPr marL="1143000" lvl="3" indent="-1143000">
              <a:buFont typeface="+mj-lt"/>
              <a:buAutoNum type="arabicPeriod"/>
              <a:defRPr/>
            </a:pPr>
            <a:endParaRPr lang="en-US" sz="7200" dirty="0">
              <a:solidFill>
                <a:schemeClr val="tx1"/>
              </a:solidFill>
            </a:endParaRPr>
          </a:p>
          <a:p>
            <a:pPr marL="1143000" lvl="3" indent="-1143000">
              <a:buFont typeface="+mj-lt"/>
              <a:buAutoNum type="arabicPeriod"/>
              <a:defRPr/>
            </a:pPr>
            <a:r>
              <a:rPr lang="en-US" sz="7200" dirty="0"/>
              <a:t>Change both the </a:t>
            </a:r>
            <a:r>
              <a:rPr lang="en-US" sz="7200" b="1" dirty="0"/>
              <a:t>Width</a:t>
            </a:r>
            <a:r>
              <a:rPr lang="en-US" sz="7200" dirty="0"/>
              <a:t> and </a:t>
            </a:r>
            <a:r>
              <a:rPr lang="en-US" sz="7200" b="1" dirty="0"/>
              <a:t>Height</a:t>
            </a:r>
            <a:r>
              <a:rPr lang="en-US" sz="7200" dirty="0"/>
              <a:t> to </a:t>
            </a:r>
            <a:br>
              <a:rPr lang="en-US" sz="7200" dirty="0"/>
            </a:br>
            <a:r>
              <a:rPr lang="en-US" sz="7200" dirty="0"/>
              <a:t>increase the paper by 5%, 10% or 15%</a:t>
            </a:r>
            <a:br>
              <a:rPr lang="en-US" sz="7200" dirty="0"/>
            </a:br>
            <a:r>
              <a:rPr lang="en-US" sz="7200" dirty="0"/>
              <a:t>using the specific dimensions here:</a:t>
            </a:r>
          </a:p>
          <a:p>
            <a:pPr marL="1143000" lvl="3" indent="-1143000">
              <a:buFont typeface="+mj-lt"/>
              <a:buAutoNum type="arabicPeriod"/>
              <a:defRPr/>
            </a:pPr>
            <a:endParaRPr lang="en-US" sz="3600" b="1" dirty="0"/>
          </a:p>
          <a:p>
            <a:pPr marL="1097280" lvl="3" indent="0">
              <a:buFont typeface="Arial"/>
              <a:buNone/>
              <a:defRPr/>
            </a:pPr>
            <a:r>
              <a:rPr lang="en-US" sz="7200" b="1" dirty="0"/>
              <a:t>  5% </a:t>
            </a:r>
            <a:r>
              <a:rPr lang="en-US" sz="7200" dirty="0"/>
              <a:t>- 44.1” w x 37.8” h</a:t>
            </a:r>
          </a:p>
          <a:p>
            <a:pPr marL="1097280" lvl="3" indent="0">
              <a:buFont typeface="Arial"/>
              <a:buNone/>
              <a:defRPr/>
            </a:pPr>
            <a:r>
              <a:rPr lang="en-US" sz="7200" b="1" dirty="0"/>
              <a:t>10% </a:t>
            </a:r>
            <a:r>
              <a:rPr lang="en-US" sz="7200" dirty="0"/>
              <a:t>- 46.2” w x 39.6” h</a:t>
            </a:r>
          </a:p>
          <a:p>
            <a:pPr marL="1097280" lvl="3" indent="0">
              <a:buFont typeface="Arial"/>
              <a:buNone/>
              <a:defRPr/>
            </a:pPr>
            <a:r>
              <a:rPr lang="en-US" sz="7200" b="1" dirty="0"/>
              <a:t>15% </a:t>
            </a:r>
            <a:r>
              <a:rPr lang="en-US" sz="7200" dirty="0"/>
              <a:t>- 48.3” w x 41.4” h</a:t>
            </a:r>
          </a:p>
          <a:p>
            <a:pPr marL="0" indent="0">
              <a:buFont typeface="Arial"/>
              <a:buNone/>
              <a:defRPr/>
            </a:pPr>
            <a:endParaRPr lang="en-US" sz="7200" dirty="0"/>
          </a:p>
          <a:p>
            <a:pPr marL="0" lvl="3" indent="0">
              <a:buFont typeface="Arial"/>
              <a:buNone/>
              <a:defRPr/>
            </a:pPr>
            <a:r>
              <a:rPr lang="en-US" sz="7200" b="1" dirty="0">
                <a:solidFill>
                  <a:schemeClr val="tx2"/>
                </a:solidFill>
              </a:rPr>
              <a:t>Note: </a:t>
            </a:r>
            <a:r>
              <a:rPr lang="en-US" sz="7200" dirty="0">
                <a:solidFill>
                  <a:schemeClr val="tx2"/>
                </a:solidFill>
              </a:rPr>
              <a:t>DO NOT simply change the paper size of the template, as all linked logo(s) and images will be distorted, resulting in poor branding practices.</a:t>
            </a:r>
          </a:p>
          <a:p>
            <a:pPr marL="0" indent="0">
              <a:buFont typeface="Arial"/>
              <a:buNone/>
              <a:defRPr/>
            </a:pPr>
            <a:endParaRPr lang="en-US" sz="7200" dirty="0"/>
          </a:p>
          <a:p>
            <a:pPr marL="0" indent="0">
              <a:buFont typeface="Arial"/>
              <a:buNone/>
              <a:defRPr/>
            </a:pPr>
            <a:endParaRPr lang="en-US" sz="7200" dirty="0"/>
          </a:p>
        </p:txBody>
      </p:sp>
      <p:sp>
        <p:nvSpPr>
          <p:cNvPr id="14339" name="Title 21">
            <a:extLst>
              <a:ext uri="{FF2B5EF4-FFF2-40B4-BE49-F238E27FC236}">
                <a16:creationId xmlns:a16="http://schemas.microsoft.com/office/drawing/2014/main" id="{B9E47CCC-4E4E-BD84-B131-C78F8DB8D0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86400" y="457200"/>
            <a:ext cx="32918400" cy="5105400"/>
          </a:xfrm>
        </p:spPr>
        <p:txBody>
          <a:bodyPr/>
          <a:lstStyle/>
          <a:p>
            <a:r>
              <a:rPr lang="en-US" altLang="en-US" sz="9600">
                <a:latin typeface="Helvetica" pitchFamily="2" charset="0"/>
                <a:ea typeface="ヒラギノ角ゴ Pro W3" pitchFamily="34" charset="-128"/>
                <a:cs typeface="Helvetica" pitchFamily="2" charset="0"/>
              </a:rPr>
              <a:t>Important Information about </a:t>
            </a:r>
            <a:br>
              <a:rPr lang="en-US" altLang="en-US" sz="9600">
                <a:latin typeface="Helvetica" pitchFamily="2" charset="0"/>
                <a:ea typeface="ヒラギノ角ゴ Pro W3" pitchFamily="34" charset="-128"/>
                <a:cs typeface="Helvetica" pitchFamily="2" charset="0"/>
              </a:rPr>
            </a:br>
            <a:r>
              <a:rPr lang="en-US" altLang="en-US" sz="9600">
                <a:latin typeface="Helvetica" pitchFamily="2" charset="0"/>
                <a:ea typeface="ヒラギノ角ゴ Pro W3" pitchFamily="34" charset="-128"/>
                <a:cs typeface="Helvetica" pitchFamily="2" charset="0"/>
              </a:rPr>
              <a:t>Poster Resizing</a:t>
            </a:r>
          </a:p>
        </p:txBody>
      </p:sp>
      <p:pic>
        <p:nvPicPr>
          <p:cNvPr id="14340" name="Picture Placeholder 30">
            <a:extLst>
              <a:ext uri="{FF2B5EF4-FFF2-40B4-BE49-F238E27FC236}">
                <a16:creationId xmlns:a16="http://schemas.microsoft.com/office/drawing/2014/main" id="{34DF651E-5369-87D9-D82B-BE712E1FA93C}"/>
              </a:ext>
            </a:extLst>
          </p:cNvPr>
          <p:cNvPicPr>
            <a:picLocks noGrp="1" noChangeAspect="1" noChangeArrowheads="1"/>
          </p:cNvPicPr>
          <p:nvPr>
            <p:ph type="pic" sz="quarter" idx="60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46000" y="13792200"/>
            <a:ext cx="8167688" cy="8382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Placeholder 1">
            <a:extLst>
              <a:ext uri="{FF2B5EF4-FFF2-40B4-BE49-F238E27FC236}">
                <a16:creationId xmlns:a16="http://schemas.microsoft.com/office/drawing/2014/main" id="{151D1FBB-71BA-7E77-64B0-D1418C8364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7239000"/>
            <a:ext cx="9032875" cy="785813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5362" name="Text Placeholder 2">
            <a:extLst>
              <a:ext uri="{FF2B5EF4-FFF2-40B4-BE49-F238E27FC236}">
                <a16:creationId xmlns:a16="http://schemas.microsoft.com/office/drawing/2014/main" id="{0D6E610A-376B-CCE2-CC44-AE80A80A246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>
          <a:xfrm>
            <a:off x="10313988" y="7239000"/>
            <a:ext cx="17776825" cy="785813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5363" name="Text Placeholder 3">
            <a:extLst>
              <a:ext uri="{FF2B5EF4-FFF2-40B4-BE49-F238E27FC236}">
                <a16:creationId xmlns:a16="http://schemas.microsoft.com/office/drawing/2014/main" id="{58118FC4-CEAA-FBB4-24AA-E12538B94116}"/>
              </a:ext>
            </a:extLst>
          </p:cNvPr>
          <p:cNvSpPr>
            <a:spLocks noGrp="1" noChangeArrowheads="1"/>
          </p:cNvSpPr>
          <p:nvPr>
            <p:ph type="body" idx="12"/>
          </p:nvPr>
        </p:nvSpPr>
        <p:spPr>
          <a:xfrm>
            <a:off x="609600" y="14847888"/>
            <a:ext cx="9032875" cy="784225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10CE54-F9C5-37E8-8CC1-E69379E9D931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10363200" y="10591800"/>
            <a:ext cx="17678400" cy="65246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365" name="Text Placeholder 5">
            <a:extLst>
              <a:ext uri="{FF2B5EF4-FFF2-40B4-BE49-F238E27FC236}">
                <a16:creationId xmlns:a16="http://schemas.microsoft.com/office/drawing/2014/main" id="{A5DB2874-0C97-D0F2-5E25-F68CD3D4D3BC}"/>
              </a:ext>
            </a:extLst>
          </p:cNvPr>
          <p:cNvSpPr>
            <a:spLocks noGrp="1" noChangeArrowheads="1"/>
          </p:cNvSpPr>
          <p:nvPr>
            <p:ph type="body" sz="quarter" idx="35"/>
          </p:nvPr>
        </p:nvSpPr>
        <p:spPr>
          <a:xfrm>
            <a:off x="609600" y="8294688"/>
            <a:ext cx="9067800" cy="5954712"/>
          </a:xfrm>
        </p:spPr>
        <p:txBody>
          <a:bodyPr/>
          <a:lstStyle/>
          <a:p>
            <a:pPr marL="273050" indent="-27305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5366" name="Text Placeholder 6">
            <a:extLst>
              <a:ext uri="{FF2B5EF4-FFF2-40B4-BE49-F238E27FC236}">
                <a16:creationId xmlns:a16="http://schemas.microsoft.com/office/drawing/2014/main" id="{384BE33C-A2C3-90FE-DD6E-DC8E5B8F6183}"/>
              </a:ext>
            </a:extLst>
          </p:cNvPr>
          <p:cNvSpPr>
            <a:spLocks noGrp="1" noChangeArrowheads="1"/>
          </p:cNvSpPr>
          <p:nvPr>
            <p:ph type="body" sz="quarter" idx="36"/>
          </p:nvPr>
        </p:nvSpPr>
        <p:spPr>
          <a:xfrm>
            <a:off x="609600" y="15892463"/>
            <a:ext cx="9067800" cy="8686800"/>
          </a:xfrm>
        </p:spPr>
        <p:txBody>
          <a:bodyPr/>
          <a:lstStyle/>
          <a:p>
            <a:pPr marL="273050" indent="-27305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5367" name="Text Placeholder 7">
            <a:extLst>
              <a:ext uri="{FF2B5EF4-FFF2-40B4-BE49-F238E27FC236}">
                <a16:creationId xmlns:a16="http://schemas.microsoft.com/office/drawing/2014/main" id="{F17FF50A-D500-9653-4C2A-BCE988D1747C}"/>
              </a:ext>
            </a:extLst>
          </p:cNvPr>
          <p:cNvSpPr>
            <a:spLocks noGrp="1" noChangeArrowheads="1"/>
          </p:cNvSpPr>
          <p:nvPr>
            <p:ph type="body" sz="quarter" idx="37"/>
          </p:nvPr>
        </p:nvSpPr>
        <p:spPr>
          <a:xfrm>
            <a:off x="10313988" y="8294688"/>
            <a:ext cx="17776825" cy="2057400"/>
          </a:xfrm>
        </p:spPr>
        <p:txBody>
          <a:bodyPr/>
          <a:lstStyle/>
          <a:p>
            <a:pPr marL="273050" indent="-27305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5368" name="Text Placeholder 8">
            <a:extLst>
              <a:ext uri="{FF2B5EF4-FFF2-40B4-BE49-F238E27FC236}">
                <a16:creationId xmlns:a16="http://schemas.microsoft.com/office/drawing/2014/main" id="{9C42E716-9B7E-FDE5-FAA1-59E59C0F38F1}"/>
              </a:ext>
            </a:extLst>
          </p:cNvPr>
          <p:cNvSpPr>
            <a:spLocks noGrp="1" noChangeArrowheads="1"/>
          </p:cNvSpPr>
          <p:nvPr>
            <p:ph type="body" idx="39"/>
          </p:nvPr>
        </p:nvSpPr>
        <p:spPr>
          <a:xfrm>
            <a:off x="609600" y="25103138"/>
            <a:ext cx="9032875" cy="771525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5369" name="Text Placeholder 9">
            <a:extLst>
              <a:ext uri="{FF2B5EF4-FFF2-40B4-BE49-F238E27FC236}">
                <a16:creationId xmlns:a16="http://schemas.microsoft.com/office/drawing/2014/main" id="{B3B51BEE-836E-8C72-3151-9CDE67803178}"/>
              </a:ext>
            </a:extLst>
          </p:cNvPr>
          <p:cNvSpPr>
            <a:spLocks noGrp="1" noChangeArrowheads="1"/>
          </p:cNvSpPr>
          <p:nvPr>
            <p:ph type="body" sz="quarter" idx="40"/>
          </p:nvPr>
        </p:nvSpPr>
        <p:spPr>
          <a:xfrm>
            <a:off x="609600" y="26136600"/>
            <a:ext cx="9067800" cy="6172200"/>
          </a:xfrm>
        </p:spPr>
        <p:txBody>
          <a:bodyPr/>
          <a:lstStyle/>
          <a:p>
            <a:pPr marL="273050" indent="-27305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5370" name="Chart Placeholder 10">
            <a:extLst>
              <a:ext uri="{FF2B5EF4-FFF2-40B4-BE49-F238E27FC236}">
                <a16:creationId xmlns:a16="http://schemas.microsoft.com/office/drawing/2014/main" id="{7095B3B2-C8CF-29E5-E5D3-F06AC4A1F1EA}"/>
              </a:ext>
            </a:extLst>
          </p:cNvPr>
          <p:cNvSpPr>
            <a:spLocks noGrp="1" noChangeArrowheads="1" noTextEdit="1"/>
          </p:cNvSpPr>
          <p:nvPr>
            <p:ph type="chart" sz="quarter" idx="46"/>
          </p:nvPr>
        </p:nvSpPr>
        <p:spPr>
          <a:xfrm>
            <a:off x="10363200" y="11506200"/>
            <a:ext cx="17678400" cy="843597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1" name="Table Placeholder 11">
            <a:extLst>
              <a:ext uri="{FF2B5EF4-FFF2-40B4-BE49-F238E27FC236}">
                <a16:creationId xmlns:a16="http://schemas.microsoft.com/office/drawing/2014/main" id="{7E5F0663-2C51-C2B6-57A5-571439595EA1}"/>
              </a:ext>
            </a:extLst>
          </p:cNvPr>
          <p:cNvSpPr>
            <a:spLocks noGrp="1" noChangeArrowheads="1" noTextEdit="1"/>
          </p:cNvSpPr>
          <p:nvPr>
            <p:ph type="tbl" sz="quarter" idx="48"/>
          </p:nvPr>
        </p:nvSpPr>
        <p:spPr>
          <a:xfrm>
            <a:off x="10309225" y="21183600"/>
            <a:ext cx="17786350" cy="5094288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2" name="Chart Placeholder 12">
            <a:extLst>
              <a:ext uri="{FF2B5EF4-FFF2-40B4-BE49-F238E27FC236}">
                <a16:creationId xmlns:a16="http://schemas.microsoft.com/office/drawing/2014/main" id="{0C2529F8-9FEA-C403-ADF1-89C2CCAB2C34}"/>
              </a:ext>
            </a:extLst>
          </p:cNvPr>
          <p:cNvSpPr>
            <a:spLocks noGrp="1" noChangeArrowheads="1" noTextEdit="1"/>
          </p:cNvSpPr>
          <p:nvPr>
            <p:ph type="chart" sz="quarter" idx="50"/>
          </p:nvPr>
        </p:nvSpPr>
        <p:spPr>
          <a:xfrm>
            <a:off x="10313988" y="27649488"/>
            <a:ext cx="17776825" cy="4659312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3" name="Text Placeholder 13">
            <a:extLst>
              <a:ext uri="{FF2B5EF4-FFF2-40B4-BE49-F238E27FC236}">
                <a16:creationId xmlns:a16="http://schemas.microsoft.com/office/drawing/2014/main" id="{50C5AB4E-19F6-632B-12DC-6F7DEA1AD264}"/>
              </a:ext>
            </a:extLst>
          </p:cNvPr>
          <p:cNvSpPr>
            <a:spLocks noGrp="1" noChangeArrowheads="1"/>
          </p:cNvSpPr>
          <p:nvPr>
            <p:ph type="body" idx="51"/>
          </p:nvPr>
        </p:nvSpPr>
        <p:spPr>
          <a:xfrm>
            <a:off x="28651200" y="7239000"/>
            <a:ext cx="9131300" cy="785813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5374" name="Text Placeholder 14">
            <a:extLst>
              <a:ext uri="{FF2B5EF4-FFF2-40B4-BE49-F238E27FC236}">
                <a16:creationId xmlns:a16="http://schemas.microsoft.com/office/drawing/2014/main" id="{D8C4874C-E27C-24E9-D4B3-1A5138547041}"/>
              </a:ext>
            </a:extLst>
          </p:cNvPr>
          <p:cNvSpPr>
            <a:spLocks noGrp="1" noChangeArrowheads="1"/>
          </p:cNvSpPr>
          <p:nvPr>
            <p:ph type="body" idx="52"/>
          </p:nvPr>
        </p:nvSpPr>
        <p:spPr>
          <a:xfrm>
            <a:off x="28651200" y="14847888"/>
            <a:ext cx="9032875" cy="784225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5375" name="Text Placeholder 15">
            <a:extLst>
              <a:ext uri="{FF2B5EF4-FFF2-40B4-BE49-F238E27FC236}">
                <a16:creationId xmlns:a16="http://schemas.microsoft.com/office/drawing/2014/main" id="{20035926-1F53-4A5B-FB29-06C16C3DE373}"/>
              </a:ext>
            </a:extLst>
          </p:cNvPr>
          <p:cNvSpPr>
            <a:spLocks noGrp="1" noChangeArrowheads="1"/>
          </p:cNvSpPr>
          <p:nvPr>
            <p:ph type="body" sz="quarter" idx="53"/>
          </p:nvPr>
        </p:nvSpPr>
        <p:spPr>
          <a:xfrm>
            <a:off x="28651200" y="8294688"/>
            <a:ext cx="9067800" cy="5954712"/>
          </a:xfrm>
        </p:spPr>
        <p:txBody>
          <a:bodyPr/>
          <a:lstStyle/>
          <a:p>
            <a:pPr marL="273050" indent="-27305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5376" name="Text Placeholder 16">
            <a:extLst>
              <a:ext uri="{FF2B5EF4-FFF2-40B4-BE49-F238E27FC236}">
                <a16:creationId xmlns:a16="http://schemas.microsoft.com/office/drawing/2014/main" id="{BB98749C-7D8C-2AB1-5489-060ACFD6AFD6}"/>
              </a:ext>
            </a:extLst>
          </p:cNvPr>
          <p:cNvSpPr>
            <a:spLocks noGrp="1" noChangeArrowheads="1"/>
          </p:cNvSpPr>
          <p:nvPr>
            <p:ph type="body" sz="quarter" idx="54"/>
          </p:nvPr>
        </p:nvSpPr>
        <p:spPr>
          <a:xfrm>
            <a:off x="28651200" y="15892463"/>
            <a:ext cx="9067800" cy="8686800"/>
          </a:xfrm>
        </p:spPr>
        <p:txBody>
          <a:bodyPr/>
          <a:lstStyle/>
          <a:p>
            <a:pPr marL="273050" indent="-27305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5377" name="Text Placeholder 17">
            <a:extLst>
              <a:ext uri="{FF2B5EF4-FFF2-40B4-BE49-F238E27FC236}">
                <a16:creationId xmlns:a16="http://schemas.microsoft.com/office/drawing/2014/main" id="{1567DEC6-0DF2-B43A-E44E-C53B764031DC}"/>
              </a:ext>
            </a:extLst>
          </p:cNvPr>
          <p:cNvSpPr>
            <a:spLocks noGrp="1" noChangeArrowheads="1"/>
          </p:cNvSpPr>
          <p:nvPr>
            <p:ph type="body" idx="55"/>
          </p:nvPr>
        </p:nvSpPr>
        <p:spPr>
          <a:xfrm>
            <a:off x="28651200" y="25103138"/>
            <a:ext cx="9032875" cy="771525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5378" name="Text Placeholder 18">
            <a:extLst>
              <a:ext uri="{FF2B5EF4-FFF2-40B4-BE49-F238E27FC236}">
                <a16:creationId xmlns:a16="http://schemas.microsoft.com/office/drawing/2014/main" id="{0517EA5A-9279-508E-77B6-196D73ABBCC5}"/>
              </a:ext>
            </a:extLst>
          </p:cNvPr>
          <p:cNvSpPr>
            <a:spLocks noGrp="1" noChangeArrowheads="1"/>
          </p:cNvSpPr>
          <p:nvPr>
            <p:ph type="body" sz="quarter" idx="56"/>
          </p:nvPr>
        </p:nvSpPr>
        <p:spPr>
          <a:xfrm>
            <a:off x="28651200" y="26136600"/>
            <a:ext cx="9067800" cy="6172200"/>
          </a:xfrm>
        </p:spPr>
        <p:txBody>
          <a:bodyPr/>
          <a:lstStyle/>
          <a:p>
            <a:pPr marL="273050" indent="-27305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882B474-5CAE-CFFF-941C-4D378F3E5762}"/>
              </a:ext>
            </a:extLst>
          </p:cNvPr>
          <p:cNvSpPr>
            <a:spLocks noGrp="1"/>
          </p:cNvSpPr>
          <p:nvPr>
            <p:ph sz="quarter" idx="57"/>
          </p:nvPr>
        </p:nvSpPr>
        <p:spPr>
          <a:xfrm>
            <a:off x="10309225" y="20334288"/>
            <a:ext cx="17786350" cy="65405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E882F51-4196-9208-DBD2-398D73E03ED7}"/>
              </a:ext>
            </a:extLst>
          </p:cNvPr>
          <p:cNvSpPr>
            <a:spLocks noGrp="1"/>
          </p:cNvSpPr>
          <p:nvPr>
            <p:ph sz="quarter" idx="58"/>
          </p:nvPr>
        </p:nvSpPr>
        <p:spPr>
          <a:xfrm>
            <a:off x="10313988" y="26800175"/>
            <a:ext cx="17776825" cy="65405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381" name="Title 21">
            <a:extLst>
              <a:ext uri="{FF2B5EF4-FFF2-40B4-BE49-F238E27FC236}">
                <a16:creationId xmlns:a16="http://schemas.microsoft.com/office/drawing/2014/main" id="{26918616-1FB7-6899-3DEF-AFD2F3990E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57900" y="457200"/>
            <a:ext cx="26289000" cy="3429000"/>
          </a:xfrm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5382" name="Text Placeholder 22">
            <a:extLst>
              <a:ext uri="{FF2B5EF4-FFF2-40B4-BE49-F238E27FC236}">
                <a16:creationId xmlns:a16="http://schemas.microsoft.com/office/drawing/2014/main" id="{85A36F84-C9EF-8A28-7797-D5B526415354}"/>
              </a:ext>
            </a:extLst>
          </p:cNvPr>
          <p:cNvSpPr>
            <a:spLocks noGrp="1" noChangeArrowheads="1"/>
          </p:cNvSpPr>
          <p:nvPr>
            <p:ph type="body" sz="quarter" idx="59"/>
          </p:nvPr>
        </p:nvSpPr>
        <p:spPr>
          <a:xfrm>
            <a:off x="6057900" y="4191000"/>
            <a:ext cx="26289000" cy="1828800"/>
          </a:xfrm>
        </p:spPr>
        <p:txBody>
          <a:bodyPr/>
          <a:lstStyle/>
          <a:p>
            <a:pPr marL="0" indent="0"/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5383" name="Picture Placeholder 23">
            <a:extLst>
              <a:ext uri="{FF2B5EF4-FFF2-40B4-BE49-F238E27FC236}">
                <a16:creationId xmlns:a16="http://schemas.microsoft.com/office/drawing/2014/main" id="{C50362DB-EA53-A365-7779-DE085D4D989D}"/>
              </a:ext>
            </a:extLst>
          </p:cNvPr>
          <p:cNvSpPr>
            <a:spLocks noGrp="1" noChangeArrowheads="1" noTextEdit="1"/>
          </p:cNvSpPr>
          <p:nvPr>
            <p:ph type="pic" sz="quarter" idx="60"/>
          </p:nvPr>
        </p:nvSpPr>
        <p:spPr>
          <a:xfrm>
            <a:off x="33375600" y="533400"/>
            <a:ext cx="4495800" cy="5410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7DAFA6-EFF8-1CBA-91FB-06096DC03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9000" y="7140575"/>
            <a:ext cx="10223500" cy="7874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9BE42C-66BA-1C99-F5F6-B20E06EE52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1823700" y="7140575"/>
            <a:ext cx="14668500" cy="7874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7927A-866F-C669-FBBA-CC7E4478150E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89000" y="14912975"/>
            <a:ext cx="10223500" cy="7842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388" name="Content Placeholder 4">
            <a:extLst>
              <a:ext uri="{FF2B5EF4-FFF2-40B4-BE49-F238E27FC236}">
                <a16:creationId xmlns:a16="http://schemas.microsoft.com/office/drawing/2014/main" id="{55F9837A-6872-8AB3-4C17-66B7221DF39D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11779250" y="9818688"/>
            <a:ext cx="14757400" cy="6540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6389" name="Text Placeholder 5">
            <a:extLst>
              <a:ext uri="{FF2B5EF4-FFF2-40B4-BE49-F238E27FC236}">
                <a16:creationId xmlns:a16="http://schemas.microsoft.com/office/drawing/2014/main" id="{51D49FA7-7B6A-7BA5-7A57-95F3CFBF16BA}"/>
              </a:ext>
            </a:extLst>
          </p:cNvPr>
          <p:cNvSpPr>
            <a:spLocks noGrp="1" noChangeArrowheads="1"/>
          </p:cNvSpPr>
          <p:nvPr>
            <p:ph type="body" sz="quarter" idx="35"/>
          </p:nvPr>
        </p:nvSpPr>
        <p:spPr>
          <a:xfrm>
            <a:off x="889000" y="8251825"/>
            <a:ext cx="10223500" cy="6138863"/>
          </a:xfrm>
        </p:spPr>
        <p:txBody>
          <a:bodyPr/>
          <a:lstStyle/>
          <a:p>
            <a:pPr marL="273050" indent="-273050">
              <a:buSzTx/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6390" name="Text Placeholder 6">
            <a:extLst>
              <a:ext uri="{FF2B5EF4-FFF2-40B4-BE49-F238E27FC236}">
                <a16:creationId xmlns:a16="http://schemas.microsoft.com/office/drawing/2014/main" id="{814B8F4F-5E0D-B6F1-A48B-69472A3242CB}"/>
              </a:ext>
            </a:extLst>
          </p:cNvPr>
          <p:cNvSpPr>
            <a:spLocks noGrp="1" noChangeArrowheads="1"/>
          </p:cNvSpPr>
          <p:nvPr>
            <p:ph type="body" sz="quarter" idx="36"/>
          </p:nvPr>
        </p:nvSpPr>
        <p:spPr>
          <a:xfrm>
            <a:off x="889000" y="15959138"/>
            <a:ext cx="10223500" cy="8686800"/>
          </a:xfrm>
        </p:spPr>
        <p:txBody>
          <a:bodyPr/>
          <a:lstStyle/>
          <a:p>
            <a:pPr marL="273050" indent="-273050">
              <a:buSzTx/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6391" name="Text Placeholder 7">
            <a:extLst>
              <a:ext uri="{FF2B5EF4-FFF2-40B4-BE49-F238E27FC236}">
                <a16:creationId xmlns:a16="http://schemas.microsoft.com/office/drawing/2014/main" id="{592E83A7-44B2-4BBF-C308-3FD950D6666F}"/>
              </a:ext>
            </a:extLst>
          </p:cNvPr>
          <p:cNvSpPr>
            <a:spLocks noGrp="1" noChangeArrowheads="1"/>
          </p:cNvSpPr>
          <p:nvPr>
            <p:ph type="body" sz="quarter" idx="37"/>
          </p:nvPr>
        </p:nvSpPr>
        <p:spPr>
          <a:xfrm>
            <a:off x="11823700" y="8251825"/>
            <a:ext cx="14668500" cy="1338263"/>
          </a:xfrm>
        </p:spPr>
        <p:txBody>
          <a:bodyPr/>
          <a:lstStyle/>
          <a:p>
            <a:pPr marL="273050" indent="-273050">
              <a:buSzTx/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D4C4CF5-7C19-57D0-DDCC-881DE14288DB}"/>
              </a:ext>
            </a:extLst>
          </p:cNvPr>
          <p:cNvSpPr>
            <a:spLocks noGrp="1"/>
          </p:cNvSpPr>
          <p:nvPr>
            <p:ph type="body" idx="39"/>
          </p:nvPr>
        </p:nvSpPr>
        <p:spPr>
          <a:xfrm>
            <a:off x="889000" y="25168225"/>
            <a:ext cx="10223500" cy="77311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393" name="Text Placeholder 9">
            <a:extLst>
              <a:ext uri="{FF2B5EF4-FFF2-40B4-BE49-F238E27FC236}">
                <a16:creationId xmlns:a16="http://schemas.microsoft.com/office/drawing/2014/main" id="{936470BC-C722-75A9-54F4-267041C87BF5}"/>
              </a:ext>
            </a:extLst>
          </p:cNvPr>
          <p:cNvSpPr>
            <a:spLocks noGrp="1" noChangeArrowheads="1"/>
          </p:cNvSpPr>
          <p:nvPr>
            <p:ph type="body" sz="quarter" idx="40"/>
          </p:nvPr>
        </p:nvSpPr>
        <p:spPr>
          <a:xfrm>
            <a:off x="889000" y="26201688"/>
            <a:ext cx="10223500" cy="5802312"/>
          </a:xfrm>
        </p:spPr>
        <p:txBody>
          <a:bodyPr/>
          <a:lstStyle/>
          <a:p>
            <a:pPr marL="273050" indent="-273050">
              <a:buSzTx/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6394" name="Chart Placeholder 10">
            <a:extLst>
              <a:ext uri="{FF2B5EF4-FFF2-40B4-BE49-F238E27FC236}">
                <a16:creationId xmlns:a16="http://schemas.microsoft.com/office/drawing/2014/main" id="{58CE44A3-8AAA-CD08-64DB-6206088AA650}"/>
              </a:ext>
            </a:extLst>
          </p:cNvPr>
          <p:cNvSpPr>
            <a:spLocks noGrp="1" noChangeArrowheads="1" noTextEdit="1"/>
          </p:cNvSpPr>
          <p:nvPr>
            <p:ph type="chart" sz="quarter" idx="46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5" name="Table Placeholder 11">
            <a:extLst>
              <a:ext uri="{FF2B5EF4-FFF2-40B4-BE49-F238E27FC236}">
                <a16:creationId xmlns:a16="http://schemas.microsoft.com/office/drawing/2014/main" id="{6F2ED23E-4BD5-DB00-1797-520F1EE8F84C}"/>
              </a:ext>
            </a:extLst>
          </p:cNvPr>
          <p:cNvSpPr>
            <a:spLocks noGrp="1" noChangeArrowheads="1" noTextEdit="1"/>
          </p:cNvSpPr>
          <p:nvPr>
            <p:ph type="tbl" sz="quarter" idx="48"/>
          </p:nvPr>
        </p:nvSpPr>
        <p:spPr>
          <a:xfrm>
            <a:off x="11734800" y="20661313"/>
            <a:ext cx="14846300" cy="5681662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Chart Placeholder 12">
            <a:extLst>
              <a:ext uri="{FF2B5EF4-FFF2-40B4-BE49-F238E27FC236}">
                <a16:creationId xmlns:a16="http://schemas.microsoft.com/office/drawing/2014/main" id="{4D1EC5FE-E380-E342-8A02-29D5A9FF144B}"/>
              </a:ext>
            </a:extLst>
          </p:cNvPr>
          <p:cNvSpPr>
            <a:spLocks noGrp="1" noChangeArrowheads="1" noTextEdit="1"/>
          </p:cNvSpPr>
          <p:nvPr>
            <p:ph type="chart" sz="quarter" idx="50"/>
          </p:nvPr>
        </p:nvSpPr>
        <p:spPr>
          <a:xfrm>
            <a:off x="11734800" y="27714575"/>
            <a:ext cx="14846300" cy="42894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7B9746F-D856-2DA9-1FB9-9A61BA50CD80}"/>
              </a:ext>
            </a:extLst>
          </p:cNvPr>
          <p:cNvSpPr>
            <a:spLocks noGrp="1"/>
          </p:cNvSpPr>
          <p:nvPr>
            <p:ph type="body" idx="51"/>
          </p:nvPr>
        </p:nvSpPr>
        <p:spPr>
          <a:xfrm>
            <a:off x="27203400" y="7140575"/>
            <a:ext cx="10223500" cy="7874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E50D424-D986-920C-2EFA-2AD9A93083A9}"/>
              </a:ext>
            </a:extLst>
          </p:cNvPr>
          <p:cNvSpPr>
            <a:spLocks noGrp="1"/>
          </p:cNvSpPr>
          <p:nvPr>
            <p:ph type="body" idx="52"/>
          </p:nvPr>
        </p:nvSpPr>
        <p:spPr>
          <a:xfrm>
            <a:off x="27203400" y="19484975"/>
            <a:ext cx="10223500" cy="7842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399" name="Text Placeholder 15">
            <a:extLst>
              <a:ext uri="{FF2B5EF4-FFF2-40B4-BE49-F238E27FC236}">
                <a16:creationId xmlns:a16="http://schemas.microsoft.com/office/drawing/2014/main" id="{CE6AADB0-2189-5EC1-F0A2-EE58C97F4912}"/>
              </a:ext>
            </a:extLst>
          </p:cNvPr>
          <p:cNvSpPr>
            <a:spLocks noGrp="1" noChangeArrowheads="1"/>
          </p:cNvSpPr>
          <p:nvPr>
            <p:ph type="body" sz="quarter" idx="53"/>
          </p:nvPr>
        </p:nvSpPr>
        <p:spPr>
          <a:xfrm>
            <a:off x="27203400" y="8251825"/>
            <a:ext cx="10223500" cy="1947863"/>
          </a:xfrm>
        </p:spPr>
        <p:txBody>
          <a:bodyPr/>
          <a:lstStyle/>
          <a:p>
            <a:pPr marL="273050" indent="-273050">
              <a:buSzTx/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6400" name="Text Placeholder 16">
            <a:extLst>
              <a:ext uri="{FF2B5EF4-FFF2-40B4-BE49-F238E27FC236}">
                <a16:creationId xmlns:a16="http://schemas.microsoft.com/office/drawing/2014/main" id="{1BA7A46F-EAC7-634B-2AA9-993A1EAEF780}"/>
              </a:ext>
            </a:extLst>
          </p:cNvPr>
          <p:cNvSpPr>
            <a:spLocks noGrp="1" noChangeArrowheads="1"/>
          </p:cNvSpPr>
          <p:nvPr>
            <p:ph type="body" sz="quarter" idx="54"/>
          </p:nvPr>
        </p:nvSpPr>
        <p:spPr>
          <a:xfrm>
            <a:off x="27203400" y="20531138"/>
            <a:ext cx="10223500" cy="4702175"/>
          </a:xfrm>
        </p:spPr>
        <p:txBody>
          <a:bodyPr/>
          <a:lstStyle/>
          <a:p>
            <a:pPr marL="273050" indent="-273050">
              <a:buSzTx/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E55E286-6F22-4991-8850-F1F912073813}"/>
              </a:ext>
            </a:extLst>
          </p:cNvPr>
          <p:cNvSpPr>
            <a:spLocks noGrp="1"/>
          </p:cNvSpPr>
          <p:nvPr>
            <p:ph type="body" idx="55"/>
          </p:nvPr>
        </p:nvSpPr>
        <p:spPr>
          <a:xfrm>
            <a:off x="27203400" y="25820688"/>
            <a:ext cx="10223500" cy="7874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402" name="Text Placeholder 18">
            <a:extLst>
              <a:ext uri="{FF2B5EF4-FFF2-40B4-BE49-F238E27FC236}">
                <a16:creationId xmlns:a16="http://schemas.microsoft.com/office/drawing/2014/main" id="{0A85F8C6-F1B4-F2F5-18B9-0FABCFAEDB1C}"/>
              </a:ext>
            </a:extLst>
          </p:cNvPr>
          <p:cNvSpPr>
            <a:spLocks noGrp="1" noChangeArrowheads="1"/>
          </p:cNvSpPr>
          <p:nvPr>
            <p:ph type="body" sz="quarter" idx="56"/>
          </p:nvPr>
        </p:nvSpPr>
        <p:spPr>
          <a:xfrm>
            <a:off x="27203400" y="26865263"/>
            <a:ext cx="10229850" cy="5138737"/>
          </a:xfrm>
        </p:spPr>
        <p:txBody>
          <a:bodyPr/>
          <a:lstStyle/>
          <a:p>
            <a:pPr marL="273050" indent="-273050">
              <a:buSzTx/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6403" name="Content Placeholder 19">
            <a:extLst>
              <a:ext uri="{FF2B5EF4-FFF2-40B4-BE49-F238E27FC236}">
                <a16:creationId xmlns:a16="http://schemas.microsoft.com/office/drawing/2014/main" id="{82B5D38F-6C3C-A7ED-F1AB-42E14E1E6EE1}"/>
              </a:ext>
            </a:extLst>
          </p:cNvPr>
          <p:cNvSpPr>
            <a:spLocks noGrp="1"/>
          </p:cNvSpPr>
          <p:nvPr>
            <p:ph sz="quarter" idx="57"/>
          </p:nvPr>
        </p:nvSpPr>
        <p:spPr>
          <a:xfrm>
            <a:off x="11734800" y="19812000"/>
            <a:ext cx="14846300" cy="652463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6404" name="Content Placeholder 20">
            <a:extLst>
              <a:ext uri="{FF2B5EF4-FFF2-40B4-BE49-F238E27FC236}">
                <a16:creationId xmlns:a16="http://schemas.microsoft.com/office/drawing/2014/main" id="{4E6EC005-61A3-15A6-A11A-E6A1532E61FC}"/>
              </a:ext>
            </a:extLst>
          </p:cNvPr>
          <p:cNvSpPr>
            <a:spLocks noGrp="1"/>
          </p:cNvSpPr>
          <p:nvPr>
            <p:ph sz="quarter" idx="58"/>
          </p:nvPr>
        </p:nvSpPr>
        <p:spPr>
          <a:xfrm>
            <a:off x="11734800" y="26865263"/>
            <a:ext cx="14846300" cy="65405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6405" name="Chart Placeholder 21">
            <a:extLst>
              <a:ext uri="{FF2B5EF4-FFF2-40B4-BE49-F238E27FC236}">
                <a16:creationId xmlns:a16="http://schemas.microsoft.com/office/drawing/2014/main" id="{18D497CC-B645-1D25-8C57-3A8486ABA536}"/>
              </a:ext>
            </a:extLst>
          </p:cNvPr>
          <p:cNvSpPr>
            <a:spLocks noGrp="1" noChangeArrowheads="1" noTextEdit="1"/>
          </p:cNvSpPr>
          <p:nvPr>
            <p:ph type="chart" sz="quarter" idx="59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6" name="Chart Placeholder 22">
            <a:extLst>
              <a:ext uri="{FF2B5EF4-FFF2-40B4-BE49-F238E27FC236}">
                <a16:creationId xmlns:a16="http://schemas.microsoft.com/office/drawing/2014/main" id="{E52FDDDE-92CC-FF68-F25F-1B34CF70071C}"/>
              </a:ext>
            </a:extLst>
          </p:cNvPr>
          <p:cNvSpPr>
            <a:spLocks noGrp="1" noChangeArrowheads="1" noTextEdit="1"/>
          </p:cNvSpPr>
          <p:nvPr>
            <p:ph type="chart" sz="quarter" idx="60"/>
          </p:nvPr>
        </p:nvSpPr>
        <p:spPr>
          <a:xfrm>
            <a:off x="11823700" y="15174913"/>
            <a:ext cx="69342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7" name="Chart Placeholder 23">
            <a:extLst>
              <a:ext uri="{FF2B5EF4-FFF2-40B4-BE49-F238E27FC236}">
                <a16:creationId xmlns:a16="http://schemas.microsoft.com/office/drawing/2014/main" id="{04598190-406D-CC40-BAAB-42F336F07BF5}"/>
              </a:ext>
            </a:extLst>
          </p:cNvPr>
          <p:cNvSpPr>
            <a:spLocks noGrp="1" noChangeArrowheads="1" noTextEdit="1"/>
          </p:cNvSpPr>
          <p:nvPr>
            <p:ph type="chart" sz="quarter" idx="61"/>
          </p:nvPr>
        </p:nvSpPr>
        <p:spPr>
          <a:xfrm>
            <a:off x="19558000" y="15174913"/>
            <a:ext cx="69342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8" name="Table Placeholder 24">
            <a:extLst>
              <a:ext uri="{FF2B5EF4-FFF2-40B4-BE49-F238E27FC236}">
                <a16:creationId xmlns:a16="http://schemas.microsoft.com/office/drawing/2014/main" id="{701A484F-9FC4-DA81-9654-721758BE3E56}"/>
              </a:ext>
            </a:extLst>
          </p:cNvPr>
          <p:cNvSpPr>
            <a:spLocks noGrp="1" noChangeArrowheads="1" noTextEdit="1"/>
          </p:cNvSpPr>
          <p:nvPr>
            <p:ph type="tbl" sz="quarter" idx="62"/>
          </p:nvPr>
        </p:nvSpPr>
        <p:spPr>
          <a:xfrm>
            <a:off x="27203400" y="11669713"/>
            <a:ext cx="10223500" cy="744537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9" name="Title 25">
            <a:extLst>
              <a:ext uri="{FF2B5EF4-FFF2-40B4-BE49-F238E27FC236}">
                <a16:creationId xmlns:a16="http://schemas.microsoft.com/office/drawing/2014/main" id="{D494A4DB-F39C-988A-4274-72362B3930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38850" y="457200"/>
            <a:ext cx="26327100" cy="3810000"/>
          </a:xfrm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6410" name="Text Placeholder 26">
            <a:extLst>
              <a:ext uri="{FF2B5EF4-FFF2-40B4-BE49-F238E27FC236}">
                <a16:creationId xmlns:a16="http://schemas.microsoft.com/office/drawing/2014/main" id="{20A16E54-06F5-FACC-8B21-07F1FA4F3416}"/>
              </a:ext>
            </a:extLst>
          </p:cNvPr>
          <p:cNvSpPr>
            <a:spLocks noGrp="1" noChangeArrowheads="1"/>
          </p:cNvSpPr>
          <p:nvPr>
            <p:ph type="body" sz="quarter" idx="64"/>
          </p:nvPr>
        </p:nvSpPr>
        <p:spPr>
          <a:xfrm>
            <a:off x="6038850" y="4419600"/>
            <a:ext cx="26327100" cy="1676400"/>
          </a:xfrm>
        </p:spPr>
        <p:txBody>
          <a:bodyPr/>
          <a:lstStyle/>
          <a:p>
            <a:pPr marL="0" indent="0"/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523ACA26-ABBB-28BC-24FB-EB64BB7E716C}"/>
              </a:ext>
            </a:extLst>
          </p:cNvPr>
          <p:cNvSpPr>
            <a:spLocks noGrp="1"/>
          </p:cNvSpPr>
          <p:nvPr>
            <p:ph type="body" idx="65"/>
          </p:nvPr>
        </p:nvSpPr>
        <p:spPr>
          <a:xfrm>
            <a:off x="27203400" y="10634663"/>
            <a:ext cx="10223500" cy="7874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412" name="Picture Placeholder 28">
            <a:extLst>
              <a:ext uri="{FF2B5EF4-FFF2-40B4-BE49-F238E27FC236}">
                <a16:creationId xmlns:a16="http://schemas.microsoft.com/office/drawing/2014/main" id="{8ECF9133-BA82-6E67-12C0-5A69582AA9B7}"/>
              </a:ext>
            </a:extLst>
          </p:cNvPr>
          <p:cNvSpPr>
            <a:spLocks noGrp="1" noChangeArrowheads="1" noTextEdit="1"/>
          </p:cNvSpPr>
          <p:nvPr>
            <p:ph type="pic" sz="quarter" idx="66"/>
          </p:nvPr>
        </p:nvSpPr>
        <p:spPr>
          <a:xfrm>
            <a:off x="33451800" y="762000"/>
            <a:ext cx="4495800" cy="4876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Placeholder 1">
            <a:extLst>
              <a:ext uri="{FF2B5EF4-FFF2-40B4-BE49-F238E27FC236}">
                <a16:creationId xmlns:a16="http://schemas.microsoft.com/office/drawing/2014/main" id="{DE86EE47-5B3A-6127-32CD-07312B9669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7566025"/>
            <a:ext cx="10721975" cy="773113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7410" name="Text Placeholder 2">
            <a:extLst>
              <a:ext uri="{FF2B5EF4-FFF2-40B4-BE49-F238E27FC236}">
                <a16:creationId xmlns:a16="http://schemas.microsoft.com/office/drawing/2014/main" id="{E01EBEEE-6889-52B3-CE3E-B326C5017CF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>
          <a:xfrm>
            <a:off x="11887200" y="7577138"/>
            <a:ext cx="14628813" cy="776287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7411" name="Text Placeholder 3">
            <a:extLst>
              <a:ext uri="{FF2B5EF4-FFF2-40B4-BE49-F238E27FC236}">
                <a16:creationId xmlns:a16="http://schemas.microsoft.com/office/drawing/2014/main" id="{FEEAC290-18B9-7F75-5476-4851149C9D96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27203400" y="7577138"/>
            <a:ext cx="10744200" cy="762000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7412" name="Text Placeholder 4">
            <a:extLst>
              <a:ext uri="{FF2B5EF4-FFF2-40B4-BE49-F238E27FC236}">
                <a16:creationId xmlns:a16="http://schemas.microsoft.com/office/drawing/2014/main" id="{C84D687D-5DF6-F4CA-5EBD-CD1BC7F495C4}"/>
              </a:ext>
            </a:extLst>
          </p:cNvPr>
          <p:cNvSpPr>
            <a:spLocks noGrp="1" noChangeArrowheads="1"/>
          </p:cNvSpPr>
          <p:nvPr>
            <p:ph type="body" idx="12"/>
          </p:nvPr>
        </p:nvSpPr>
        <p:spPr>
          <a:xfrm>
            <a:off x="568325" y="15806738"/>
            <a:ext cx="10721975" cy="771525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4CB369-2868-46F1-151E-66D779E7CF42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11925300" y="10634663"/>
            <a:ext cx="14554200" cy="58896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414" name="Text Placeholder 6">
            <a:extLst>
              <a:ext uri="{FF2B5EF4-FFF2-40B4-BE49-F238E27FC236}">
                <a16:creationId xmlns:a16="http://schemas.microsoft.com/office/drawing/2014/main" id="{64B10746-5A76-03FE-9AED-521E276A4EF1}"/>
              </a:ext>
            </a:extLst>
          </p:cNvPr>
          <p:cNvSpPr>
            <a:spLocks noGrp="1" noChangeArrowheads="1"/>
          </p:cNvSpPr>
          <p:nvPr>
            <p:ph type="body" sz="quarter" idx="35"/>
          </p:nvPr>
        </p:nvSpPr>
        <p:spPr>
          <a:xfrm>
            <a:off x="609600" y="8610600"/>
            <a:ext cx="10668000" cy="6596063"/>
          </a:xfrm>
        </p:spPr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7415" name="Text Placeholder 7">
            <a:extLst>
              <a:ext uri="{FF2B5EF4-FFF2-40B4-BE49-F238E27FC236}">
                <a16:creationId xmlns:a16="http://schemas.microsoft.com/office/drawing/2014/main" id="{55250801-BF44-4839-3624-3D83B4E107A8}"/>
              </a:ext>
            </a:extLst>
          </p:cNvPr>
          <p:cNvSpPr>
            <a:spLocks noGrp="1" noChangeArrowheads="1"/>
          </p:cNvSpPr>
          <p:nvPr>
            <p:ph type="body" sz="quarter" idx="36"/>
          </p:nvPr>
        </p:nvSpPr>
        <p:spPr>
          <a:xfrm>
            <a:off x="609600" y="16840200"/>
            <a:ext cx="10668000" cy="8686800"/>
          </a:xfrm>
        </p:spPr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7416" name="Text Placeholder 8">
            <a:extLst>
              <a:ext uri="{FF2B5EF4-FFF2-40B4-BE49-F238E27FC236}">
                <a16:creationId xmlns:a16="http://schemas.microsoft.com/office/drawing/2014/main" id="{22649F7C-0C63-106D-3EC2-271B9DD05F76}"/>
              </a:ext>
            </a:extLst>
          </p:cNvPr>
          <p:cNvSpPr>
            <a:spLocks noGrp="1" noChangeArrowheads="1"/>
          </p:cNvSpPr>
          <p:nvPr>
            <p:ph type="body" sz="quarter" idx="37"/>
          </p:nvPr>
        </p:nvSpPr>
        <p:spPr>
          <a:xfrm>
            <a:off x="11925300" y="8610600"/>
            <a:ext cx="14554200" cy="1633538"/>
          </a:xfrm>
        </p:spPr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7417" name="Text Placeholder 9">
            <a:extLst>
              <a:ext uri="{FF2B5EF4-FFF2-40B4-BE49-F238E27FC236}">
                <a16:creationId xmlns:a16="http://schemas.microsoft.com/office/drawing/2014/main" id="{B94AA492-1CFF-FBF1-9213-5144DB083C29}"/>
              </a:ext>
            </a:extLst>
          </p:cNvPr>
          <p:cNvSpPr>
            <a:spLocks noGrp="1" noChangeArrowheads="1"/>
          </p:cNvSpPr>
          <p:nvPr>
            <p:ph type="body" sz="quarter" idx="38"/>
          </p:nvPr>
        </p:nvSpPr>
        <p:spPr>
          <a:xfrm>
            <a:off x="27230388" y="8610600"/>
            <a:ext cx="10668000" cy="6596063"/>
          </a:xfrm>
        </p:spPr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7418" name="Text Placeholder 10">
            <a:extLst>
              <a:ext uri="{FF2B5EF4-FFF2-40B4-BE49-F238E27FC236}">
                <a16:creationId xmlns:a16="http://schemas.microsoft.com/office/drawing/2014/main" id="{35C63215-4666-6C35-D48D-D11A552103D9}"/>
              </a:ext>
            </a:extLst>
          </p:cNvPr>
          <p:cNvSpPr>
            <a:spLocks noGrp="1" noChangeArrowheads="1"/>
          </p:cNvSpPr>
          <p:nvPr>
            <p:ph type="body" idx="39"/>
          </p:nvPr>
        </p:nvSpPr>
        <p:spPr>
          <a:xfrm>
            <a:off x="568325" y="26049288"/>
            <a:ext cx="10721975" cy="773112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7419" name="Text Placeholder 11">
            <a:extLst>
              <a:ext uri="{FF2B5EF4-FFF2-40B4-BE49-F238E27FC236}">
                <a16:creationId xmlns:a16="http://schemas.microsoft.com/office/drawing/2014/main" id="{7B84F5B9-AE12-2971-6176-90734207B31C}"/>
              </a:ext>
            </a:extLst>
          </p:cNvPr>
          <p:cNvSpPr>
            <a:spLocks noGrp="1" noChangeArrowheads="1"/>
          </p:cNvSpPr>
          <p:nvPr>
            <p:ph type="body" sz="quarter" idx="40"/>
          </p:nvPr>
        </p:nvSpPr>
        <p:spPr>
          <a:xfrm>
            <a:off x="609600" y="27084338"/>
            <a:ext cx="10668000" cy="5376862"/>
          </a:xfrm>
        </p:spPr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7420" name="Text Placeholder 12">
            <a:extLst>
              <a:ext uri="{FF2B5EF4-FFF2-40B4-BE49-F238E27FC236}">
                <a16:creationId xmlns:a16="http://schemas.microsoft.com/office/drawing/2014/main" id="{6E5F212E-ADA6-15C8-241E-C6B038A6E148}"/>
              </a:ext>
            </a:extLst>
          </p:cNvPr>
          <p:cNvSpPr>
            <a:spLocks noGrp="1" noChangeArrowheads="1"/>
          </p:cNvSpPr>
          <p:nvPr>
            <p:ph type="body" sz="quarter" idx="41"/>
          </p:nvPr>
        </p:nvSpPr>
        <p:spPr>
          <a:xfrm>
            <a:off x="27230388" y="15795625"/>
            <a:ext cx="10717212" cy="773113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7421" name="Text Placeholder 13">
            <a:extLst>
              <a:ext uri="{FF2B5EF4-FFF2-40B4-BE49-F238E27FC236}">
                <a16:creationId xmlns:a16="http://schemas.microsoft.com/office/drawing/2014/main" id="{7DA789BC-DB51-DBB8-0C31-5B232DC03528}"/>
              </a:ext>
            </a:extLst>
          </p:cNvPr>
          <p:cNvSpPr>
            <a:spLocks noGrp="1" noChangeArrowheads="1"/>
          </p:cNvSpPr>
          <p:nvPr>
            <p:ph type="body" sz="quarter" idx="42"/>
          </p:nvPr>
        </p:nvSpPr>
        <p:spPr>
          <a:xfrm>
            <a:off x="27230388" y="16775113"/>
            <a:ext cx="10668000" cy="8751887"/>
          </a:xfrm>
        </p:spPr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7422" name="Text Placeholder 14">
            <a:extLst>
              <a:ext uri="{FF2B5EF4-FFF2-40B4-BE49-F238E27FC236}">
                <a16:creationId xmlns:a16="http://schemas.microsoft.com/office/drawing/2014/main" id="{63A4C72F-0510-2C18-72FA-167F42CE9326}"/>
              </a:ext>
            </a:extLst>
          </p:cNvPr>
          <p:cNvSpPr>
            <a:spLocks noGrp="1" noChangeArrowheads="1"/>
          </p:cNvSpPr>
          <p:nvPr>
            <p:ph type="body" sz="quarter" idx="43"/>
          </p:nvPr>
        </p:nvSpPr>
        <p:spPr>
          <a:xfrm>
            <a:off x="27230388" y="26049288"/>
            <a:ext cx="10717212" cy="773112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7423" name="Text Placeholder 15">
            <a:extLst>
              <a:ext uri="{FF2B5EF4-FFF2-40B4-BE49-F238E27FC236}">
                <a16:creationId xmlns:a16="http://schemas.microsoft.com/office/drawing/2014/main" id="{B1AD65E8-F568-2BB7-CE0C-97F51A7E7CC1}"/>
              </a:ext>
            </a:extLst>
          </p:cNvPr>
          <p:cNvSpPr>
            <a:spLocks noGrp="1" noChangeArrowheads="1"/>
          </p:cNvSpPr>
          <p:nvPr>
            <p:ph type="body" sz="quarter" idx="44"/>
          </p:nvPr>
        </p:nvSpPr>
        <p:spPr>
          <a:xfrm>
            <a:off x="27230388" y="27084338"/>
            <a:ext cx="10668000" cy="5376862"/>
          </a:xfrm>
        </p:spPr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7424" name="Chart Placeholder 16">
            <a:extLst>
              <a:ext uri="{FF2B5EF4-FFF2-40B4-BE49-F238E27FC236}">
                <a16:creationId xmlns:a16="http://schemas.microsoft.com/office/drawing/2014/main" id="{E8571E19-7AFF-CCC2-50B3-10326E05EFA3}"/>
              </a:ext>
            </a:extLst>
          </p:cNvPr>
          <p:cNvSpPr>
            <a:spLocks noGrp="1" noChangeArrowheads="1" noTextEdit="1"/>
          </p:cNvSpPr>
          <p:nvPr>
            <p:ph type="chart" sz="quarter" idx="46"/>
          </p:nvPr>
        </p:nvSpPr>
        <p:spPr>
          <a:xfrm>
            <a:off x="11925300" y="11418888"/>
            <a:ext cx="14554200" cy="94710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DFFF2315-6450-47AB-4599-66D80B294ADF}"/>
              </a:ext>
            </a:extLst>
          </p:cNvPr>
          <p:cNvSpPr>
            <a:spLocks noGrp="1"/>
          </p:cNvSpPr>
          <p:nvPr>
            <p:ph sz="quarter" idx="47"/>
          </p:nvPr>
        </p:nvSpPr>
        <p:spPr>
          <a:xfrm>
            <a:off x="11925300" y="21216938"/>
            <a:ext cx="14554200" cy="58737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426" name="Table Placeholder 18">
            <a:extLst>
              <a:ext uri="{FF2B5EF4-FFF2-40B4-BE49-F238E27FC236}">
                <a16:creationId xmlns:a16="http://schemas.microsoft.com/office/drawing/2014/main" id="{153868C4-8E4F-6537-72BD-50AA6D442112}"/>
              </a:ext>
            </a:extLst>
          </p:cNvPr>
          <p:cNvSpPr>
            <a:spLocks noGrp="1" noChangeArrowheads="1" noTextEdit="1"/>
          </p:cNvSpPr>
          <p:nvPr>
            <p:ph type="tbl" sz="quarter" idx="48"/>
          </p:nvPr>
        </p:nvSpPr>
        <p:spPr>
          <a:xfrm>
            <a:off x="11925300" y="22131338"/>
            <a:ext cx="14554200" cy="5094287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0FF1BCE2-6425-6892-5CE7-DB62D3B6689F}"/>
              </a:ext>
            </a:extLst>
          </p:cNvPr>
          <p:cNvSpPr>
            <a:spLocks noGrp="1"/>
          </p:cNvSpPr>
          <p:nvPr>
            <p:ph sz="quarter" idx="49"/>
          </p:nvPr>
        </p:nvSpPr>
        <p:spPr>
          <a:xfrm>
            <a:off x="11925300" y="27682825"/>
            <a:ext cx="14554200" cy="58737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428" name="Chart Placeholder 20">
            <a:extLst>
              <a:ext uri="{FF2B5EF4-FFF2-40B4-BE49-F238E27FC236}">
                <a16:creationId xmlns:a16="http://schemas.microsoft.com/office/drawing/2014/main" id="{1326AEB8-A336-C049-B617-EECA06B0507F}"/>
              </a:ext>
            </a:extLst>
          </p:cNvPr>
          <p:cNvSpPr>
            <a:spLocks noGrp="1" noChangeArrowheads="1" noTextEdit="1"/>
          </p:cNvSpPr>
          <p:nvPr>
            <p:ph type="chart" sz="quarter" idx="50"/>
          </p:nvPr>
        </p:nvSpPr>
        <p:spPr>
          <a:xfrm>
            <a:off x="11925300" y="28597225"/>
            <a:ext cx="14554200" cy="386397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9" name="Title 21">
            <a:extLst>
              <a:ext uri="{FF2B5EF4-FFF2-40B4-BE49-F238E27FC236}">
                <a16:creationId xmlns:a16="http://schemas.microsoft.com/office/drawing/2014/main" id="{50B9CC87-31FC-08FB-729D-881B3EEA8C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0" y="533400"/>
            <a:ext cx="27889200" cy="3810000"/>
          </a:xfrm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7430" name="Text Placeholder 22">
            <a:extLst>
              <a:ext uri="{FF2B5EF4-FFF2-40B4-BE49-F238E27FC236}">
                <a16:creationId xmlns:a16="http://schemas.microsoft.com/office/drawing/2014/main" id="{77A53645-A7EF-9B5B-C10F-BAE7D4519B7F}"/>
              </a:ext>
            </a:extLst>
          </p:cNvPr>
          <p:cNvSpPr>
            <a:spLocks noGrp="1" noChangeArrowheads="1"/>
          </p:cNvSpPr>
          <p:nvPr>
            <p:ph type="body" sz="quarter" idx="51"/>
          </p:nvPr>
        </p:nvSpPr>
        <p:spPr/>
        <p:txBody>
          <a:bodyPr/>
          <a:lstStyle/>
          <a:p>
            <a:pPr marL="0" indent="0"/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Placeholder 1">
            <a:extLst>
              <a:ext uri="{FF2B5EF4-FFF2-40B4-BE49-F238E27FC236}">
                <a16:creationId xmlns:a16="http://schemas.microsoft.com/office/drawing/2014/main" id="{7616B444-2791-73F5-6E3B-82DBA040AA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6834188"/>
            <a:ext cx="9032875" cy="838200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34" name="Text Placeholder 2">
            <a:extLst>
              <a:ext uri="{FF2B5EF4-FFF2-40B4-BE49-F238E27FC236}">
                <a16:creationId xmlns:a16="http://schemas.microsoft.com/office/drawing/2014/main" id="{2E48B91B-4D47-3775-2551-D2E2A98DF57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>
          <a:xfrm>
            <a:off x="10313988" y="6834188"/>
            <a:ext cx="17776825" cy="838200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35" name="Text Placeholder 3">
            <a:extLst>
              <a:ext uri="{FF2B5EF4-FFF2-40B4-BE49-F238E27FC236}">
                <a16:creationId xmlns:a16="http://schemas.microsoft.com/office/drawing/2014/main" id="{D4EEDE4E-799D-3D66-401C-53D66F8AB677}"/>
              </a:ext>
            </a:extLst>
          </p:cNvPr>
          <p:cNvSpPr>
            <a:spLocks noGrp="1" noChangeArrowheads="1"/>
          </p:cNvSpPr>
          <p:nvPr>
            <p:ph type="body" idx="12"/>
          </p:nvPr>
        </p:nvSpPr>
        <p:spPr>
          <a:xfrm>
            <a:off x="609600" y="15128875"/>
            <a:ext cx="9032875" cy="784225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E11849-E269-5E60-B066-5A06A1B16AD7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10363200" y="10034588"/>
            <a:ext cx="17678400" cy="65246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437" name="Text Placeholder 5">
            <a:extLst>
              <a:ext uri="{FF2B5EF4-FFF2-40B4-BE49-F238E27FC236}">
                <a16:creationId xmlns:a16="http://schemas.microsoft.com/office/drawing/2014/main" id="{E7A7444F-69E0-CF42-4E4D-9D239CF5A405}"/>
              </a:ext>
            </a:extLst>
          </p:cNvPr>
          <p:cNvSpPr>
            <a:spLocks noGrp="1" noChangeArrowheads="1"/>
          </p:cNvSpPr>
          <p:nvPr>
            <p:ph type="body" sz="quarter" idx="35"/>
          </p:nvPr>
        </p:nvSpPr>
        <p:spPr>
          <a:xfrm>
            <a:off x="609600" y="7943850"/>
            <a:ext cx="9067800" cy="6597650"/>
          </a:xfrm>
        </p:spPr>
        <p:txBody>
          <a:bodyPr/>
          <a:lstStyle/>
          <a:p>
            <a:pPr marL="273050" indent="-27305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38" name="Text Placeholder 6">
            <a:extLst>
              <a:ext uri="{FF2B5EF4-FFF2-40B4-BE49-F238E27FC236}">
                <a16:creationId xmlns:a16="http://schemas.microsoft.com/office/drawing/2014/main" id="{136EB061-C080-1301-7C87-309DBFE1803D}"/>
              </a:ext>
            </a:extLst>
          </p:cNvPr>
          <p:cNvSpPr>
            <a:spLocks noGrp="1" noChangeArrowheads="1"/>
          </p:cNvSpPr>
          <p:nvPr>
            <p:ph type="body" sz="quarter" idx="36"/>
          </p:nvPr>
        </p:nvSpPr>
        <p:spPr>
          <a:xfrm>
            <a:off x="609600" y="16173450"/>
            <a:ext cx="9067800" cy="8686800"/>
          </a:xfrm>
        </p:spPr>
        <p:txBody>
          <a:bodyPr/>
          <a:lstStyle/>
          <a:p>
            <a:pPr marL="273050" indent="-27305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39" name="Text Placeholder 7">
            <a:extLst>
              <a:ext uri="{FF2B5EF4-FFF2-40B4-BE49-F238E27FC236}">
                <a16:creationId xmlns:a16="http://schemas.microsoft.com/office/drawing/2014/main" id="{EA9B5E42-CBD0-128E-776F-A052E8BF3138}"/>
              </a:ext>
            </a:extLst>
          </p:cNvPr>
          <p:cNvSpPr>
            <a:spLocks noGrp="1" noChangeArrowheads="1"/>
          </p:cNvSpPr>
          <p:nvPr>
            <p:ph type="body" sz="quarter" idx="37"/>
          </p:nvPr>
        </p:nvSpPr>
        <p:spPr>
          <a:xfrm>
            <a:off x="10313988" y="7943850"/>
            <a:ext cx="17776825" cy="1828800"/>
          </a:xfrm>
        </p:spPr>
        <p:txBody>
          <a:bodyPr/>
          <a:lstStyle/>
          <a:p>
            <a:pPr marL="273050" indent="-27305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40" name="Text Placeholder 8">
            <a:extLst>
              <a:ext uri="{FF2B5EF4-FFF2-40B4-BE49-F238E27FC236}">
                <a16:creationId xmlns:a16="http://schemas.microsoft.com/office/drawing/2014/main" id="{CAFF19D0-EA55-D37B-8377-5180944D059B}"/>
              </a:ext>
            </a:extLst>
          </p:cNvPr>
          <p:cNvSpPr>
            <a:spLocks noGrp="1" noChangeArrowheads="1"/>
          </p:cNvSpPr>
          <p:nvPr>
            <p:ph type="body" idx="39"/>
          </p:nvPr>
        </p:nvSpPr>
        <p:spPr>
          <a:xfrm>
            <a:off x="609600" y="25382538"/>
            <a:ext cx="9032875" cy="773112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41" name="Text Placeholder 9">
            <a:extLst>
              <a:ext uri="{FF2B5EF4-FFF2-40B4-BE49-F238E27FC236}">
                <a16:creationId xmlns:a16="http://schemas.microsoft.com/office/drawing/2014/main" id="{9A57E245-DA73-034E-FD83-DDA1ED3C5E0E}"/>
              </a:ext>
            </a:extLst>
          </p:cNvPr>
          <p:cNvSpPr>
            <a:spLocks noGrp="1" noChangeArrowheads="1"/>
          </p:cNvSpPr>
          <p:nvPr>
            <p:ph type="body" sz="quarter" idx="40"/>
          </p:nvPr>
        </p:nvSpPr>
        <p:spPr>
          <a:xfrm>
            <a:off x="609600" y="26417588"/>
            <a:ext cx="9067800" cy="5891212"/>
          </a:xfrm>
        </p:spPr>
        <p:txBody>
          <a:bodyPr/>
          <a:lstStyle/>
          <a:p>
            <a:pPr marL="273050" indent="-27305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42" name="Chart Placeholder 10">
            <a:extLst>
              <a:ext uri="{FF2B5EF4-FFF2-40B4-BE49-F238E27FC236}">
                <a16:creationId xmlns:a16="http://schemas.microsoft.com/office/drawing/2014/main" id="{72B080C4-D345-8C6E-FBEC-8026E618CFFD}"/>
              </a:ext>
            </a:extLst>
          </p:cNvPr>
          <p:cNvSpPr>
            <a:spLocks noGrp="1" noChangeArrowheads="1" noTextEdit="1"/>
          </p:cNvSpPr>
          <p:nvPr>
            <p:ph type="chart" sz="quarter" idx="46"/>
          </p:nvPr>
        </p:nvSpPr>
        <p:spPr>
          <a:xfrm>
            <a:off x="10363200" y="10883900"/>
            <a:ext cx="17678400" cy="93392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3" name="Table Placeholder 11">
            <a:extLst>
              <a:ext uri="{FF2B5EF4-FFF2-40B4-BE49-F238E27FC236}">
                <a16:creationId xmlns:a16="http://schemas.microsoft.com/office/drawing/2014/main" id="{B0629C60-2111-678E-763C-E3345DEC9207}"/>
              </a:ext>
            </a:extLst>
          </p:cNvPr>
          <p:cNvSpPr>
            <a:spLocks noGrp="1" noChangeArrowheads="1" noTextEdit="1"/>
          </p:cNvSpPr>
          <p:nvPr>
            <p:ph type="tbl" sz="quarter" idx="48"/>
          </p:nvPr>
        </p:nvSpPr>
        <p:spPr>
          <a:xfrm>
            <a:off x="10309225" y="21464588"/>
            <a:ext cx="17786350" cy="5094287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4" name="Chart Placeholder 12">
            <a:extLst>
              <a:ext uri="{FF2B5EF4-FFF2-40B4-BE49-F238E27FC236}">
                <a16:creationId xmlns:a16="http://schemas.microsoft.com/office/drawing/2014/main" id="{6C993086-4223-7A13-38D4-FE439EFCDD4F}"/>
              </a:ext>
            </a:extLst>
          </p:cNvPr>
          <p:cNvSpPr>
            <a:spLocks noGrp="1" noChangeArrowheads="1" noTextEdit="1"/>
          </p:cNvSpPr>
          <p:nvPr>
            <p:ph type="chart" sz="quarter" idx="50"/>
          </p:nvPr>
        </p:nvSpPr>
        <p:spPr>
          <a:xfrm>
            <a:off x="10313988" y="27930475"/>
            <a:ext cx="17776825" cy="43656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5" name="Text Placeholder 13">
            <a:extLst>
              <a:ext uri="{FF2B5EF4-FFF2-40B4-BE49-F238E27FC236}">
                <a16:creationId xmlns:a16="http://schemas.microsoft.com/office/drawing/2014/main" id="{6AAB31F6-BA74-3372-2954-1EA52C993D00}"/>
              </a:ext>
            </a:extLst>
          </p:cNvPr>
          <p:cNvSpPr>
            <a:spLocks noGrp="1" noChangeArrowheads="1"/>
          </p:cNvSpPr>
          <p:nvPr>
            <p:ph type="body" idx="51"/>
          </p:nvPr>
        </p:nvSpPr>
        <p:spPr>
          <a:xfrm>
            <a:off x="28749625" y="6834188"/>
            <a:ext cx="9032875" cy="838200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46" name="Text Placeholder 14">
            <a:extLst>
              <a:ext uri="{FF2B5EF4-FFF2-40B4-BE49-F238E27FC236}">
                <a16:creationId xmlns:a16="http://schemas.microsoft.com/office/drawing/2014/main" id="{9A0DBA40-CBD7-1797-43CF-1881C834E536}"/>
              </a:ext>
            </a:extLst>
          </p:cNvPr>
          <p:cNvSpPr>
            <a:spLocks noGrp="1" noChangeArrowheads="1"/>
          </p:cNvSpPr>
          <p:nvPr>
            <p:ph type="body" idx="52"/>
          </p:nvPr>
        </p:nvSpPr>
        <p:spPr>
          <a:xfrm>
            <a:off x="28749625" y="15128875"/>
            <a:ext cx="9032875" cy="784225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47" name="Text Placeholder 15">
            <a:extLst>
              <a:ext uri="{FF2B5EF4-FFF2-40B4-BE49-F238E27FC236}">
                <a16:creationId xmlns:a16="http://schemas.microsoft.com/office/drawing/2014/main" id="{E8271B01-77FF-283E-9F29-62115125683B}"/>
              </a:ext>
            </a:extLst>
          </p:cNvPr>
          <p:cNvSpPr>
            <a:spLocks noGrp="1" noChangeArrowheads="1"/>
          </p:cNvSpPr>
          <p:nvPr>
            <p:ph type="body" sz="quarter" idx="53"/>
          </p:nvPr>
        </p:nvSpPr>
        <p:spPr>
          <a:xfrm>
            <a:off x="28714700" y="7943850"/>
            <a:ext cx="9067800" cy="6597650"/>
          </a:xfrm>
        </p:spPr>
        <p:txBody>
          <a:bodyPr/>
          <a:lstStyle/>
          <a:p>
            <a:pPr marL="273050" indent="-27305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48" name="Text Placeholder 16">
            <a:extLst>
              <a:ext uri="{FF2B5EF4-FFF2-40B4-BE49-F238E27FC236}">
                <a16:creationId xmlns:a16="http://schemas.microsoft.com/office/drawing/2014/main" id="{B584E4ED-1BF7-359B-BC1A-9FC5E77DCB3D}"/>
              </a:ext>
            </a:extLst>
          </p:cNvPr>
          <p:cNvSpPr>
            <a:spLocks noGrp="1" noChangeArrowheads="1"/>
          </p:cNvSpPr>
          <p:nvPr>
            <p:ph type="body" sz="quarter" idx="54"/>
          </p:nvPr>
        </p:nvSpPr>
        <p:spPr>
          <a:xfrm>
            <a:off x="28714700" y="16173450"/>
            <a:ext cx="9067800" cy="8686800"/>
          </a:xfrm>
        </p:spPr>
        <p:txBody>
          <a:bodyPr/>
          <a:lstStyle/>
          <a:p>
            <a:pPr marL="273050" indent="-27305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49" name="Text Placeholder 17">
            <a:extLst>
              <a:ext uri="{FF2B5EF4-FFF2-40B4-BE49-F238E27FC236}">
                <a16:creationId xmlns:a16="http://schemas.microsoft.com/office/drawing/2014/main" id="{CB83CA56-373F-EE9A-E0E0-1542DAB9C67D}"/>
              </a:ext>
            </a:extLst>
          </p:cNvPr>
          <p:cNvSpPr>
            <a:spLocks noGrp="1" noChangeArrowheads="1"/>
          </p:cNvSpPr>
          <p:nvPr>
            <p:ph type="body" idx="55"/>
          </p:nvPr>
        </p:nvSpPr>
        <p:spPr>
          <a:xfrm>
            <a:off x="28749625" y="25382538"/>
            <a:ext cx="9032875" cy="773112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50" name="Text Placeholder 18">
            <a:extLst>
              <a:ext uri="{FF2B5EF4-FFF2-40B4-BE49-F238E27FC236}">
                <a16:creationId xmlns:a16="http://schemas.microsoft.com/office/drawing/2014/main" id="{E3285C36-1385-8010-002D-0CAF9135CFB2}"/>
              </a:ext>
            </a:extLst>
          </p:cNvPr>
          <p:cNvSpPr>
            <a:spLocks noGrp="1" noChangeArrowheads="1"/>
          </p:cNvSpPr>
          <p:nvPr>
            <p:ph type="body" sz="quarter" idx="56"/>
          </p:nvPr>
        </p:nvSpPr>
        <p:spPr>
          <a:xfrm>
            <a:off x="28714700" y="26417588"/>
            <a:ext cx="9067800" cy="5891212"/>
          </a:xfrm>
        </p:spPr>
        <p:txBody>
          <a:bodyPr/>
          <a:lstStyle/>
          <a:p>
            <a:pPr marL="273050" indent="-273050">
              <a:spcBef>
                <a:spcPct val="0"/>
              </a:spcBef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A5445547-2ADB-BF02-10A6-B2EBD4083741}"/>
              </a:ext>
            </a:extLst>
          </p:cNvPr>
          <p:cNvSpPr>
            <a:spLocks noGrp="1"/>
          </p:cNvSpPr>
          <p:nvPr>
            <p:ph sz="quarter" idx="57"/>
          </p:nvPr>
        </p:nvSpPr>
        <p:spPr>
          <a:xfrm>
            <a:off x="10309225" y="20615275"/>
            <a:ext cx="17786350" cy="65246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9195A997-0CC7-B07E-2F2F-597D7A0B1D16}"/>
              </a:ext>
            </a:extLst>
          </p:cNvPr>
          <p:cNvSpPr>
            <a:spLocks noGrp="1"/>
          </p:cNvSpPr>
          <p:nvPr>
            <p:ph sz="quarter" idx="58"/>
          </p:nvPr>
        </p:nvSpPr>
        <p:spPr>
          <a:xfrm>
            <a:off x="10313988" y="27081163"/>
            <a:ext cx="17776825" cy="65246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453" name="Title 21">
            <a:extLst>
              <a:ext uri="{FF2B5EF4-FFF2-40B4-BE49-F238E27FC236}">
                <a16:creationId xmlns:a16="http://schemas.microsoft.com/office/drawing/2014/main" id="{FF15D77B-3959-6272-9FC2-EC3F2728D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91200" y="457200"/>
            <a:ext cx="26974800" cy="3200400"/>
          </a:xfrm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454" name="Text Placeholder 22">
            <a:extLst>
              <a:ext uri="{FF2B5EF4-FFF2-40B4-BE49-F238E27FC236}">
                <a16:creationId xmlns:a16="http://schemas.microsoft.com/office/drawing/2014/main" id="{CDA415A3-FF38-38F3-6153-D0845229C51B}"/>
              </a:ext>
            </a:extLst>
          </p:cNvPr>
          <p:cNvSpPr>
            <a:spLocks noGrp="1" noChangeArrowheads="1"/>
          </p:cNvSpPr>
          <p:nvPr>
            <p:ph type="body" sz="quarter" idx="59"/>
          </p:nvPr>
        </p:nvSpPr>
        <p:spPr>
          <a:xfrm>
            <a:off x="5791200" y="3886200"/>
            <a:ext cx="26974800" cy="1828800"/>
          </a:xfrm>
        </p:spPr>
        <p:txBody>
          <a:bodyPr/>
          <a:lstStyle/>
          <a:p>
            <a:pPr marL="0" indent="0"/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Placeholder 1">
            <a:extLst>
              <a:ext uri="{FF2B5EF4-FFF2-40B4-BE49-F238E27FC236}">
                <a16:creationId xmlns:a16="http://schemas.microsoft.com/office/drawing/2014/main" id="{5E5A765C-B003-ABC0-E115-721E1FDBB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1200" y="6846888"/>
            <a:ext cx="9032875" cy="838200"/>
          </a:xfrm>
          <a:ln>
            <a:miter lim="800000"/>
            <a:headEnd/>
            <a:tailEnd/>
          </a:ln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9458" name="Text Placeholder 2">
            <a:extLst>
              <a:ext uri="{FF2B5EF4-FFF2-40B4-BE49-F238E27FC236}">
                <a16:creationId xmlns:a16="http://schemas.microsoft.com/office/drawing/2014/main" id="{B0247780-6DAB-9F7A-8518-39BE440273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756900" y="6846888"/>
            <a:ext cx="16979900" cy="838200"/>
          </a:xfrm>
          <a:ln>
            <a:miter lim="800000"/>
            <a:headEnd/>
            <a:tailEnd/>
          </a:ln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9459" name="Text Placeholder 3">
            <a:extLst>
              <a:ext uri="{FF2B5EF4-FFF2-40B4-BE49-F238E27FC236}">
                <a16:creationId xmlns:a16="http://schemas.microsoft.com/office/drawing/2014/main" id="{E9A9FD80-CA85-A845-CA89-7523C992C509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711200" y="15141575"/>
            <a:ext cx="9032875" cy="784225"/>
          </a:xfrm>
          <a:ln>
            <a:miter lim="800000"/>
            <a:headEnd/>
            <a:tailEnd/>
          </a:ln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9856A07-7A60-6658-4E9B-7025EABBBC73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10763250" y="10047288"/>
            <a:ext cx="16884650" cy="65405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461" name="Text Placeholder 5">
            <a:extLst>
              <a:ext uri="{FF2B5EF4-FFF2-40B4-BE49-F238E27FC236}">
                <a16:creationId xmlns:a16="http://schemas.microsoft.com/office/drawing/2014/main" id="{BBF60AA2-6A80-0B87-BA1C-E61184B376F0}"/>
              </a:ext>
            </a:extLst>
          </p:cNvPr>
          <p:cNvSpPr>
            <a:spLocks noGrp="1" noChangeArrowheads="1"/>
          </p:cNvSpPr>
          <p:nvPr>
            <p:ph type="body" sz="quarter" idx="35"/>
          </p:nvPr>
        </p:nvSpPr>
        <p:spPr>
          <a:xfrm>
            <a:off x="711200" y="7870825"/>
            <a:ext cx="9067800" cy="6596063"/>
          </a:xfrm>
        </p:spPr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9462" name="Text Placeholder 6">
            <a:extLst>
              <a:ext uri="{FF2B5EF4-FFF2-40B4-BE49-F238E27FC236}">
                <a16:creationId xmlns:a16="http://schemas.microsoft.com/office/drawing/2014/main" id="{A33FFCA0-5984-2B64-036A-5D380E329844}"/>
              </a:ext>
            </a:extLst>
          </p:cNvPr>
          <p:cNvSpPr>
            <a:spLocks noGrp="1" noChangeArrowheads="1"/>
          </p:cNvSpPr>
          <p:nvPr>
            <p:ph type="body" sz="quarter" idx="36"/>
          </p:nvPr>
        </p:nvSpPr>
        <p:spPr>
          <a:xfrm>
            <a:off x="711200" y="16143288"/>
            <a:ext cx="9067800" cy="8686800"/>
          </a:xfrm>
        </p:spPr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9463" name="Text Placeholder 7">
            <a:extLst>
              <a:ext uri="{FF2B5EF4-FFF2-40B4-BE49-F238E27FC236}">
                <a16:creationId xmlns:a16="http://schemas.microsoft.com/office/drawing/2014/main" id="{2B84F2CE-4BA4-FD26-C205-440424CCEED2}"/>
              </a:ext>
            </a:extLst>
          </p:cNvPr>
          <p:cNvSpPr>
            <a:spLocks noGrp="1" noChangeArrowheads="1"/>
          </p:cNvSpPr>
          <p:nvPr>
            <p:ph type="body" sz="quarter" idx="37"/>
          </p:nvPr>
        </p:nvSpPr>
        <p:spPr>
          <a:xfrm>
            <a:off x="10756900" y="7913688"/>
            <a:ext cx="16979900" cy="1828800"/>
          </a:xfrm>
        </p:spPr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9464" name="Text Placeholder 8">
            <a:extLst>
              <a:ext uri="{FF2B5EF4-FFF2-40B4-BE49-F238E27FC236}">
                <a16:creationId xmlns:a16="http://schemas.microsoft.com/office/drawing/2014/main" id="{C7FDE88E-E216-1F0D-A8CD-B7F0CCE477A7}"/>
              </a:ext>
            </a:extLst>
          </p:cNvPr>
          <p:cNvSpPr>
            <a:spLocks noGrp="1"/>
          </p:cNvSpPr>
          <p:nvPr>
            <p:ph type="body" idx="39"/>
          </p:nvPr>
        </p:nvSpPr>
        <p:spPr>
          <a:xfrm>
            <a:off x="711200" y="25396825"/>
            <a:ext cx="9032875" cy="773113"/>
          </a:xfrm>
          <a:ln>
            <a:miter lim="800000"/>
            <a:headEnd/>
            <a:tailEnd/>
          </a:ln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9465" name="Text Placeholder 9">
            <a:extLst>
              <a:ext uri="{FF2B5EF4-FFF2-40B4-BE49-F238E27FC236}">
                <a16:creationId xmlns:a16="http://schemas.microsoft.com/office/drawing/2014/main" id="{0D36F5DB-E39B-A258-F5F8-6F1EF36B976C}"/>
              </a:ext>
            </a:extLst>
          </p:cNvPr>
          <p:cNvSpPr>
            <a:spLocks noGrp="1" noChangeArrowheads="1"/>
          </p:cNvSpPr>
          <p:nvPr>
            <p:ph type="body" sz="quarter" idx="40"/>
          </p:nvPr>
        </p:nvSpPr>
        <p:spPr>
          <a:xfrm>
            <a:off x="711200" y="26419175"/>
            <a:ext cx="9067800" cy="5965825"/>
          </a:xfrm>
        </p:spPr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9466" name="Chart Placeholder 10">
            <a:extLst>
              <a:ext uri="{FF2B5EF4-FFF2-40B4-BE49-F238E27FC236}">
                <a16:creationId xmlns:a16="http://schemas.microsoft.com/office/drawing/2014/main" id="{7C7F145F-5942-4A44-D8D5-038FA7075621}"/>
              </a:ext>
            </a:extLst>
          </p:cNvPr>
          <p:cNvSpPr>
            <a:spLocks noGrp="1" noChangeArrowheads="1" noTextEdit="1"/>
          </p:cNvSpPr>
          <p:nvPr>
            <p:ph type="chart" sz="quarter" idx="46"/>
          </p:nvPr>
        </p:nvSpPr>
        <p:spPr>
          <a:xfrm>
            <a:off x="10763250" y="10896600"/>
            <a:ext cx="16884650" cy="93392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7" name="Table Placeholder 11">
            <a:extLst>
              <a:ext uri="{FF2B5EF4-FFF2-40B4-BE49-F238E27FC236}">
                <a16:creationId xmlns:a16="http://schemas.microsoft.com/office/drawing/2014/main" id="{2CF25F01-DB85-6736-2D0C-9785C00957C2}"/>
              </a:ext>
            </a:extLst>
          </p:cNvPr>
          <p:cNvSpPr>
            <a:spLocks noGrp="1" noChangeArrowheads="1" noTextEdit="1"/>
          </p:cNvSpPr>
          <p:nvPr>
            <p:ph type="tbl" sz="quarter" idx="48"/>
          </p:nvPr>
        </p:nvSpPr>
        <p:spPr>
          <a:xfrm>
            <a:off x="10756900" y="21477288"/>
            <a:ext cx="16986250" cy="5094287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8" name="Chart Placeholder 12">
            <a:extLst>
              <a:ext uri="{FF2B5EF4-FFF2-40B4-BE49-F238E27FC236}">
                <a16:creationId xmlns:a16="http://schemas.microsoft.com/office/drawing/2014/main" id="{ED403A65-12EA-884E-6CA2-C319639E29E9}"/>
              </a:ext>
            </a:extLst>
          </p:cNvPr>
          <p:cNvSpPr>
            <a:spLocks noGrp="1" noChangeArrowheads="1" noTextEdit="1"/>
          </p:cNvSpPr>
          <p:nvPr>
            <p:ph type="chart" sz="quarter" idx="50"/>
          </p:nvPr>
        </p:nvSpPr>
        <p:spPr>
          <a:xfrm>
            <a:off x="10756900" y="27943175"/>
            <a:ext cx="16979900" cy="44418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42C30252-27FF-D3EC-9BAA-8220EA760C07}"/>
              </a:ext>
            </a:extLst>
          </p:cNvPr>
          <p:cNvSpPr>
            <a:spLocks noGrp="1"/>
          </p:cNvSpPr>
          <p:nvPr>
            <p:ph sz="quarter" idx="57"/>
          </p:nvPr>
        </p:nvSpPr>
        <p:spPr>
          <a:xfrm>
            <a:off x="10756900" y="20627975"/>
            <a:ext cx="16986250" cy="65405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6DFA98EF-E8FD-FDD0-0A87-5F8472442667}"/>
              </a:ext>
            </a:extLst>
          </p:cNvPr>
          <p:cNvSpPr>
            <a:spLocks noGrp="1"/>
          </p:cNvSpPr>
          <p:nvPr>
            <p:ph sz="quarter" idx="58"/>
          </p:nvPr>
        </p:nvSpPr>
        <p:spPr>
          <a:xfrm>
            <a:off x="10756900" y="27093863"/>
            <a:ext cx="16979900" cy="65405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471" name="Text Placeholder 15">
            <a:extLst>
              <a:ext uri="{FF2B5EF4-FFF2-40B4-BE49-F238E27FC236}">
                <a16:creationId xmlns:a16="http://schemas.microsoft.com/office/drawing/2014/main" id="{D220B00E-E404-ECFA-8C7B-674B619871FC}"/>
              </a:ext>
            </a:extLst>
          </p:cNvPr>
          <p:cNvSpPr>
            <a:spLocks noGrp="1"/>
          </p:cNvSpPr>
          <p:nvPr>
            <p:ph type="body" idx="51"/>
          </p:nvPr>
        </p:nvSpPr>
        <p:spPr>
          <a:xfrm>
            <a:off x="28727400" y="6846888"/>
            <a:ext cx="9055100" cy="838200"/>
          </a:xfrm>
          <a:ln>
            <a:miter lim="800000"/>
            <a:headEnd/>
            <a:tailEnd/>
          </a:ln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9472" name="Text Placeholder 16">
            <a:extLst>
              <a:ext uri="{FF2B5EF4-FFF2-40B4-BE49-F238E27FC236}">
                <a16:creationId xmlns:a16="http://schemas.microsoft.com/office/drawing/2014/main" id="{FDB49D93-0460-AF0D-529D-07B637662E29}"/>
              </a:ext>
            </a:extLst>
          </p:cNvPr>
          <p:cNvSpPr>
            <a:spLocks noGrp="1"/>
          </p:cNvSpPr>
          <p:nvPr>
            <p:ph type="body" idx="52"/>
          </p:nvPr>
        </p:nvSpPr>
        <p:spPr>
          <a:xfrm>
            <a:off x="28749625" y="15141575"/>
            <a:ext cx="9032875" cy="784225"/>
          </a:xfrm>
          <a:ln>
            <a:miter lim="800000"/>
            <a:headEnd/>
            <a:tailEnd/>
          </a:ln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9473" name="Text Placeholder 17">
            <a:extLst>
              <a:ext uri="{FF2B5EF4-FFF2-40B4-BE49-F238E27FC236}">
                <a16:creationId xmlns:a16="http://schemas.microsoft.com/office/drawing/2014/main" id="{6AC55205-475C-00F7-BBBA-95EF4DFBAE0C}"/>
              </a:ext>
            </a:extLst>
          </p:cNvPr>
          <p:cNvSpPr>
            <a:spLocks noGrp="1" noChangeArrowheads="1"/>
          </p:cNvSpPr>
          <p:nvPr>
            <p:ph type="body" sz="quarter" idx="53"/>
          </p:nvPr>
        </p:nvSpPr>
        <p:spPr>
          <a:xfrm>
            <a:off x="28727400" y="7870825"/>
            <a:ext cx="9144000" cy="6596063"/>
          </a:xfrm>
        </p:spPr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9474" name="Text Placeholder 18">
            <a:extLst>
              <a:ext uri="{FF2B5EF4-FFF2-40B4-BE49-F238E27FC236}">
                <a16:creationId xmlns:a16="http://schemas.microsoft.com/office/drawing/2014/main" id="{7C4D671D-EAC3-6FC9-4DA5-1190F6D1D0F6}"/>
              </a:ext>
            </a:extLst>
          </p:cNvPr>
          <p:cNvSpPr>
            <a:spLocks noGrp="1" noChangeArrowheads="1"/>
          </p:cNvSpPr>
          <p:nvPr>
            <p:ph type="body" sz="quarter" idx="54"/>
          </p:nvPr>
        </p:nvSpPr>
        <p:spPr>
          <a:xfrm>
            <a:off x="28727400" y="16143288"/>
            <a:ext cx="9067800" cy="8686800"/>
          </a:xfrm>
        </p:spPr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9475" name="Text Placeholder 19">
            <a:extLst>
              <a:ext uri="{FF2B5EF4-FFF2-40B4-BE49-F238E27FC236}">
                <a16:creationId xmlns:a16="http://schemas.microsoft.com/office/drawing/2014/main" id="{E2D05DE1-3F4B-9AB4-6A56-705EF735CF8C}"/>
              </a:ext>
            </a:extLst>
          </p:cNvPr>
          <p:cNvSpPr>
            <a:spLocks noGrp="1"/>
          </p:cNvSpPr>
          <p:nvPr>
            <p:ph type="body" idx="55"/>
          </p:nvPr>
        </p:nvSpPr>
        <p:spPr>
          <a:xfrm>
            <a:off x="28749625" y="25396825"/>
            <a:ext cx="9032875" cy="773113"/>
          </a:xfrm>
          <a:ln>
            <a:miter lim="800000"/>
            <a:headEnd/>
            <a:tailEnd/>
          </a:ln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9476" name="Text Placeholder 20">
            <a:extLst>
              <a:ext uri="{FF2B5EF4-FFF2-40B4-BE49-F238E27FC236}">
                <a16:creationId xmlns:a16="http://schemas.microsoft.com/office/drawing/2014/main" id="{E0A80A56-CEFA-08B2-79E9-987AEE155546}"/>
              </a:ext>
            </a:extLst>
          </p:cNvPr>
          <p:cNvSpPr>
            <a:spLocks noGrp="1" noChangeArrowheads="1"/>
          </p:cNvSpPr>
          <p:nvPr>
            <p:ph type="body" sz="quarter" idx="56"/>
          </p:nvPr>
        </p:nvSpPr>
        <p:spPr>
          <a:xfrm>
            <a:off x="28727400" y="26419175"/>
            <a:ext cx="9067800" cy="5965825"/>
          </a:xfrm>
        </p:spPr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9477" name="Title 21">
            <a:extLst>
              <a:ext uri="{FF2B5EF4-FFF2-40B4-BE49-F238E27FC236}">
                <a16:creationId xmlns:a16="http://schemas.microsoft.com/office/drawing/2014/main" id="{CE70EFA9-71AA-07B6-A9D0-952C7ABAC4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15000" y="457200"/>
            <a:ext cx="26898600" cy="3429000"/>
          </a:xfrm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9478" name="Text Placeholder 22">
            <a:extLst>
              <a:ext uri="{FF2B5EF4-FFF2-40B4-BE49-F238E27FC236}">
                <a16:creationId xmlns:a16="http://schemas.microsoft.com/office/drawing/2014/main" id="{EC73E624-A2D4-0880-B79F-3C209FDA98D7}"/>
              </a:ext>
            </a:extLst>
          </p:cNvPr>
          <p:cNvSpPr>
            <a:spLocks noGrp="1" noChangeArrowheads="1"/>
          </p:cNvSpPr>
          <p:nvPr>
            <p:ph type="body" sz="quarter" idx="59"/>
          </p:nvPr>
        </p:nvSpPr>
        <p:spPr>
          <a:xfrm>
            <a:off x="5715000" y="4038600"/>
            <a:ext cx="26898600" cy="1828800"/>
          </a:xfrm>
        </p:spPr>
        <p:txBody>
          <a:bodyPr/>
          <a:lstStyle/>
          <a:p>
            <a:pPr marL="0" indent="0"/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3AB0A2D-485C-39BE-48A1-3163906D0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788" y="7097713"/>
            <a:ext cx="9551987" cy="8382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F1F30F-8391-7B85-FB0A-A3134A4A49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515600" y="7086600"/>
            <a:ext cx="17321213" cy="860425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D019DD-0656-4820-4747-A5CEB397F97A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458788" y="15392400"/>
            <a:ext cx="9551987" cy="784225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1AB832-E5B9-4F81-26BA-D0B7DF69A202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10515600" y="10298113"/>
            <a:ext cx="17373600" cy="65246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485" name="Text Placeholder 5">
            <a:extLst>
              <a:ext uri="{FF2B5EF4-FFF2-40B4-BE49-F238E27FC236}">
                <a16:creationId xmlns:a16="http://schemas.microsoft.com/office/drawing/2014/main" id="{6228B5FC-BF0C-227A-C8FC-20E935D70178}"/>
              </a:ext>
            </a:extLst>
          </p:cNvPr>
          <p:cNvSpPr>
            <a:spLocks noGrp="1" noChangeArrowheads="1"/>
          </p:cNvSpPr>
          <p:nvPr>
            <p:ph type="body" sz="quarter" idx="35"/>
          </p:nvPr>
        </p:nvSpPr>
        <p:spPr>
          <a:xfrm>
            <a:off x="457200" y="8207375"/>
            <a:ext cx="9588500" cy="6597650"/>
          </a:xfrm>
        </p:spPr>
        <p:txBody>
          <a:bodyPr/>
          <a:lstStyle/>
          <a:p>
            <a:pPr marL="273050" indent="-273050"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0486" name="Text Placeholder 6">
            <a:extLst>
              <a:ext uri="{FF2B5EF4-FFF2-40B4-BE49-F238E27FC236}">
                <a16:creationId xmlns:a16="http://schemas.microsoft.com/office/drawing/2014/main" id="{EB0E4B2A-C61A-2CA4-5909-28720F438AD5}"/>
              </a:ext>
            </a:extLst>
          </p:cNvPr>
          <p:cNvSpPr>
            <a:spLocks noGrp="1" noChangeArrowheads="1"/>
          </p:cNvSpPr>
          <p:nvPr>
            <p:ph type="body" sz="quarter" idx="36"/>
          </p:nvPr>
        </p:nvSpPr>
        <p:spPr>
          <a:xfrm>
            <a:off x="457200" y="16436975"/>
            <a:ext cx="9588500" cy="8686800"/>
          </a:xfrm>
        </p:spPr>
        <p:txBody>
          <a:bodyPr/>
          <a:lstStyle/>
          <a:p>
            <a:pPr marL="273050" indent="-273050"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0487" name="Text Placeholder 7">
            <a:extLst>
              <a:ext uri="{FF2B5EF4-FFF2-40B4-BE49-F238E27FC236}">
                <a16:creationId xmlns:a16="http://schemas.microsoft.com/office/drawing/2014/main" id="{1EB0F097-D17C-07F4-9295-733FCD8AD9B0}"/>
              </a:ext>
            </a:extLst>
          </p:cNvPr>
          <p:cNvSpPr>
            <a:spLocks noGrp="1" noChangeArrowheads="1"/>
          </p:cNvSpPr>
          <p:nvPr>
            <p:ph type="body" sz="quarter" idx="37"/>
          </p:nvPr>
        </p:nvSpPr>
        <p:spPr>
          <a:xfrm>
            <a:off x="10567988" y="8207375"/>
            <a:ext cx="17268825" cy="1828800"/>
          </a:xfrm>
        </p:spPr>
        <p:txBody>
          <a:bodyPr/>
          <a:lstStyle/>
          <a:p>
            <a:pPr marL="273050" indent="-273050"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352FA2A-665B-A295-79A8-4CFAA8BD43CB}"/>
              </a:ext>
            </a:extLst>
          </p:cNvPr>
          <p:cNvSpPr>
            <a:spLocks noGrp="1"/>
          </p:cNvSpPr>
          <p:nvPr>
            <p:ph type="body" idx="39"/>
          </p:nvPr>
        </p:nvSpPr>
        <p:spPr>
          <a:xfrm>
            <a:off x="458788" y="25646063"/>
            <a:ext cx="9551987" cy="773112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en-US"/>
          </a:p>
        </p:txBody>
      </p:sp>
      <p:sp>
        <p:nvSpPr>
          <p:cNvPr id="20489" name="Text Placeholder 9">
            <a:extLst>
              <a:ext uri="{FF2B5EF4-FFF2-40B4-BE49-F238E27FC236}">
                <a16:creationId xmlns:a16="http://schemas.microsoft.com/office/drawing/2014/main" id="{9A5809A2-3E6A-9BF3-5D9E-40E3AA5DC7AF}"/>
              </a:ext>
            </a:extLst>
          </p:cNvPr>
          <p:cNvSpPr>
            <a:spLocks noGrp="1" noChangeArrowheads="1"/>
          </p:cNvSpPr>
          <p:nvPr>
            <p:ph type="body" sz="quarter" idx="40"/>
          </p:nvPr>
        </p:nvSpPr>
        <p:spPr>
          <a:xfrm>
            <a:off x="457200" y="26681113"/>
            <a:ext cx="9588500" cy="5551487"/>
          </a:xfrm>
        </p:spPr>
        <p:txBody>
          <a:bodyPr/>
          <a:lstStyle/>
          <a:p>
            <a:pPr marL="273050" indent="-273050"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0490" name="Chart Placeholder 10">
            <a:extLst>
              <a:ext uri="{FF2B5EF4-FFF2-40B4-BE49-F238E27FC236}">
                <a16:creationId xmlns:a16="http://schemas.microsoft.com/office/drawing/2014/main" id="{0E3B71C7-232D-5E4C-305D-850CC6C01391}"/>
              </a:ext>
            </a:extLst>
          </p:cNvPr>
          <p:cNvSpPr>
            <a:spLocks noGrp="1" noChangeArrowheads="1" noTextEdit="1"/>
          </p:cNvSpPr>
          <p:nvPr>
            <p:ph type="chart" sz="quarter" idx="46"/>
          </p:nvPr>
        </p:nvSpPr>
        <p:spPr>
          <a:xfrm>
            <a:off x="10515600" y="11147425"/>
            <a:ext cx="17373600" cy="93392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1" name="Table Placeholder 11">
            <a:extLst>
              <a:ext uri="{FF2B5EF4-FFF2-40B4-BE49-F238E27FC236}">
                <a16:creationId xmlns:a16="http://schemas.microsoft.com/office/drawing/2014/main" id="{CB79D82B-CCB2-A93F-60F1-01CC78C658A6}"/>
              </a:ext>
            </a:extLst>
          </p:cNvPr>
          <p:cNvSpPr>
            <a:spLocks noGrp="1" noChangeArrowheads="1" noTextEdit="1"/>
          </p:cNvSpPr>
          <p:nvPr>
            <p:ph type="tbl" sz="quarter" idx="48"/>
          </p:nvPr>
        </p:nvSpPr>
        <p:spPr>
          <a:xfrm>
            <a:off x="10463213" y="21728113"/>
            <a:ext cx="17478375" cy="5094287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2" name="Chart Placeholder 12">
            <a:extLst>
              <a:ext uri="{FF2B5EF4-FFF2-40B4-BE49-F238E27FC236}">
                <a16:creationId xmlns:a16="http://schemas.microsoft.com/office/drawing/2014/main" id="{E96EA15F-A225-C661-E4F2-42C1F4EB48CC}"/>
              </a:ext>
            </a:extLst>
          </p:cNvPr>
          <p:cNvSpPr>
            <a:spLocks noGrp="1" noChangeArrowheads="1" noTextEdit="1"/>
          </p:cNvSpPr>
          <p:nvPr>
            <p:ph type="chart" sz="quarter" idx="50"/>
          </p:nvPr>
        </p:nvSpPr>
        <p:spPr>
          <a:xfrm>
            <a:off x="10463213" y="28194000"/>
            <a:ext cx="17478375" cy="40386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EFB9350-C9D2-C36E-06A4-DF4D944A0E53}"/>
              </a:ext>
            </a:extLst>
          </p:cNvPr>
          <p:cNvSpPr>
            <a:spLocks noGrp="1"/>
          </p:cNvSpPr>
          <p:nvPr>
            <p:ph type="body" idx="51"/>
          </p:nvPr>
        </p:nvSpPr>
        <p:spPr>
          <a:xfrm>
            <a:off x="28346400" y="7086600"/>
            <a:ext cx="9599613" cy="849313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4CFC89D-C38B-9F1E-4660-3D9D9881D975}"/>
              </a:ext>
            </a:extLst>
          </p:cNvPr>
          <p:cNvSpPr>
            <a:spLocks noGrp="1"/>
          </p:cNvSpPr>
          <p:nvPr>
            <p:ph type="body" idx="52"/>
          </p:nvPr>
        </p:nvSpPr>
        <p:spPr>
          <a:xfrm>
            <a:off x="28359100" y="15392400"/>
            <a:ext cx="9586913" cy="784225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en-US"/>
          </a:p>
        </p:txBody>
      </p:sp>
      <p:sp>
        <p:nvSpPr>
          <p:cNvPr id="20495" name="Text Placeholder 15">
            <a:extLst>
              <a:ext uri="{FF2B5EF4-FFF2-40B4-BE49-F238E27FC236}">
                <a16:creationId xmlns:a16="http://schemas.microsoft.com/office/drawing/2014/main" id="{62938D4C-C515-97A8-B00F-604554DFAC8F}"/>
              </a:ext>
            </a:extLst>
          </p:cNvPr>
          <p:cNvSpPr>
            <a:spLocks noGrp="1" noChangeArrowheads="1"/>
          </p:cNvSpPr>
          <p:nvPr>
            <p:ph type="body" sz="quarter" idx="53"/>
          </p:nvPr>
        </p:nvSpPr>
        <p:spPr>
          <a:xfrm>
            <a:off x="28400375" y="8207375"/>
            <a:ext cx="9623425" cy="6597650"/>
          </a:xfrm>
        </p:spPr>
        <p:txBody>
          <a:bodyPr/>
          <a:lstStyle/>
          <a:p>
            <a:pPr marL="273050" indent="-273050"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0496" name="Text Placeholder 16">
            <a:extLst>
              <a:ext uri="{FF2B5EF4-FFF2-40B4-BE49-F238E27FC236}">
                <a16:creationId xmlns:a16="http://schemas.microsoft.com/office/drawing/2014/main" id="{9EA1A182-98DD-35E6-4D60-71C50E783CB9}"/>
              </a:ext>
            </a:extLst>
          </p:cNvPr>
          <p:cNvSpPr>
            <a:spLocks noGrp="1" noChangeArrowheads="1"/>
          </p:cNvSpPr>
          <p:nvPr>
            <p:ph type="body" sz="quarter" idx="54"/>
          </p:nvPr>
        </p:nvSpPr>
        <p:spPr>
          <a:xfrm>
            <a:off x="28400375" y="16436975"/>
            <a:ext cx="9623425" cy="8686800"/>
          </a:xfrm>
        </p:spPr>
        <p:txBody>
          <a:bodyPr/>
          <a:lstStyle/>
          <a:p>
            <a:pPr marL="273050" indent="-273050"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619F519-FD7D-CD85-0D70-3E2EA0654D6D}"/>
              </a:ext>
            </a:extLst>
          </p:cNvPr>
          <p:cNvSpPr>
            <a:spLocks noGrp="1"/>
          </p:cNvSpPr>
          <p:nvPr>
            <p:ph type="body" idx="55"/>
          </p:nvPr>
        </p:nvSpPr>
        <p:spPr>
          <a:xfrm>
            <a:off x="28359100" y="25646063"/>
            <a:ext cx="9586913" cy="773112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en-US"/>
          </a:p>
        </p:txBody>
      </p:sp>
      <p:sp>
        <p:nvSpPr>
          <p:cNvPr id="20498" name="Text Placeholder 18">
            <a:extLst>
              <a:ext uri="{FF2B5EF4-FFF2-40B4-BE49-F238E27FC236}">
                <a16:creationId xmlns:a16="http://schemas.microsoft.com/office/drawing/2014/main" id="{0F45D9CA-87A2-4CA3-CB7A-5446A32FEB4A}"/>
              </a:ext>
            </a:extLst>
          </p:cNvPr>
          <p:cNvSpPr>
            <a:spLocks noGrp="1" noChangeArrowheads="1"/>
          </p:cNvSpPr>
          <p:nvPr>
            <p:ph type="body" sz="quarter" idx="56"/>
          </p:nvPr>
        </p:nvSpPr>
        <p:spPr>
          <a:xfrm>
            <a:off x="28400375" y="26681113"/>
            <a:ext cx="9623425" cy="5551487"/>
          </a:xfrm>
        </p:spPr>
        <p:txBody>
          <a:bodyPr/>
          <a:lstStyle/>
          <a:p>
            <a:pPr marL="273050" indent="-273050">
              <a:buFont typeface="Arial" panose="020B0604020202020204" pitchFamily="34" charset="0"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44873900-0996-A46C-7CCE-B1CB5D800803}"/>
              </a:ext>
            </a:extLst>
          </p:cNvPr>
          <p:cNvSpPr>
            <a:spLocks noGrp="1"/>
          </p:cNvSpPr>
          <p:nvPr>
            <p:ph sz="quarter" idx="57"/>
          </p:nvPr>
        </p:nvSpPr>
        <p:spPr>
          <a:xfrm>
            <a:off x="10463213" y="20878800"/>
            <a:ext cx="17478375" cy="65246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F3FBD4F6-81FE-9CC5-324C-A6F5AD467FC5}"/>
              </a:ext>
            </a:extLst>
          </p:cNvPr>
          <p:cNvSpPr>
            <a:spLocks noGrp="1"/>
          </p:cNvSpPr>
          <p:nvPr>
            <p:ph sz="quarter" idx="58"/>
          </p:nvPr>
        </p:nvSpPr>
        <p:spPr>
          <a:xfrm>
            <a:off x="10463213" y="27344688"/>
            <a:ext cx="17478375" cy="65405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01" name="Title 21">
            <a:extLst>
              <a:ext uri="{FF2B5EF4-FFF2-40B4-BE49-F238E27FC236}">
                <a16:creationId xmlns:a16="http://schemas.microsoft.com/office/drawing/2014/main" id="{4509554D-5251-9597-4EC2-A15810B567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0502" name="Text Placeholder 22">
            <a:extLst>
              <a:ext uri="{FF2B5EF4-FFF2-40B4-BE49-F238E27FC236}">
                <a16:creationId xmlns:a16="http://schemas.microsoft.com/office/drawing/2014/main" id="{AAA4B5A7-7C33-CB3F-619A-E73E9628EF45}"/>
              </a:ext>
            </a:extLst>
          </p:cNvPr>
          <p:cNvSpPr>
            <a:spLocks noGrp="1" noChangeArrowheads="1"/>
          </p:cNvSpPr>
          <p:nvPr>
            <p:ph type="body" idx="59"/>
          </p:nvPr>
        </p:nvSpPr>
        <p:spPr/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0503" name="Picture Placeholder 23">
            <a:extLst>
              <a:ext uri="{FF2B5EF4-FFF2-40B4-BE49-F238E27FC236}">
                <a16:creationId xmlns:a16="http://schemas.microsoft.com/office/drawing/2014/main" id="{05C6AF5C-7069-D0DD-F52C-88E50EB4A803}"/>
              </a:ext>
            </a:extLst>
          </p:cNvPr>
          <p:cNvSpPr>
            <a:spLocks noGrp="1" noChangeArrowheads="1" noTextEdit="1"/>
          </p:cNvSpPr>
          <p:nvPr>
            <p:ph type="pic" sz="quarter" idx="60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Placeholder 1">
            <a:extLst>
              <a:ext uri="{FF2B5EF4-FFF2-40B4-BE49-F238E27FC236}">
                <a16:creationId xmlns:a16="http://schemas.microsoft.com/office/drawing/2014/main" id="{137E1A90-6548-E58C-5BA6-B905AEDC22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629400"/>
            <a:ext cx="9032875" cy="838200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1506" name="Text Placeholder 2">
            <a:extLst>
              <a:ext uri="{FF2B5EF4-FFF2-40B4-BE49-F238E27FC236}">
                <a16:creationId xmlns:a16="http://schemas.microsoft.com/office/drawing/2014/main" id="{34D3B503-2F58-1722-E5A5-601B4AFD43F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>
          <a:xfrm>
            <a:off x="10490200" y="6629400"/>
            <a:ext cx="17424400" cy="849313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1507" name="Text Placeholder 3">
            <a:extLst>
              <a:ext uri="{FF2B5EF4-FFF2-40B4-BE49-F238E27FC236}">
                <a16:creationId xmlns:a16="http://schemas.microsoft.com/office/drawing/2014/main" id="{5586A425-3455-B23D-2759-A3537F86A3B5}"/>
              </a:ext>
            </a:extLst>
          </p:cNvPr>
          <p:cNvSpPr>
            <a:spLocks noGrp="1" noChangeArrowheads="1"/>
          </p:cNvSpPr>
          <p:nvPr>
            <p:ph type="body" idx="12"/>
          </p:nvPr>
        </p:nvSpPr>
        <p:spPr>
          <a:xfrm>
            <a:off x="457200" y="14924088"/>
            <a:ext cx="9032875" cy="784225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3E53E5-64FB-5F96-74C7-4405EEDD9587}"/>
              </a:ext>
            </a:extLst>
          </p:cNvPr>
          <p:cNvSpPr>
            <a:spLocks noGrp="1"/>
          </p:cNvSpPr>
          <p:nvPr>
            <p:ph sz="quarter" idx="29"/>
          </p:nvPr>
        </p:nvSpPr>
        <p:spPr>
          <a:xfrm>
            <a:off x="10490200" y="9829800"/>
            <a:ext cx="17424400" cy="71913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509" name="Text Placeholder 5">
            <a:extLst>
              <a:ext uri="{FF2B5EF4-FFF2-40B4-BE49-F238E27FC236}">
                <a16:creationId xmlns:a16="http://schemas.microsoft.com/office/drawing/2014/main" id="{42E82852-9611-09E3-62CF-E4AEC66718BB}"/>
              </a:ext>
            </a:extLst>
          </p:cNvPr>
          <p:cNvSpPr>
            <a:spLocks noGrp="1" noChangeArrowheads="1"/>
          </p:cNvSpPr>
          <p:nvPr>
            <p:ph type="body" sz="quarter" idx="35"/>
          </p:nvPr>
        </p:nvSpPr>
        <p:spPr>
          <a:xfrm>
            <a:off x="457200" y="7739063"/>
            <a:ext cx="9067800" cy="6597650"/>
          </a:xfrm>
        </p:spPr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1510" name="Text Placeholder 6">
            <a:extLst>
              <a:ext uri="{FF2B5EF4-FFF2-40B4-BE49-F238E27FC236}">
                <a16:creationId xmlns:a16="http://schemas.microsoft.com/office/drawing/2014/main" id="{1F010ECF-C09C-655C-443B-E0EFE9CE4E05}"/>
              </a:ext>
            </a:extLst>
          </p:cNvPr>
          <p:cNvSpPr>
            <a:spLocks noGrp="1" noChangeArrowheads="1"/>
          </p:cNvSpPr>
          <p:nvPr>
            <p:ph type="body" sz="quarter" idx="36"/>
          </p:nvPr>
        </p:nvSpPr>
        <p:spPr>
          <a:xfrm>
            <a:off x="457200" y="15968663"/>
            <a:ext cx="9067800" cy="8686800"/>
          </a:xfrm>
        </p:spPr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1511" name="Text Placeholder 7">
            <a:extLst>
              <a:ext uri="{FF2B5EF4-FFF2-40B4-BE49-F238E27FC236}">
                <a16:creationId xmlns:a16="http://schemas.microsoft.com/office/drawing/2014/main" id="{D28149FE-4FBB-41CD-5229-69469FF2E600}"/>
              </a:ext>
            </a:extLst>
          </p:cNvPr>
          <p:cNvSpPr>
            <a:spLocks noGrp="1" noChangeArrowheads="1"/>
          </p:cNvSpPr>
          <p:nvPr>
            <p:ph type="body" sz="quarter" idx="37"/>
          </p:nvPr>
        </p:nvSpPr>
        <p:spPr>
          <a:xfrm>
            <a:off x="10490200" y="7739063"/>
            <a:ext cx="17424400" cy="1828800"/>
          </a:xfrm>
        </p:spPr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1512" name="Text Placeholder 8">
            <a:extLst>
              <a:ext uri="{FF2B5EF4-FFF2-40B4-BE49-F238E27FC236}">
                <a16:creationId xmlns:a16="http://schemas.microsoft.com/office/drawing/2014/main" id="{512626F4-8F08-DA61-0446-1121010559A1}"/>
              </a:ext>
            </a:extLst>
          </p:cNvPr>
          <p:cNvSpPr>
            <a:spLocks noGrp="1" noChangeArrowheads="1"/>
          </p:cNvSpPr>
          <p:nvPr>
            <p:ph type="body" idx="39"/>
          </p:nvPr>
        </p:nvSpPr>
        <p:spPr>
          <a:xfrm>
            <a:off x="457200" y="25179338"/>
            <a:ext cx="9032875" cy="771525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1513" name="Text Placeholder 9">
            <a:extLst>
              <a:ext uri="{FF2B5EF4-FFF2-40B4-BE49-F238E27FC236}">
                <a16:creationId xmlns:a16="http://schemas.microsoft.com/office/drawing/2014/main" id="{4F5E287B-63FE-1FDF-233B-1EBCA61B462A}"/>
              </a:ext>
            </a:extLst>
          </p:cNvPr>
          <p:cNvSpPr>
            <a:spLocks noGrp="1" noChangeArrowheads="1"/>
          </p:cNvSpPr>
          <p:nvPr>
            <p:ph type="body" sz="quarter" idx="40"/>
          </p:nvPr>
        </p:nvSpPr>
        <p:spPr/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1514" name="Chart Placeholder 10">
            <a:extLst>
              <a:ext uri="{FF2B5EF4-FFF2-40B4-BE49-F238E27FC236}">
                <a16:creationId xmlns:a16="http://schemas.microsoft.com/office/drawing/2014/main" id="{9C5D5FC5-6F2B-7A30-6CAC-A300A5646AD2}"/>
              </a:ext>
            </a:extLst>
          </p:cNvPr>
          <p:cNvSpPr>
            <a:spLocks noGrp="1" noChangeArrowheads="1" noTextEdit="1"/>
          </p:cNvSpPr>
          <p:nvPr>
            <p:ph type="chart" sz="quarter" idx="46"/>
          </p:nvPr>
        </p:nvSpPr>
        <p:spPr>
          <a:xfrm>
            <a:off x="10490200" y="10679113"/>
            <a:ext cx="17424400" cy="9339262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5" name="Table Placeholder 11">
            <a:extLst>
              <a:ext uri="{FF2B5EF4-FFF2-40B4-BE49-F238E27FC236}">
                <a16:creationId xmlns:a16="http://schemas.microsoft.com/office/drawing/2014/main" id="{3CFA4840-E1BA-645E-92A8-12635D90895D}"/>
              </a:ext>
            </a:extLst>
          </p:cNvPr>
          <p:cNvSpPr>
            <a:spLocks noGrp="1" noChangeArrowheads="1" noTextEdit="1"/>
          </p:cNvSpPr>
          <p:nvPr>
            <p:ph type="tbl" sz="quarter" idx="48"/>
          </p:nvPr>
        </p:nvSpPr>
        <p:spPr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Chart Placeholder 12">
            <a:extLst>
              <a:ext uri="{FF2B5EF4-FFF2-40B4-BE49-F238E27FC236}">
                <a16:creationId xmlns:a16="http://schemas.microsoft.com/office/drawing/2014/main" id="{62A8B724-0D7B-89AF-AF22-C8D34E8CC2DC}"/>
              </a:ext>
            </a:extLst>
          </p:cNvPr>
          <p:cNvSpPr>
            <a:spLocks noGrp="1" noChangeArrowheads="1" noTextEdit="1"/>
          </p:cNvSpPr>
          <p:nvPr>
            <p:ph type="chart" sz="quarter" idx="50"/>
          </p:nvPr>
        </p:nvSpPr>
        <p:spPr>
          <a:xfrm>
            <a:off x="10490200" y="27725688"/>
            <a:ext cx="17424400" cy="4583112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7" name="Text Placeholder 13">
            <a:extLst>
              <a:ext uri="{FF2B5EF4-FFF2-40B4-BE49-F238E27FC236}">
                <a16:creationId xmlns:a16="http://schemas.microsoft.com/office/drawing/2014/main" id="{F3E675EA-9595-2DB4-2FFE-15D46B926CF0}"/>
              </a:ext>
            </a:extLst>
          </p:cNvPr>
          <p:cNvSpPr>
            <a:spLocks noGrp="1" noChangeArrowheads="1"/>
          </p:cNvSpPr>
          <p:nvPr>
            <p:ph type="body" idx="51"/>
          </p:nvPr>
        </p:nvSpPr>
        <p:spPr>
          <a:xfrm>
            <a:off x="28956000" y="6629400"/>
            <a:ext cx="9067800" cy="838200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1518" name="Text Placeholder 14">
            <a:extLst>
              <a:ext uri="{FF2B5EF4-FFF2-40B4-BE49-F238E27FC236}">
                <a16:creationId xmlns:a16="http://schemas.microsoft.com/office/drawing/2014/main" id="{38B8AB18-7597-921A-D6B1-F1121FDA639D}"/>
              </a:ext>
            </a:extLst>
          </p:cNvPr>
          <p:cNvSpPr>
            <a:spLocks noGrp="1" noChangeArrowheads="1"/>
          </p:cNvSpPr>
          <p:nvPr>
            <p:ph type="body" idx="52"/>
          </p:nvPr>
        </p:nvSpPr>
        <p:spPr>
          <a:xfrm>
            <a:off x="28956000" y="14924088"/>
            <a:ext cx="9032875" cy="784225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1519" name="Text Placeholder 15">
            <a:extLst>
              <a:ext uri="{FF2B5EF4-FFF2-40B4-BE49-F238E27FC236}">
                <a16:creationId xmlns:a16="http://schemas.microsoft.com/office/drawing/2014/main" id="{C665EF7B-2517-1D4E-BD5B-E2EB642E5042}"/>
              </a:ext>
            </a:extLst>
          </p:cNvPr>
          <p:cNvSpPr>
            <a:spLocks noGrp="1" noChangeArrowheads="1"/>
          </p:cNvSpPr>
          <p:nvPr>
            <p:ph type="body" sz="quarter" idx="53"/>
          </p:nvPr>
        </p:nvSpPr>
        <p:spPr>
          <a:xfrm>
            <a:off x="28956000" y="7739063"/>
            <a:ext cx="9067800" cy="6597650"/>
          </a:xfrm>
        </p:spPr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1520" name="Text Placeholder 16">
            <a:extLst>
              <a:ext uri="{FF2B5EF4-FFF2-40B4-BE49-F238E27FC236}">
                <a16:creationId xmlns:a16="http://schemas.microsoft.com/office/drawing/2014/main" id="{4E20F444-B769-D9A2-4C16-3683CA71F623}"/>
              </a:ext>
            </a:extLst>
          </p:cNvPr>
          <p:cNvSpPr>
            <a:spLocks noGrp="1" noChangeArrowheads="1"/>
          </p:cNvSpPr>
          <p:nvPr>
            <p:ph type="body" sz="quarter" idx="54"/>
          </p:nvPr>
        </p:nvSpPr>
        <p:spPr>
          <a:xfrm>
            <a:off x="28956000" y="15968663"/>
            <a:ext cx="9067800" cy="8686800"/>
          </a:xfrm>
        </p:spPr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1521" name="Text Placeholder 17">
            <a:extLst>
              <a:ext uri="{FF2B5EF4-FFF2-40B4-BE49-F238E27FC236}">
                <a16:creationId xmlns:a16="http://schemas.microsoft.com/office/drawing/2014/main" id="{88D748D6-91F3-2C3B-9ECC-87826267B945}"/>
              </a:ext>
            </a:extLst>
          </p:cNvPr>
          <p:cNvSpPr>
            <a:spLocks noGrp="1" noChangeArrowheads="1"/>
          </p:cNvSpPr>
          <p:nvPr>
            <p:ph type="body" idx="55"/>
          </p:nvPr>
        </p:nvSpPr>
        <p:spPr>
          <a:xfrm>
            <a:off x="28956000" y="25179338"/>
            <a:ext cx="9032875" cy="771525"/>
          </a:xfrm>
          <a:ln w="9525"/>
          <a:extLst>
            <a:ext uri="{91240B29-F687-4F45-9708-019B960494DF}">
              <a14:hiddenLine xmlns:a14="http://schemas.microsoft.com/office/drawing/2010/main" w="1270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1522" name="Text Placeholder 18">
            <a:extLst>
              <a:ext uri="{FF2B5EF4-FFF2-40B4-BE49-F238E27FC236}">
                <a16:creationId xmlns:a16="http://schemas.microsoft.com/office/drawing/2014/main" id="{2780828F-167B-903A-EDEF-8D1BD8099517}"/>
              </a:ext>
            </a:extLst>
          </p:cNvPr>
          <p:cNvSpPr>
            <a:spLocks noGrp="1" noChangeArrowheads="1"/>
          </p:cNvSpPr>
          <p:nvPr>
            <p:ph type="body" sz="quarter" idx="56"/>
          </p:nvPr>
        </p:nvSpPr>
        <p:spPr>
          <a:xfrm>
            <a:off x="28956000" y="26212800"/>
            <a:ext cx="9067800" cy="6096000"/>
          </a:xfrm>
        </p:spPr>
        <p:txBody>
          <a:bodyPr/>
          <a:lstStyle/>
          <a:p>
            <a:pPr marL="273050" indent="-273050">
              <a:buFontTx/>
              <a:buChar char="•"/>
            </a:pPr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65D456B7-C380-B0B6-B2CF-2CAA83DE5365}"/>
              </a:ext>
            </a:extLst>
          </p:cNvPr>
          <p:cNvSpPr>
            <a:spLocks noGrp="1"/>
          </p:cNvSpPr>
          <p:nvPr>
            <p:ph sz="quarter" idx="57"/>
          </p:nvPr>
        </p:nvSpPr>
        <p:spPr>
          <a:xfrm>
            <a:off x="10490200" y="20410488"/>
            <a:ext cx="17424400" cy="719137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1230A5E5-3401-FFDB-0594-A986669825DE}"/>
              </a:ext>
            </a:extLst>
          </p:cNvPr>
          <p:cNvSpPr>
            <a:spLocks noGrp="1"/>
          </p:cNvSpPr>
          <p:nvPr>
            <p:ph sz="quarter" idx="58"/>
          </p:nvPr>
        </p:nvSpPr>
        <p:spPr>
          <a:xfrm>
            <a:off x="10490200" y="26876375"/>
            <a:ext cx="17424400" cy="71913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525" name="Title 21">
            <a:extLst>
              <a:ext uri="{FF2B5EF4-FFF2-40B4-BE49-F238E27FC236}">
                <a16:creationId xmlns:a16="http://schemas.microsoft.com/office/drawing/2014/main" id="{4ADC4F26-D4D3-EDCB-53D2-E3F0E1DD71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  <p:sp>
        <p:nvSpPr>
          <p:cNvPr id="21526" name="Text Placeholder 22">
            <a:extLst>
              <a:ext uri="{FF2B5EF4-FFF2-40B4-BE49-F238E27FC236}">
                <a16:creationId xmlns:a16="http://schemas.microsoft.com/office/drawing/2014/main" id="{C9AEAB19-8D4A-D0FE-818D-C2392FE29704}"/>
              </a:ext>
            </a:extLst>
          </p:cNvPr>
          <p:cNvSpPr>
            <a:spLocks noGrp="1" noChangeArrowheads="1"/>
          </p:cNvSpPr>
          <p:nvPr>
            <p:ph type="body" sz="quarter" idx="59"/>
          </p:nvPr>
        </p:nvSpPr>
        <p:spPr/>
        <p:txBody>
          <a:bodyPr/>
          <a:lstStyle/>
          <a:p>
            <a:pPr marL="0" indent="0"/>
            <a:endParaRPr lang="en-US" altLang="en-US">
              <a:latin typeface="Helvetica" pitchFamily="2" charset="0"/>
              <a:ea typeface="ヒラギノ角ゴ Pro W3" pitchFamily="34" charset="-128"/>
              <a:cs typeface="Helvetica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BCH and 1 Logo - RED">
  <a:themeElements>
    <a:clrScheme name="SBCH color palette">
      <a:dk1>
        <a:srgbClr val="141313"/>
      </a:dk1>
      <a:lt1>
        <a:sysClr val="window" lastClr="FFFFFF"/>
      </a:lt1>
      <a:dk2>
        <a:srgbClr val="910A29"/>
      </a:dk2>
      <a:lt2>
        <a:srgbClr val="55999E"/>
      </a:lt2>
      <a:accent1>
        <a:srgbClr val="55999E"/>
      </a:accent1>
      <a:accent2>
        <a:srgbClr val="4E5255"/>
      </a:accent2>
      <a:accent3>
        <a:srgbClr val="C8D429"/>
      </a:accent3>
      <a:accent4>
        <a:srgbClr val="D43322"/>
      </a:accent4>
      <a:accent5>
        <a:srgbClr val="E7DA3F"/>
      </a:accent5>
      <a:accent6>
        <a:srgbClr val="910A29"/>
      </a:accent6>
      <a:hlink>
        <a:srgbClr val="141313"/>
      </a:hlink>
      <a:folHlink>
        <a:srgbClr val="31323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BCH_Master White">
  <a:themeElements>
    <a:clrScheme name="2014 SBM Children's Hospital Color Palette">
      <a:dk1>
        <a:srgbClr val="FFFFFE"/>
      </a:dk1>
      <a:lt1>
        <a:sysClr val="window" lastClr="FFFFFF"/>
      </a:lt1>
      <a:dk2>
        <a:srgbClr val="CFD0CE"/>
      </a:dk2>
      <a:lt2>
        <a:srgbClr val="CFD0CF"/>
      </a:lt2>
      <a:accent1>
        <a:srgbClr val="910A29"/>
      </a:accent1>
      <a:accent2>
        <a:srgbClr val="141313"/>
      </a:accent2>
      <a:accent3>
        <a:srgbClr val="55999E"/>
      </a:accent3>
      <a:accent4>
        <a:srgbClr val="5E5E5D"/>
      </a:accent4>
      <a:accent5>
        <a:srgbClr val="C8D429"/>
      </a:accent5>
      <a:accent6>
        <a:srgbClr val="D33121"/>
      </a:accent6>
      <a:hlink>
        <a:srgbClr val="910A29"/>
      </a:hlink>
      <a:folHlink>
        <a:srgbClr val="31323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SBCH Master_Gray Tint">
  <a:themeElements>
    <a:clrScheme name="SBCH color palette">
      <a:dk1>
        <a:srgbClr val="141313"/>
      </a:dk1>
      <a:lt1>
        <a:sysClr val="window" lastClr="FFFFFF"/>
      </a:lt1>
      <a:dk2>
        <a:srgbClr val="910A29"/>
      </a:dk2>
      <a:lt2>
        <a:srgbClr val="55999E"/>
      </a:lt2>
      <a:accent1>
        <a:srgbClr val="55999E"/>
      </a:accent1>
      <a:accent2>
        <a:srgbClr val="4E5255"/>
      </a:accent2>
      <a:accent3>
        <a:srgbClr val="C8D429"/>
      </a:accent3>
      <a:accent4>
        <a:srgbClr val="D43322"/>
      </a:accent4>
      <a:accent5>
        <a:srgbClr val="E7DA3F"/>
      </a:accent5>
      <a:accent6>
        <a:srgbClr val="910A29"/>
      </a:accent6>
      <a:hlink>
        <a:srgbClr val="141313"/>
      </a:hlink>
      <a:folHlink>
        <a:srgbClr val="31323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SBCH_Master Teal">
  <a:themeElements>
    <a:clrScheme name="SBCH color palette">
      <a:dk1>
        <a:srgbClr val="141313"/>
      </a:dk1>
      <a:lt1>
        <a:sysClr val="window" lastClr="FFFFFF"/>
      </a:lt1>
      <a:dk2>
        <a:srgbClr val="910A29"/>
      </a:dk2>
      <a:lt2>
        <a:srgbClr val="55999E"/>
      </a:lt2>
      <a:accent1>
        <a:srgbClr val="55999E"/>
      </a:accent1>
      <a:accent2>
        <a:srgbClr val="4E5255"/>
      </a:accent2>
      <a:accent3>
        <a:srgbClr val="C8D429"/>
      </a:accent3>
      <a:accent4>
        <a:srgbClr val="D43322"/>
      </a:accent4>
      <a:accent5>
        <a:srgbClr val="E7DA3F"/>
      </a:accent5>
      <a:accent6>
        <a:srgbClr val="910A29"/>
      </a:accent6>
      <a:hlink>
        <a:srgbClr val="141313"/>
      </a:hlink>
      <a:folHlink>
        <a:srgbClr val="31323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SBCH_Master Teal Tint">
  <a:themeElements>
    <a:clrScheme name="SBCH color palette">
      <a:dk1>
        <a:srgbClr val="141313"/>
      </a:dk1>
      <a:lt1>
        <a:sysClr val="window" lastClr="FFFFFF"/>
      </a:lt1>
      <a:dk2>
        <a:srgbClr val="910A29"/>
      </a:dk2>
      <a:lt2>
        <a:srgbClr val="55999E"/>
      </a:lt2>
      <a:accent1>
        <a:srgbClr val="55999E"/>
      </a:accent1>
      <a:accent2>
        <a:srgbClr val="4E5255"/>
      </a:accent2>
      <a:accent3>
        <a:srgbClr val="C8D429"/>
      </a:accent3>
      <a:accent4>
        <a:srgbClr val="D43322"/>
      </a:accent4>
      <a:accent5>
        <a:srgbClr val="E7DA3F"/>
      </a:accent5>
      <a:accent6>
        <a:srgbClr val="910A29"/>
      </a:accent6>
      <a:hlink>
        <a:srgbClr val="141313"/>
      </a:hlink>
      <a:folHlink>
        <a:srgbClr val="31323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SBCH and 1 Logo - RED</Template>
  <TotalTime>0</TotalTime>
  <Words>151</Words>
  <Application>Microsoft Macintosh PowerPoint</Application>
  <PresentationFormat>Custom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ヒラギノ角ゴ Pro W3</vt:lpstr>
      <vt:lpstr>Helvetica</vt:lpstr>
      <vt:lpstr>Calibri</vt:lpstr>
      <vt:lpstr>SBCH and 1 Logo - RED</vt:lpstr>
      <vt:lpstr>SBCH_Master White</vt:lpstr>
      <vt:lpstr>SBCH Master_Gray Tint</vt:lpstr>
      <vt:lpstr>SBCH_Master Teal</vt:lpstr>
      <vt:lpstr>SBCH_Master Teal Tint</vt:lpstr>
      <vt:lpstr>Important Information about  Poster Resizing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Important Information about  Poster Resizing</dc:title>
  <dc:subject/>
  <dc:creator>Microsoft Office User</dc:creator>
  <cp:keywords/>
  <dc:description/>
  <cp:lastModifiedBy>Boykan, Rachel</cp:lastModifiedBy>
  <cp:revision>1</cp:revision>
  <cp:lastPrinted>2015-04-08T20:19:13Z</cp:lastPrinted>
  <dcterms:created xsi:type="dcterms:W3CDTF">2019-06-05T18:08:57Z</dcterms:created>
  <dcterms:modified xsi:type="dcterms:W3CDTF">2024-03-12T02:50:20Z</dcterms:modified>
  <cp:category/>
</cp:coreProperties>
</file>