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03" r:id="rId1"/>
    <p:sldMasterId id="2147483688" r:id="rId2"/>
    <p:sldMasterId id="2147483692" r:id="rId3"/>
    <p:sldMasterId id="214748368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32918400" cy="38404800"/>
  <p:notesSz cx="6858000" cy="9144000"/>
  <p:defaultTextStyle>
    <a:defPPr>
      <a:defRPr lang="en-US"/>
    </a:defPPr>
    <a:lvl1pPr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1pPr>
    <a:lvl2pPr marL="2036763" indent="-1579563"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2pPr>
    <a:lvl3pPr marL="4075113" indent="-3160713"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3pPr>
    <a:lvl4pPr marL="6111875" indent="-4740275"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4pPr>
    <a:lvl5pPr marL="8150225" indent="-6321425"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4"/>
  </p:normalViewPr>
  <p:slideViewPr>
    <p:cSldViewPr>
      <p:cViewPr varScale="1">
        <p:scale>
          <a:sx n="19" d="100"/>
          <a:sy n="19" d="100"/>
        </p:scale>
        <p:origin x="2968" y="384"/>
      </p:cViewPr>
      <p:guideLst>
        <p:guide orient="horz" pos="12096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7CDF36-B82D-CAB9-A820-7FE21C5416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07557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B6783-BE95-E796-2DE8-66499C9EF02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07557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3EE0D1-AFE4-A244-AE69-D50844020538}" type="datetimeFigureOut">
              <a:rPr lang="en-US"/>
              <a:pPr>
                <a:defRPr/>
              </a:pPr>
              <a:t>3/11/24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C4F19B-E276-C406-F9F7-80261A58149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958975" y="685800"/>
            <a:ext cx="2940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64EA7EE-50F5-2F5A-5AA8-91CE103EA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FA221-B663-A0F1-EB22-AC0FC84DDB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07557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FAD10-0B38-CC3D-FAA5-803DBE5BA7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9C62DB6-8B56-6A41-8C72-656A8172C0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logo and 1 logo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396D26-D1B2-0A04-F77D-D8F9F29D9A95}"/>
              </a:ext>
            </a:extLst>
          </p:cNvPr>
          <p:cNvCxnSpPr/>
          <p:nvPr userDrawn="1"/>
        </p:nvCxnSpPr>
        <p:spPr>
          <a:xfrm>
            <a:off x="0" y="5638800"/>
            <a:ext cx="32918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3499" y="6858000"/>
            <a:ext cx="9418701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497274" y="6858000"/>
            <a:ext cx="11923853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936200" y="6858000"/>
            <a:ext cx="9448800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2"/>
          </p:nvPr>
        </p:nvSpPr>
        <p:spPr>
          <a:xfrm>
            <a:off x="563499" y="17068800"/>
            <a:ext cx="9418701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563499" y="26670000"/>
            <a:ext cx="9418701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22"/>
          </p:nvPr>
        </p:nvSpPr>
        <p:spPr>
          <a:xfrm>
            <a:off x="22936200" y="32778700"/>
            <a:ext cx="9437048" cy="901700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24"/>
          </p:nvPr>
        </p:nvSpPr>
        <p:spPr>
          <a:xfrm>
            <a:off x="10515600" y="22326600"/>
            <a:ext cx="11887200" cy="43434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29"/>
          </p:nvPr>
        </p:nvSpPr>
        <p:spPr>
          <a:xfrm>
            <a:off x="10526936" y="10515600"/>
            <a:ext cx="11864529" cy="6858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30"/>
          </p:nvPr>
        </p:nvSpPr>
        <p:spPr>
          <a:xfrm>
            <a:off x="10526936" y="21259800"/>
            <a:ext cx="11864529" cy="6858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SmartArt Placeholder 30"/>
          <p:cNvSpPr>
            <a:spLocks noGrp="1"/>
          </p:cNvSpPr>
          <p:nvPr>
            <p:ph type="dgm" sz="quarter" idx="31"/>
          </p:nvPr>
        </p:nvSpPr>
        <p:spPr>
          <a:xfrm>
            <a:off x="10526936" y="28346400"/>
            <a:ext cx="11788958" cy="541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SmartArt graphic</a:t>
            </a:r>
          </a:p>
        </p:txBody>
      </p:sp>
      <p:sp>
        <p:nvSpPr>
          <p:cNvPr id="32" name="Content Placeholder 5"/>
          <p:cNvSpPr>
            <a:spLocks noGrp="1"/>
          </p:cNvSpPr>
          <p:nvPr>
            <p:ph sz="quarter" idx="32"/>
          </p:nvPr>
        </p:nvSpPr>
        <p:spPr>
          <a:xfrm>
            <a:off x="10526936" y="27279600"/>
            <a:ext cx="11788958" cy="6858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22936200" y="26136600"/>
            <a:ext cx="9448800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half" idx="34"/>
          </p:nvPr>
        </p:nvSpPr>
        <p:spPr>
          <a:xfrm>
            <a:off x="533400" y="8001000"/>
            <a:ext cx="9403079" cy="86868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Arial"/>
              <a:buChar char="•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5" name="SmartArt Placeholder 30"/>
          <p:cNvSpPr>
            <a:spLocks noGrp="1"/>
          </p:cNvSpPr>
          <p:nvPr>
            <p:ph type="dgm" sz="quarter" idx="35"/>
          </p:nvPr>
        </p:nvSpPr>
        <p:spPr>
          <a:xfrm>
            <a:off x="10526936" y="34137599"/>
            <a:ext cx="11788958" cy="3657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SmartArt graphic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36"/>
          </p:nvPr>
        </p:nvSpPr>
        <p:spPr>
          <a:xfrm>
            <a:off x="10477500" y="11430000"/>
            <a:ext cx="11963400" cy="6553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8"/>
          </p:nvPr>
        </p:nvSpPr>
        <p:spPr>
          <a:xfrm>
            <a:off x="5603081" y="2514600"/>
            <a:ext cx="21712238" cy="2819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FontTx/>
              <a:buNone/>
              <a:defRPr sz="540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40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701" y="304800"/>
            <a:ext cx="21716999" cy="2362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39"/>
          </p:nvPr>
        </p:nvSpPr>
        <p:spPr>
          <a:xfrm>
            <a:off x="10439400" y="8001000"/>
            <a:ext cx="12039600" cy="22098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 typeface="Arial"/>
              <a:buNone/>
              <a:defRPr sz="2400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Arial"/>
              <a:buChar char="•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0" name="Content Placeholder 3"/>
          <p:cNvSpPr>
            <a:spLocks noGrp="1"/>
          </p:cNvSpPr>
          <p:nvPr>
            <p:ph sz="half" idx="40"/>
          </p:nvPr>
        </p:nvSpPr>
        <p:spPr>
          <a:xfrm>
            <a:off x="22936200" y="8001000"/>
            <a:ext cx="9448800" cy="177546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 typeface="Arial"/>
              <a:buNone/>
              <a:defRPr sz="2400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Arial"/>
              <a:buChar char="•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5" name="Content Placeholder 3"/>
          <p:cNvSpPr>
            <a:spLocks noGrp="1"/>
          </p:cNvSpPr>
          <p:nvPr>
            <p:ph sz="half" idx="41"/>
          </p:nvPr>
        </p:nvSpPr>
        <p:spPr>
          <a:xfrm>
            <a:off x="533400" y="18288000"/>
            <a:ext cx="9403079" cy="80010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Arial"/>
              <a:buChar char="•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42"/>
          </p:nvPr>
        </p:nvSpPr>
        <p:spPr>
          <a:xfrm>
            <a:off x="533400" y="27813000"/>
            <a:ext cx="9403079" cy="99822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Arial"/>
              <a:buChar char="•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7" name="Content Placeholder 3"/>
          <p:cNvSpPr>
            <a:spLocks noGrp="1"/>
          </p:cNvSpPr>
          <p:nvPr>
            <p:ph sz="half" idx="43"/>
          </p:nvPr>
        </p:nvSpPr>
        <p:spPr>
          <a:xfrm>
            <a:off x="23012400" y="27355800"/>
            <a:ext cx="9403079" cy="50292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 typeface="Arial"/>
              <a:buNone/>
              <a:defRPr sz="2400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Arial"/>
              <a:buChar char="•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8" name="Content Placeholder 3"/>
          <p:cNvSpPr>
            <a:spLocks noGrp="1"/>
          </p:cNvSpPr>
          <p:nvPr>
            <p:ph sz="half" idx="44"/>
          </p:nvPr>
        </p:nvSpPr>
        <p:spPr>
          <a:xfrm>
            <a:off x="23012400" y="33985200"/>
            <a:ext cx="9403079" cy="38100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 typeface="Arial"/>
              <a:buNone/>
              <a:defRPr sz="2400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Arial"/>
              <a:buChar char="•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9" name="Content Placeholder 3"/>
          <p:cNvSpPr>
            <a:spLocks noGrp="1"/>
          </p:cNvSpPr>
          <p:nvPr>
            <p:ph sz="half" idx="45"/>
          </p:nvPr>
        </p:nvSpPr>
        <p:spPr>
          <a:xfrm>
            <a:off x="10515601" y="18135600"/>
            <a:ext cx="11963400" cy="27432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 typeface="Arial"/>
              <a:buNone/>
              <a:defRPr sz="2400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Arial"/>
              <a:buChar char="•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46"/>
          </p:nvPr>
        </p:nvSpPr>
        <p:spPr>
          <a:xfrm>
            <a:off x="28194000" y="609600"/>
            <a:ext cx="4191000" cy="4495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771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logo and 1 logo - RED &amp; DRK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D0DD92D-6603-9D7D-FAE3-5951A3C6DC98}"/>
              </a:ext>
            </a:extLst>
          </p:cNvPr>
          <p:cNvCxnSpPr/>
          <p:nvPr userDrawn="1"/>
        </p:nvCxnSpPr>
        <p:spPr>
          <a:xfrm>
            <a:off x="0" y="5638800"/>
            <a:ext cx="32918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781800"/>
            <a:ext cx="8763000" cy="9779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72700" y="6781800"/>
            <a:ext cx="12573000" cy="9906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762000" y="17526000"/>
            <a:ext cx="8763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10134600" y="11430000"/>
            <a:ext cx="12649200" cy="76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l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762000" y="29489400"/>
            <a:ext cx="8763000" cy="9017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10210800" y="12573000"/>
            <a:ext cx="5943600" cy="48006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10096500" y="24231600"/>
            <a:ext cx="12725400" cy="66294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10096500" y="32461200"/>
            <a:ext cx="12725400" cy="4648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51"/>
          </p:nvPr>
        </p:nvSpPr>
        <p:spPr>
          <a:xfrm>
            <a:off x="23463505" y="6781800"/>
            <a:ext cx="8763000" cy="9779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2"/>
          </p:nvPr>
        </p:nvSpPr>
        <p:spPr>
          <a:xfrm>
            <a:off x="23463505" y="22860000"/>
            <a:ext cx="8763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55"/>
          </p:nvPr>
        </p:nvSpPr>
        <p:spPr>
          <a:xfrm>
            <a:off x="23463505" y="30251400"/>
            <a:ext cx="8763000" cy="9017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57"/>
          </p:nvPr>
        </p:nvSpPr>
        <p:spPr>
          <a:xfrm>
            <a:off x="10096500" y="23241000"/>
            <a:ext cx="12725400" cy="76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l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58"/>
          </p:nvPr>
        </p:nvSpPr>
        <p:spPr>
          <a:xfrm>
            <a:off x="10096500" y="31470600"/>
            <a:ext cx="12725400" cy="76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l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Chart Placeholder 46"/>
          <p:cNvSpPr>
            <a:spLocks noGrp="1"/>
          </p:cNvSpPr>
          <p:nvPr>
            <p:ph type="chart" sz="quarter" idx="59"/>
          </p:nvPr>
        </p:nvSpPr>
        <p:spPr>
          <a:xfrm>
            <a:off x="16840200" y="12573000"/>
            <a:ext cx="5943600" cy="48006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27" name="Chart Placeholder 46"/>
          <p:cNvSpPr>
            <a:spLocks noGrp="1"/>
          </p:cNvSpPr>
          <p:nvPr>
            <p:ph type="chart" sz="quarter" idx="60"/>
          </p:nvPr>
        </p:nvSpPr>
        <p:spPr>
          <a:xfrm>
            <a:off x="10210800" y="17830800"/>
            <a:ext cx="5943600" cy="48006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37" name="Chart Placeholder 46"/>
          <p:cNvSpPr>
            <a:spLocks noGrp="1"/>
          </p:cNvSpPr>
          <p:nvPr>
            <p:ph type="chart" sz="quarter" idx="61"/>
          </p:nvPr>
        </p:nvSpPr>
        <p:spPr>
          <a:xfrm>
            <a:off x="16840200" y="17830800"/>
            <a:ext cx="5943600" cy="48006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0" name="Table Placeholder 49"/>
          <p:cNvSpPr>
            <a:spLocks noGrp="1"/>
          </p:cNvSpPr>
          <p:nvPr>
            <p:ph type="tbl" sz="quarter" idx="62"/>
          </p:nvPr>
        </p:nvSpPr>
        <p:spPr>
          <a:xfrm>
            <a:off x="23463505" y="12573000"/>
            <a:ext cx="8763000" cy="9525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41" name="Content Placeholder 5"/>
          <p:cNvSpPr>
            <a:spLocks noGrp="1"/>
          </p:cNvSpPr>
          <p:nvPr>
            <p:ph sz="quarter" idx="63"/>
          </p:nvPr>
        </p:nvSpPr>
        <p:spPr>
          <a:xfrm>
            <a:off x="23463505" y="11430000"/>
            <a:ext cx="8763000" cy="6858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l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3100" y="381000"/>
            <a:ext cx="21412200" cy="2743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2" name="Text Placeholder 13"/>
          <p:cNvSpPr>
            <a:spLocks noGrp="1"/>
          </p:cNvSpPr>
          <p:nvPr>
            <p:ph type="body" sz="quarter" idx="38"/>
          </p:nvPr>
        </p:nvSpPr>
        <p:spPr>
          <a:xfrm>
            <a:off x="5733845" y="3124200"/>
            <a:ext cx="21450711" cy="21336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FontTx/>
              <a:buNone/>
              <a:defRPr sz="540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40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8" name="Content Placeholder 3"/>
          <p:cNvSpPr>
            <a:spLocks noGrp="1"/>
          </p:cNvSpPr>
          <p:nvPr>
            <p:ph sz="half" idx="34"/>
          </p:nvPr>
        </p:nvSpPr>
        <p:spPr>
          <a:xfrm>
            <a:off x="731521" y="8001000"/>
            <a:ext cx="8793479" cy="90678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 b="1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Courier New"/>
              <a:buChar char="o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9" name="Content Placeholder 3"/>
          <p:cNvSpPr>
            <a:spLocks noGrp="1"/>
          </p:cNvSpPr>
          <p:nvPr>
            <p:ph sz="half" idx="64"/>
          </p:nvPr>
        </p:nvSpPr>
        <p:spPr>
          <a:xfrm>
            <a:off x="10134600" y="8001000"/>
            <a:ext cx="12542521" cy="28956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 b="1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Courier New"/>
              <a:buChar char="o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1" name="Content Placeholder 3"/>
          <p:cNvSpPr>
            <a:spLocks noGrp="1"/>
          </p:cNvSpPr>
          <p:nvPr>
            <p:ph sz="half" idx="40"/>
          </p:nvPr>
        </p:nvSpPr>
        <p:spPr>
          <a:xfrm>
            <a:off x="23469599" y="8001000"/>
            <a:ext cx="8763001" cy="29718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 b="1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Courier New"/>
              <a:buChar char="o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5" name="Content Placeholder 3"/>
          <p:cNvSpPr>
            <a:spLocks noGrp="1"/>
          </p:cNvSpPr>
          <p:nvPr>
            <p:ph sz="half" idx="41"/>
          </p:nvPr>
        </p:nvSpPr>
        <p:spPr>
          <a:xfrm>
            <a:off x="731521" y="18669000"/>
            <a:ext cx="8793479" cy="103632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 b="1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Courier New"/>
              <a:buChar char="o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6" name="Content Placeholder 3"/>
          <p:cNvSpPr>
            <a:spLocks noGrp="1"/>
          </p:cNvSpPr>
          <p:nvPr>
            <p:ph sz="half" idx="42"/>
          </p:nvPr>
        </p:nvSpPr>
        <p:spPr>
          <a:xfrm>
            <a:off x="731521" y="30632400"/>
            <a:ext cx="8793479" cy="64770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 b="1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Courier New"/>
              <a:buChar char="o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7" name="Content Placeholder 3"/>
          <p:cNvSpPr>
            <a:spLocks noGrp="1"/>
          </p:cNvSpPr>
          <p:nvPr>
            <p:ph sz="half" idx="43"/>
          </p:nvPr>
        </p:nvSpPr>
        <p:spPr>
          <a:xfrm>
            <a:off x="23515321" y="24079200"/>
            <a:ext cx="8717279" cy="57150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 b="1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Courier New"/>
              <a:buChar char="o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8" name="Content Placeholder 3"/>
          <p:cNvSpPr>
            <a:spLocks noGrp="1"/>
          </p:cNvSpPr>
          <p:nvPr>
            <p:ph sz="half" idx="44"/>
          </p:nvPr>
        </p:nvSpPr>
        <p:spPr>
          <a:xfrm>
            <a:off x="23545800" y="31394400"/>
            <a:ext cx="8717279" cy="5715000"/>
          </a:xfrm>
          <a:prstGeom prst="rect">
            <a:avLst/>
          </a:prstGeom>
        </p:spPr>
        <p:txBody>
          <a:bodyPr lIns="0" tIns="45720" rIns="91440" bIns="45720">
            <a:no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Tx/>
              <a:buNone/>
              <a:defRPr sz="2400" b="1">
                <a:solidFill>
                  <a:srgbClr val="141313"/>
                </a:solidFill>
              </a:defRPr>
            </a:lvl1pPr>
            <a:lvl2pPr marL="274320" indent="-27432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2pPr>
            <a:lvl3pPr marL="548640" indent="-274320">
              <a:spcBef>
                <a:spcPts val="300"/>
              </a:spcBef>
              <a:buClr>
                <a:schemeClr val="tx2"/>
              </a:buClr>
              <a:buSzPct val="100000"/>
              <a:buFont typeface="Courier New"/>
              <a:buChar char="o"/>
              <a:defRPr sz="2400">
                <a:solidFill>
                  <a:srgbClr val="141313"/>
                </a:solidFill>
              </a:defRPr>
            </a:lvl3pPr>
            <a:lvl4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4pPr>
            <a:lvl5pPr marL="342900" indent="-342900">
              <a:buClr>
                <a:schemeClr val="tx2"/>
              </a:buClr>
              <a:buFont typeface="Arial"/>
              <a:buChar char="•"/>
              <a:defRPr sz="2400">
                <a:solidFill>
                  <a:srgbClr val="141313"/>
                </a:solidFill>
              </a:defRPr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65"/>
          </p:nvPr>
        </p:nvSpPr>
        <p:spPr>
          <a:xfrm>
            <a:off x="28270200" y="685800"/>
            <a:ext cx="4038600" cy="43434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637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&amp; SBM Logo: WHITE &amp;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E017A0B-F939-6BB0-DA50-C21F3557CE0A}"/>
              </a:ext>
            </a:extLst>
          </p:cNvPr>
          <p:cNvCxnSpPr/>
          <p:nvPr userDrawn="1"/>
        </p:nvCxnSpPr>
        <p:spPr>
          <a:xfrm>
            <a:off x="0" y="5638800"/>
            <a:ext cx="32918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533400" y="6477000"/>
            <a:ext cx="9189721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409301" y="6477000"/>
            <a:ext cx="12099799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199096" y="6477000"/>
            <a:ext cx="9185904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533400" y="16078200"/>
            <a:ext cx="9189721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10439400" y="10058400"/>
            <a:ext cx="12039600" cy="685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579121" y="7696200"/>
            <a:ext cx="9067800" cy="76962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579121" y="17297400"/>
            <a:ext cx="9067800" cy="10134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10439400" y="7696200"/>
            <a:ext cx="12039600" cy="23622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7" name="Text Placeholder 33"/>
          <p:cNvSpPr>
            <a:spLocks noGrp="1"/>
          </p:cNvSpPr>
          <p:nvPr>
            <p:ph type="body" sz="quarter" idx="38"/>
          </p:nvPr>
        </p:nvSpPr>
        <p:spPr>
          <a:xfrm>
            <a:off x="23199096" y="7696200"/>
            <a:ext cx="9144000" cy="76962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563879" y="28041600"/>
            <a:ext cx="9189721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533400" y="29248100"/>
            <a:ext cx="9144000" cy="81661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41"/>
          </p:nvPr>
        </p:nvSpPr>
        <p:spPr>
          <a:xfrm>
            <a:off x="23199096" y="16078200"/>
            <a:ext cx="9185904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3"/>
          <p:cNvSpPr>
            <a:spLocks noGrp="1"/>
          </p:cNvSpPr>
          <p:nvPr>
            <p:ph type="body" sz="quarter" idx="42"/>
          </p:nvPr>
        </p:nvSpPr>
        <p:spPr>
          <a:xfrm>
            <a:off x="23199096" y="17297400"/>
            <a:ext cx="9144000" cy="102108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43"/>
          </p:nvPr>
        </p:nvSpPr>
        <p:spPr>
          <a:xfrm>
            <a:off x="23199096" y="28041600"/>
            <a:ext cx="9185904" cy="9017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3" name="Text Placeholder 33"/>
          <p:cNvSpPr>
            <a:spLocks noGrp="1"/>
          </p:cNvSpPr>
          <p:nvPr>
            <p:ph type="body" sz="quarter" idx="44"/>
          </p:nvPr>
        </p:nvSpPr>
        <p:spPr>
          <a:xfrm>
            <a:off x="23199096" y="29260800"/>
            <a:ext cx="9144000" cy="81534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10439400" y="10972800"/>
            <a:ext cx="12039600" cy="11049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48" name="Content Placeholder 5"/>
          <p:cNvSpPr>
            <a:spLocks noGrp="1"/>
          </p:cNvSpPr>
          <p:nvPr>
            <p:ph sz="quarter" idx="47"/>
          </p:nvPr>
        </p:nvSpPr>
        <p:spPr>
          <a:xfrm>
            <a:off x="10439400" y="22555200"/>
            <a:ext cx="12039600" cy="685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10439400" y="23469600"/>
            <a:ext cx="12039600" cy="5943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51" name="Content Placeholder 5"/>
          <p:cNvSpPr>
            <a:spLocks noGrp="1"/>
          </p:cNvSpPr>
          <p:nvPr>
            <p:ph sz="quarter" idx="49"/>
          </p:nvPr>
        </p:nvSpPr>
        <p:spPr>
          <a:xfrm>
            <a:off x="10439400" y="30175200"/>
            <a:ext cx="12039600" cy="685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10439400" y="31013400"/>
            <a:ext cx="12039600" cy="6400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0" y="609600"/>
            <a:ext cx="21945600" cy="2743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51"/>
          </p:nvPr>
        </p:nvSpPr>
        <p:spPr>
          <a:xfrm>
            <a:off x="5486400" y="3429000"/>
            <a:ext cx="21945600" cy="19050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 sz="4000">
                <a:solidFill>
                  <a:srgbClr val="141313"/>
                </a:solidFill>
                <a:latin typeface="Helvetica"/>
                <a:cs typeface="Helvetica"/>
              </a:defRPr>
            </a:lvl2pPr>
            <a:lvl3pPr marL="914400" indent="0" algn="ctr">
              <a:buNone/>
              <a:defRPr>
                <a:solidFill>
                  <a:srgbClr val="141313"/>
                </a:solidFill>
                <a:latin typeface="Helvetica"/>
                <a:cs typeface="Helvetica"/>
              </a:defRPr>
            </a:lvl3pPr>
            <a:lvl4pPr marL="1371600" indent="0" algn="ctr">
              <a:buNone/>
              <a:defRPr>
                <a:solidFill>
                  <a:srgbClr val="141313"/>
                </a:solidFill>
                <a:latin typeface="Helvetica"/>
                <a:cs typeface="Helvetica"/>
              </a:defRPr>
            </a:lvl4pPr>
            <a:lvl5pPr marL="1828800" indent="0" algn="ctr">
              <a:buNone/>
              <a:defRPr>
                <a:solidFill>
                  <a:srgbClr val="141313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1369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&amp; SBM Logo: TEAL &amp; T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CA877C5-0744-F1D3-4300-558359253EBB}"/>
              </a:ext>
            </a:extLst>
          </p:cNvPr>
          <p:cNvCxnSpPr/>
          <p:nvPr userDrawn="1"/>
        </p:nvCxnSpPr>
        <p:spPr>
          <a:xfrm>
            <a:off x="0" y="5638800"/>
            <a:ext cx="32918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838200" y="6400800"/>
            <a:ext cx="7741921" cy="9779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20199" y="6400800"/>
            <a:ext cx="14478001" cy="9144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838200" y="16078200"/>
            <a:ext cx="7741921" cy="9144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9225676" y="10134600"/>
            <a:ext cx="14467049" cy="76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 b="1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838200" y="7696200"/>
            <a:ext cx="7772400" cy="76962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838200" y="17297400"/>
            <a:ext cx="7772400" cy="10134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9225676" y="7696200"/>
            <a:ext cx="14467049" cy="2133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838200" y="28041600"/>
            <a:ext cx="7741921" cy="9017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838200" y="29248100"/>
            <a:ext cx="7772400" cy="72517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9225676" y="11125200"/>
            <a:ext cx="14467049" cy="10896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9182100" y="23469600"/>
            <a:ext cx="14554200" cy="5943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9182100" y="31013400"/>
            <a:ext cx="14554200" cy="5486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29" name="Text Placeholder 2"/>
          <p:cNvSpPr>
            <a:spLocks noGrp="1"/>
          </p:cNvSpPr>
          <p:nvPr>
            <p:ph type="body" idx="51"/>
          </p:nvPr>
        </p:nvSpPr>
        <p:spPr>
          <a:xfrm>
            <a:off x="24307800" y="6400800"/>
            <a:ext cx="7741921" cy="9779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2"/>
          </p:nvPr>
        </p:nvSpPr>
        <p:spPr>
          <a:xfrm>
            <a:off x="24307800" y="16078200"/>
            <a:ext cx="7741921" cy="9144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53"/>
          </p:nvPr>
        </p:nvSpPr>
        <p:spPr>
          <a:xfrm>
            <a:off x="24307799" y="7696200"/>
            <a:ext cx="7741921" cy="76962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3" name="Text Placeholder 33"/>
          <p:cNvSpPr>
            <a:spLocks noGrp="1"/>
          </p:cNvSpPr>
          <p:nvPr>
            <p:ph type="body" sz="quarter" idx="54"/>
          </p:nvPr>
        </p:nvSpPr>
        <p:spPr>
          <a:xfrm>
            <a:off x="24307799" y="17297400"/>
            <a:ext cx="7741921" cy="10134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55"/>
          </p:nvPr>
        </p:nvSpPr>
        <p:spPr>
          <a:xfrm>
            <a:off x="24307800" y="28041600"/>
            <a:ext cx="7741921" cy="9017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Text Placeholder 33"/>
          <p:cNvSpPr>
            <a:spLocks noGrp="1"/>
          </p:cNvSpPr>
          <p:nvPr>
            <p:ph type="body" sz="quarter" idx="56"/>
          </p:nvPr>
        </p:nvSpPr>
        <p:spPr>
          <a:xfrm>
            <a:off x="24277321" y="29248100"/>
            <a:ext cx="7772400" cy="72517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57"/>
          </p:nvPr>
        </p:nvSpPr>
        <p:spPr>
          <a:xfrm>
            <a:off x="9182100" y="22479000"/>
            <a:ext cx="14554200" cy="76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 b="1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58"/>
          </p:nvPr>
        </p:nvSpPr>
        <p:spPr>
          <a:xfrm>
            <a:off x="9182100" y="30022800"/>
            <a:ext cx="14554200" cy="76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 b="1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2100" y="609600"/>
            <a:ext cx="22174200" cy="2590800"/>
          </a:xfrm>
        </p:spPr>
        <p:txBody>
          <a:bodyPr/>
          <a:lstStyle>
            <a:lvl1pPr>
              <a:defRPr>
                <a:solidFill>
                  <a:srgbClr val="1413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59"/>
          </p:nvPr>
        </p:nvSpPr>
        <p:spPr>
          <a:xfrm>
            <a:off x="5372100" y="3505200"/>
            <a:ext cx="221742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54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 sz="4000">
                <a:solidFill>
                  <a:srgbClr val="141313"/>
                </a:solidFill>
                <a:latin typeface="Helvetica"/>
                <a:cs typeface="Helvetica"/>
              </a:defRPr>
            </a:lvl2pPr>
            <a:lvl3pPr marL="914400" indent="0" algn="ctr">
              <a:buNone/>
              <a:defRPr>
                <a:solidFill>
                  <a:srgbClr val="141313"/>
                </a:solidFill>
                <a:latin typeface="Helvetica"/>
                <a:cs typeface="Helvetica"/>
              </a:defRPr>
            </a:lvl3pPr>
            <a:lvl4pPr marL="1371600" indent="0" algn="ctr">
              <a:buNone/>
              <a:defRPr>
                <a:solidFill>
                  <a:srgbClr val="141313"/>
                </a:solidFill>
                <a:latin typeface="Helvetica"/>
                <a:cs typeface="Helvetica"/>
              </a:defRPr>
            </a:lvl4pPr>
            <a:lvl5pPr marL="1828800" indent="0" algn="ctr">
              <a:buNone/>
              <a:defRPr>
                <a:solidFill>
                  <a:srgbClr val="141313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9420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&amp; SBM Logo - TINT &amp; TE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0EFC831-8843-E0DC-ABC2-851285F32B79}"/>
              </a:ext>
            </a:extLst>
          </p:cNvPr>
          <p:cNvCxnSpPr/>
          <p:nvPr userDrawn="1"/>
        </p:nvCxnSpPr>
        <p:spPr>
          <a:xfrm>
            <a:off x="0" y="5715000"/>
            <a:ext cx="32918400" cy="0"/>
          </a:xfrm>
          <a:prstGeom prst="line">
            <a:avLst/>
          </a:prstGeom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609600" y="6400800"/>
            <a:ext cx="7741921" cy="9779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20200" y="6400800"/>
            <a:ext cx="14478000" cy="9144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609600" y="16078200"/>
            <a:ext cx="7741921" cy="9144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9225219" y="10134600"/>
            <a:ext cx="14472981" cy="762000"/>
          </a:xfrm>
          <a:prstGeom prst="rect">
            <a:avLst/>
          </a:prstGeom>
          <a:solidFill>
            <a:srgbClr val="DBDDDE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609600" y="7696200"/>
            <a:ext cx="7772400" cy="76962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609600" y="17297400"/>
            <a:ext cx="7772400" cy="10134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9220200" y="7696200"/>
            <a:ext cx="14478000" cy="2133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609600" y="28041600"/>
            <a:ext cx="7741921" cy="9017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609600" y="29248100"/>
            <a:ext cx="7772400" cy="80137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9225219" y="11125200"/>
            <a:ext cx="14472981" cy="108966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/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9220199" y="23469600"/>
            <a:ext cx="14478001" cy="59436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/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9220200" y="31013400"/>
            <a:ext cx="14478000" cy="62484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/>
          </a:p>
        </p:txBody>
      </p:sp>
      <p:sp>
        <p:nvSpPr>
          <p:cNvPr id="29" name="Text Placeholder 2"/>
          <p:cNvSpPr>
            <a:spLocks noGrp="1"/>
          </p:cNvSpPr>
          <p:nvPr>
            <p:ph type="body" idx="51"/>
          </p:nvPr>
        </p:nvSpPr>
        <p:spPr>
          <a:xfrm>
            <a:off x="24643079" y="6400800"/>
            <a:ext cx="7741921" cy="9779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2"/>
          </p:nvPr>
        </p:nvSpPr>
        <p:spPr>
          <a:xfrm>
            <a:off x="24643079" y="16078200"/>
            <a:ext cx="7741921" cy="9144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53"/>
          </p:nvPr>
        </p:nvSpPr>
        <p:spPr>
          <a:xfrm>
            <a:off x="24612600" y="7696200"/>
            <a:ext cx="7772400" cy="76962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3" name="Text Placeholder 33"/>
          <p:cNvSpPr>
            <a:spLocks noGrp="1"/>
          </p:cNvSpPr>
          <p:nvPr>
            <p:ph type="body" sz="quarter" idx="54"/>
          </p:nvPr>
        </p:nvSpPr>
        <p:spPr>
          <a:xfrm>
            <a:off x="24612600" y="17297400"/>
            <a:ext cx="7772400" cy="10134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55"/>
          </p:nvPr>
        </p:nvSpPr>
        <p:spPr>
          <a:xfrm>
            <a:off x="24643079" y="28041600"/>
            <a:ext cx="7741921" cy="9017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Text Placeholder 33"/>
          <p:cNvSpPr>
            <a:spLocks noGrp="1"/>
          </p:cNvSpPr>
          <p:nvPr>
            <p:ph type="body" sz="quarter" idx="56"/>
          </p:nvPr>
        </p:nvSpPr>
        <p:spPr>
          <a:xfrm>
            <a:off x="24612600" y="29248100"/>
            <a:ext cx="7772400" cy="80137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57"/>
          </p:nvPr>
        </p:nvSpPr>
        <p:spPr>
          <a:xfrm>
            <a:off x="9220199" y="22479000"/>
            <a:ext cx="14478001" cy="762000"/>
          </a:xfrm>
          <a:prstGeom prst="rect">
            <a:avLst/>
          </a:prstGeom>
          <a:solidFill>
            <a:srgbClr val="DBDDDE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58"/>
          </p:nvPr>
        </p:nvSpPr>
        <p:spPr>
          <a:xfrm>
            <a:off x="9220200" y="30022800"/>
            <a:ext cx="14478000" cy="762000"/>
          </a:xfrm>
          <a:prstGeom prst="rect">
            <a:avLst/>
          </a:prstGeom>
          <a:solidFill>
            <a:srgbClr val="DBDDDE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4100" y="685800"/>
            <a:ext cx="20650200" cy="2743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59"/>
          </p:nvPr>
        </p:nvSpPr>
        <p:spPr>
          <a:xfrm>
            <a:off x="6172200" y="3657600"/>
            <a:ext cx="20574000" cy="15240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54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 sz="4000">
                <a:solidFill>
                  <a:srgbClr val="141313"/>
                </a:solidFill>
                <a:latin typeface="Helvetica"/>
                <a:cs typeface="Helvetica"/>
              </a:defRPr>
            </a:lvl2pPr>
            <a:lvl3pPr marL="914400" indent="0" algn="ctr">
              <a:buNone/>
              <a:defRPr>
                <a:solidFill>
                  <a:schemeClr val="accent2"/>
                </a:solidFill>
                <a:latin typeface="Helvetica"/>
                <a:cs typeface="Helvetica"/>
              </a:defRPr>
            </a:lvl3pPr>
            <a:lvl4pPr marL="1371600" indent="0" algn="ctr">
              <a:buNone/>
              <a:defRPr>
                <a:solidFill>
                  <a:schemeClr val="accent2"/>
                </a:solidFill>
                <a:latin typeface="Helvetica"/>
                <a:cs typeface="Helvetica"/>
              </a:defRPr>
            </a:lvl4pPr>
            <a:lvl5pPr marL="1828800" indent="0" algn="ctr">
              <a:buNone/>
              <a:defRPr>
                <a:solidFill>
                  <a:schemeClr val="accent2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0186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logo and 1 logo - TEAL &amp;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1D96D7C-2855-ABE1-0E48-D5DE467D92B3}"/>
              </a:ext>
            </a:extLst>
          </p:cNvPr>
          <p:cNvCxnSpPr/>
          <p:nvPr userDrawn="1"/>
        </p:nvCxnSpPr>
        <p:spPr>
          <a:xfrm>
            <a:off x="0" y="6324600"/>
            <a:ext cx="32918400" cy="0"/>
          </a:xfrm>
          <a:prstGeom prst="line">
            <a:avLst/>
          </a:prstGeom>
          <a:ln>
            <a:solidFill>
              <a:srgbClr val="55999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533400" y="6934200"/>
            <a:ext cx="8229600" cy="9779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Autofit/>
          </a:bodyPr>
          <a:lstStyle>
            <a:lvl1pPr marL="0" indent="0" algn="ctr">
              <a:buNone/>
              <a:defRPr sz="3600" b="1" spc="-15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75082" y="6934200"/>
            <a:ext cx="14368236" cy="978408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533400" y="16611600"/>
            <a:ext cx="8229600" cy="978408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Autofit/>
          </a:bodyPr>
          <a:lstStyle>
            <a:lvl1pPr marL="0" indent="0" algn="ctr">
              <a:buNone/>
              <a:defRPr sz="3600" b="1" spc="-15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9296400" y="10668000"/>
            <a:ext cx="14325600" cy="6858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609600" y="8229600"/>
            <a:ext cx="8153400" cy="76962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  <a:lvl5pP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609600" y="17830800"/>
            <a:ext cx="8153400" cy="10134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9296400" y="8229600"/>
            <a:ext cx="14325600" cy="2133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533400" y="28575000"/>
            <a:ext cx="8229600" cy="978408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Autofit/>
          </a:bodyPr>
          <a:lstStyle>
            <a:lvl1pPr marL="0" indent="0" algn="ctr">
              <a:buNone/>
              <a:defRPr sz="3600" b="1" spc="-15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609600" y="29781500"/>
            <a:ext cx="8153400" cy="81661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9296400" y="11658600"/>
            <a:ext cx="14325600" cy="108966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9296400" y="24003000"/>
            <a:ext cx="14325600" cy="59436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9296400" y="31546800"/>
            <a:ext cx="14325600" cy="64008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>
                <a:solidFill>
                  <a:srgbClr val="141313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29" name="Text Placeholder 2"/>
          <p:cNvSpPr>
            <a:spLocks noGrp="1"/>
          </p:cNvSpPr>
          <p:nvPr>
            <p:ph type="body" idx="51"/>
          </p:nvPr>
        </p:nvSpPr>
        <p:spPr>
          <a:xfrm>
            <a:off x="24155400" y="6934200"/>
            <a:ext cx="8229600" cy="977900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Autofit/>
          </a:bodyPr>
          <a:lstStyle>
            <a:lvl1pPr marL="0" indent="0" algn="ctr">
              <a:buNone/>
              <a:defRPr sz="3600" b="1" spc="-15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2"/>
          </p:nvPr>
        </p:nvSpPr>
        <p:spPr>
          <a:xfrm>
            <a:off x="24155400" y="16611600"/>
            <a:ext cx="8229600" cy="978408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Autofit/>
          </a:bodyPr>
          <a:lstStyle>
            <a:lvl1pPr marL="0" indent="0" algn="ctr">
              <a:buNone/>
              <a:defRPr sz="3600" b="1" spc="-15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53"/>
          </p:nvPr>
        </p:nvSpPr>
        <p:spPr>
          <a:xfrm>
            <a:off x="24155400" y="8229600"/>
            <a:ext cx="8229600" cy="76962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3" name="Text Placeholder 33"/>
          <p:cNvSpPr>
            <a:spLocks noGrp="1"/>
          </p:cNvSpPr>
          <p:nvPr>
            <p:ph type="body" sz="quarter" idx="54"/>
          </p:nvPr>
        </p:nvSpPr>
        <p:spPr>
          <a:xfrm>
            <a:off x="24155400" y="17830800"/>
            <a:ext cx="8229600" cy="101346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55"/>
          </p:nvPr>
        </p:nvSpPr>
        <p:spPr>
          <a:xfrm>
            <a:off x="24155400" y="28575000"/>
            <a:ext cx="8229600" cy="978408"/>
          </a:xfrm>
          <a:prstGeom prst="rect">
            <a:avLst/>
          </a:prstGeom>
          <a:solidFill>
            <a:schemeClr val="tx2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Autofit/>
          </a:bodyPr>
          <a:lstStyle>
            <a:lvl1pPr marL="0" indent="0" algn="ctr">
              <a:buNone/>
              <a:defRPr sz="3600" b="1" spc="-15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3"/>
          <p:cNvSpPr>
            <a:spLocks noGrp="1"/>
          </p:cNvSpPr>
          <p:nvPr>
            <p:ph type="body" sz="quarter" idx="56"/>
          </p:nvPr>
        </p:nvSpPr>
        <p:spPr>
          <a:xfrm>
            <a:off x="24155400" y="29781500"/>
            <a:ext cx="8229600" cy="8166100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342900" indent="-342900" algn="l">
              <a:spcBef>
                <a:spcPts val="0"/>
              </a:spcBef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57"/>
          </p:nvPr>
        </p:nvSpPr>
        <p:spPr>
          <a:xfrm>
            <a:off x="9296400" y="23012400"/>
            <a:ext cx="14325600" cy="685800"/>
          </a:xfrm>
          <a:prstGeom prst="rect">
            <a:avLst/>
          </a:prstGeom>
          <a:ln>
            <a:solidFill>
              <a:srgbClr val="55999E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58"/>
          </p:nvPr>
        </p:nvSpPr>
        <p:spPr>
          <a:xfrm>
            <a:off x="9296400" y="30556200"/>
            <a:ext cx="14325600" cy="685800"/>
          </a:xfrm>
          <a:prstGeom prst="rect">
            <a:avLst/>
          </a:prstGeom>
          <a:ln>
            <a:solidFill>
              <a:srgbClr val="55999E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04800"/>
            <a:ext cx="21107400" cy="3505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59"/>
          </p:nvPr>
        </p:nvSpPr>
        <p:spPr>
          <a:xfrm>
            <a:off x="5903549" y="4038600"/>
            <a:ext cx="21035362" cy="205740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60"/>
          </p:nvPr>
        </p:nvSpPr>
        <p:spPr>
          <a:xfrm>
            <a:off x="28270200" y="914400"/>
            <a:ext cx="4114800" cy="46482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9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B8EA18-0D34-52E7-60C7-948061A96B2A}"/>
              </a:ext>
            </a:extLst>
          </p:cNvPr>
          <p:cNvSpPr/>
          <p:nvPr userDrawn="1"/>
        </p:nvSpPr>
        <p:spPr>
          <a:xfrm>
            <a:off x="5219700" y="0"/>
            <a:ext cx="22479000" cy="5638800"/>
          </a:xfrm>
          <a:prstGeom prst="rect">
            <a:avLst/>
          </a:prstGeom>
          <a:solidFill>
            <a:srgbClr val="910A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7" name="Title Placeholder 3">
            <a:extLst>
              <a:ext uri="{FF2B5EF4-FFF2-40B4-BE49-F238E27FC236}">
                <a16:creationId xmlns:a16="http://schemas.microsoft.com/office/drawing/2014/main" id="{314292D1-9F45-B15F-1411-6275A1D18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67400" y="0"/>
            <a:ext cx="211836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1028" name="Picture 2" descr="sb_childrens_stack_3c_2.pdf">
            <a:extLst>
              <a:ext uri="{FF2B5EF4-FFF2-40B4-BE49-F238E27FC236}">
                <a16:creationId xmlns:a16="http://schemas.microsoft.com/office/drawing/2014/main" id="{DC486B83-D499-4471-D50D-228C7C4D49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4648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</p:sldLayoutIdLst>
  <p:txStyles>
    <p:titleStyle>
      <a:lvl1pPr algn="ctr" defTabSz="4073525" rtl="0" fontAlgn="base">
        <a:spcBef>
          <a:spcPct val="0"/>
        </a:spcBef>
        <a:spcAft>
          <a:spcPct val="0"/>
        </a:spcAft>
        <a:defRPr sz="8000" kern="1200">
          <a:solidFill>
            <a:srgbClr val="FFFFFF"/>
          </a:solidFill>
          <a:latin typeface="Helvetica"/>
          <a:ea typeface="ヒラギノ角ゴ Pro W3" charset="0"/>
          <a:cs typeface="Helvetica"/>
        </a:defRPr>
      </a:lvl1pPr>
      <a:lvl2pPr algn="ctr" defTabSz="4073525" rtl="0" fontAlgn="base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" charset="0"/>
          <a:ea typeface="ヒラギノ角ゴ Pro W3" charset="0"/>
          <a:cs typeface="Helvetica" pitchFamily="2" charset="0"/>
        </a:defRPr>
      </a:lvl2pPr>
      <a:lvl3pPr algn="ctr" defTabSz="4073525" rtl="0" fontAlgn="base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" charset="0"/>
          <a:ea typeface="ヒラギノ角ゴ Pro W3" charset="0"/>
          <a:cs typeface="Helvetica" pitchFamily="2" charset="0"/>
        </a:defRPr>
      </a:lvl3pPr>
      <a:lvl4pPr algn="ctr" defTabSz="4073525" rtl="0" fontAlgn="base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" charset="0"/>
          <a:ea typeface="ヒラギノ角ゴ Pro W3" charset="0"/>
          <a:cs typeface="Helvetica" pitchFamily="2" charset="0"/>
        </a:defRPr>
      </a:lvl4pPr>
      <a:lvl5pPr algn="ctr" defTabSz="4073525" rtl="0" fontAlgn="base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" charset="0"/>
          <a:ea typeface="ヒラギノ角ゴ Pro W3" charset="0"/>
          <a:cs typeface="Helvetica" pitchFamily="2" charset="0"/>
        </a:defRPr>
      </a:lvl5pPr>
      <a:lvl6pPr marL="457200" algn="ctr" defTabSz="4073525" rtl="0" eaLnBrk="1" fontAlgn="base" hangingPunct="1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6pPr>
      <a:lvl7pPr marL="914400" algn="ctr" defTabSz="4073525" rtl="0" eaLnBrk="1" fontAlgn="base" hangingPunct="1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7pPr>
      <a:lvl8pPr marL="1371600" algn="ctr" defTabSz="4073525" rtl="0" eaLnBrk="1" fontAlgn="base" hangingPunct="1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8pPr>
      <a:lvl9pPr marL="1828800" algn="ctr" defTabSz="4073525" rtl="0" eaLnBrk="1" fontAlgn="base" hangingPunct="1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9pPr>
    </p:titleStyle>
    <p:bodyStyle>
      <a:lvl1pPr marL="342900" indent="-342900" algn="l" defTabSz="4073525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141313"/>
          </a:solidFill>
          <a:latin typeface="Helvetica"/>
          <a:ea typeface="ヒラギノ角ゴ Pro W3" charset="0"/>
          <a:cs typeface="Helvetica"/>
        </a:defRPr>
      </a:lvl1pPr>
      <a:lvl2pPr marL="342900" indent="-342900" algn="l" defTabSz="4073525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141313"/>
          </a:solidFill>
          <a:latin typeface="Helvetica"/>
          <a:ea typeface="ヒラギノ角ゴ Pro W3" charset="0"/>
          <a:cs typeface="Helvetica"/>
        </a:defRPr>
      </a:lvl2pPr>
      <a:lvl3pPr marL="342900" indent="-342900" algn="l" defTabSz="4073525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141313"/>
          </a:solidFill>
          <a:latin typeface="Helvetica"/>
          <a:ea typeface="ヒラギノ角ゴ Pro W3" charset="0"/>
          <a:cs typeface="Helvetica"/>
        </a:defRPr>
      </a:lvl3pPr>
      <a:lvl4pPr marL="342900" indent="-342900" algn="l" defTabSz="4073525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141313"/>
          </a:solidFill>
          <a:latin typeface="Helvetica"/>
          <a:ea typeface="ヒラギノ角ゴ Pro W3" charset="0"/>
          <a:cs typeface="Helvetica"/>
        </a:defRPr>
      </a:lvl4pPr>
      <a:lvl5pPr marL="342900" indent="-342900" algn="l" defTabSz="4073525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141313"/>
          </a:solidFill>
          <a:latin typeface="Helvetica"/>
          <a:ea typeface="ヒラギノ角ゴ Pro W3" charset="0"/>
          <a:cs typeface="Helvetica"/>
        </a:defRPr>
      </a:lvl5pPr>
      <a:lvl6pPr marL="11204771" indent="-1018617" algn="l" defTabSz="407446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42000" indent="-1018617" algn="l" defTabSz="407446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79233" indent="-1018617" algn="l" defTabSz="407446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16462" indent="-1018617" algn="l" defTabSz="407446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7446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229" algn="l" defTabSz="407446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074462" algn="l" defTabSz="407446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111691" algn="l" defTabSz="407446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148925" algn="l" defTabSz="407446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6154" algn="l" defTabSz="407446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3387" algn="l" defTabSz="407446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260616" algn="l" defTabSz="407446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297845" algn="l" defTabSz="407446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89E027DA-12E7-F666-C6BA-C7484FCB3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676900" y="460375"/>
            <a:ext cx="21564600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2051" name="Picture 1" descr="sb_childrens_stack_3c_2.pdf">
            <a:extLst>
              <a:ext uri="{FF2B5EF4-FFF2-40B4-BE49-F238E27FC236}">
                <a16:creationId xmlns:a16="http://schemas.microsoft.com/office/drawing/2014/main" id="{611897BC-C310-D650-2DB8-C4607C7477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510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 descr="SBM vert1_2clr_cmyk1.pdf">
            <a:extLst>
              <a:ext uri="{FF2B5EF4-FFF2-40B4-BE49-F238E27FC236}">
                <a16:creationId xmlns:a16="http://schemas.microsoft.com/office/drawing/2014/main" id="{F3747FCE-C7E8-74D3-7131-4FC637EE76E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4400" y="889000"/>
            <a:ext cx="50292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8000" kern="1200">
          <a:solidFill>
            <a:schemeClr val="accent2"/>
          </a:solidFill>
          <a:latin typeface="Helvetica"/>
          <a:ea typeface="ヒラギノ角ゴ Pro W3" charset="0"/>
          <a:cs typeface="Helvetic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  <a:cs typeface="Helvetica" pitchFamily="2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  <a:cs typeface="Helvetica" pitchFamily="2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  <a:cs typeface="Helvetica" pitchFamily="2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  <a:cs typeface="Helvetica" pitchFamily="2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D01CC3-6046-FD2E-3809-7DF88D23BCBC}"/>
              </a:ext>
            </a:extLst>
          </p:cNvPr>
          <p:cNvSpPr/>
          <p:nvPr/>
        </p:nvSpPr>
        <p:spPr>
          <a:xfrm>
            <a:off x="5314950" y="0"/>
            <a:ext cx="22288500" cy="5715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noFill/>
              <a:latin typeface="Helvetica"/>
            </a:endParaRPr>
          </a:p>
        </p:txBody>
      </p:sp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34FB6D0B-1C7C-6FF5-714A-4F942DDCB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676900" y="685800"/>
            <a:ext cx="21564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3076" name="Picture 1" descr="sb_childrens_stack_3c_2.pdf">
            <a:extLst>
              <a:ext uri="{FF2B5EF4-FFF2-40B4-BE49-F238E27FC236}">
                <a16:creationId xmlns:a16="http://schemas.microsoft.com/office/drawing/2014/main" id="{44987AE7-8218-D210-90FA-A9B40D422F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48"/>
          <a:stretch>
            <a:fillRect/>
          </a:stretch>
        </p:blipFill>
        <p:spPr bwMode="auto">
          <a:xfrm>
            <a:off x="76200" y="304800"/>
            <a:ext cx="5029200" cy="44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SBM vert1_2clr_cmyk1.pdf">
            <a:extLst>
              <a:ext uri="{FF2B5EF4-FFF2-40B4-BE49-F238E27FC236}">
                <a16:creationId xmlns:a16="http://schemas.microsoft.com/office/drawing/2014/main" id="{82988529-4048-D726-349B-0E7F45FD23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5363" y="654050"/>
            <a:ext cx="5016500" cy="412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8000" kern="1200">
          <a:solidFill>
            <a:schemeClr val="tx1"/>
          </a:solidFill>
          <a:latin typeface="Helvetica"/>
          <a:ea typeface="ヒラギノ角ゴ Pro W3" charset="0"/>
          <a:cs typeface="Helvetic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  <a:cs typeface="Helvetica" pitchFamily="2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  <a:cs typeface="Helvetica" pitchFamily="2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  <a:cs typeface="Helvetica" pitchFamily="2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  <a:cs typeface="Helvetica" pitchFamily="2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F69AEE0-7B51-7873-E319-6F5CE53D6AE4}"/>
              </a:ext>
            </a:extLst>
          </p:cNvPr>
          <p:cNvSpPr/>
          <p:nvPr/>
        </p:nvSpPr>
        <p:spPr>
          <a:xfrm>
            <a:off x="5257800" y="0"/>
            <a:ext cx="22402800" cy="6324600"/>
          </a:xfrm>
          <a:prstGeom prst="rect">
            <a:avLst/>
          </a:prstGeom>
          <a:solidFill>
            <a:srgbClr val="559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noFill/>
              <a:latin typeface="Helvetica"/>
            </a:endParaRPr>
          </a:p>
        </p:txBody>
      </p:sp>
      <p:sp>
        <p:nvSpPr>
          <p:cNvPr id="4099" name="Title Placeholder 1">
            <a:extLst>
              <a:ext uri="{FF2B5EF4-FFF2-40B4-BE49-F238E27FC236}">
                <a16:creationId xmlns:a16="http://schemas.microsoft.com/office/drawing/2014/main" id="{11DC74A4-700C-E06F-C129-C47322AB8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91200" y="533400"/>
            <a:ext cx="21412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4100" name="Picture 1" descr="sb_childrens_stack_3c_2.pdf">
            <a:extLst>
              <a:ext uri="{FF2B5EF4-FFF2-40B4-BE49-F238E27FC236}">
                <a16:creationId xmlns:a16="http://schemas.microsoft.com/office/drawing/2014/main" id="{773C3F14-5479-67C7-A403-A00D3AD1AF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4648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8000" kern="1200">
          <a:solidFill>
            <a:schemeClr val="bg1"/>
          </a:solidFill>
          <a:latin typeface="Helvetica"/>
          <a:ea typeface="ヒラギノ角ゴ Pro W3" charset="0"/>
          <a:cs typeface="Helvetic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bg1"/>
          </a:solidFill>
          <a:latin typeface="Helvetica" charset="0"/>
          <a:ea typeface="ヒラギノ角ゴ Pro W3" charset="0"/>
          <a:cs typeface="Helvetica" pitchFamily="2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bg1"/>
          </a:solidFill>
          <a:latin typeface="Helvetica" charset="0"/>
          <a:ea typeface="ヒラギノ角ゴ Pro W3" charset="0"/>
          <a:cs typeface="Helvetica" pitchFamily="2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bg1"/>
          </a:solidFill>
          <a:latin typeface="Helvetica" charset="0"/>
          <a:ea typeface="ヒラギノ角ゴ Pro W3" charset="0"/>
          <a:cs typeface="Helvetica" pitchFamily="2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bg1"/>
          </a:solidFill>
          <a:latin typeface="Helvetica" charset="0"/>
          <a:ea typeface="ヒラギノ角ゴ Pro W3" charset="0"/>
          <a:cs typeface="Helvetica" pitchFamily="2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defRPr sz="5400" kern="1200">
          <a:solidFill>
            <a:schemeClr val="tx1"/>
          </a:solidFill>
          <a:latin typeface="Helvetica"/>
          <a:ea typeface="ヒラギノ角ゴ Pro W3" charset="0"/>
          <a:cs typeface="Helvetica"/>
        </a:defRPr>
      </a:lvl1pPr>
      <a:lvl2pPr marL="457200" algn="ctr" defTabSz="457200" rtl="0" eaLnBrk="0" fontAlgn="base" hangingPunct="0">
        <a:spcBef>
          <a:spcPct val="20000"/>
        </a:spcBef>
        <a:spcAft>
          <a:spcPct val="0"/>
        </a:spcAft>
        <a:defRPr sz="4000" kern="1200">
          <a:solidFill>
            <a:schemeClr val="tx1"/>
          </a:solidFill>
          <a:latin typeface="Helvetica"/>
          <a:ea typeface="ヒラギノ角ゴ Pro W3" charset="0"/>
          <a:cs typeface="Helvetica"/>
        </a:defRPr>
      </a:lvl2pPr>
      <a:lvl3pPr marL="914400" algn="ctr" defTabSz="457200" rtl="0" eaLnBrk="0" fontAlgn="base" hangingPunct="0">
        <a:spcBef>
          <a:spcPct val="2000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371600" algn="ctr" defTabSz="457200" rtl="0" eaLnBrk="0" fontAlgn="base" hangingPunct="0">
        <a:spcBef>
          <a:spcPct val="2000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1828800" algn="ctr" defTabSz="457200" rtl="0" eaLnBrk="0" fontAlgn="base" hangingPunct="0">
        <a:spcBef>
          <a:spcPct val="2000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Communications/JOB%20ART/Medicine/14090441H-Poster%20Presentation%20PowerPoint/SBCH%20Poster%20Making%20Templates%20&amp;%20Guide%20Folder_4-7-15/Power%20Point%20Templates/Linked%20files/Poster%20Resizing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57EC6F59-F8C2-EB92-7F0D-41175E21C975}"/>
              </a:ext>
            </a:extLst>
          </p:cNvPr>
          <p:cNvSpPr/>
          <p:nvPr/>
        </p:nvSpPr>
        <p:spPr>
          <a:xfrm>
            <a:off x="5181600" y="0"/>
            <a:ext cx="27736800" cy="5638800"/>
          </a:xfrm>
          <a:prstGeom prst="rect">
            <a:avLst/>
          </a:prstGeom>
          <a:solidFill>
            <a:srgbClr val="910A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5FB63926-A7A2-693C-DDB1-17BD5BECA52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009900" y="7543800"/>
            <a:ext cx="26898600" cy="24917400"/>
          </a:xfrm>
          <a:prstGeom prst="rect">
            <a:avLst/>
          </a:prstGeo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8000" b="1" dirty="0"/>
              <a:t>This template was designed to be 42” wide x 36” high.</a:t>
            </a:r>
          </a:p>
          <a:p>
            <a:pPr marL="0" indent="0">
              <a:buFont typeface="Arial" charset="0"/>
              <a:buNone/>
              <a:defRPr/>
            </a:pPr>
            <a:endParaRPr lang="en-US" sz="7200" dirty="0"/>
          </a:p>
          <a:p>
            <a:pPr marL="0" lvl="3" indent="0">
              <a:buFont typeface="Arial" charset="0"/>
              <a:buNone/>
              <a:defRPr/>
            </a:pPr>
            <a:r>
              <a:rPr lang="en-US" sz="7200" dirty="0"/>
              <a:t>Although not recommended, if you must increase the poster size, </a:t>
            </a:r>
            <a:br>
              <a:rPr lang="en-US" sz="7200" dirty="0"/>
            </a:br>
            <a:r>
              <a:rPr lang="en-US" sz="7200" dirty="0"/>
              <a:t>follow these steps: </a:t>
            </a:r>
            <a:br>
              <a:rPr lang="en-US" sz="7200" dirty="0"/>
            </a:br>
            <a:endParaRPr lang="en-US" sz="7200" dirty="0"/>
          </a:p>
          <a:p>
            <a:pPr marL="1143000" lvl="3" indent="-1143000">
              <a:buFont typeface="+mj-lt"/>
              <a:buAutoNum type="arabicPeriod"/>
              <a:defRPr/>
            </a:pPr>
            <a:r>
              <a:rPr lang="en-US" sz="7200" dirty="0"/>
              <a:t>Go to </a:t>
            </a:r>
            <a:r>
              <a:rPr lang="en-US" sz="7200" b="1" dirty="0"/>
              <a:t>File</a:t>
            </a:r>
            <a:r>
              <a:rPr lang="en-US" sz="7200" dirty="0"/>
              <a:t>, </a:t>
            </a:r>
            <a:r>
              <a:rPr lang="en-US" sz="7200" b="1" dirty="0"/>
              <a:t>Page Setup</a:t>
            </a:r>
            <a:r>
              <a:rPr lang="en-US" sz="7200" dirty="0"/>
              <a:t>,</a:t>
            </a:r>
            <a:r>
              <a:rPr lang="en-US" sz="7200" b="1" dirty="0"/>
              <a:t> Width</a:t>
            </a:r>
            <a:r>
              <a:rPr lang="en-US" sz="7200" dirty="0"/>
              <a:t> and </a:t>
            </a:r>
            <a:r>
              <a:rPr lang="en-US" sz="7200" b="1" dirty="0"/>
              <a:t>Height</a:t>
            </a:r>
            <a:r>
              <a:rPr lang="en-US" sz="7200" dirty="0"/>
              <a:t>.</a:t>
            </a:r>
          </a:p>
          <a:p>
            <a:pPr marL="0" lvl="3" indent="0">
              <a:buFont typeface="Arial" charset="0"/>
              <a:buNone/>
              <a:defRPr/>
            </a:pPr>
            <a:endParaRPr lang="en-US" sz="7200" dirty="0"/>
          </a:p>
          <a:p>
            <a:pPr marL="1143000" lvl="3" indent="-1143000">
              <a:buFont typeface="+mj-lt"/>
              <a:buAutoNum type="arabicPeriod"/>
              <a:defRPr/>
            </a:pPr>
            <a:r>
              <a:rPr lang="en-US" sz="7200" dirty="0">
                <a:solidFill>
                  <a:schemeClr val="tx1"/>
                </a:solidFill>
              </a:rPr>
              <a:t>Check with your printer for paper size </a:t>
            </a:r>
            <a:br>
              <a:rPr lang="en-US" sz="7200" dirty="0">
                <a:solidFill>
                  <a:schemeClr val="tx1"/>
                </a:solidFill>
              </a:rPr>
            </a:br>
            <a:r>
              <a:rPr lang="en-US" sz="7200" dirty="0">
                <a:solidFill>
                  <a:schemeClr val="tx1"/>
                </a:solidFill>
              </a:rPr>
              <a:t>availability and cost increase.</a:t>
            </a:r>
          </a:p>
          <a:p>
            <a:pPr marL="1143000" lvl="3" indent="-1143000">
              <a:buFont typeface="+mj-lt"/>
              <a:buAutoNum type="arabicPeriod"/>
              <a:defRPr/>
            </a:pPr>
            <a:endParaRPr lang="en-US" sz="7200" dirty="0">
              <a:solidFill>
                <a:schemeClr val="tx1"/>
              </a:solidFill>
            </a:endParaRPr>
          </a:p>
          <a:p>
            <a:pPr marL="1143000" lvl="3" indent="-1143000">
              <a:buFont typeface="+mj-lt"/>
              <a:buAutoNum type="arabicPeriod"/>
              <a:defRPr/>
            </a:pPr>
            <a:r>
              <a:rPr lang="en-US" sz="7200" dirty="0"/>
              <a:t>Change both the </a:t>
            </a:r>
            <a:r>
              <a:rPr lang="en-US" sz="7200" b="1" dirty="0"/>
              <a:t>Width</a:t>
            </a:r>
            <a:r>
              <a:rPr lang="en-US" sz="7200" dirty="0"/>
              <a:t> and </a:t>
            </a:r>
            <a:r>
              <a:rPr lang="en-US" sz="7200" b="1" dirty="0"/>
              <a:t>Height</a:t>
            </a:r>
            <a:r>
              <a:rPr lang="en-US" sz="7200" dirty="0"/>
              <a:t> to </a:t>
            </a:r>
            <a:br>
              <a:rPr lang="en-US" sz="7200" dirty="0"/>
            </a:br>
            <a:r>
              <a:rPr lang="en-US" sz="7200" dirty="0"/>
              <a:t>increase the paper by 5%, 10% or 15%</a:t>
            </a:r>
            <a:br>
              <a:rPr lang="en-US" sz="7200" dirty="0"/>
            </a:br>
            <a:r>
              <a:rPr lang="en-US" sz="7200" dirty="0"/>
              <a:t>using the specific dimensions here:</a:t>
            </a:r>
          </a:p>
          <a:p>
            <a:pPr marL="1143000" lvl="3" indent="-1143000">
              <a:buFont typeface="+mj-lt"/>
              <a:buAutoNum type="arabicPeriod"/>
              <a:defRPr/>
            </a:pPr>
            <a:endParaRPr lang="en-US" sz="3600" b="1" dirty="0"/>
          </a:p>
          <a:p>
            <a:pPr marL="1097280" lvl="3" indent="0">
              <a:buFont typeface="Arial" charset="0"/>
              <a:buNone/>
              <a:defRPr/>
            </a:pPr>
            <a:r>
              <a:rPr lang="en-US" sz="7200" b="1"/>
              <a:t>  5</a:t>
            </a:r>
            <a:r>
              <a:rPr lang="en-US" sz="7200" b="1" dirty="0"/>
              <a:t>% </a:t>
            </a:r>
            <a:r>
              <a:rPr lang="en-US" sz="7200" dirty="0"/>
              <a:t>- 44.1” w x 37.8” h</a:t>
            </a:r>
          </a:p>
          <a:p>
            <a:pPr marL="1097280" lvl="3" indent="0">
              <a:buFont typeface="Arial" charset="0"/>
              <a:buNone/>
              <a:defRPr/>
            </a:pPr>
            <a:r>
              <a:rPr lang="en-US" sz="7200" b="1" dirty="0"/>
              <a:t>10% </a:t>
            </a:r>
            <a:r>
              <a:rPr lang="en-US" sz="7200" dirty="0"/>
              <a:t>- 46.2” w x 39.6” h</a:t>
            </a:r>
          </a:p>
          <a:p>
            <a:pPr marL="1097280" lvl="3" indent="0">
              <a:buFont typeface="Arial" charset="0"/>
              <a:buNone/>
              <a:defRPr/>
            </a:pPr>
            <a:r>
              <a:rPr lang="en-US" sz="7200" b="1" dirty="0"/>
              <a:t>15% </a:t>
            </a:r>
            <a:r>
              <a:rPr lang="en-US" sz="7200" dirty="0"/>
              <a:t>- 48.3” w x 41.4” h</a:t>
            </a:r>
          </a:p>
          <a:p>
            <a:pPr marL="1097280" lvl="3" indent="0">
              <a:buFont typeface="Arial" charset="0"/>
              <a:buNone/>
              <a:defRPr/>
            </a:pPr>
            <a:endParaRPr lang="en-US" sz="7200" dirty="0"/>
          </a:p>
          <a:p>
            <a:pPr marL="0" indent="0">
              <a:buFont typeface="Arial" charset="0"/>
              <a:buNone/>
              <a:defRPr/>
            </a:pPr>
            <a:endParaRPr lang="en-US" sz="7200" dirty="0"/>
          </a:p>
          <a:p>
            <a:pPr marL="0" lvl="3" indent="0">
              <a:buFont typeface="Arial" charset="0"/>
              <a:buNone/>
              <a:defRPr/>
            </a:pPr>
            <a:r>
              <a:rPr lang="en-US" sz="7200" b="1" dirty="0">
                <a:solidFill>
                  <a:schemeClr val="tx2"/>
                </a:solidFill>
              </a:rPr>
              <a:t>Note: </a:t>
            </a:r>
            <a:r>
              <a:rPr lang="en-US" sz="7200" dirty="0">
                <a:solidFill>
                  <a:schemeClr val="tx2"/>
                </a:solidFill>
              </a:rPr>
              <a:t>DO NOT simply change the paper size of the template, </a:t>
            </a:r>
            <a:br>
              <a:rPr lang="en-US" sz="7200" dirty="0">
                <a:solidFill>
                  <a:schemeClr val="tx2"/>
                </a:solidFill>
              </a:rPr>
            </a:br>
            <a:r>
              <a:rPr lang="en-US" sz="7200" dirty="0">
                <a:solidFill>
                  <a:schemeClr val="tx2"/>
                </a:solidFill>
              </a:rPr>
              <a:t>as all linked logo(s) and images will be distorted, resulting in poor branding practices.</a:t>
            </a:r>
          </a:p>
          <a:p>
            <a:pPr marL="0" indent="0">
              <a:buFont typeface="Arial" charset="0"/>
              <a:buNone/>
              <a:defRPr/>
            </a:pPr>
            <a:endParaRPr lang="en-US" sz="7200" dirty="0"/>
          </a:p>
          <a:p>
            <a:pPr marL="0" indent="0">
              <a:buFont typeface="Arial" charset="0"/>
              <a:buNone/>
              <a:defRPr/>
            </a:pPr>
            <a:endParaRPr lang="en-US" sz="7200" dirty="0"/>
          </a:p>
        </p:txBody>
      </p:sp>
      <p:sp>
        <p:nvSpPr>
          <p:cNvPr id="12291" name="Title 21">
            <a:extLst>
              <a:ext uri="{FF2B5EF4-FFF2-40B4-BE49-F238E27FC236}">
                <a16:creationId xmlns:a16="http://schemas.microsoft.com/office/drawing/2014/main" id="{7F3F0DAA-B5FB-C45E-697D-FACD790F9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04800"/>
            <a:ext cx="27660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073525">
              <a:defRPr sz="80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4" charset="-128"/>
              </a:defRPr>
            </a:lvl1pPr>
            <a:lvl2pPr defTabSz="4073525">
              <a:defRPr sz="80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4" charset="-128"/>
              </a:defRPr>
            </a:lvl2pPr>
            <a:lvl3pPr defTabSz="4073525">
              <a:defRPr sz="80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4" charset="-128"/>
              </a:defRPr>
            </a:lvl3pPr>
            <a:lvl4pPr defTabSz="4073525">
              <a:defRPr sz="80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4" charset="-128"/>
              </a:defRPr>
            </a:lvl4pPr>
            <a:lvl5pPr defTabSz="4073525">
              <a:defRPr sz="80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4" charset="-128"/>
              </a:defRPr>
            </a:lvl5pPr>
            <a:lvl6pPr marL="8607425" indent="-6321425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4" charset="-128"/>
              </a:defRPr>
            </a:lvl6pPr>
            <a:lvl7pPr marL="9064625" indent="-6321425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4" charset="-128"/>
              </a:defRPr>
            </a:lvl7pPr>
            <a:lvl8pPr marL="9521825" indent="-6321425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4" charset="-128"/>
              </a:defRPr>
            </a:lvl8pPr>
            <a:lvl9pPr marL="9979025" indent="-6321425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4" charset="-128"/>
              </a:defRPr>
            </a:lvl9pPr>
          </a:lstStyle>
          <a:p>
            <a:pPr algn="ctr"/>
            <a:r>
              <a:rPr lang="en-US" altLang="en-US" sz="9600">
                <a:solidFill>
                  <a:srgbClr val="FFFFFF"/>
                </a:solidFill>
                <a:latin typeface="Helvetica" pitchFamily="2" charset="0"/>
              </a:rPr>
              <a:t>Important Information about </a:t>
            </a:r>
            <a:br>
              <a:rPr lang="en-US" altLang="en-US" sz="9600">
                <a:solidFill>
                  <a:srgbClr val="FFFFFF"/>
                </a:solidFill>
                <a:latin typeface="Helvetica" pitchFamily="2" charset="0"/>
              </a:rPr>
            </a:br>
            <a:r>
              <a:rPr lang="en-US" altLang="en-US" sz="9600">
                <a:solidFill>
                  <a:srgbClr val="FFFFFF"/>
                </a:solidFill>
                <a:latin typeface="Helvetica" pitchFamily="2" charset="0"/>
              </a:rPr>
              <a:t>Poster Resizing</a:t>
            </a:r>
          </a:p>
        </p:txBody>
      </p:sp>
      <p:pic>
        <p:nvPicPr>
          <p:cNvPr id="12292" name="Picture Placeholder 30">
            <a:extLst>
              <a:ext uri="{FF2B5EF4-FFF2-40B4-BE49-F238E27FC236}">
                <a16:creationId xmlns:a16="http://schemas.microsoft.com/office/drawing/2014/main" id="{21FF5BEC-ACA1-16B9-F707-CF1CC1249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5200" y="13335000"/>
            <a:ext cx="8167688" cy="838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1">
            <a:extLst>
              <a:ext uri="{FF2B5EF4-FFF2-40B4-BE49-F238E27FC236}">
                <a16:creationId xmlns:a16="http://schemas.microsoft.com/office/drawing/2014/main" id="{2CA6C8E5-FEC0-EFB2-2E2D-86AF0B9234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3563" y="6858000"/>
            <a:ext cx="9418637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14" name="Text Placeholder 2">
            <a:extLst>
              <a:ext uri="{FF2B5EF4-FFF2-40B4-BE49-F238E27FC236}">
                <a16:creationId xmlns:a16="http://schemas.microsoft.com/office/drawing/2014/main" id="{C5275F74-2DE1-230B-D4B0-A3E23F645B1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496550" y="6858000"/>
            <a:ext cx="11925300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15" name="Text Placeholder 3">
            <a:extLst>
              <a:ext uri="{FF2B5EF4-FFF2-40B4-BE49-F238E27FC236}">
                <a16:creationId xmlns:a16="http://schemas.microsoft.com/office/drawing/2014/main" id="{34384BC7-17B7-A2D1-546D-1BE2050DBFE9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16" name="Text Placeholder 4">
            <a:extLst>
              <a:ext uri="{FF2B5EF4-FFF2-40B4-BE49-F238E27FC236}">
                <a16:creationId xmlns:a16="http://schemas.microsoft.com/office/drawing/2014/main" id="{4388967A-C643-A744-9EFB-0ACAC5A6DF4B}"/>
              </a:ext>
            </a:extLst>
          </p:cNvPr>
          <p:cNvSpPr>
            <a:spLocks noGrp="1" noChangeArrowheads="1"/>
          </p:cNvSpPr>
          <p:nvPr>
            <p:ph type="body" idx="12"/>
          </p:nvPr>
        </p:nvSpPr>
        <p:spPr bwMode="auto">
          <a:xfrm>
            <a:off x="563563" y="17068800"/>
            <a:ext cx="9418637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17" name="Text Placeholder 5">
            <a:extLst>
              <a:ext uri="{FF2B5EF4-FFF2-40B4-BE49-F238E27FC236}">
                <a16:creationId xmlns:a16="http://schemas.microsoft.com/office/drawing/2014/main" id="{5E7384AA-951F-45CE-B42F-BB8B3ED1DD75}"/>
              </a:ext>
            </a:extLst>
          </p:cNvPr>
          <p:cNvSpPr>
            <a:spLocks noGrp="1" noChangeArrowheads="1"/>
          </p:cNvSpPr>
          <p:nvPr>
            <p:ph type="body" idx="18"/>
          </p:nvPr>
        </p:nvSpPr>
        <p:spPr bwMode="auto">
          <a:xfrm>
            <a:off x="563563" y="26670000"/>
            <a:ext cx="9418637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18" name="Text Placeholder 6">
            <a:extLst>
              <a:ext uri="{FF2B5EF4-FFF2-40B4-BE49-F238E27FC236}">
                <a16:creationId xmlns:a16="http://schemas.microsoft.com/office/drawing/2014/main" id="{2A08A33B-C3C6-1E78-8768-0803DAEFED88}"/>
              </a:ext>
            </a:extLst>
          </p:cNvPr>
          <p:cNvSpPr>
            <a:spLocks noGrp="1" noChangeArrowheads="1"/>
          </p:cNvSpPr>
          <p:nvPr>
            <p:ph type="body" idx="22"/>
          </p:nvPr>
        </p:nvSpPr>
        <p:spPr bwMode="auto">
          <a:xfrm>
            <a:off x="22936200" y="32778700"/>
            <a:ext cx="9437688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19" name="Table Placeholder 7">
            <a:extLst>
              <a:ext uri="{FF2B5EF4-FFF2-40B4-BE49-F238E27FC236}">
                <a16:creationId xmlns:a16="http://schemas.microsoft.com/office/drawing/2014/main" id="{0FDD3827-4BE2-C658-7F03-086545F824EA}"/>
              </a:ext>
            </a:extLst>
          </p:cNvPr>
          <p:cNvSpPr>
            <a:spLocks noGrp="1" noChangeArrowheads="1"/>
          </p:cNvSpPr>
          <p:nvPr>
            <p:ph type="tbl" sz="quarter" idx="2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0" name="Content Placeholder 8">
            <a:extLst>
              <a:ext uri="{FF2B5EF4-FFF2-40B4-BE49-F238E27FC236}">
                <a16:creationId xmlns:a16="http://schemas.microsoft.com/office/drawing/2014/main" id="{450CFF38-CBD5-861C-120A-B05CA181BCCE}"/>
              </a:ext>
            </a:extLst>
          </p:cNvPr>
          <p:cNvSpPr>
            <a:spLocks noGrp="1"/>
          </p:cNvSpPr>
          <p:nvPr>
            <p:ph sz="quarter" idx="29"/>
          </p:nvPr>
        </p:nvSpPr>
        <p:spPr bwMode="auto">
          <a:xfrm>
            <a:off x="10526713" y="10515600"/>
            <a:ext cx="11864975" cy="6858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21" name="Content Placeholder 9">
            <a:extLst>
              <a:ext uri="{FF2B5EF4-FFF2-40B4-BE49-F238E27FC236}">
                <a16:creationId xmlns:a16="http://schemas.microsoft.com/office/drawing/2014/main" id="{AF3B2748-0692-C143-3E3A-805380F717B2}"/>
              </a:ext>
            </a:extLst>
          </p:cNvPr>
          <p:cNvSpPr>
            <a:spLocks noGrp="1"/>
          </p:cNvSpPr>
          <p:nvPr>
            <p:ph sz="quarter" idx="30"/>
          </p:nvPr>
        </p:nvSpPr>
        <p:spPr bwMode="auto">
          <a:xfrm>
            <a:off x="10526713" y="21259800"/>
            <a:ext cx="11864975" cy="6858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22" name="SmartArt Placeholder 10">
            <a:extLst>
              <a:ext uri="{FF2B5EF4-FFF2-40B4-BE49-F238E27FC236}">
                <a16:creationId xmlns:a16="http://schemas.microsoft.com/office/drawing/2014/main" id="{B56C6D6F-19CE-3A86-BFF0-53A67CC7CC40}"/>
              </a:ext>
            </a:extLst>
          </p:cNvPr>
          <p:cNvSpPr>
            <a:spLocks noGrp="1" noChangeArrowheads="1"/>
          </p:cNvSpPr>
          <p:nvPr>
            <p:ph type="dgm" sz="quarter" idx="31"/>
          </p:nvPr>
        </p:nvSpPr>
        <p:spPr bwMode="auto">
          <a:xfrm>
            <a:off x="10526713" y="28346400"/>
            <a:ext cx="11788775" cy="541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3" name="Content Placeholder 11">
            <a:extLst>
              <a:ext uri="{FF2B5EF4-FFF2-40B4-BE49-F238E27FC236}">
                <a16:creationId xmlns:a16="http://schemas.microsoft.com/office/drawing/2014/main" id="{2DD1FE3A-E7BC-6D67-CF03-F82048C9F886}"/>
              </a:ext>
            </a:extLst>
          </p:cNvPr>
          <p:cNvSpPr>
            <a:spLocks noGrp="1"/>
          </p:cNvSpPr>
          <p:nvPr>
            <p:ph sz="quarter" idx="32"/>
          </p:nvPr>
        </p:nvSpPr>
        <p:spPr bwMode="auto">
          <a:xfrm>
            <a:off x="10526713" y="27279600"/>
            <a:ext cx="11788775" cy="6858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24" name="Text Placeholder 12">
            <a:extLst>
              <a:ext uri="{FF2B5EF4-FFF2-40B4-BE49-F238E27FC236}">
                <a16:creationId xmlns:a16="http://schemas.microsoft.com/office/drawing/2014/main" id="{8D7567A5-C183-2765-B62D-A59D2EAF35BD}"/>
              </a:ext>
            </a:extLst>
          </p:cNvPr>
          <p:cNvSpPr>
            <a:spLocks noGrp="1" noChangeArrowheads="1"/>
          </p:cNvSpPr>
          <p:nvPr>
            <p:ph type="body" sz="quarter" idx="33"/>
          </p:nvPr>
        </p:nvSpPr>
        <p:spPr bwMode="auto"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25" name="Content Placeholder 13">
            <a:extLst>
              <a:ext uri="{FF2B5EF4-FFF2-40B4-BE49-F238E27FC236}">
                <a16:creationId xmlns:a16="http://schemas.microsoft.com/office/drawing/2014/main" id="{ED02B0AF-9298-95F2-E3B8-2E4DE1E9D223}"/>
              </a:ext>
            </a:extLst>
          </p:cNvPr>
          <p:cNvSpPr>
            <a:spLocks noGrp="1" noChangeArrowheads="1"/>
          </p:cNvSpPr>
          <p:nvPr>
            <p:ph sz="half" idx="34"/>
          </p:nvPr>
        </p:nvSpPr>
        <p:spPr bwMode="auto">
          <a:xfrm>
            <a:off x="533400" y="8001000"/>
            <a:ext cx="9402763" cy="868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26" name="SmartArt Placeholder 14">
            <a:extLst>
              <a:ext uri="{FF2B5EF4-FFF2-40B4-BE49-F238E27FC236}">
                <a16:creationId xmlns:a16="http://schemas.microsoft.com/office/drawing/2014/main" id="{90A243C3-4F77-1D39-DDD1-161A9983E480}"/>
              </a:ext>
            </a:extLst>
          </p:cNvPr>
          <p:cNvSpPr>
            <a:spLocks noGrp="1" noChangeArrowheads="1"/>
          </p:cNvSpPr>
          <p:nvPr>
            <p:ph type="dgm" sz="quarter" idx="35"/>
          </p:nvPr>
        </p:nvSpPr>
        <p:spPr bwMode="auto">
          <a:xfrm>
            <a:off x="10526713" y="34137600"/>
            <a:ext cx="11788775" cy="3657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7" name="Chart Placeholder 15">
            <a:extLst>
              <a:ext uri="{FF2B5EF4-FFF2-40B4-BE49-F238E27FC236}">
                <a16:creationId xmlns:a16="http://schemas.microsoft.com/office/drawing/2014/main" id="{A8D6EEC3-CEF6-0E55-248E-EB080975213D}"/>
              </a:ext>
            </a:extLst>
          </p:cNvPr>
          <p:cNvSpPr>
            <a:spLocks noGrp="1" noChangeArrowheads="1"/>
          </p:cNvSpPr>
          <p:nvPr>
            <p:ph type="chart" sz="quarter" idx="3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" name="Text Placeholder 16">
            <a:extLst>
              <a:ext uri="{FF2B5EF4-FFF2-40B4-BE49-F238E27FC236}">
                <a16:creationId xmlns:a16="http://schemas.microsoft.com/office/drawing/2014/main" id="{F1DC9E6C-06F1-6CF4-9B76-318A9AE30D4F}"/>
              </a:ext>
            </a:extLst>
          </p:cNvPr>
          <p:cNvSpPr>
            <a:spLocks noGrp="1" noChangeArrowheads="1"/>
          </p:cNvSpPr>
          <p:nvPr>
            <p:ph type="body" sz="quarter" idx="38"/>
          </p:nvPr>
        </p:nvSpPr>
        <p:spPr bwMode="auto">
          <a:xfrm>
            <a:off x="5602288" y="2514600"/>
            <a:ext cx="21713825" cy="2819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29" name="Title 17">
            <a:extLst>
              <a:ext uri="{FF2B5EF4-FFF2-40B4-BE49-F238E27FC236}">
                <a16:creationId xmlns:a16="http://schemas.microsoft.com/office/drawing/2014/main" id="{1291B254-D150-6EA9-306A-801282D97D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00700" y="304800"/>
            <a:ext cx="21717000" cy="2362200"/>
          </a:xfrm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30" name="Content Placeholder 18">
            <a:extLst>
              <a:ext uri="{FF2B5EF4-FFF2-40B4-BE49-F238E27FC236}">
                <a16:creationId xmlns:a16="http://schemas.microsoft.com/office/drawing/2014/main" id="{670E496D-86E8-F93A-296C-2806B27ED28E}"/>
              </a:ext>
            </a:extLst>
          </p:cNvPr>
          <p:cNvSpPr>
            <a:spLocks noGrp="1" noChangeArrowheads="1"/>
          </p:cNvSpPr>
          <p:nvPr>
            <p:ph sz="half" idx="39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31" name="Content Placeholder 19">
            <a:extLst>
              <a:ext uri="{FF2B5EF4-FFF2-40B4-BE49-F238E27FC236}">
                <a16:creationId xmlns:a16="http://schemas.microsoft.com/office/drawing/2014/main" id="{0D331886-A419-6354-74BE-01B0F09C3C28}"/>
              </a:ext>
            </a:extLst>
          </p:cNvPr>
          <p:cNvSpPr>
            <a:spLocks noGrp="1" noChangeArrowheads="1"/>
          </p:cNvSpPr>
          <p:nvPr>
            <p:ph sz="half" idx="4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32" name="Content Placeholder 20">
            <a:extLst>
              <a:ext uri="{FF2B5EF4-FFF2-40B4-BE49-F238E27FC236}">
                <a16:creationId xmlns:a16="http://schemas.microsoft.com/office/drawing/2014/main" id="{BA97D760-A537-02C9-E7DC-E41C71B8CD34}"/>
              </a:ext>
            </a:extLst>
          </p:cNvPr>
          <p:cNvSpPr>
            <a:spLocks noGrp="1" noChangeArrowheads="1"/>
          </p:cNvSpPr>
          <p:nvPr>
            <p:ph sz="half" idx="41"/>
          </p:nvPr>
        </p:nvSpPr>
        <p:spPr bwMode="auto">
          <a:xfrm>
            <a:off x="533400" y="18288000"/>
            <a:ext cx="9402763" cy="800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33" name="Content Placeholder 21">
            <a:extLst>
              <a:ext uri="{FF2B5EF4-FFF2-40B4-BE49-F238E27FC236}">
                <a16:creationId xmlns:a16="http://schemas.microsoft.com/office/drawing/2014/main" id="{A46C8D5D-CE62-0C54-B766-5C32461A5CE8}"/>
              </a:ext>
            </a:extLst>
          </p:cNvPr>
          <p:cNvSpPr>
            <a:spLocks noGrp="1" noChangeArrowheads="1"/>
          </p:cNvSpPr>
          <p:nvPr>
            <p:ph sz="half" idx="42"/>
          </p:nvPr>
        </p:nvSpPr>
        <p:spPr bwMode="auto">
          <a:xfrm>
            <a:off x="533400" y="27813000"/>
            <a:ext cx="9402763" cy="998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34" name="Content Placeholder 22">
            <a:extLst>
              <a:ext uri="{FF2B5EF4-FFF2-40B4-BE49-F238E27FC236}">
                <a16:creationId xmlns:a16="http://schemas.microsoft.com/office/drawing/2014/main" id="{6096E42E-2550-0349-2985-E1413415EEF2}"/>
              </a:ext>
            </a:extLst>
          </p:cNvPr>
          <p:cNvSpPr>
            <a:spLocks noGrp="1" noChangeArrowheads="1"/>
          </p:cNvSpPr>
          <p:nvPr>
            <p:ph sz="half" idx="43"/>
          </p:nvPr>
        </p:nvSpPr>
        <p:spPr bwMode="auto">
          <a:xfrm>
            <a:off x="23012400" y="27355800"/>
            <a:ext cx="9402763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35" name="Content Placeholder 23">
            <a:extLst>
              <a:ext uri="{FF2B5EF4-FFF2-40B4-BE49-F238E27FC236}">
                <a16:creationId xmlns:a16="http://schemas.microsoft.com/office/drawing/2014/main" id="{0B7A2525-2B7D-A234-3C46-100FC2945E77}"/>
              </a:ext>
            </a:extLst>
          </p:cNvPr>
          <p:cNvSpPr>
            <a:spLocks noGrp="1" noChangeArrowheads="1"/>
          </p:cNvSpPr>
          <p:nvPr>
            <p:ph sz="half" idx="44"/>
          </p:nvPr>
        </p:nvSpPr>
        <p:spPr bwMode="auto">
          <a:xfrm>
            <a:off x="23012400" y="33985200"/>
            <a:ext cx="9402763" cy="3810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36" name="Content Placeholder 24">
            <a:extLst>
              <a:ext uri="{FF2B5EF4-FFF2-40B4-BE49-F238E27FC236}">
                <a16:creationId xmlns:a16="http://schemas.microsoft.com/office/drawing/2014/main" id="{D264FE3D-2576-332E-B83A-70925E5601FF}"/>
              </a:ext>
            </a:extLst>
          </p:cNvPr>
          <p:cNvSpPr>
            <a:spLocks noGrp="1" noChangeArrowheads="1"/>
          </p:cNvSpPr>
          <p:nvPr>
            <p:ph sz="half" idx="45"/>
          </p:nvPr>
        </p:nvSpPr>
        <p:spPr bwMode="auto">
          <a:xfrm>
            <a:off x="10515600" y="18135600"/>
            <a:ext cx="11963400" cy="2743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3337" name="Picture Placeholder 25">
            <a:extLst>
              <a:ext uri="{FF2B5EF4-FFF2-40B4-BE49-F238E27FC236}">
                <a16:creationId xmlns:a16="http://schemas.microsoft.com/office/drawing/2014/main" id="{9AC6DA16-581A-977B-01A0-0D8F89E3F4D0}"/>
              </a:ext>
            </a:extLst>
          </p:cNvPr>
          <p:cNvSpPr>
            <a:spLocks noGrp="1" noChangeArrowheads="1"/>
          </p:cNvSpPr>
          <p:nvPr>
            <p:ph type="pic" sz="quarter" idx="4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85D6FE-ABB5-C30D-7BAF-92B5535BFD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DE1AD-0458-4D95-87CC-65199874C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F0E02F-C6C8-3C51-090A-189C5A018CBF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14340" name="Content Placeholder 4">
            <a:extLst>
              <a:ext uri="{FF2B5EF4-FFF2-40B4-BE49-F238E27FC236}">
                <a16:creationId xmlns:a16="http://schemas.microsoft.com/office/drawing/2014/main" id="{9DBE8CDA-73A5-5A75-E5B1-419BBF332A72}"/>
              </a:ext>
            </a:extLst>
          </p:cNvPr>
          <p:cNvSpPr>
            <a:spLocks noGrp="1"/>
          </p:cNvSpPr>
          <p:nvPr>
            <p:ph sz="quarter" idx="29"/>
          </p:nvPr>
        </p:nvSpPr>
        <p:spPr bwMode="auto"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1EF7D5B-48D6-A117-5DF0-2013066A201D}"/>
              </a:ext>
            </a:extLst>
          </p:cNvPr>
          <p:cNvSpPr>
            <a:spLocks noGrp="1"/>
          </p:cNvSpPr>
          <p:nvPr>
            <p:ph type="body" idx="39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14342" name="Chart Placeholder 6">
            <a:extLst>
              <a:ext uri="{FF2B5EF4-FFF2-40B4-BE49-F238E27FC236}">
                <a16:creationId xmlns:a16="http://schemas.microsoft.com/office/drawing/2014/main" id="{F97DAEA2-C241-36E6-97C7-56E3D570C376}"/>
              </a:ext>
            </a:extLst>
          </p:cNvPr>
          <p:cNvSpPr>
            <a:spLocks noGrp="1" noChangeArrowheads="1"/>
          </p:cNvSpPr>
          <p:nvPr>
            <p:ph type="chart" sz="quarter" idx="46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3" name="Table Placeholder 7">
            <a:extLst>
              <a:ext uri="{FF2B5EF4-FFF2-40B4-BE49-F238E27FC236}">
                <a16:creationId xmlns:a16="http://schemas.microsoft.com/office/drawing/2014/main" id="{9ABE40F6-D154-FF6B-92F9-BEB1B84F8126}"/>
              </a:ext>
            </a:extLst>
          </p:cNvPr>
          <p:cNvSpPr>
            <a:spLocks noGrp="1" noChangeArrowheads="1"/>
          </p:cNvSpPr>
          <p:nvPr>
            <p:ph type="tbl" sz="quarter" idx="4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4" name="Chart Placeholder 8">
            <a:extLst>
              <a:ext uri="{FF2B5EF4-FFF2-40B4-BE49-F238E27FC236}">
                <a16:creationId xmlns:a16="http://schemas.microsoft.com/office/drawing/2014/main" id="{D00952EB-A0FB-411D-81E2-12554EA741ED}"/>
              </a:ext>
            </a:extLst>
          </p:cNvPr>
          <p:cNvSpPr>
            <a:spLocks noGrp="1" noChangeArrowheads="1"/>
          </p:cNvSpPr>
          <p:nvPr>
            <p:ph type="chart" sz="quarter" idx="5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CA13A45-56C4-D83C-F7EA-23FB0430FF80}"/>
              </a:ext>
            </a:extLst>
          </p:cNvPr>
          <p:cNvSpPr>
            <a:spLocks noGrp="1"/>
          </p:cNvSpPr>
          <p:nvPr>
            <p:ph type="body" idx="51"/>
          </p:nvPr>
        </p:nvSpPr>
        <p:spPr>
          <a:xfrm>
            <a:off x="23463250" y="6781800"/>
            <a:ext cx="8763000" cy="9779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D7BD30-D8C5-B0FE-CFC5-791B3545F559}"/>
              </a:ext>
            </a:extLst>
          </p:cNvPr>
          <p:cNvSpPr>
            <a:spLocks noGrp="1"/>
          </p:cNvSpPr>
          <p:nvPr>
            <p:ph type="body" idx="52"/>
          </p:nvPr>
        </p:nvSpPr>
        <p:spPr>
          <a:xfrm>
            <a:off x="23463250" y="22860000"/>
            <a:ext cx="8763000" cy="914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9386897-A786-6912-2467-53CFB0F8E783}"/>
              </a:ext>
            </a:extLst>
          </p:cNvPr>
          <p:cNvSpPr>
            <a:spLocks noGrp="1"/>
          </p:cNvSpPr>
          <p:nvPr>
            <p:ph type="body" idx="55"/>
          </p:nvPr>
        </p:nvSpPr>
        <p:spPr>
          <a:xfrm>
            <a:off x="23463250" y="30251400"/>
            <a:ext cx="8763000" cy="9017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14348" name="Content Placeholder 12">
            <a:extLst>
              <a:ext uri="{FF2B5EF4-FFF2-40B4-BE49-F238E27FC236}">
                <a16:creationId xmlns:a16="http://schemas.microsoft.com/office/drawing/2014/main" id="{2E1313F0-7D82-930E-593B-77613FC7B6CE}"/>
              </a:ext>
            </a:extLst>
          </p:cNvPr>
          <p:cNvSpPr>
            <a:spLocks noGrp="1"/>
          </p:cNvSpPr>
          <p:nvPr>
            <p:ph sz="quarter" idx="57"/>
          </p:nvPr>
        </p:nvSpPr>
        <p:spPr bwMode="auto"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49" name="Content Placeholder 13">
            <a:extLst>
              <a:ext uri="{FF2B5EF4-FFF2-40B4-BE49-F238E27FC236}">
                <a16:creationId xmlns:a16="http://schemas.microsoft.com/office/drawing/2014/main" id="{622DCF67-7CD3-86D2-0843-8F3143DA1F0B}"/>
              </a:ext>
            </a:extLst>
          </p:cNvPr>
          <p:cNvSpPr>
            <a:spLocks noGrp="1"/>
          </p:cNvSpPr>
          <p:nvPr>
            <p:ph sz="quarter" idx="58"/>
          </p:nvPr>
        </p:nvSpPr>
        <p:spPr bwMode="auto"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50" name="Chart Placeholder 14">
            <a:extLst>
              <a:ext uri="{FF2B5EF4-FFF2-40B4-BE49-F238E27FC236}">
                <a16:creationId xmlns:a16="http://schemas.microsoft.com/office/drawing/2014/main" id="{02812274-7912-1E22-157B-A8A1E632073C}"/>
              </a:ext>
            </a:extLst>
          </p:cNvPr>
          <p:cNvSpPr>
            <a:spLocks noGrp="1" noChangeArrowheads="1"/>
          </p:cNvSpPr>
          <p:nvPr>
            <p:ph type="chart" sz="quarter" idx="59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1" name="Chart Placeholder 15">
            <a:extLst>
              <a:ext uri="{FF2B5EF4-FFF2-40B4-BE49-F238E27FC236}">
                <a16:creationId xmlns:a16="http://schemas.microsoft.com/office/drawing/2014/main" id="{02E4724E-1DD8-F27D-82A3-0401DF244FAB}"/>
              </a:ext>
            </a:extLst>
          </p:cNvPr>
          <p:cNvSpPr>
            <a:spLocks noGrp="1" noChangeArrowheads="1"/>
          </p:cNvSpPr>
          <p:nvPr>
            <p:ph type="chart" sz="quarter" idx="60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2" name="Chart Placeholder 16">
            <a:extLst>
              <a:ext uri="{FF2B5EF4-FFF2-40B4-BE49-F238E27FC236}">
                <a16:creationId xmlns:a16="http://schemas.microsoft.com/office/drawing/2014/main" id="{BE9AD692-F119-FBCF-F77A-2713B750AFB0}"/>
              </a:ext>
            </a:extLst>
          </p:cNvPr>
          <p:cNvSpPr>
            <a:spLocks noGrp="1" noChangeArrowheads="1"/>
          </p:cNvSpPr>
          <p:nvPr>
            <p:ph type="chart" sz="quarter" idx="6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3" name="Table Placeholder 17">
            <a:extLst>
              <a:ext uri="{FF2B5EF4-FFF2-40B4-BE49-F238E27FC236}">
                <a16:creationId xmlns:a16="http://schemas.microsoft.com/office/drawing/2014/main" id="{C5815296-DF04-F3E5-085A-4C69498B6978}"/>
              </a:ext>
            </a:extLst>
          </p:cNvPr>
          <p:cNvSpPr>
            <a:spLocks noGrp="1" noChangeArrowheads="1"/>
          </p:cNvSpPr>
          <p:nvPr>
            <p:ph type="tbl" sz="quarter" idx="62"/>
          </p:nvPr>
        </p:nvSpPr>
        <p:spPr bwMode="auto">
          <a:xfrm>
            <a:off x="23463250" y="12573000"/>
            <a:ext cx="8763000" cy="952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4" name="Content Placeholder 18">
            <a:extLst>
              <a:ext uri="{FF2B5EF4-FFF2-40B4-BE49-F238E27FC236}">
                <a16:creationId xmlns:a16="http://schemas.microsoft.com/office/drawing/2014/main" id="{C9804312-3E32-98BE-B324-2F54F39A516A}"/>
              </a:ext>
            </a:extLst>
          </p:cNvPr>
          <p:cNvSpPr>
            <a:spLocks noGrp="1"/>
          </p:cNvSpPr>
          <p:nvPr>
            <p:ph sz="quarter" idx="63"/>
          </p:nvPr>
        </p:nvSpPr>
        <p:spPr bwMode="auto">
          <a:xfrm>
            <a:off x="23463250" y="11430000"/>
            <a:ext cx="8763000" cy="6858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55" name="Title 19">
            <a:extLst>
              <a:ext uri="{FF2B5EF4-FFF2-40B4-BE49-F238E27FC236}">
                <a16:creationId xmlns:a16="http://schemas.microsoft.com/office/drawing/2014/main" id="{EF829DD8-CDCB-3276-6A6B-01CFD3D95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56" name="Text Placeholder 20">
            <a:extLst>
              <a:ext uri="{FF2B5EF4-FFF2-40B4-BE49-F238E27FC236}">
                <a16:creationId xmlns:a16="http://schemas.microsoft.com/office/drawing/2014/main" id="{48DC824F-EE9B-52E8-0F51-51FD983E5017}"/>
              </a:ext>
            </a:extLst>
          </p:cNvPr>
          <p:cNvSpPr>
            <a:spLocks noGrp="1" noChangeArrowheads="1"/>
          </p:cNvSpPr>
          <p:nvPr>
            <p:ph type="body" sz="quarter" idx="38"/>
          </p:nvPr>
        </p:nvSpPr>
        <p:spPr bwMode="auto">
          <a:xfrm>
            <a:off x="5734050" y="3124200"/>
            <a:ext cx="21450300" cy="213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57" name="Content Placeholder 21">
            <a:extLst>
              <a:ext uri="{FF2B5EF4-FFF2-40B4-BE49-F238E27FC236}">
                <a16:creationId xmlns:a16="http://schemas.microsoft.com/office/drawing/2014/main" id="{24E65C5C-4258-F816-C00F-E24D90FB028F}"/>
              </a:ext>
            </a:extLst>
          </p:cNvPr>
          <p:cNvSpPr>
            <a:spLocks noGrp="1" noChangeArrowheads="1"/>
          </p:cNvSpPr>
          <p:nvPr>
            <p:ph sz="half" idx="34"/>
          </p:nvPr>
        </p:nvSpPr>
        <p:spPr bwMode="auto">
          <a:xfrm>
            <a:off x="731838" y="8001000"/>
            <a:ext cx="8793162" cy="906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58" name="Content Placeholder 22">
            <a:extLst>
              <a:ext uri="{FF2B5EF4-FFF2-40B4-BE49-F238E27FC236}">
                <a16:creationId xmlns:a16="http://schemas.microsoft.com/office/drawing/2014/main" id="{7A7F43F6-4B18-94B3-4CCF-5AB60926521B}"/>
              </a:ext>
            </a:extLst>
          </p:cNvPr>
          <p:cNvSpPr>
            <a:spLocks noGrp="1" noChangeArrowheads="1"/>
          </p:cNvSpPr>
          <p:nvPr>
            <p:ph sz="half" idx="64"/>
          </p:nvPr>
        </p:nvSpPr>
        <p:spPr bwMode="auto">
          <a:xfrm>
            <a:off x="10134600" y="8001000"/>
            <a:ext cx="12542838" cy="2895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59" name="Content Placeholder 23">
            <a:extLst>
              <a:ext uri="{FF2B5EF4-FFF2-40B4-BE49-F238E27FC236}">
                <a16:creationId xmlns:a16="http://schemas.microsoft.com/office/drawing/2014/main" id="{2FCAFDD0-184E-A20D-D145-22CB73CEEEFD}"/>
              </a:ext>
            </a:extLst>
          </p:cNvPr>
          <p:cNvSpPr>
            <a:spLocks noGrp="1" noChangeArrowheads="1"/>
          </p:cNvSpPr>
          <p:nvPr>
            <p:ph sz="half" idx="40"/>
          </p:nvPr>
        </p:nvSpPr>
        <p:spPr bwMode="auto">
          <a:xfrm>
            <a:off x="23469600" y="8001000"/>
            <a:ext cx="8763000" cy="297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60" name="Content Placeholder 24">
            <a:extLst>
              <a:ext uri="{FF2B5EF4-FFF2-40B4-BE49-F238E27FC236}">
                <a16:creationId xmlns:a16="http://schemas.microsoft.com/office/drawing/2014/main" id="{A937E259-C50A-9922-334F-641E6AAC60C0}"/>
              </a:ext>
            </a:extLst>
          </p:cNvPr>
          <p:cNvSpPr>
            <a:spLocks noGrp="1" noChangeArrowheads="1"/>
          </p:cNvSpPr>
          <p:nvPr>
            <p:ph sz="half" idx="41"/>
          </p:nvPr>
        </p:nvSpPr>
        <p:spPr bwMode="auto">
          <a:xfrm>
            <a:off x="731838" y="18669000"/>
            <a:ext cx="8793162" cy="10363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61" name="Content Placeholder 25">
            <a:extLst>
              <a:ext uri="{FF2B5EF4-FFF2-40B4-BE49-F238E27FC236}">
                <a16:creationId xmlns:a16="http://schemas.microsoft.com/office/drawing/2014/main" id="{258EDD28-51D1-73BD-634E-69EC24AEB2A0}"/>
              </a:ext>
            </a:extLst>
          </p:cNvPr>
          <p:cNvSpPr>
            <a:spLocks noGrp="1" noChangeArrowheads="1"/>
          </p:cNvSpPr>
          <p:nvPr>
            <p:ph sz="half" idx="42"/>
          </p:nvPr>
        </p:nvSpPr>
        <p:spPr bwMode="auto">
          <a:xfrm>
            <a:off x="731838" y="30632400"/>
            <a:ext cx="8793162" cy="6477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62" name="Content Placeholder 26">
            <a:extLst>
              <a:ext uri="{FF2B5EF4-FFF2-40B4-BE49-F238E27FC236}">
                <a16:creationId xmlns:a16="http://schemas.microsoft.com/office/drawing/2014/main" id="{A4DAB8BC-AAA5-EBD2-E6F3-974C403E819E}"/>
              </a:ext>
            </a:extLst>
          </p:cNvPr>
          <p:cNvSpPr>
            <a:spLocks noGrp="1" noChangeArrowheads="1"/>
          </p:cNvSpPr>
          <p:nvPr>
            <p:ph sz="half" idx="43"/>
          </p:nvPr>
        </p:nvSpPr>
        <p:spPr bwMode="auto">
          <a:xfrm>
            <a:off x="23515638" y="24079200"/>
            <a:ext cx="8716962" cy="571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63" name="Content Placeholder 27">
            <a:extLst>
              <a:ext uri="{FF2B5EF4-FFF2-40B4-BE49-F238E27FC236}">
                <a16:creationId xmlns:a16="http://schemas.microsoft.com/office/drawing/2014/main" id="{09521AFC-3499-C6E9-FCCB-933CFBBEFF2D}"/>
              </a:ext>
            </a:extLst>
          </p:cNvPr>
          <p:cNvSpPr>
            <a:spLocks noGrp="1" noChangeArrowheads="1"/>
          </p:cNvSpPr>
          <p:nvPr>
            <p:ph sz="half" idx="44"/>
          </p:nvPr>
        </p:nvSpPr>
        <p:spPr bwMode="auto">
          <a:xfrm>
            <a:off x="23545800" y="31394400"/>
            <a:ext cx="8716963" cy="571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4364" name="Picture Placeholder 28">
            <a:extLst>
              <a:ext uri="{FF2B5EF4-FFF2-40B4-BE49-F238E27FC236}">
                <a16:creationId xmlns:a16="http://schemas.microsoft.com/office/drawing/2014/main" id="{E721BD5E-2B0F-01DF-CD78-2EE55411C1F3}"/>
              </a:ext>
            </a:extLst>
          </p:cNvPr>
          <p:cNvSpPr>
            <a:spLocks noGrp="1" noChangeArrowheads="1"/>
          </p:cNvSpPr>
          <p:nvPr>
            <p:ph type="pic" sz="quarter" idx="6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1">
            <a:extLst>
              <a:ext uri="{FF2B5EF4-FFF2-40B4-BE49-F238E27FC236}">
                <a16:creationId xmlns:a16="http://schemas.microsoft.com/office/drawing/2014/main" id="{06FF0880-FF45-F386-80CA-77226F462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6477000"/>
            <a:ext cx="9190038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62" name="Text Placeholder 2">
            <a:extLst>
              <a:ext uri="{FF2B5EF4-FFF2-40B4-BE49-F238E27FC236}">
                <a16:creationId xmlns:a16="http://schemas.microsoft.com/office/drawing/2014/main" id="{43552D3D-A7BA-1125-7A1B-D404BEA0C36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409238" y="6477000"/>
            <a:ext cx="12099925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63" name="Text Placeholder 3">
            <a:extLst>
              <a:ext uri="{FF2B5EF4-FFF2-40B4-BE49-F238E27FC236}">
                <a16:creationId xmlns:a16="http://schemas.microsoft.com/office/drawing/2014/main" id="{859704D0-E573-1DF7-FCD3-A0B8C898C828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23199725" y="6477000"/>
            <a:ext cx="9185275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64" name="Text Placeholder 4">
            <a:extLst>
              <a:ext uri="{FF2B5EF4-FFF2-40B4-BE49-F238E27FC236}">
                <a16:creationId xmlns:a16="http://schemas.microsoft.com/office/drawing/2014/main" id="{2AE2E67B-568D-BE60-466F-17FC98E7E32D}"/>
              </a:ext>
            </a:extLst>
          </p:cNvPr>
          <p:cNvSpPr>
            <a:spLocks noGrp="1" noChangeArrowheads="1"/>
          </p:cNvSpPr>
          <p:nvPr>
            <p:ph type="body" idx="12"/>
          </p:nvPr>
        </p:nvSpPr>
        <p:spPr bwMode="auto">
          <a:xfrm>
            <a:off x="533400" y="16078200"/>
            <a:ext cx="9190038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65" name="Content Placeholder 5">
            <a:extLst>
              <a:ext uri="{FF2B5EF4-FFF2-40B4-BE49-F238E27FC236}">
                <a16:creationId xmlns:a16="http://schemas.microsoft.com/office/drawing/2014/main" id="{F60B5CD1-6690-052C-9643-F1B643E20FB4}"/>
              </a:ext>
            </a:extLst>
          </p:cNvPr>
          <p:cNvSpPr>
            <a:spLocks noGrp="1" noChangeArrowheads="1"/>
          </p:cNvSpPr>
          <p:nvPr>
            <p:ph sz="quarter" idx="29"/>
          </p:nvPr>
        </p:nvSpPr>
        <p:spPr bwMode="auto">
          <a:ln w="9525"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66" name="Text Placeholder 6">
            <a:extLst>
              <a:ext uri="{FF2B5EF4-FFF2-40B4-BE49-F238E27FC236}">
                <a16:creationId xmlns:a16="http://schemas.microsoft.com/office/drawing/2014/main" id="{824308E1-64DC-B29E-2268-659529FEC1F1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 bwMode="auto">
          <a:xfrm>
            <a:off x="579438" y="7696200"/>
            <a:ext cx="9067800" cy="769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67" name="Text Placeholder 7">
            <a:extLst>
              <a:ext uri="{FF2B5EF4-FFF2-40B4-BE49-F238E27FC236}">
                <a16:creationId xmlns:a16="http://schemas.microsoft.com/office/drawing/2014/main" id="{D6348F5C-C0D5-9B5E-D180-EB48D1BF133D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 bwMode="auto">
          <a:xfrm>
            <a:off x="579438" y="17297400"/>
            <a:ext cx="9067800" cy="10134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68" name="Text Placeholder 8">
            <a:extLst>
              <a:ext uri="{FF2B5EF4-FFF2-40B4-BE49-F238E27FC236}">
                <a16:creationId xmlns:a16="http://schemas.microsoft.com/office/drawing/2014/main" id="{4D6A3EB9-7DD9-287A-2668-598A0FFB3A0B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69" name="Text Placeholder 9">
            <a:extLst>
              <a:ext uri="{FF2B5EF4-FFF2-40B4-BE49-F238E27FC236}">
                <a16:creationId xmlns:a16="http://schemas.microsoft.com/office/drawing/2014/main" id="{76743A67-D49B-7E8D-A78A-D2D3FDC5C6DF}"/>
              </a:ext>
            </a:extLst>
          </p:cNvPr>
          <p:cNvSpPr>
            <a:spLocks noGrp="1" noChangeArrowheads="1"/>
          </p:cNvSpPr>
          <p:nvPr>
            <p:ph type="body" sz="quarter" idx="38"/>
          </p:nvPr>
        </p:nvSpPr>
        <p:spPr bwMode="auto">
          <a:xfrm>
            <a:off x="23199725" y="7696200"/>
            <a:ext cx="9144000" cy="769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70" name="Text Placeholder 10">
            <a:extLst>
              <a:ext uri="{FF2B5EF4-FFF2-40B4-BE49-F238E27FC236}">
                <a16:creationId xmlns:a16="http://schemas.microsoft.com/office/drawing/2014/main" id="{885724EE-061E-F7F6-FBA3-E747EB4DD40F}"/>
              </a:ext>
            </a:extLst>
          </p:cNvPr>
          <p:cNvSpPr>
            <a:spLocks noGrp="1" noChangeArrowheads="1"/>
          </p:cNvSpPr>
          <p:nvPr>
            <p:ph type="body" idx="39"/>
          </p:nvPr>
        </p:nvSpPr>
        <p:spPr bwMode="auto">
          <a:xfrm>
            <a:off x="563563" y="28041600"/>
            <a:ext cx="9190037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71" name="Text Placeholder 11">
            <a:extLst>
              <a:ext uri="{FF2B5EF4-FFF2-40B4-BE49-F238E27FC236}">
                <a16:creationId xmlns:a16="http://schemas.microsoft.com/office/drawing/2014/main" id="{02AAD24B-AC29-6242-0049-C1448E0E5200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72" name="Text Placeholder 12">
            <a:extLst>
              <a:ext uri="{FF2B5EF4-FFF2-40B4-BE49-F238E27FC236}">
                <a16:creationId xmlns:a16="http://schemas.microsoft.com/office/drawing/2014/main" id="{0BE54BFC-A432-33B8-01BB-5E7EB2CC1944}"/>
              </a:ext>
            </a:extLst>
          </p:cNvPr>
          <p:cNvSpPr>
            <a:spLocks noGrp="1" noChangeArrowheads="1"/>
          </p:cNvSpPr>
          <p:nvPr>
            <p:ph type="body" sz="quarter" idx="41"/>
          </p:nvPr>
        </p:nvSpPr>
        <p:spPr bwMode="auto">
          <a:xfrm>
            <a:off x="23199725" y="16078200"/>
            <a:ext cx="9185275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73" name="Text Placeholder 13">
            <a:extLst>
              <a:ext uri="{FF2B5EF4-FFF2-40B4-BE49-F238E27FC236}">
                <a16:creationId xmlns:a16="http://schemas.microsoft.com/office/drawing/2014/main" id="{5C98ACAD-EA83-D508-6802-0322C16D295B}"/>
              </a:ext>
            </a:extLst>
          </p:cNvPr>
          <p:cNvSpPr>
            <a:spLocks noGrp="1" noChangeArrowheads="1"/>
          </p:cNvSpPr>
          <p:nvPr>
            <p:ph type="body" sz="quarter" idx="42"/>
          </p:nvPr>
        </p:nvSpPr>
        <p:spPr bwMode="auto">
          <a:xfrm>
            <a:off x="23199725" y="17297400"/>
            <a:ext cx="9144000" cy="1021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74" name="Text Placeholder 14">
            <a:extLst>
              <a:ext uri="{FF2B5EF4-FFF2-40B4-BE49-F238E27FC236}">
                <a16:creationId xmlns:a16="http://schemas.microsoft.com/office/drawing/2014/main" id="{DCF2BBA1-D352-B115-2C4C-7D8D181B03AE}"/>
              </a:ext>
            </a:extLst>
          </p:cNvPr>
          <p:cNvSpPr>
            <a:spLocks noGrp="1" noChangeArrowheads="1"/>
          </p:cNvSpPr>
          <p:nvPr>
            <p:ph type="body" sz="quarter" idx="43"/>
          </p:nvPr>
        </p:nvSpPr>
        <p:spPr bwMode="auto">
          <a:xfrm>
            <a:off x="23199725" y="28041600"/>
            <a:ext cx="9185275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75" name="Text Placeholder 15">
            <a:extLst>
              <a:ext uri="{FF2B5EF4-FFF2-40B4-BE49-F238E27FC236}">
                <a16:creationId xmlns:a16="http://schemas.microsoft.com/office/drawing/2014/main" id="{37FE3493-034C-F952-8C66-C3903A8437EF}"/>
              </a:ext>
            </a:extLst>
          </p:cNvPr>
          <p:cNvSpPr>
            <a:spLocks noGrp="1" noChangeArrowheads="1"/>
          </p:cNvSpPr>
          <p:nvPr>
            <p:ph type="body" sz="quarter" idx="44"/>
          </p:nvPr>
        </p:nvSpPr>
        <p:spPr bwMode="auto">
          <a:xfrm>
            <a:off x="23199725" y="29260800"/>
            <a:ext cx="9144000" cy="815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76" name="Chart Placeholder 16">
            <a:extLst>
              <a:ext uri="{FF2B5EF4-FFF2-40B4-BE49-F238E27FC236}">
                <a16:creationId xmlns:a16="http://schemas.microsoft.com/office/drawing/2014/main" id="{069BAA46-C04E-A2F9-42CA-62DC42E2CB39}"/>
              </a:ext>
            </a:extLst>
          </p:cNvPr>
          <p:cNvSpPr>
            <a:spLocks noGrp="1" noChangeArrowheads="1"/>
          </p:cNvSpPr>
          <p:nvPr>
            <p:ph type="chart" sz="quarter" idx="4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7" name="Content Placeholder 17">
            <a:extLst>
              <a:ext uri="{FF2B5EF4-FFF2-40B4-BE49-F238E27FC236}">
                <a16:creationId xmlns:a16="http://schemas.microsoft.com/office/drawing/2014/main" id="{B5C3D23F-0B29-6CF4-A7F8-EF60B1E75119}"/>
              </a:ext>
            </a:extLst>
          </p:cNvPr>
          <p:cNvSpPr>
            <a:spLocks noGrp="1" noChangeArrowheads="1"/>
          </p:cNvSpPr>
          <p:nvPr>
            <p:ph sz="quarter" idx="47"/>
          </p:nvPr>
        </p:nvSpPr>
        <p:spPr bwMode="auto">
          <a:ln w="9525"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78" name="Table Placeholder 18">
            <a:extLst>
              <a:ext uri="{FF2B5EF4-FFF2-40B4-BE49-F238E27FC236}">
                <a16:creationId xmlns:a16="http://schemas.microsoft.com/office/drawing/2014/main" id="{6FD57982-DF76-487F-0719-FBD522F9D611}"/>
              </a:ext>
            </a:extLst>
          </p:cNvPr>
          <p:cNvSpPr>
            <a:spLocks noGrp="1" noChangeArrowheads="1"/>
          </p:cNvSpPr>
          <p:nvPr>
            <p:ph type="tbl" sz="quarter" idx="4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9" name="Content Placeholder 19">
            <a:extLst>
              <a:ext uri="{FF2B5EF4-FFF2-40B4-BE49-F238E27FC236}">
                <a16:creationId xmlns:a16="http://schemas.microsoft.com/office/drawing/2014/main" id="{C2D9AC72-585D-07FA-FFC5-FBB32ABEFC92}"/>
              </a:ext>
            </a:extLst>
          </p:cNvPr>
          <p:cNvSpPr>
            <a:spLocks noGrp="1" noChangeArrowheads="1"/>
          </p:cNvSpPr>
          <p:nvPr>
            <p:ph sz="quarter" idx="49"/>
          </p:nvPr>
        </p:nvSpPr>
        <p:spPr bwMode="auto">
          <a:ln w="9525"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5380" name="Chart Placeholder 20">
            <a:extLst>
              <a:ext uri="{FF2B5EF4-FFF2-40B4-BE49-F238E27FC236}">
                <a16:creationId xmlns:a16="http://schemas.microsoft.com/office/drawing/2014/main" id="{5971FF26-E32B-C8FF-55FF-C5C9B9472332}"/>
              </a:ext>
            </a:extLst>
          </p:cNvPr>
          <p:cNvSpPr>
            <a:spLocks noGrp="1" noChangeArrowheads="1"/>
          </p:cNvSpPr>
          <p:nvPr>
            <p:ph type="chart" sz="quarter" idx="5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1" name="Title 21">
            <a:extLst>
              <a:ext uri="{FF2B5EF4-FFF2-40B4-BE49-F238E27FC236}">
                <a16:creationId xmlns:a16="http://schemas.microsoft.com/office/drawing/2014/main" id="{2103C617-8CF8-DAB1-E5B5-2DB2C2595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82" name="Text Placeholder 22">
            <a:extLst>
              <a:ext uri="{FF2B5EF4-FFF2-40B4-BE49-F238E27FC236}">
                <a16:creationId xmlns:a16="http://schemas.microsoft.com/office/drawing/2014/main" id="{9402F9BC-7100-D4BE-6342-25E5A41B091F}"/>
              </a:ext>
            </a:extLst>
          </p:cNvPr>
          <p:cNvSpPr>
            <a:spLocks noGrp="1" noChangeArrowheads="1"/>
          </p:cNvSpPr>
          <p:nvPr>
            <p:ph type="body" sz="quarter" idx="51"/>
          </p:nvPr>
        </p:nvSpPr>
        <p:spPr bwMode="auto">
          <a:xfrm>
            <a:off x="5486400" y="3429000"/>
            <a:ext cx="21945600" cy="198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Placeholder 1">
            <a:extLst>
              <a:ext uri="{FF2B5EF4-FFF2-40B4-BE49-F238E27FC236}">
                <a16:creationId xmlns:a16="http://schemas.microsoft.com/office/drawing/2014/main" id="{70BF5E5D-3D44-DF4E-C4EC-4A7319A45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6400800"/>
            <a:ext cx="7742238" cy="9779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386" name="Text Placeholder 2">
            <a:extLst>
              <a:ext uri="{FF2B5EF4-FFF2-40B4-BE49-F238E27FC236}">
                <a16:creationId xmlns:a16="http://schemas.microsoft.com/office/drawing/2014/main" id="{E10DBC84-A6E2-9874-37CF-5543424BE5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0200" y="6400800"/>
            <a:ext cx="14478000" cy="9144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387" name="Text Placeholder 3">
            <a:extLst>
              <a:ext uri="{FF2B5EF4-FFF2-40B4-BE49-F238E27FC236}">
                <a16:creationId xmlns:a16="http://schemas.microsoft.com/office/drawing/2014/main" id="{2A8F0919-4F9A-78B3-2BBF-490212C302A3}"/>
              </a:ext>
            </a:extLst>
          </p:cNvPr>
          <p:cNvSpPr>
            <a:spLocks noGrp="1" noChangeArrowheads="1"/>
          </p:cNvSpPr>
          <p:nvPr>
            <p:ph type="body" idx="12"/>
          </p:nvPr>
        </p:nvSpPr>
        <p:spPr bwMode="auto">
          <a:xfrm>
            <a:off x="838200" y="16078200"/>
            <a:ext cx="7742238" cy="9144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6EDD47-D80E-BC7F-F09A-0CDE7C5DF18A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9224963" y="10134600"/>
            <a:ext cx="14468475" cy="762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9" name="Text Placeholder 5">
            <a:extLst>
              <a:ext uri="{FF2B5EF4-FFF2-40B4-BE49-F238E27FC236}">
                <a16:creationId xmlns:a16="http://schemas.microsoft.com/office/drawing/2014/main" id="{65A8C333-1EE7-839D-EE43-3EB7A5E23345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390" name="Text Placeholder 6">
            <a:extLst>
              <a:ext uri="{FF2B5EF4-FFF2-40B4-BE49-F238E27FC236}">
                <a16:creationId xmlns:a16="http://schemas.microsoft.com/office/drawing/2014/main" id="{62A23F97-83C2-C08E-3ACF-57713895BCA5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391" name="Text Placeholder 7">
            <a:extLst>
              <a:ext uri="{FF2B5EF4-FFF2-40B4-BE49-F238E27FC236}">
                <a16:creationId xmlns:a16="http://schemas.microsoft.com/office/drawing/2014/main" id="{0ADB8797-0093-FCE6-80DE-54CE6112488C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 bwMode="auto">
          <a:xfrm>
            <a:off x="9224963" y="7696200"/>
            <a:ext cx="14468475" cy="213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392" name="Text Placeholder 8">
            <a:extLst>
              <a:ext uri="{FF2B5EF4-FFF2-40B4-BE49-F238E27FC236}">
                <a16:creationId xmlns:a16="http://schemas.microsoft.com/office/drawing/2014/main" id="{79DC434F-2237-452C-7D8A-20A0C040B00B}"/>
              </a:ext>
            </a:extLst>
          </p:cNvPr>
          <p:cNvSpPr>
            <a:spLocks noGrp="1" noChangeArrowheads="1"/>
          </p:cNvSpPr>
          <p:nvPr>
            <p:ph type="body" idx="39"/>
          </p:nvPr>
        </p:nvSpPr>
        <p:spPr bwMode="auto">
          <a:xfrm>
            <a:off x="838200" y="28041600"/>
            <a:ext cx="7742238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393" name="Text Placeholder 9">
            <a:extLst>
              <a:ext uri="{FF2B5EF4-FFF2-40B4-BE49-F238E27FC236}">
                <a16:creationId xmlns:a16="http://schemas.microsoft.com/office/drawing/2014/main" id="{68522B1B-950B-52D5-C02A-D933EFE03F84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394" name="Chart Placeholder 10">
            <a:extLst>
              <a:ext uri="{FF2B5EF4-FFF2-40B4-BE49-F238E27FC236}">
                <a16:creationId xmlns:a16="http://schemas.microsoft.com/office/drawing/2014/main" id="{0EC0893C-5DD6-E797-DD39-DCD337FA68DF}"/>
              </a:ext>
            </a:extLst>
          </p:cNvPr>
          <p:cNvSpPr>
            <a:spLocks noGrp="1" noChangeArrowheads="1"/>
          </p:cNvSpPr>
          <p:nvPr>
            <p:ph type="chart" sz="quarter" idx="46"/>
          </p:nvPr>
        </p:nvSpPr>
        <p:spPr bwMode="auto">
          <a:xfrm>
            <a:off x="9224963" y="11125200"/>
            <a:ext cx="14468475" cy="10896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5" name="Table Placeholder 11">
            <a:extLst>
              <a:ext uri="{FF2B5EF4-FFF2-40B4-BE49-F238E27FC236}">
                <a16:creationId xmlns:a16="http://schemas.microsoft.com/office/drawing/2014/main" id="{74F701BE-B930-948E-6425-601F3400BA3C}"/>
              </a:ext>
            </a:extLst>
          </p:cNvPr>
          <p:cNvSpPr>
            <a:spLocks noGrp="1" noChangeArrowheads="1"/>
          </p:cNvSpPr>
          <p:nvPr>
            <p:ph type="tbl" sz="quarter" idx="4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Chart Placeholder 12">
            <a:extLst>
              <a:ext uri="{FF2B5EF4-FFF2-40B4-BE49-F238E27FC236}">
                <a16:creationId xmlns:a16="http://schemas.microsoft.com/office/drawing/2014/main" id="{12AD742C-2E11-DB30-FC20-25CFC620BDFA}"/>
              </a:ext>
            </a:extLst>
          </p:cNvPr>
          <p:cNvSpPr>
            <a:spLocks noGrp="1" noChangeArrowheads="1"/>
          </p:cNvSpPr>
          <p:nvPr>
            <p:ph type="chart" sz="quarter" idx="5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7" name="Text Placeholder 13">
            <a:extLst>
              <a:ext uri="{FF2B5EF4-FFF2-40B4-BE49-F238E27FC236}">
                <a16:creationId xmlns:a16="http://schemas.microsoft.com/office/drawing/2014/main" id="{0EC7F468-9D1F-74DC-C1D2-6C9E8E98059B}"/>
              </a:ext>
            </a:extLst>
          </p:cNvPr>
          <p:cNvSpPr>
            <a:spLocks noGrp="1" noChangeArrowheads="1"/>
          </p:cNvSpPr>
          <p:nvPr>
            <p:ph type="body" idx="51"/>
          </p:nvPr>
        </p:nvSpPr>
        <p:spPr bwMode="auto">
          <a:xfrm>
            <a:off x="24307800" y="6400800"/>
            <a:ext cx="7742238" cy="9779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398" name="Text Placeholder 14">
            <a:extLst>
              <a:ext uri="{FF2B5EF4-FFF2-40B4-BE49-F238E27FC236}">
                <a16:creationId xmlns:a16="http://schemas.microsoft.com/office/drawing/2014/main" id="{6D5EA78D-ACA4-E99E-5D3F-99A36F9689C5}"/>
              </a:ext>
            </a:extLst>
          </p:cNvPr>
          <p:cNvSpPr>
            <a:spLocks noGrp="1" noChangeArrowheads="1"/>
          </p:cNvSpPr>
          <p:nvPr>
            <p:ph type="body" idx="52"/>
          </p:nvPr>
        </p:nvSpPr>
        <p:spPr bwMode="auto">
          <a:xfrm>
            <a:off x="24307800" y="16078200"/>
            <a:ext cx="7742238" cy="9144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399" name="Text Placeholder 15">
            <a:extLst>
              <a:ext uri="{FF2B5EF4-FFF2-40B4-BE49-F238E27FC236}">
                <a16:creationId xmlns:a16="http://schemas.microsoft.com/office/drawing/2014/main" id="{BF1FB028-B07E-AD58-6FAB-38D9B02E268D}"/>
              </a:ext>
            </a:extLst>
          </p:cNvPr>
          <p:cNvSpPr>
            <a:spLocks noGrp="1" noChangeArrowheads="1"/>
          </p:cNvSpPr>
          <p:nvPr>
            <p:ph type="body" sz="quarter" idx="53"/>
          </p:nvPr>
        </p:nvSpPr>
        <p:spPr bwMode="auto">
          <a:xfrm>
            <a:off x="24307800" y="7696200"/>
            <a:ext cx="7742238" cy="769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400" name="Text Placeholder 16">
            <a:extLst>
              <a:ext uri="{FF2B5EF4-FFF2-40B4-BE49-F238E27FC236}">
                <a16:creationId xmlns:a16="http://schemas.microsoft.com/office/drawing/2014/main" id="{C804B95F-B657-2D46-2C6A-94CB5892489B}"/>
              </a:ext>
            </a:extLst>
          </p:cNvPr>
          <p:cNvSpPr>
            <a:spLocks noGrp="1" noChangeArrowheads="1"/>
          </p:cNvSpPr>
          <p:nvPr>
            <p:ph type="body" sz="quarter" idx="54"/>
          </p:nvPr>
        </p:nvSpPr>
        <p:spPr bwMode="auto">
          <a:xfrm>
            <a:off x="24307800" y="17297400"/>
            <a:ext cx="7742238" cy="10134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401" name="Text Placeholder 17">
            <a:extLst>
              <a:ext uri="{FF2B5EF4-FFF2-40B4-BE49-F238E27FC236}">
                <a16:creationId xmlns:a16="http://schemas.microsoft.com/office/drawing/2014/main" id="{6996D8F3-FB86-4DBF-F484-CAB5A5AB87A3}"/>
              </a:ext>
            </a:extLst>
          </p:cNvPr>
          <p:cNvSpPr>
            <a:spLocks noGrp="1" noChangeArrowheads="1"/>
          </p:cNvSpPr>
          <p:nvPr>
            <p:ph type="body" idx="55"/>
          </p:nvPr>
        </p:nvSpPr>
        <p:spPr bwMode="auto">
          <a:xfrm>
            <a:off x="24307800" y="28041600"/>
            <a:ext cx="7742238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6402" name="Text Placeholder 18">
            <a:extLst>
              <a:ext uri="{FF2B5EF4-FFF2-40B4-BE49-F238E27FC236}">
                <a16:creationId xmlns:a16="http://schemas.microsoft.com/office/drawing/2014/main" id="{41C67AFD-15E8-6E26-20E7-453181449C0C}"/>
              </a:ext>
            </a:extLst>
          </p:cNvPr>
          <p:cNvSpPr>
            <a:spLocks noGrp="1" noChangeArrowheads="1"/>
          </p:cNvSpPr>
          <p:nvPr>
            <p:ph type="body" sz="quarter" idx="56"/>
          </p:nvPr>
        </p:nvSpPr>
        <p:spPr bwMode="auto">
          <a:xfrm>
            <a:off x="24277638" y="29248100"/>
            <a:ext cx="7772400" cy="7251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A0084BC-9A49-E52C-1D79-678A4469E118}"/>
              </a:ext>
            </a:extLst>
          </p:cNvPr>
          <p:cNvSpPr>
            <a:spLocks noGrp="1"/>
          </p:cNvSpPr>
          <p:nvPr>
            <p:ph sz="quarter" idx="57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94BEDC7-278D-AC5D-2B55-DF820A6DD1BD}"/>
              </a:ext>
            </a:extLst>
          </p:cNvPr>
          <p:cNvSpPr>
            <a:spLocks noGrp="1"/>
          </p:cNvSpPr>
          <p:nvPr>
            <p:ph sz="quarter" idx="58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405" name="Title 21">
            <a:extLst>
              <a:ext uri="{FF2B5EF4-FFF2-40B4-BE49-F238E27FC236}">
                <a16:creationId xmlns:a16="http://schemas.microsoft.com/office/drawing/2014/main" id="{DB0748F2-C1BF-FCF3-306B-25A0B1DDF8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406" name="Text Placeholder 22">
            <a:extLst>
              <a:ext uri="{FF2B5EF4-FFF2-40B4-BE49-F238E27FC236}">
                <a16:creationId xmlns:a16="http://schemas.microsoft.com/office/drawing/2014/main" id="{2D8C25E5-A083-A2EC-B6A2-86F13F2AC99E}"/>
              </a:ext>
            </a:extLst>
          </p:cNvPr>
          <p:cNvSpPr>
            <a:spLocks noGrp="1" noChangeArrowheads="1"/>
          </p:cNvSpPr>
          <p:nvPr>
            <p:ph type="body" sz="quarter" idx="59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Placeholder 1">
            <a:extLst>
              <a:ext uri="{FF2B5EF4-FFF2-40B4-BE49-F238E27FC236}">
                <a16:creationId xmlns:a16="http://schemas.microsoft.com/office/drawing/2014/main" id="{38DBF809-C4D1-9E78-E830-9C659C68F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6400800"/>
            <a:ext cx="7742238" cy="9779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10" name="Text Placeholder 2">
            <a:extLst>
              <a:ext uri="{FF2B5EF4-FFF2-40B4-BE49-F238E27FC236}">
                <a16:creationId xmlns:a16="http://schemas.microsoft.com/office/drawing/2014/main" id="{69C7AAF1-5EA9-EA74-F38A-DCC979F4ADE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11" name="Text Placeholder 3">
            <a:extLst>
              <a:ext uri="{FF2B5EF4-FFF2-40B4-BE49-F238E27FC236}">
                <a16:creationId xmlns:a16="http://schemas.microsoft.com/office/drawing/2014/main" id="{0D6E0AE8-DF82-2601-D7F4-5D963EDE29EC}"/>
              </a:ext>
            </a:extLst>
          </p:cNvPr>
          <p:cNvSpPr>
            <a:spLocks noGrp="1" noChangeArrowheads="1"/>
          </p:cNvSpPr>
          <p:nvPr>
            <p:ph type="body" idx="12"/>
          </p:nvPr>
        </p:nvSpPr>
        <p:spPr bwMode="auto">
          <a:xfrm>
            <a:off x="609600" y="16078200"/>
            <a:ext cx="7742238" cy="9144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12" name="Content Placeholder 4">
            <a:extLst>
              <a:ext uri="{FF2B5EF4-FFF2-40B4-BE49-F238E27FC236}">
                <a16:creationId xmlns:a16="http://schemas.microsoft.com/office/drawing/2014/main" id="{DFE4C5DF-F0D4-510B-AC8E-480C18DB5901}"/>
              </a:ext>
            </a:extLst>
          </p:cNvPr>
          <p:cNvSpPr>
            <a:spLocks noGrp="1" noChangeArrowheads="1"/>
          </p:cNvSpPr>
          <p:nvPr>
            <p:ph sz="quarter" idx="29"/>
          </p:nvPr>
        </p:nvSpPr>
        <p:spPr bwMode="auto">
          <a:xfrm>
            <a:off x="9224963" y="10134600"/>
            <a:ext cx="14473237" cy="762000"/>
          </a:xfrm>
          <a:ln w="9525"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13" name="Text Placeholder 5">
            <a:extLst>
              <a:ext uri="{FF2B5EF4-FFF2-40B4-BE49-F238E27FC236}">
                <a16:creationId xmlns:a16="http://schemas.microsoft.com/office/drawing/2014/main" id="{BC1CAC52-2BE1-3B7C-47EB-1BA28EC64AF8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14" name="Text Placeholder 6">
            <a:extLst>
              <a:ext uri="{FF2B5EF4-FFF2-40B4-BE49-F238E27FC236}">
                <a16:creationId xmlns:a16="http://schemas.microsoft.com/office/drawing/2014/main" id="{C67EBC42-4139-D6C1-BA6B-C67C665B6BA1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15" name="Text Placeholder 7">
            <a:extLst>
              <a:ext uri="{FF2B5EF4-FFF2-40B4-BE49-F238E27FC236}">
                <a16:creationId xmlns:a16="http://schemas.microsoft.com/office/drawing/2014/main" id="{68D32C70-22A6-9C7F-1AAA-720B27ACE1F6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16" name="Text Placeholder 8">
            <a:extLst>
              <a:ext uri="{FF2B5EF4-FFF2-40B4-BE49-F238E27FC236}">
                <a16:creationId xmlns:a16="http://schemas.microsoft.com/office/drawing/2014/main" id="{DC76EE00-7743-0DBF-83B2-870B53F04D16}"/>
              </a:ext>
            </a:extLst>
          </p:cNvPr>
          <p:cNvSpPr>
            <a:spLocks noGrp="1" noChangeArrowheads="1"/>
          </p:cNvSpPr>
          <p:nvPr>
            <p:ph type="body" idx="39"/>
          </p:nvPr>
        </p:nvSpPr>
        <p:spPr bwMode="auto">
          <a:xfrm>
            <a:off x="609600" y="28041600"/>
            <a:ext cx="7742238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17" name="Text Placeholder 9">
            <a:extLst>
              <a:ext uri="{FF2B5EF4-FFF2-40B4-BE49-F238E27FC236}">
                <a16:creationId xmlns:a16="http://schemas.microsoft.com/office/drawing/2014/main" id="{46815AB3-659B-2072-25E9-C531EAEDB68C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18" name="Chart Placeholder 10">
            <a:extLst>
              <a:ext uri="{FF2B5EF4-FFF2-40B4-BE49-F238E27FC236}">
                <a16:creationId xmlns:a16="http://schemas.microsoft.com/office/drawing/2014/main" id="{77B0A6D9-C0C1-0FD6-9E1B-0FDC0AA91902}"/>
              </a:ext>
            </a:extLst>
          </p:cNvPr>
          <p:cNvSpPr>
            <a:spLocks noGrp="1" noChangeArrowheads="1"/>
          </p:cNvSpPr>
          <p:nvPr>
            <p:ph type="chart" sz="quarter" idx="46"/>
          </p:nvPr>
        </p:nvSpPr>
        <p:spPr bwMode="auto">
          <a:xfrm>
            <a:off x="9224963" y="11125200"/>
            <a:ext cx="14473237" cy="10896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Table Placeholder 11">
            <a:extLst>
              <a:ext uri="{FF2B5EF4-FFF2-40B4-BE49-F238E27FC236}">
                <a16:creationId xmlns:a16="http://schemas.microsoft.com/office/drawing/2014/main" id="{CB625E1F-3C62-5610-55E7-D4BBE77920C8}"/>
              </a:ext>
            </a:extLst>
          </p:cNvPr>
          <p:cNvSpPr>
            <a:spLocks noGrp="1" noChangeArrowheads="1"/>
          </p:cNvSpPr>
          <p:nvPr>
            <p:ph type="tbl" sz="quarter" idx="48"/>
          </p:nvPr>
        </p:nvSpPr>
        <p:spPr bwMode="auto">
          <a:xfrm>
            <a:off x="9220200" y="23469600"/>
            <a:ext cx="14478000" cy="594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Chart Placeholder 12">
            <a:extLst>
              <a:ext uri="{FF2B5EF4-FFF2-40B4-BE49-F238E27FC236}">
                <a16:creationId xmlns:a16="http://schemas.microsoft.com/office/drawing/2014/main" id="{C07D9B87-2B82-CAA2-2FEF-6EF8B32818D1}"/>
              </a:ext>
            </a:extLst>
          </p:cNvPr>
          <p:cNvSpPr>
            <a:spLocks noGrp="1" noChangeArrowheads="1"/>
          </p:cNvSpPr>
          <p:nvPr>
            <p:ph type="chart" sz="quarter" idx="5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1" name="Text Placeholder 13">
            <a:extLst>
              <a:ext uri="{FF2B5EF4-FFF2-40B4-BE49-F238E27FC236}">
                <a16:creationId xmlns:a16="http://schemas.microsoft.com/office/drawing/2014/main" id="{18633F4B-6472-1B9C-80E7-7D110D56CCD0}"/>
              </a:ext>
            </a:extLst>
          </p:cNvPr>
          <p:cNvSpPr>
            <a:spLocks noGrp="1" noChangeArrowheads="1"/>
          </p:cNvSpPr>
          <p:nvPr>
            <p:ph type="body" idx="51"/>
          </p:nvPr>
        </p:nvSpPr>
        <p:spPr bwMode="auto">
          <a:xfrm>
            <a:off x="24642763" y="6400800"/>
            <a:ext cx="7742237" cy="9779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22" name="Text Placeholder 14">
            <a:extLst>
              <a:ext uri="{FF2B5EF4-FFF2-40B4-BE49-F238E27FC236}">
                <a16:creationId xmlns:a16="http://schemas.microsoft.com/office/drawing/2014/main" id="{08052E82-D557-B313-53E3-D2658473B001}"/>
              </a:ext>
            </a:extLst>
          </p:cNvPr>
          <p:cNvSpPr>
            <a:spLocks noGrp="1" noChangeArrowheads="1"/>
          </p:cNvSpPr>
          <p:nvPr>
            <p:ph type="body" idx="52"/>
          </p:nvPr>
        </p:nvSpPr>
        <p:spPr bwMode="auto">
          <a:xfrm>
            <a:off x="24642763" y="16078200"/>
            <a:ext cx="7742237" cy="9144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23" name="Text Placeholder 15">
            <a:extLst>
              <a:ext uri="{FF2B5EF4-FFF2-40B4-BE49-F238E27FC236}">
                <a16:creationId xmlns:a16="http://schemas.microsoft.com/office/drawing/2014/main" id="{394C83AE-DC2A-4D84-3FEB-33728DE1E097}"/>
              </a:ext>
            </a:extLst>
          </p:cNvPr>
          <p:cNvSpPr>
            <a:spLocks noGrp="1" noChangeArrowheads="1"/>
          </p:cNvSpPr>
          <p:nvPr>
            <p:ph type="body" sz="quarter" idx="5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24" name="Text Placeholder 16">
            <a:extLst>
              <a:ext uri="{FF2B5EF4-FFF2-40B4-BE49-F238E27FC236}">
                <a16:creationId xmlns:a16="http://schemas.microsoft.com/office/drawing/2014/main" id="{4BDD88B9-50C7-40CB-383F-CCBB07F292AF}"/>
              </a:ext>
            </a:extLst>
          </p:cNvPr>
          <p:cNvSpPr>
            <a:spLocks noGrp="1" noChangeArrowheads="1"/>
          </p:cNvSpPr>
          <p:nvPr>
            <p:ph type="body" sz="quarter" idx="5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25" name="Text Placeholder 17">
            <a:extLst>
              <a:ext uri="{FF2B5EF4-FFF2-40B4-BE49-F238E27FC236}">
                <a16:creationId xmlns:a16="http://schemas.microsoft.com/office/drawing/2014/main" id="{26CF5CEA-D8E3-9415-C962-EAA2C2A6E962}"/>
              </a:ext>
            </a:extLst>
          </p:cNvPr>
          <p:cNvSpPr>
            <a:spLocks noGrp="1" noChangeArrowheads="1"/>
          </p:cNvSpPr>
          <p:nvPr>
            <p:ph type="body" idx="55"/>
          </p:nvPr>
        </p:nvSpPr>
        <p:spPr bwMode="auto">
          <a:xfrm>
            <a:off x="24642763" y="28041600"/>
            <a:ext cx="7742237" cy="901700"/>
          </a:xfrm>
          <a:ln w="9525"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26" name="Text Placeholder 18">
            <a:extLst>
              <a:ext uri="{FF2B5EF4-FFF2-40B4-BE49-F238E27FC236}">
                <a16:creationId xmlns:a16="http://schemas.microsoft.com/office/drawing/2014/main" id="{4DB2E6D6-517C-6BB5-7F45-CBCCFC8DDB58}"/>
              </a:ext>
            </a:extLst>
          </p:cNvPr>
          <p:cNvSpPr>
            <a:spLocks noGrp="1" noChangeArrowheads="1"/>
          </p:cNvSpPr>
          <p:nvPr>
            <p:ph type="body" sz="quarter" idx="5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27" name="Content Placeholder 19">
            <a:extLst>
              <a:ext uri="{FF2B5EF4-FFF2-40B4-BE49-F238E27FC236}">
                <a16:creationId xmlns:a16="http://schemas.microsoft.com/office/drawing/2014/main" id="{5938A19A-EDF9-FF5C-34A3-F739C0B3EF0E}"/>
              </a:ext>
            </a:extLst>
          </p:cNvPr>
          <p:cNvSpPr>
            <a:spLocks noGrp="1" noChangeArrowheads="1"/>
          </p:cNvSpPr>
          <p:nvPr>
            <p:ph sz="quarter" idx="57"/>
          </p:nvPr>
        </p:nvSpPr>
        <p:spPr bwMode="auto">
          <a:xfrm>
            <a:off x="9220200" y="22479000"/>
            <a:ext cx="14478000" cy="762000"/>
          </a:xfrm>
          <a:ln w="9525"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28" name="Content Placeholder 20">
            <a:extLst>
              <a:ext uri="{FF2B5EF4-FFF2-40B4-BE49-F238E27FC236}">
                <a16:creationId xmlns:a16="http://schemas.microsoft.com/office/drawing/2014/main" id="{CF2C6092-2151-9077-D2A7-0729637A584E}"/>
              </a:ext>
            </a:extLst>
          </p:cNvPr>
          <p:cNvSpPr>
            <a:spLocks noGrp="1" noChangeArrowheads="1"/>
          </p:cNvSpPr>
          <p:nvPr>
            <p:ph sz="quarter" idx="58"/>
          </p:nvPr>
        </p:nvSpPr>
        <p:spPr bwMode="auto">
          <a:ln w="9525"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  <p:sp>
        <p:nvSpPr>
          <p:cNvPr id="17429" name="Title 21">
            <a:extLst>
              <a:ext uri="{FF2B5EF4-FFF2-40B4-BE49-F238E27FC236}">
                <a16:creationId xmlns:a16="http://schemas.microsoft.com/office/drawing/2014/main" id="{3FE38E3E-1BF6-42B7-F8DE-DD1F7A44CE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30" name="Text Placeholder 22">
            <a:extLst>
              <a:ext uri="{FF2B5EF4-FFF2-40B4-BE49-F238E27FC236}">
                <a16:creationId xmlns:a16="http://schemas.microsoft.com/office/drawing/2014/main" id="{A47CC0A5-6150-D06C-3BC4-97CA5B99EAFD}"/>
              </a:ext>
            </a:extLst>
          </p:cNvPr>
          <p:cNvSpPr>
            <a:spLocks noGrp="1" noChangeArrowheads="1"/>
          </p:cNvSpPr>
          <p:nvPr>
            <p:ph type="body" sz="quarter" idx="59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itchFamily="2" charset="0"/>
              <a:ea typeface="ヒラギノ角ゴ Pro W3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1FE719-F348-2088-D99D-3C3559DCDF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2EF21-0D0D-B8AD-990A-24262A8F3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75763" y="6934200"/>
            <a:ext cx="14366875" cy="9779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E1B8E-1907-E4CB-1118-88EA2E3178AF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16611600"/>
            <a:ext cx="8229600" cy="9779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36" name="Content Placeholder 4">
            <a:extLst>
              <a:ext uri="{FF2B5EF4-FFF2-40B4-BE49-F238E27FC236}">
                <a16:creationId xmlns:a16="http://schemas.microsoft.com/office/drawing/2014/main" id="{25711747-FF7E-E6CE-93F4-F668A1418EBD}"/>
              </a:ext>
            </a:extLst>
          </p:cNvPr>
          <p:cNvSpPr>
            <a:spLocks noGrp="1"/>
          </p:cNvSpPr>
          <p:nvPr>
            <p:ph sz="quarter" idx="29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37" name="Text Placeholder 5">
            <a:extLst>
              <a:ext uri="{FF2B5EF4-FFF2-40B4-BE49-F238E27FC236}">
                <a16:creationId xmlns:a16="http://schemas.microsoft.com/office/drawing/2014/main" id="{CA9CC712-7025-1C33-ABEF-68296652FEC6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38" name="Text Placeholder 6">
            <a:extLst>
              <a:ext uri="{FF2B5EF4-FFF2-40B4-BE49-F238E27FC236}">
                <a16:creationId xmlns:a16="http://schemas.microsoft.com/office/drawing/2014/main" id="{93C47572-34B5-F167-F5B0-5B38916DB020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39" name="Text Placeholder 7">
            <a:extLst>
              <a:ext uri="{FF2B5EF4-FFF2-40B4-BE49-F238E27FC236}">
                <a16:creationId xmlns:a16="http://schemas.microsoft.com/office/drawing/2014/main" id="{8B31E896-3BC0-31C1-5DD9-DB4AC57052B0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FFA9F8-0C39-A18F-68CF-D0439A87EE77}"/>
              </a:ext>
            </a:extLst>
          </p:cNvPr>
          <p:cNvSpPr>
            <a:spLocks noGrp="1"/>
          </p:cNvSpPr>
          <p:nvPr>
            <p:ph type="body" idx="39"/>
          </p:nvPr>
        </p:nvSpPr>
        <p:spPr>
          <a:xfrm>
            <a:off x="533400" y="28575000"/>
            <a:ext cx="8229600" cy="9779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41" name="Text Placeholder 9">
            <a:extLst>
              <a:ext uri="{FF2B5EF4-FFF2-40B4-BE49-F238E27FC236}">
                <a16:creationId xmlns:a16="http://schemas.microsoft.com/office/drawing/2014/main" id="{FE906535-4824-4F6E-073B-C461DEB67FF2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42" name="Chart Placeholder 10">
            <a:extLst>
              <a:ext uri="{FF2B5EF4-FFF2-40B4-BE49-F238E27FC236}">
                <a16:creationId xmlns:a16="http://schemas.microsoft.com/office/drawing/2014/main" id="{3F6A75D7-F1E1-07A4-0AC1-6FEF338A8B0C}"/>
              </a:ext>
            </a:extLst>
          </p:cNvPr>
          <p:cNvSpPr>
            <a:spLocks noGrp="1" noChangeArrowheads="1"/>
          </p:cNvSpPr>
          <p:nvPr>
            <p:ph type="chart" sz="quarter" idx="4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3" name="Table Placeholder 11">
            <a:extLst>
              <a:ext uri="{FF2B5EF4-FFF2-40B4-BE49-F238E27FC236}">
                <a16:creationId xmlns:a16="http://schemas.microsoft.com/office/drawing/2014/main" id="{4B852A00-D7D8-68EA-F10D-307DB7525934}"/>
              </a:ext>
            </a:extLst>
          </p:cNvPr>
          <p:cNvSpPr>
            <a:spLocks noGrp="1" noChangeArrowheads="1"/>
          </p:cNvSpPr>
          <p:nvPr>
            <p:ph type="tbl" sz="quarter" idx="4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4" name="Chart Placeholder 12">
            <a:extLst>
              <a:ext uri="{FF2B5EF4-FFF2-40B4-BE49-F238E27FC236}">
                <a16:creationId xmlns:a16="http://schemas.microsoft.com/office/drawing/2014/main" id="{E9B8FF71-9F0F-08A1-F505-EF4C5BC9CDC4}"/>
              </a:ext>
            </a:extLst>
          </p:cNvPr>
          <p:cNvSpPr>
            <a:spLocks noGrp="1" noChangeArrowheads="1"/>
          </p:cNvSpPr>
          <p:nvPr>
            <p:ph type="chart" sz="quarter" idx="5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2AC3A2A-514B-3B21-47F9-84FF7095AE19}"/>
              </a:ext>
            </a:extLst>
          </p:cNvPr>
          <p:cNvSpPr>
            <a:spLocks noGrp="1"/>
          </p:cNvSpPr>
          <p:nvPr>
            <p:ph type="body" idx="5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309BA4F-318D-0854-50B6-905436F49105}"/>
              </a:ext>
            </a:extLst>
          </p:cNvPr>
          <p:cNvSpPr>
            <a:spLocks noGrp="1"/>
          </p:cNvSpPr>
          <p:nvPr>
            <p:ph type="body" idx="52"/>
          </p:nvPr>
        </p:nvSpPr>
        <p:spPr>
          <a:xfrm>
            <a:off x="24155400" y="16611600"/>
            <a:ext cx="8229600" cy="9779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47" name="Text Placeholder 15">
            <a:extLst>
              <a:ext uri="{FF2B5EF4-FFF2-40B4-BE49-F238E27FC236}">
                <a16:creationId xmlns:a16="http://schemas.microsoft.com/office/drawing/2014/main" id="{A8A4F37C-FA1D-123B-EBCF-4AEBB3B392AB}"/>
              </a:ext>
            </a:extLst>
          </p:cNvPr>
          <p:cNvSpPr>
            <a:spLocks noGrp="1" noChangeArrowheads="1"/>
          </p:cNvSpPr>
          <p:nvPr>
            <p:ph type="body" sz="quarter" idx="5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48" name="Text Placeholder 16">
            <a:extLst>
              <a:ext uri="{FF2B5EF4-FFF2-40B4-BE49-F238E27FC236}">
                <a16:creationId xmlns:a16="http://schemas.microsoft.com/office/drawing/2014/main" id="{F964940E-C75E-EBAF-7523-B138C45A439C}"/>
              </a:ext>
            </a:extLst>
          </p:cNvPr>
          <p:cNvSpPr>
            <a:spLocks noGrp="1" noChangeArrowheads="1"/>
          </p:cNvSpPr>
          <p:nvPr>
            <p:ph type="body" sz="quarter" idx="5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7359CF6-7DFE-9361-52EE-3B6A1E727A59}"/>
              </a:ext>
            </a:extLst>
          </p:cNvPr>
          <p:cNvSpPr>
            <a:spLocks noGrp="1"/>
          </p:cNvSpPr>
          <p:nvPr>
            <p:ph type="body" idx="55"/>
          </p:nvPr>
        </p:nvSpPr>
        <p:spPr>
          <a:xfrm>
            <a:off x="24155400" y="28575000"/>
            <a:ext cx="8229600" cy="9779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50" name="Text Placeholder 18">
            <a:extLst>
              <a:ext uri="{FF2B5EF4-FFF2-40B4-BE49-F238E27FC236}">
                <a16:creationId xmlns:a16="http://schemas.microsoft.com/office/drawing/2014/main" id="{A726E282-138F-7764-9F3D-B2269575F885}"/>
              </a:ext>
            </a:extLst>
          </p:cNvPr>
          <p:cNvSpPr>
            <a:spLocks noGrp="1" noChangeArrowheads="1"/>
          </p:cNvSpPr>
          <p:nvPr>
            <p:ph type="body" sz="quarter" idx="5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51" name="Content Placeholder 19">
            <a:extLst>
              <a:ext uri="{FF2B5EF4-FFF2-40B4-BE49-F238E27FC236}">
                <a16:creationId xmlns:a16="http://schemas.microsoft.com/office/drawing/2014/main" id="{1CA3A1A3-A1AD-25D4-233C-3CA1C3FC646F}"/>
              </a:ext>
            </a:extLst>
          </p:cNvPr>
          <p:cNvSpPr>
            <a:spLocks noGrp="1"/>
          </p:cNvSpPr>
          <p:nvPr>
            <p:ph sz="quarter" idx="57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52" name="Content Placeholder 20">
            <a:extLst>
              <a:ext uri="{FF2B5EF4-FFF2-40B4-BE49-F238E27FC236}">
                <a16:creationId xmlns:a16="http://schemas.microsoft.com/office/drawing/2014/main" id="{7C20822C-6163-9E20-140B-8E7C2437A843}"/>
              </a:ext>
            </a:extLst>
          </p:cNvPr>
          <p:cNvSpPr>
            <a:spLocks noGrp="1"/>
          </p:cNvSpPr>
          <p:nvPr>
            <p:ph sz="quarter" idx="58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53" name="Title 21">
            <a:extLst>
              <a:ext uri="{FF2B5EF4-FFF2-40B4-BE49-F238E27FC236}">
                <a16:creationId xmlns:a16="http://schemas.microsoft.com/office/drawing/2014/main" id="{5D452B05-DE06-A398-65D4-D7919E8F5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54" name="Text Placeholder 22">
            <a:extLst>
              <a:ext uri="{FF2B5EF4-FFF2-40B4-BE49-F238E27FC236}">
                <a16:creationId xmlns:a16="http://schemas.microsoft.com/office/drawing/2014/main" id="{AAC185B2-A91F-6AC6-F427-230CB305784D}"/>
              </a:ext>
            </a:extLst>
          </p:cNvPr>
          <p:cNvSpPr>
            <a:spLocks noGrp="1" noChangeArrowheads="1"/>
          </p:cNvSpPr>
          <p:nvPr>
            <p:ph type="body" sz="quarter" idx="59"/>
          </p:nvPr>
        </p:nvSpPr>
        <p:spPr bwMode="auto">
          <a:xfrm>
            <a:off x="5903913" y="4038600"/>
            <a:ext cx="21034375" cy="2057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55" name="Picture Placeholder 23">
            <a:extLst>
              <a:ext uri="{FF2B5EF4-FFF2-40B4-BE49-F238E27FC236}">
                <a16:creationId xmlns:a16="http://schemas.microsoft.com/office/drawing/2014/main" id="{B9612171-245D-6244-031D-021932BDFED9}"/>
              </a:ext>
            </a:extLst>
          </p:cNvPr>
          <p:cNvSpPr>
            <a:spLocks noGrp="1" noChangeArrowheads="1"/>
          </p:cNvSpPr>
          <p:nvPr>
            <p:ph type="pic" sz="quarter" idx="6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BCH logo and 1 logo - Master Red">
  <a:themeElements>
    <a:clrScheme name="SBCH color palette">
      <a:dk1>
        <a:srgbClr val="141313"/>
      </a:dk1>
      <a:lt1>
        <a:sysClr val="window" lastClr="FFFFFF"/>
      </a:lt1>
      <a:dk2>
        <a:srgbClr val="910A29"/>
      </a:dk2>
      <a:lt2>
        <a:srgbClr val="55999E"/>
      </a:lt2>
      <a:accent1>
        <a:srgbClr val="55999E"/>
      </a:accent1>
      <a:accent2>
        <a:srgbClr val="4E5255"/>
      </a:accent2>
      <a:accent3>
        <a:srgbClr val="C8D429"/>
      </a:accent3>
      <a:accent4>
        <a:srgbClr val="D43322"/>
      </a:accent4>
      <a:accent5>
        <a:srgbClr val="E7DA3F"/>
      </a:accent5>
      <a:accent6>
        <a:srgbClr val="910A29"/>
      </a:accent6>
      <a:hlink>
        <a:srgbClr val="141313"/>
      </a:hlink>
      <a:folHlink>
        <a:srgbClr val="31323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BCH_Master White">
  <a:themeElements>
    <a:clrScheme name="SBCH color palette">
      <a:dk1>
        <a:srgbClr val="141313"/>
      </a:dk1>
      <a:lt1>
        <a:sysClr val="window" lastClr="FFFFFF"/>
      </a:lt1>
      <a:dk2>
        <a:srgbClr val="910A29"/>
      </a:dk2>
      <a:lt2>
        <a:srgbClr val="55999E"/>
      </a:lt2>
      <a:accent1>
        <a:srgbClr val="55999E"/>
      </a:accent1>
      <a:accent2>
        <a:srgbClr val="4E5255"/>
      </a:accent2>
      <a:accent3>
        <a:srgbClr val="C8D429"/>
      </a:accent3>
      <a:accent4>
        <a:srgbClr val="D43322"/>
      </a:accent4>
      <a:accent5>
        <a:srgbClr val="E7DA3F"/>
      </a:accent5>
      <a:accent6>
        <a:srgbClr val="910A29"/>
      </a:accent6>
      <a:hlink>
        <a:srgbClr val="141313"/>
      </a:hlink>
      <a:folHlink>
        <a:srgbClr val="31323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BCH Master_Tint">
  <a:themeElements>
    <a:clrScheme name="SBCH color palette">
      <a:dk1>
        <a:srgbClr val="141313"/>
      </a:dk1>
      <a:lt1>
        <a:sysClr val="window" lastClr="FFFFFF"/>
      </a:lt1>
      <a:dk2>
        <a:srgbClr val="910A29"/>
      </a:dk2>
      <a:lt2>
        <a:srgbClr val="55999E"/>
      </a:lt2>
      <a:accent1>
        <a:srgbClr val="55999E"/>
      </a:accent1>
      <a:accent2>
        <a:srgbClr val="4E5255"/>
      </a:accent2>
      <a:accent3>
        <a:srgbClr val="C8D429"/>
      </a:accent3>
      <a:accent4>
        <a:srgbClr val="D43322"/>
      </a:accent4>
      <a:accent5>
        <a:srgbClr val="E7DA3F"/>
      </a:accent5>
      <a:accent6>
        <a:srgbClr val="910A29"/>
      </a:accent6>
      <a:hlink>
        <a:srgbClr val="141313"/>
      </a:hlink>
      <a:folHlink>
        <a:srgbClr val="31323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BCH_Master Teal">
  <a:themeElements>
    <a:clrScheme name="SBCH color palette">
      <a:dk1>
        <a:srgbClr val="141313"/>
      </a:dk1>
      <a:lt1>
        <a:sysClr val="window" lastClr="FFFFFF"/>
      </a:lt1>
      <a:dk2>
        <a:srgbClr val="910A29"/>
      </a:dk2>
      <a:lt2>
        <a:srgbClr val="55999E"/>
      </a:lt2>
      <a:accent1>
        <a:srgbClr val="55999E"/>
      </a:accent1>
      <a:accent2>
        <a:srgbClr val="4E5255"/>
      </a:accent2>
      <a:accent3>
        <a:srgbClr val="C8D429"/>
      </a:accent3>
      <a:accent4>
        <a:srgbClr val="D43322"/>
      </a:accent4>
      <a:accent5>
        <a:srgbClr val="E7DA3F"/>
      </a:accent5>
      <a:accent6>
        <a:srgbClr val="910A29"/>
      </a:accent6>
      <a:hlink>
        <a:srgbClr val="141313"/>
      </a:hlink>
      <a:folHlink>
        <a:srgbClr val="31323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SBCH logo and 1 logo - Master Red</Template>
  <TotalTime>0</TotalTime>
  <Words>152</Words>
  <Application>Microsoft Macintosh PowerPoint</Application>
  <PresentationFormat>Custom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ヒラギノ角ゴ Pro W3</vt:lpstr>
      <vt:lpstr>Helvetica</vt:lpstr>
      <vt:lpstr>Calibri</vt:lpstr>
      <vt:lpstr>SBCH logo and 1 logo - Master Red</vt:lpstr>
      <vt:lpstr>SBCH_Master White</vt:lpstr>
      <vt:lpstr>SBCH Master_Tint</vt:lpstr>
      <vt:lpstr>SBCH_Master Teal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Boykan, Rachel</cp:lastModifiedBy>
  <cp:revision>1</cp:revision>
  <dcterms:created xsi:type="dcterms:W3CDTF">2019-06-05T18:09:33Z</dcterms:created>
  <dcterms:modified xsi:type="dcterms:W3CDTF">2024-03-12T02:50:39Z</dcterms:modified>
</cp:coreProperties>
</file>