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989" r:id="rId5"/>
    <p:sldMasterId id="2147483990" r:id="rId6"/>
    <p:sldMasterId id="2147483997" r:id="rId7"/>
    <p:sldMasterId id="2147484019" r:id="rId8"/>
    <p:sldMasterId id="2147484031" r:id="rId9"/>
  </p:sldMasterIdLst>
  <p:notesMasterIdLst>
    <p:notesMasterId r:id="rId74"/>
  </p:notesMasterIdLst>
  <p:handoutMasterIdLst>
    <p:handoutMasterId r:id="rId75"/>
  </p:handoutMasterIdLst>
  <p:sldIdLst>
    <p:sldId id="257" r:id="rId10"/>
    <p:sldId id="443" r:id="rId11"/>
    <p:sldId id="444" r:id="rId12"/>
    <p:sldId id="330" r:id="rId13"/>
    <p:sldId id="848" r:id="rId14"/>
    <p:sldId id="849" r:id="rId15"/>
    <p:sldId id="850" r:id="rId16"/>
    <p:sldId id="851" r:id="rId17"/>
    <p:sldId id="852" r:id="rId18"/>
    <p:sldId id="853" r:id="rId19"/>
    <p:sldId id="854" r:id="rId20"/>
    <p:sldId id="284" r:id="rId21"/>
    <p:sldId id="356" r:id="rId22"/>
    <p:sldId id="802" r:id="rId23"/>
    <p:sldId id="843" r:id="rId24"/>
    <p:sldId id="447" r:id="rId25"/>
    <p:sldId id="473" r:id="rId26"/>
    <p:sldId id="820" r:id="rId27"/>
    <p:sldId id="858" r:id="rId28"/>
    <p:sldId id="842" r:id="rId29"/>
    <p:sldId id="281" r:id="rId30"/>
    <p:sldId id="474" r:id="rId31"/>
    <p:sldId id="844" r:id="rId32"/>
    <p:sldId id="264" r:id="rId33"/>
    <p:sldId id="863" r:id="rId34"/>
    <p:sldId id="845" r:id="rId35"/>
    <p:sldId id="475" r:id="rId36"/>
    <p:sldId id="846" r:id="rId37"/>
    <p:sldId id="840" r:id="rId38"/>
    <p:sldId id="456" r:id="rId39"/>
    <p:sldId id="811" r:id="rId40"/>
    <p:sldId id="457" r:id="rId41"/>
    <p:sldId id="458" r:id="rId42"/>
    <p:sldId id="478" r:id="rId43"/>
    <p:sldId id="432" r:id="rId44"/>
    <p:sldId id="433" r:id="rId45"/>
    <p:sldId id="434" r:id="rId46"/>
    <p:sldId id="435" r:id="rId47"/>
    <p:sldId id="436" r:id="rId48"/>
    <p:sldId id="430" r:id="rId49"/>
    <p:sldId id="855" r:id="rId50"/>
    <p:sldId id="856" r:id="rId51"/>
    <p:sldId id="857" r:id="rId52"/>
    <p:sldId id="862" r:id="rId53"/>
    <p:sldId id="804" r:id="rId54"/>
    <p:sldId id="256" r:id="rId55"/>
    <p:sldId id="847" r:id="rId56"/>
    <p:sldId id="302" r:id="rId57"/>
    <p:sldId id="459" r:id="rId58"/>
    <p:sldId id="831" r:id="rId59"/>
    <p:sldId id="424" r:id="rId60"/>
    <p:sldId id="276" r:id="rId61"/>
    <p:sldId id="833" r:id="rId62"/>
    <p:sldId id="834" r:id="rId63"/>
    <p:sldId id="420" r:id="rId64"/>
    <p:sldId id="463" r:id="rId65"/>
    <p:sldId id="830" r:id="rId66"/>
    <p:sldId id="861" r:id="rId67"/>
    <p:sldId id="817" r:id="rId68"/>
    <p:sldId id="468" r:id="rId69"/>
    <p:sldId id="470" r:id="rId70"/>
    <p:sldId id="825" r:id="rId71"/>
    <p:sldId id="826" r:id="rId72"/>
    <p:sldId id="399" r:id="rId73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CC4D8C-AA21-3FC3-0279-8FD10095E472}" name="Joseph, Benson" initials="BJ" userId="S::Benson.Joseph@stonybrookmedicine.edu::ae5afa66-1c65-4208-8083-d4836ae9aaf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locci, Rachel G." initials="VRG" lastIdx="39" clrIdx="0">
    <p:extLst>
      <p:ext uri="{19B8F6BF-5375-455C-9EA6-DF929625EA0E}">
        <p15:presenceInfo xmlns:p15="http://schemas.microsoft.com/office/powerpoint/2012/main" userId="S::rachel.velocci@stonybrookmedicine.edu::bf13c323-25ec-4d9d-8cd7-3e21e47969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1E23"/>
    <a:srgbClr val="828383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16387E-22EA-4456-9CBA-5797C3929191}" v="7" dt="2026-06-05T19:19:58.845"/>
    <p1510:client id="{C9E66537-C942-4B4E-9ADC-A5597D8397CC}" v="29" dt="2026-06-05T19:18:33.2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8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2.xml"/><Relationship Id="rId82" Type="http://schemas.microsoft.com/office/2018/10/relationships/authors" Target="author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viewProps" Target="viewProps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2.xml"/><Relationship Id="rId2" Type="http://schemas.openxmlformats.org/officeDocument/2006/relationships/customXml" Target="../customXml/item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8157ED-6C10-428E-84E6-B95000605C46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F396685-6FD2-487E-9F78-CAEBDAE9146D}">
      <dgm:prSet/>
      <dgm:spPr/>
      <dgm:t>
        <a:bodyPr/>
        <a:lstStyle/>
        <a:p>
          <a:r>
            <a:rPr lang="en-US"/>
            <a:t>Hand Hygiene</a:t>
          </a:r>
        </a:p>
      </dgm:t>
    </dgm:pt>
    <dgm:pt modelId="{635D1C33-8BC1-4B95-8724-1D169AE28F1C}" type="parTrans" cxnId="{ED8B26FF-67CD-4F79-9547-74E39CFFC5A7}">
      <dgm:prSet/>
      <dgm:spPr/>
      <dgm:t>
        <a:bodyPr/>
        <a:lstStyle/>
        <a:p>
          <a:endParaRPr lang="en-US"/>
        </a:p>
      </dgm:t>
    </dgm:pt>
    <dgm:pt modelId="{17D4D82B-9259-465B-9E51-731C5B431537}" type="sibTrans" cxnId="{ED8B26FF-67CD-4F79-9547-74E39CFFC5A7}">
      <dgm:prSet/>
      <dgm:spPr/>
      <dgm:t>
        <a:bodyPr/>
        <a:lstStyle/>
        <a:p>
          <a:endParaRPr lang="en-US"/>
        </a:p>
      </dgm:t>
    </dgm:pt>
    <dgm:pt modelId="{2FC1A749-E26B-4589-9F9F-73031F46BBAB}">
      <dgm:prSet/>
      <dgm:spPr/>
      <dgm:t>
        <a:bodyPr/>
        <a:lstStyle/>
        <a:p>
          <a:r>
            <a:rPr lang="en-US"/>
            <a:t>Standard Precautions</a:t>
          </a:r>
        </a:p>
      </dgm:t>
    </dgm:pt>
    <dgm:pt modelId="{AA427D7B-E0A1-4B45-B7DA-DB24D4666915}" type="parTrans" cxnId="{1694DB33-E875-4EA2-B819-A0DA07F8BBC0}">
      <dgm:prSet/>
      <dgm:spPr/>
      <dgm:t>
        <a:bodyPr/>
        <a:lstStyle/>
        <a:p>
          <a:endParaRPr lang="en-US"/>
        </a:p>
      </dgm:t>
    </dgm:pt>
    <dgm:pt modelId="{9B0C1955-F834-4D2F-966D-D1592FC7E35D}" type="sibTrans" cxnId="{1694DB33-E875-4EA2-B819-A0DA07F8BBC0}">
      <dgm:prSet/>
      <dgm:spPr/>
      <dgm:t>
        <a:bodyPr/>
        <a:lstStyle/>
        <a:p>
          <a:endParaRPr lang="en-US"/>
        </a:p>
      </dgm:t>
    </dgm:pt>
    <dgm:pt modelId="{EF902669-5216-4399-9742-73831F97CBC5}">
      <dgm:prSet/>
      <dgm:spPr/>
      <dgm:t>
        <a:bodyPr/>
        <a:lstStyle/>
        <a:p>
          <a:r>
            <a:rPr lang="en-US"/>
            <a:t>Transmission-Based Precautions</a:t>
          </a:r>
        </a:p>
      </dgm:t>
    </dgm:pt>
    <dgm:pt modelId="{E5044B42-9B2B-4AD4-8EE4-9C8D437835EC}" type="parTrans" cxnId="{2CC90568-4171-43DE-96B3-37497E6BB1AC}">
      <dgm:prSet/>
      <dgm:spPr/>
      <dgm:t>
        <a:bodyPr/>
        <a:lstStyle/>
        <a:p>
          <a:endParaRPr lang="en-US"/>
        </a:p>
      </dgm:t>
    </dgm:pt>
    <dgm:pt modelId="{42A1B7B6-50B3-4D30-B389-926CAE0E61FE}" type="sibTrans" cxnId="{2CC90568-4171-43DE-96B3-37497E6BB1AC}">
      <dgm:prSet/>
      <dgm:spPr/>
      <dgm:t>
        <a:bodyPr/>
        <a:lstStyle/>
        <a:p>
          <a:endParaRPr lang="en-US"/>
        </a:p>
      </dgm:t>
    </dgm:pt>
    <dgm:pt modelId="{5452CCB2-D788-4D60-9935-FFF5B378B223}">
      <dgm:prSet/>
      <dgm:spPr/>
      <dgm:t>
        <a:bodyPr/>
        <a:lstStyle/>
        <a:p>
          <a:r>
            <a:rPr lang="en-US"/>
            <a:t>Cleaning of Equipment &amp; Environment</a:t>
          </a:r>
        </a:p>
      </dgm:t>
    </dgm:pt>
    <dgm:pt modelId="{B25034EE-1702-4D2A-A33B-BCEDEF68A645}" type="parTrans" cxnId="{416B1F05-AC0C-4744-B6E5-3D571C50788A}">
      <dgm:prSet/>
      <dgm:spPr/>
      <dgm:t>
        <a:bodyPr/>
        <a:lstStyle/>
        <a:p>
          <a:endParaRPr lang="en-US"/>
        </a:p>
      </dgm:t>
    </dgm:pt>
    <dgm:pt modelId="{789A9C8D-57BC-402E-9B7C-9F081B01F7BB}" type="sibTrans" cxnId="{416B1F05-AC0C-4744-B6E5-3D571C50788A}">
      <dgm:prSet/>
      <dgm:spPr/>
      <dgm:t>
        <a:bodyPr/>
        <a:lstStyle/>
        <a:p>
          <a:endParaRPr lang="en-US"/>
        </a:p>
      </dgm:t>
    </dgm:pt>
    <dgm:pt modelId="{2CAC5BDB-D6D0-4BF2-BA4C-C4C1D5EB327B}" type="pres">
      <dgm:prSet presAssocID="{0F8157ED-6C10-428E-84E6-B95000605C46}" presName="linear" presStyleCnt="0">
        <dgm:presLayoutVars>
          <dgm:dir/>
          <dgm:animLvl val="lvl"/>
          <dgm:resizeHandles val="exact"/>
        </dgm:presLayoutVars>
      </dgm:prSet>
      <dgm:spPr/>
    </dgm:pt>
    <dgm:pt modelId="{1128977B-85DC-475F-BCC1-47DC53130BBC}" type="pres">
      <dgm:prSet presAssocID="{2F396685-6FD2-487E-9F78-CAEBDAE9146D}" presName="parentLin" presStyleCnt="0"/>
      <dgm:spPr/>
    </dgm:pt>
    <dgm:pt modelId="{A209E912-5895-4C9B-8157-21D60F92ACAB}" type="pres">
      <dgm:prSet presAssocID="{2F396685-6FD2-487E-9F78-CAEBDAE9146D}" presName="parentLeftMargin" presStyleLbl="node1" presStyleIdx="0" presStyleCnt="4"/>
      <dgm:spPr/>
    </dgm:pt>
    <dgm:pt modelId="{45780431-ABB0-41FF-BA3C-8AF58695CB98}" type="pres">
      <dgm:prSet presAssocID="{2F396685-6FD2-487E-9F78-CAEBDAE9146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D8664BC-29A6-4EAE-96BA-1577978791AC}" type="pres">
      <dgm:prSet presAssocID="{2F396685-6FD2-487E-9F78-CAEBDAE9146D}" presName="negativeSpace" presStyleCnt="0"/>
      <dgm:spPr/>
    </dgm:pt>
    <dgm:pt modelId="{A602ACBC-0D1E-4435-AD2F-7F7C804D61C5}" type="pres">
      <dgm:prSet presAssocID="{2F396685-6FD2-487E-9F78-CAEBDAE9146D}" presName="childText" presStyleLbl="conFgAcc1" presStyleIdx="0" presStyleCnt="4">
        <dgm:presLayoutVars>
          <dgm:bulletEnabled val="1"/>
        </dgm:presLayoutVars>
      </dgm:prSet>
      <dgm:spPr/>
    </dgm:pt>
    <dgm:pt modelId="{0698FD42-D8E4-4189-B492-7C358CC584F7}" type="pres">
      <dgm:prSet presAssocID="{17D4D82B-9259-465B-9E51-731C5B431537}" presName="spaceBetweenRectangles" presStyleCnt="0"/>
      <dgm:spPr/>
    </dgm:pt>
    <dgm:pt modelId="{68FECB7C-CA16-4688-B130-576847B090D8}" type="pres">
      <dgm:prSet presAssocID="{2FC1A749-E26B-4589-9F9F-73031F46BBAB}" presName="parentLin" presStyleCnt="0"/>
      <dgm:spPr/>
    </dgm:pt>
    <dgm:pt modelId="{4B3C7181-527F-4C7A-B7FC-8CB398D5FE68}" type="pres">
      <dgm:prSet presAssocID="{2FC1A749-E26B-4589-9F9F-73031F46BBAB}" presName="parentLeftMargin" presStyleLbl="node1" presStyleIdx="0" presStyleCnt="4"/>
      <dgm:spPr/>
    </dgm:pt>
    <dgm:pt modelId="{EA65DA65-C27A-4B27-BB2E-4836848C130C}" type="pres">
      <dgm:prSet presAssocID="{2FC1A749-E26B-4589-9F9F-73031F46BBA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440D6F4-839A-433B-B62F-4CC4ECD0F92F}" type="pres">
      <dgm:prSet presAssocID="{2FC1A749-E26B-4589-9F9F-73031F46BBAB}" presName="negativeSpace" presStyleCnt="0"/>
      <dgm:spPr/>
    </dgm:pt>
    <dgm:pt modelId="{68465AF7-C7F0-44C7-9D4B-67BC81A97A83}" type="pres">
      <dgm:prSet presAssocID="{2FC1A749-E26B-4589-9F9F-73031F46BBAB}" presName="childText" presStyleLbl="conFgAcc1" presStyleIdx="1" presStyleCnt="4">
        <dgm:presLayoutVars>
          <dgm:bulletEnabled val="1"/>
        </dgm:presLayoutVars>
      </dgm:prSet>
      <dgm:spPr/>
    </dgm:pt>
    <dgm:pt modelId="{28971492-82BD-410D-BFC8-2AA0A78DEE78}" type="pres">
      <dgm:prSet presAssocID="{9B0C1955-F834-4D2F-966D-D1592FC7E35D}" presName="spaceBetweenRectangles" presStyleCnt="0"/>
      <dgm:spPr/>
    </dgm:pt>
    <dgm:pt modelId="{5B4EA903-AB35-44ED-8A64-7C69E4B7EC15}" type="pres">
      <dgm:prSet presAssocID="{EF902669-5216-4399-9742-73831F97CBC5}" presName="parentLin" presStyleCnt="0"/>
      <dgm:spPr/>
    </dgm:pt>
    <dgm:pt modelId="{314CA6E7-6686-4C7B-9946-9FE74C96BA8F}" type="pres">
      <dgm:prSet presAssocID="{EF902669-5216-4399-9742-73831F97CBC5}" presName="parentLeftMargin" presStyleLbl="node1" presStyleIdx="1" presStyleCnt="4"/>
      <dgm:spPr/>
    </dgm:pt>
    <dgm:pt modelId="{85C82AC3-CDD3-456F-BD99-DD6FE45A5FB3}" type="pres">
      <dgm:prSet presAssocID="{EF902669-5216-4399-9742-73831F97CBC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10C6538-D689-4BC7-AED1-E285FFE928C9}" type="pres">
      <dgm:prSet presAssocID="{EF902669-5216-4399-9742-73831F97CBC5}" presName="negativeSpace" presStyleCnt="0"/>
      <dgm:spPr/>
    </dgm:pt>
    <dgm:pt modelId="{69F62AB7-078C-4AF1-A6B7-DC7D73BBD9E7}" type="pres">
      <dgm:prSet presAssocID="{EF902669-5216-4399-9742-73831F97CBC5}" presName="childText" presStyleLbl="conFgAcc1" presStyleIdx="2" presStyleCnt="4">
        <dgm:presLayoutVars>
          <dgm:bulletEnabled val="1"/>
        </dgm:presLayoutVars>
      </dgm:prSet>
      <dgm:spPr/>
    </dgm:pt>
    <dgm:pt modelId="{AE8C1B8D-F4E1-4D0D-8E4A-B7024D250121}" type="pres">
      <dgm:prSet presAssocID="{42A1B7B6-50B3-4D30-B389-926CAE0E61FE}" presName="spaceBetweenRectangles" presStyleCnt="0"/>
      <dgm:spPr/>
    </dgm:pt>
    <dgm:pt modelId="{A385C697-A69E-410D-A3E8-5FEF29A55E13}" type="pres">
      <dgm:prSet presAssocID="{5452CCB2-D788-4D60-9935-FFF5B378B223}" presName="parentLin" presStyleCnt="0"/>
      <dgm:spPr/>
    </dgm:pt>
    <dgm:pt modelId="{936987B8-E861-458B-936E-0AE092CF416E}" type="pres">
      <dgm:prSet presAssocID="{5452CCB2-D788-4D60-9935-FFF5B378B223}" presName="parentLeftMargin" presStyleLbl="node1" presStyleIdx="2" presStyleCnt="4"/>
      <dgm:spPr/>
    </dgm:pt>
    <dgm:pt modelId="{62406331-29D9-4D80-ABA6-BFE27A19561A}" type="pres">
      <dgm:prSet presAssocID="{5452CCB2-D788-4D60-9935-FFF5B378B22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4DBC10D-B79F-4CEB-B97C-7A539EA4310A}" type="pres">
      <dgm:prSet presAssocID="{5452CCB2-D788-4D60-9935-FFF5B378B223}" presName="negativeSpace" presStyleCnt="0"/>
      <dgm:spPr/>
    </dgm:pt>
    <dgm:pt modelId="{CB5C382A-7798-4F09-840B-1C6D56CC585F}" type="pres">
      <dgm:prSet presAssocID="{5452CCB2-D788-4D60-9935-FFF5B378B22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416B1F05-AC0C-4744-B6E5-3D571C50788A}" srcId="{0F8157ED-6C10-428E-84E6-B95000605C46}" destId="{5452CCB2-D788-4D60-9935-FFF5B378B223}" srcOrd="3" destOrd="0" parTransId="{B25034EE-1702-4D2A-A33B-BCEDEF68A645}" sibTransId="{789A9C8D-57BC-402E-9B7C-9F081B01F7BB}"/>
    <dgm:cxn modelId="{CD75DB20-1719-4EFA-AD0C-A163510D6859}" type="presOf" srcId="{5452CCB2-D788-4D60-9935-FFF5B378B223}" destId="{62406331-29D9-4D80-ABA6-BFE27A19561A}" srcOrd="1" destOrd="0" presId="urn:microsoft.com/office/officeart/2005/8/layout/list1"/>
    <dgm:cxn modelId="{1694DB33-E875-4EA2-B819-A0DA07F8BBC0}" srcId="{0F8157ED-6C10-428E-84E6-B95000605C46}" destId="{2FC1A749-E26B-4589-9F9F-73031F46BBAB}" srcOrd="1" destOrd="0" parTransId="{AA427D7B-E0A1-4B45-B7DA-DB24D4666915}" sibTransId="{9B0C1955-F834-4D2F-966D-D1592FC7E35D}"/>
    <dgm:cxn modelId="{DD713E35-E399-4C30-A370-3E782862AE68}" type="presOf" srcId="{2F396685-6FD2-487E-9F78-CAEBDAE9146D}" destId="{A209E912-5895-4C9B-8157-21D60F92ACAB}" srcOrd="0" destOrd="0" presId="urn:microsoft.com/office/officeart/2005/8/layout/list1"/>
    <dgm:cxn modelId="{796C8F44-4BFE-4D72-B102-EFAE86024D9E}" type="presOf" srcId="{5452CCB2-D788-4D60-9935-FFF5B378B223}" destId="{936987B8-E861-458B-936E-0AE092CF416E}" srcOrd="0" destOrd="0" presId="urn:microsoft.com/office/officeart/2005/8/layout/list1"/>
    <dgm:cxn modelId="{2CC90568-4171-43DE-96B3-37497E6BB1AC}" srcId="{0F8157ED-6C10-428E-84E6-B95000605C46}" destId="{EF902669-5216-4399-9742-73831F97CBC5}" srcOrd="2" destOrd="0" parTransId="{E5044B42-9B2B-4AD4-8EE4-9C8D437835EC}" sibTransId="{42A1B7B6-50B3-4D30-B389-926CAE0E61FE}"/>
    <dgm:cxn modelId="{E3D6236C-3EF3-4977-AB66-DFDB3C6E6E44}" type="presOf" srcId="{2FC1A749-E26B-4589-9F9F-73031F46BBAB}" destId="{4B3C7181-527F-4C7A-B7FC-8CB398D5FE68}" srcOrd="0" destOrd="0" presId="urn:microsoft.com/office/officeart/2005/8/layout/list1"/>
    <dgm:cxn modelId="{7BB4A74C-E73D-4B5F-AC2C-F69BCB1A2166}" type="presOf" srcId="{2F396685-6FD2-487E-9F78-CAEBDAE9146D}" destId="{45780431-ABB0-41FF-BA3C-8AF58695CB98}" srcOrd="1" destOrd="0" presId="urn:microsoft.com/office/officeart/2005/8/layout/list1"/>
    <dgm:cxn modelId="{3BD7FB4E-90E6-4446-A1B9-ADB9E710A342}" type="presOf" srcId="{EF902669-5216-4399-9742-73831F97CBC5}" destId="{85C82AC3-CDD3-456F-BD99-DD6FE45A5FB3}" srcOrd="1" destOrd="0" presId="urn:microsoft.com/office/officeart/2005/8/layout/list1"/>
    <dgm:cxn modelId="{AF72E991-936D-4871-A8C9-F8E4C50FA0FF}" type="presOf" srcId="{EF902669-5216-4399-9742-73831F97CBC5}" destId="{314CA6E7-6686-4C7B-9946-9FE74C96BA8F}" srcOrd="0" destOrd="0" presId="urn:microsoft.com/office/officeart/2005/8/layout/list1"/>
    <dgm:cxn modelId="{E4B543B2-133C-457F-8FC6-4E21CCA8B260}" type="presOf" srcId="{0F8157ED-6C10-428E-84E6-B95000605C46}" destId="{2CAC5BDB-D6D0-4BF2-BA4C-C4C1D5EB327B}" srcOrd="0" destOrd="0" presId="urn:microsoft.com/office/officeart/2005/8/layout/list1"/>
    <dgm:cxn modelId="{E9B4D8D2-DC13-47E7-A9BA-1F10EACA1CE4}" type="presOf" srcId="{2FC1A749-E26B-4589-9F9F-73031F46BBAB}" destId="{EA65DA65-C27A-4B27-BB2E-4836848C130C}" srcOrd="1" destOrd="0" presId="urn:microsoft.com/office/officeart/2005/8/layout/list1"/>
    <dgm:cxn modelId="{ED8B26FF-67CD-4F79-9547-74E39CFFC5A7}" srcId="{0F8157ED-6C10-428E-84E6-B95000605C46}" destId="{2F396685-6FD2-487E-9F78-CAEBDAE9146D}" srcOrd="0" destOrd="0" parTransId="{635D1C33-8BC1-4B95-8724-1D169AE28F1C}" sibTransId="{17D4D82B-9259-465B-9E51-731C5B431537}"/>
    <dgm:cxn modelId="{4BD7C660-E78B-491E-BAE7-4D4CB18C4656}" type="presParOf" srcId="{2CAC5BDB-D6D0-4BF2-BA4C-C4C1D5EB327B}" destId="{1128977B-85DC-475F-BCC1-47DC53130BBC}" srcOrd="0" destOrd="0" presId="urn:microsoft.com/office/officeart/2005/8/layout/list1"/>
    <dgm:cxn modelId="{677B3ED9-FE5E-4BE3-A869-A17EA72EA10A}" type="presParOf" srcId="{1128977B-85DC-475F-BCC1-47DC53130BBC}" destId="{A209E912-5895-4C9B-8157-21D60F92ACAB}" srcOrd="0" destOrd="0" presId="urn:microsoft.com/office/officeart/2005/8/layout/list1"/>
    <dgm:cxn modelId="{DDEE75BA-90AB-4A8D-B34E-C488964C93A5}" type="presParOf" srcId="{1128977B-85DC-475F-BCC1-47DC53130BBC}" destId="{45780431-ABB0-41FF-BA3C-8AF58695CB98}" srcOrd="1" destOrd="0" presId="urn:microsoft.com/office/officeart/2005/8/layout/list1"/>
    <dgm:cxn modelId="{A714402E-EAB2-40B9-8115-9F311E4B3090}" type="presParOf" srcId="{2CAC5BDB-D6D0-4BF2-BA4C-C4C1D5EB327B}" destId="{CD8664BC-29A6-4EAE-96BA-1577978791AC}" srcOrd="1" destOrd="0" presId="urn:microsoft.com/office/officeart/2005/8/layout/list1"/>
    <dgm:cxn modelId="{1639C424-51D8-43A1-9B90-20C4465EC782}" type="presParOf" srcId="{2CAC5BDB-D6D0-4BF2-BA4C-C4C1D5EB327B}" destId="{A602ACBC-0D1E-4435-AD2F-7F7C804D61C5}" srcOrd="2" destOrd="0" presId="urn:microsoft.com/office/officeart/2005/8/layout/list1"/>
    <dgm:cxn modelId="{5C88458A-B74D-4C49-A8B9-4064FD6584CC}" type="presParOf" srcId="{2CAC5BDB-D6D0-4BF2-BA4C-C4C1D5EB327B}" destId="{0698FD42-D8E4-4189-B492-7C358CC584F7}" srcOrd="3" destOrd="0" presId="urn:microsoft.com/office/officeart/2005/8/layout/list1"/>
    <dgm:cxn modelId="{BDFFA331-6837-4AD5-82FA-4B3C75A0A0F7}" type="presParOf" srcId="{2CAC5BDB-D6D0-4BF2-BA4C-C4C1D5EB327B}" destId="{68FECB7C-CA16-4688-B130-576847B090D8}" srcOrd="4" destOrd="0" presId="urn:microsoft.com/office/officeart/2005/8/layout/list1"/>
    <dgm:cxn modelId="{2BCA19FC-2E46-4C42-84E5-FAF58164368D}" type="presParOf" srcId="{68FECB7C-CA16-4688-B130-576847B090D8}" destId="{4B3C7181-527F-4C7A-B7FC-8CB398D5FE68}" srcOrd="0" destOrd="0" presId="urn:microsoft.com/office/officeart/2005/8/layout/list1"/>
    <dgm:cxn modelId="{39EF23FA-6733-4B51-BD64-07605B57F5FA}" type="presParOf" srcId="{68FECB7C-CA16-4688-B130-576847B090D8}" destId="{EA65DA65-C27A-4B27-BB2E-4836848C130C}" srcOrd="1" destOrd="0" presId="urn:microsoft.com/office/officeart/2005/8/layout/list1"/>
    <dgm:cxn modelId="{AD193F23-E990-404E-86D1-AD9758648A97}" type="presParOf" srcId="{2CAC5BDB-D6D0-4BF2-BA4C-C4C1D5EB327B}" destId="{8440D6F4-839A-433B-B62F-4CC4ECD0F92F}" srcOrd="5" destOrd="0" presId="urn:microsoft.com/office/officeart/2005/8/layout/list1"/>
    <dgm:cxn modelId="{EA8632A4-3E35-492B-AB26-F6662BB74479}" type="presParOf" srcId="{2CAC5BDB-D6D0-4BF2-BA4C-C4C1D5EB327B}" destId="{68465AF7-C7F0-44C7-9D4B-67BC81A97A83}" srcOrd="6" destOrd="0" presId="urn:microsoft.com/office/officeart/2005/8/layout/list1"/>
    <dgm:cxn modelId="{B347245D-7E2C-4B9A-8361-C2B27E2FCAAE}" type="presParOf" srcId="{2CAC5BDB-D6D0-4BF2-BA4C-C4C1D5EB327B}" destId="{28971492-82BD-410D-BFC8-2AA0A78DEE78}" srcOrd="7" destOrd="0" presId="urn:microsoft.com/office/officeart/2005/8/layout/list1"/>
    <dgm:cxn modelId="{D56FD1E1-D0CF-4F19-8321-85FD7444735A}" type="presParOf" srcId="{2CAC5BDB-D6D0-4BF2-BA4C-C4C1D5EB327B}" destId="{5B4EA903-AB35-44ED-8A64-7C69E4B7EC15}" srcOrd="8" destOrd="0" presId="urn:microsoft.com/office/officeart/2005/8/layout/list1"/>
    <dgm:cxn modelId="{0D1FE7EB-DB14-402D-BC5E-13D704C410CE}" type="presParOf" srcId="{5B4EA903-AB35-44ED-8A64-7C69E4B7EC15}" destId="{314CA6E7-6686-4C7B-9946-9FE74C96BA8F}" srcOrd="0" destOrd="0" presId="urn:microsoft.com/office/officeart/2005/8/layout/list1"/>
    <dgm:cxn modelId="{985328BD-2C06-481F-90DB-DAD6585847A6}" type="presParOf" srcId="{5B4EA903-AB35-44ED-8A64-7C69E4B7EC15}" destId="{85C82AC3-CDD3-456F-BD99-DD6FE45A5FB3}" srcOrd="1" destOrd="0" presId="urn:microsoft.com/office/officeart/2005/8/layout/list1"/>
    <dgm:cxn modelId="{885208CA-1C10-4A15-9C2C-D05568C883A6}" type="presParOf" srcId="{2CAC5BDB-D6D0-4BF2-BA4C-C4C1D5EB327B}" destId="{A10C6538-D689-4BC7-AED1-E285FFE928C9}" srcOrd="9" destOrd="0" presId="urn:microsoft.com/office/officeart/2005/8/layout/list1"/>
    <dgm:cxn modelId="{777D4D73-BA62-4E35-B758-394B8E495CD5}" type="presParOf" srcId="{2CAC5BDB-D6D0-4BF2-BA4C-C4C1D5EB327B}" destId="{69F62AB7-078C-4AF1-A6B7-DC7D73BBD9E7}" srcOrd="10" destOrd="0" presId="urn:microsoft.com/office/officeart/2005/8/layout/list1"/>
    <dgm:cxn modelId="{EEF75D13-A7A7-44B8-8524-3D3ED072F7F9}" type="presParOf" srcId="{2CAC5BDB-D6D0-4BF2-BA4C-C4C1D5EB327B}" destId="{AE8C1B8D-F4E1-4D0D-8E4A-B7024D250121}" srcOrd="11" destOrd="0" presId="urn:microsoft.com/office/officeart/2005/8/layout/list1"/>
    <dgm:cxn modelId="{FAE4E7F2-BD22-4608-A1BA-C5D54EFABAF4}" type="presParOf" srcId="{2CAC5BDB-D6D0-4BF2-BA4C-C4C1D5EB327B}" destId="{A385C697-A69E-410D-A3E8-5FEF29A55E13}" srcOrd="12" destOrd="0" presId="urn:microsoft.com/office/officeart/2005/8/layout/list1"/>
    <dgm:cxn modelId="{57991CD7-EC13-4F37-B0B2-D4F1027749AC}" type="presParOf" srcId="{A385C697-A69E-410D-A3E8-5FEF29A55E13}" destId="{936987B8-E861-458B-936E-0AE092CF416E}" srcOrd="0" destOrd="0" presId="urn:microsoft.com/office/officeart/2005/8/layout/list1"/>
    <dgm:cxn modelId="{C8BD31C2-9ED8-4D8B-B09A-FEF8F903C7A5}" type="presParOf" srcId="{A385C697-A69E-410D-A3E8-5FEF29A55E13}" destId="{62406331-29D9-4D80-ABA6-BFE27A19561A}" srcOrd="1" destOrd="0" presId="urn:microsoft.com/office/officeart/2005/8/layout/list1"/>
    <dgm:cxn modelId="{404E528E-2425-4E0F-9286-C2EE150E35FD}" type="presParOf" srcId="{2CAC5BDB-D6D0-4BF2-BA4C-C4C1D5EB327B}" destId="{34DBC10D-B79F-4CEB-B97C-7A539EA4310A}" srcOrd="13" destOrd="0" presId="urn:microsoft.com/office/officeart/2005/8/layout/list1"/>
    <dgm:cxn modelId="{2BBEB657-47C4-4BC5-99DB-73DA595F30C1}" type="presParOf" srcId="{2CAC5BDB-D6D0-4BF2-BA4C-C4C1D5EB327B}" destId="{CB5C382A-7798-4F09-840B-1C6D56CC585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2ACBC-0D1E-4435-AD2F-7F7C804D61C5}">
      <dsp:nvSpPr>
        <dsp:cNvPr id="0" name=""/>
        <dsp:cNvSpPr/>
      </dsp:nvSpPr>
      <dsp:spPr>
        <a:xfrm>
          <a:off x="0" y="1050412"/>
          <a:ext cx="449905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780431-ABB0-41FF-BA3C-8AF58695CB98}">
      <dsp:nvSpPr>
        <dsp:cNvPr id="0" name=""/>
        <dsp:cNvSpPr/>
      </dsp:nvSpPr>
      <dsp:spPr>
        <a:xfrm>
          <a:off x="224952" y="843772"/>
          <a:ext cx="3149338" cy="413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37" tIns="0" rIns="11903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Hand Hygiene</a:t>
          </a:r>
        </a:p>
      </dsp:txBody>
      <dsp:txXfrm>
        <a:off x="245127" y="863947"/>
        <a:ext cx="3108988" cy="372930"/>
      </dsp:txXfrm>
    </dsp:sp>
    <dsp:sp modelId="{68465AF7-C7F0-44C7-9D4B-67BC81A97A83}">
      <dsp:nvSpPr>
        <dsp:cNvPr id="0" name=""/>
        <dsp:cNvSpPr/>
      </dsp:nvSpPr>
      <dsp:spPr>
        <a:xfrm>
          <a:off x="0" y="1685452"/>
          <a:ext cx="449905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65DA65-C27A-4B27-BB2E-4836848C130C}">
      <dsp:nvSpPr>
        <dsp:cNvPr id="0" name=""/>
        <dsp:cNvSpPr/>
      </dsp:nvSpPr>
      <dsp:spPr>
        <a:xfrm>
          <a:off x="224952" y="1478812"/>
          <a:ext cx="3149338" cy="41328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37" tIns="0" rIns="11903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Standard Precautions</a:t>
          </a:r>
        </a:p>
      </dsp:txBody>
      <dsp:txXfrm>
        <a:off x="245127" y="1498987"/>
        <a:ext cx="3108988" cy="372930"/>
      </dsp:txXfrm>
    </dsp:sp>
    <dsp:sp modelId="{69F62AB7-078C-4AF1-A6B7-DC7D73BBD9E7}">
      <dsp:nvSpPr>
        <dsp:cNvPr id="0" name=""/>
        <dsp:cNvSpPr/>
      </dsp:nvSpPr>
      <dsp:spPr>
        <a:xfrm>
          <a:off x="0" y="2320492"/>
          <a:ext cx="449905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82AC3-CDD3-456F-BD99-DD6FE45A5FB3}">
      <dsp:nvSpPr>
        <dsp:cNvPr id="0" name=""/>
        <dsp:cNvSpPr/>
      </dsp:nvSpPr>
      <dsp:spPr>
        <a:xfrm>
          <a:off x="224952" y="2113852"/>
          <a:ext cx="3149338" cy="41328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37" tIns="0" rIns="11903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Transmission-Based Precautions</a:t>
          </a:r>
        </a:p>
      </dsp:txBody>
      <dsp:txXfrm>
        <a:off x="245127" y="2134027"/>
        <a:ext cx="3108988" cy="372930"/>
      </dsp:txXfrm>
    </dsp:sp>
    <dsp:sp modelId="{CB5C382A-7798-4F09-840B-1C6D56CC585F}">
      <dsp:nvSpPr>
        <dsp:cNvPr id="0" name=""/>
        <dsp:cNvSpPr/>
      </dsp:nvSpPr>
      <dsp:spPr>
        <a:xfrm>
          <a:off x="0" y="2955532"/>
          <a:ext cx="449905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06331-29D9-4D80-ABA6-BFE27A19561A}">
      <dsp:nvSpPr>
        <dsp:cNvPr id="0" name=""/>
        <dsp:cNvSpPr/>
      </dsp:nvSpPr>
      <dsp:spPr>
        <a:xfrm>
          <a:off x="224952" y="2748892"/>
          <a:ext cx="3149338" cy="4132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37" tIns="0" rIns="11903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Cleaning of Equipment &amp; Environment</a:t>
          </a:r>
        </a:p>
      </dsp:txBody>
      <dsp:txXfrm>
        <a:off x="245127" y="2769067"/>
        <a:ext cx="3108988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r">
              <a:defRPr sz="1200"/>
            </a:lvl1pPr>
          </a:lstStyle>
          <a:p>
            <a:fld id="{A706CF33-8FBF-4B4C-A62C-C7FCEE2F205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r">
              <a:defRPr sz="1200"/>
            </a:lvl1pPr>
          </a:lstStyle>
          <a:p>
            <a:fld id="{CA2B81D4-C81F-2846-A8B2-30C4B23F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97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r">
              <a:defRPr sz="1200"/>
            </a:lvl1pPr>
          </a:lstStyle>
          <a:p>
            <a:fld id="{68D938DB-7AC2-8B49-96CB-F4713922A74B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7" rIns="93172" bIns="465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7" rIns="93172" bIns="4658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r">
              <a:defRPr sz="1200"/>
            </a:lvl1pPr>
          </a:lstStyle>
          <a:p>
            <a:fld id="{06818A80-324C-A94A-A288-E8B5ECC90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50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82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b="0" i="0">
              <a:solidFill>
                <a:srgbClr val="1C1D1F"/>
              </a:solidFill>
              <a:effectLst/>
              <a:latin typeface="Nunito" pitchFamily="2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65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E0744-CCB6-0607-B39C-D795C1872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ABFB5B-144B-5EA9-F47F-13158531FD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0400" y="1125538"/>
            <a:ext cx="5397500" cy="30368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1A5A49-DDF9-7E01-4913-1AAFF183AA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71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18A80-324C-A94A-A288-E8B5ECC906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734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0400" y="1125538"/>
            <a:ext cx="5397500" cy="3036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40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75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3669D-0424-8344-2C34-F387AE15E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CBCE21-B582-A853-D65A-514C706574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9B048C-72D4-D5EB-A49B-21C98A4B5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2D284-4238-2D20-5222-8606F9A7C9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18A80-324C-A94A-A288-E8B5ECC906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490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  <a:p>
            <a:endParaRPr lang="en-US" altLang="en-US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5F6BED-4995-4EC0-977E-18BBDE0294D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693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D20D5-453E-528B-44ED-9D8FE8D5A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40532D-BC96-8B30-A348-6D1FBC9D5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386198-3C4D-D12D-9952-42481534E0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70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28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16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60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1" y="4473893"/>
            <a:ext cx="5530427" cy="412527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18A80-324C-A94A-A288-E8B5ECC906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6032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595F4-E193-ADEC-A4CE-309F2807A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B97014-F7C8-F108-B411-9D31C260EB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167EF6-3C61-2D67-84FE-2973DA8E8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1CF33-BD15-DDA7-9C16-706EE3D58A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18A80-324C-A94A-A288-E8B5ECC906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5573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CB354-2AB8-69A8-97AF-A236414B7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255760-9982-F89E-1CAA-A9414C4B13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3407C1-B6EC-98D9-5C41-CDD5E1FE8E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9E426-CEC4-66C4-F633-02519ABFB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18A80-324C-A94A-A288-E8B5ECC906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1630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34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510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896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657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285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216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145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814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592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50CB4-6520-B287-1061-50579954A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F797E7-741F-2873-D973-3C506EB208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CD2F82-A8E2-00DF-65A6-1843DC5F6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93F4D-9736-59A7-44A3-EB258D43D8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540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E7463-6C17-F011-6BA5-C41E65B47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B2898C-4714-A1C9-8696-784F72951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4676FE-9995-6F8F-6572-61649A57E9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644CB6-70B9-2404-9827-F233C32AD0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065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4F964-F64C-802D-0ACD-224EFEF58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A36B17-CA18-3030-301E-AC1E2B15CF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25A0E3-C7AC-AEEF-EF65-D1E36E7A58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F49A5-A274-8D53-7ED0-01258C6BF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615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10B17-3A5F-D7CA-E00C-FA50A0522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196C5C-B705-5D50-4D36-CA869F998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F4B940-F23D-79D8-7995-81E79D4AFB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288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826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E4F27-42F3-B400-EEF1-E55D31A67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ACF725-3737-6DE0-C1A6-385AADD5BE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13AF73-E4BA-D0A1-1AF4-CA0E9C9DB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A79DD-DA88-2292-DBFE-AEF84165AB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18A80-324C-A94A-A288-E8B5ECC906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9461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18A80-324C-A94A-A288-E8B5ECC906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073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200">
              <a:solidFill>
                <a:schemeClr val="tx1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185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588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53B6A-4EAA-4B23-1F38-6EFFB1A33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8849A3-FFA3-7605-20B5-378D5BCE9C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046F78-F5A3-7EDB-A0D3-648C89F858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86640-15C5-8D15-2A08-622545EB5A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797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938"/>
            <a:endParaRPr lang="en-US" sz="20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497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18A80-324C-A94A-A288-E8B5ECC906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6203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C6CDC-715A-62F6-EC1A-7788D5337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842CFF-DC55-3042-82FC-003F988507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4F543C-0F1A-702E-F7DC-C10A228760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1F829-7745-4BEB-21B7-23D523523F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076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C4A28-6098-F0FA-3555-11A21DF30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1C5A4D-40A7-1A1C-C1A8-BB0D4B9B25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0CF9AD-36BA-F3A0-D4A5-F435362D8D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D4A58-4A09-A9C5-6E5D-B3D394ABB7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126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970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681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3D867-AE85-C1EB-234E-9EF19909A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5A98EF-DEB2-4F6C-B2F1-8F53FA8A70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B55485-8B10-39BD-5DDE-08346DA73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66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25A0D-6407-34AA-0886-8C90E4B36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4B7FE0-E464-B29B-E1AE-A87378A517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BEC832-ACAA-C39A-8455-757971B7E9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70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26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6107A-67F4-A0FF-1FA2-A73147A87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61C4EB-1D36-ACF4-33B3-23C64F9704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54EA2F-0507-480A-BEFF-68A72FBCE0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D610A4-BD8D-DD39-D093-B8D2ADCEA8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E02A5-3F03-43ED-B573-AF72D270E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670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440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95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18A80-324C-A94A-A288-E8B5ECC906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4700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18A80-324C-A94A-A288-E8B5ECC906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5458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33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84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0400" y="1125538"/>
            <a:ext cx="5397500" cy="3036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63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BA989-B8C0-46D1-7E20-ED35EB806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A19ACD-6B77-8039-4A21-5E1A667720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DF9770-C536-1764-ACD6-187EC14E5A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955D5-126F-49CB-4E48-CEBA7C6C03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95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50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BM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6532284" y="4818882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5F4044-894B-B74C-BA70-A76DFBF02618}" type="slidenum">
              <a:rPr lang="en-US" sz="750" smtClean="0">
                <a:solidFill>
                  <a:schemeClr val="bg1"/>
                </a:solidFill>
              </a:rPr>
              <a:pPr/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28653" y="4680900"/>
            <a:ext cx="7890681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7D2EFC3-4B76-1F43-BFD2-E6E9E9E6C4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23578" y="1885951"/>
            <a:ext cx="3096845" cy="99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Bullet List,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67148"/>
            <a:ext cx="5486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791200" y="4095750"/>
            <a:ext cx="2895600" cy="32826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Credit line here 10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333958"/>
            <a:ext cx="7769772" cy="1018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600"/>
              </a:lnSpc>
              <a:defRPr sz="3600" b="1" i="0">
                <a:solidFill>
                  <a:schemeClr val="tx1"/>
                </a:solidFill>
                <a:latin typeface="Effra" panose="020B0603020203020204" pitchFamily="34" charset="0"/>
              </a:defRPr>
            </a:lvl1pPr>
            <a:lvl2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2pPr>
            <a:lvl3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3pPr>
            <a:lvl4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4pPr>
            <a:lvl5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5pPr>
          </a:lstStyle>
          <a:p>
            <a:pPr lvl="0"/>
            <a:r>
              <a:rPr lang="en-US"/>
              <a:t>2-Line Headline Here</a:t>
            </a:r>
          </a:p>
          <a:p>
            <a:pPr lvl="0"/>
            <a:r>
              <a:rPr lang="en-US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5708B29-91D2-BC46-B413-1913A83DD4E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7467600" y="1428750"/>
            <a:ext cx="1216025" cy="13435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>
                <a:solidFill>
                  <a:schemeClr val="bg1"/>
                </a:solidFill>
              </a:defRPr>
            </a:lvl2pPr>
            <a:lvl3pPr marL="114300" indent="-107950">
              <a:tabLst/>
              <a:defRPr>
                <a:solidFill>
                  <a:schemeClr val="bg1"/>
                </a:solidFill>
              </a:defRPr>
            </a:lvl3pPr>
            <a:lvl4pPr marL="114300" indent="-107950">
              <a:tabLst/>
              <a:defRPr>
                <a:solidFill>
                  <a:schemeClr val="bg1"/>
                </a:solidFill>
              </a:defRPr>
            </a:lvl4pPr>
            <a:lvl5pPr marL="114300" indent="-10795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ECE980C4-375A-3243-A74A-C17C9690C47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467600" y="2865884"/>
            <a:ext cx="1216025" cy="15581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>
                <a:solidFill>
                  <a:schemeClr val="bg1"/>
                </a:solidFill>
              </a:defRPr>
            </a:lvl2pPr>
            <a:lvl3pPr marL="114300" indent="-107950">
              <a:tabLst/>
              <a:defRPr>
                <a:solidFill>
                  <a:schemeClr val="bg1"/>
                </a:solidFill>
              </a:defRPr>
            </a:lvl3pPr>
            <a:lvl4pPr marL="114300" indent="-107950">
              <a:tabLst/>
              <a:defRPr>
                <a:solidFill>
                  <a:schemeClr val="bg1"/>
                </a:solidFill>
              </a:defRPr>
            </a:lvl4pPr>
            <a:lvl5pPr marL="114300" indent="-10795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448800" y="1868798"/>
            <a:ext cx="2359025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>
                <a:solidFill>
                  <a:schemeClr val="bg1"/>
                </a:solidFill>
              </a:defRPr>
            </a:lvl2pPr>
            <a:lvl3pPr marL="114300" indent="-107950">
              <a:tabLst/>
              <a:defRPr>
                <a:solidFill>
                  <a:schemeClr val="bg1"/>
                </a:solidFill>
              </a:defRPr>
            </a:lvl3pPr>
            <a:lvl4pPr marL="114300" indent="-107950">
              <a:tabLst/>
              <a:defRPr>
                <a:solidFill>
                  <a:schemeClr val="bg1"/>
                </a:solidFill>
              </a:defRPr>
            </a:lvl4pPr>
            <a:lvl5pPr marL="114300" indent="-10795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02275-5B5A-5945-96B9-11C4642822C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400" y="1428750"/>
            <a:ext cx="5257800" cy="2895600"/>
          </a:xfrm>
          <a:prstGeom prst="rect">
            <a:avLst/>
          </a:prstGeom>
        </p:spPr>
        <p:txBody>
          <a:bodyPr lIns="0" tIns="0" rIns="0" bIns="0"/>
          <a:lstStyle>
            <a:lvl1pPr marL="174625" indent="-17462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1pPr>
            <a:lvl2pPr marL="174625" indent="-17462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174625" indent="-17462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342900" indent="-16827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4pPr>
            <a:lvl5pPr marL="342900" indent="-16827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/>
              <a:t>Type bulleted list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140D01CB-423A-804B-99C0-D6A84F953CDE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467600" y="9024"/>
            <a:ext cx="1216025" cy="13435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>
                <a:solidFill>
                  <a:schemeClr val="bg1"/>
                </a:solidFill>
              </a:defRPr>
            </a:lvl2pPr>
            <a:lvl3pPr marL="114300" indent="-107950">
              <a:tabLst/>
              <a:defRPr>
                <a:solidFill>
                  <a:schemeClr val="bg1"/>
                </a:solidFill>
              </a:defRPr>
            </a:lvl3pPr>
            <a:lvl4pPr marL="114300" indent="-107950">
              <a:tabLst/>
              <a:defRPr>
                <a:solidFill>
                  <a:schemeClr val="bg1"/>
                </a:solidFill>
              </a:defRPr>
            </a:lvl4pPr>
            <a:lvl5pPr marL="114300" indent="-10795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01EE183-E07D-3C4B-9D8B-5EDD9015D00C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192253" y="1428750"/>
            <a:ext cx="1216025" cy="13435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>
                <a:solidFill>
                  <a:schemeClr val="bg1"/>
                </a:solidFill>
              </a:defRPr>
            </a:lvl2pPr>
            <a:lvl3pPr marL="114300" indent="-107950">
              <a:tabLst/>
              <a:defRPr>
                <a:solidFill>
                  <a:schemeClr val="bg1"/>
                </a:solidFill>
              </a:defRPr>
            </a:lvl3pPr>
            <a:lvl4pPr marL="114300" indent="-107950">
              <a:tabLst/>
              <a:defRPr>
                <a:solidFill>
                  <a:schemeClr val="bg1"/>
                </a:solidFill>
              </a:defRPr>
            </a:lvl4pPr>
            <a:lvl5pPr marL="114300" indent="-10795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29A5EA2B-37D3-8848-94E3-7F94F1BB5E60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6192253" y="2865884"/>
            <a:ext cx="1216025" cy="15581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>
                <a:solidFill>
                  <a:schemeClr val="bg1"/>
                </a:solidFill>
              </a:defRPr>
            </a:lvl2pPr>
            <a:lvl3pPr marL="114300" indent="-107950">
              <a:tabLst/>
              <a:defRPr>
                <a:solidFill>
                  <a:schemeClr val="bg1"/>
                </a:solidFill>
              </a:defRPr>
            </a:lvl3pPr>
            <a:lvl4pPr marL="114300" indent="-107950">
              <a:tabLst/>
              <a:defRPr>
                <a:solidFill>
                  <a:schemeClr val="bg1"/>
                </a:solidFill>
              </a:defRPr>
            </a:lvl4pPr>
            <a:lvl5pPr marL="114300" indent="-10795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9F57FFA1-C476-A843-A071-86DE7B5A5570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192253" y="9024"/>
            <a:ext cx="1216025" cy="13435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>
                <a:solidFill>
                  <a:schemeClr val="bg1"/>
                </a:solidFill>
              </a:defRPr>
            </a:lvl2pPr>
            <a:lvl3pPr marL="114300" indent="-107950">
              <a:tabLst/>
              <a:defRPr>
                <a:solidFill>
                  <a:schemeClr val="bg1"/>
                </a:solidFill>
              </a:defRPr>
            </a:lvl3pPr>
            <a:lvl4pPr marL="114300" indent="-107950">
              <a:tabLst/>
              <a:defRPr>
                <a:solidFill>
                  <a:schemeClr val="bg1"/>
                </a:solidFill>
              </a:defRPr>
            </a:lvl4pPr>
            <a:lvl5pPr marL="114300" indent="-10795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34B77DAA-EC62-884E-B8EA-23AF4BC0954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4400" y="4095750"/>
            <a:ext cx="2895600" cy="328264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Credit line here 10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228510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Subhead, Number Lis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67148"/>
            <a:ext cx="5486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4095750"/>
            <a:ext cx="7772400" cy="32826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Credit line here 10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333958"/>
            <a:ext cx="7769772" cy="1018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600"/>
              </a:lnSpc>
              <a:defRPr sz="3600" b="1" i="0">
                <a:solidFill>
                  <a:schemeClr val="tx1"/>
                </a:solidFill>
                <a:latin typeface="Effra" panose="020B0603020203020204" pitchFamily="34" charset="0"/>
              </a:defRPr>
            </a:lvl1pPr>
            <a:lvl2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2pPr>
            <a:lvl3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3pPr>
            <a:lvl4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4pPr>
            <a:lvl5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5pPr>
          </a:lstStyle>
          <a:p>
            <a:pPr lvl="0"/>
            <a:r>
              <a:rPr lang="en-US"/>
              <a:t>2-Line Headline Here</a:t>
            </a:r>
          </a:p>
          <a:p>
            <a:pPr lvl="0"/>
            <a:r>
              <a:rPr lang="en-US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400" y="2173929"/>
            <a:ext cx="6400800" cy="1866085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lnSpc>
                <a:spcPct val="90000"/>
              </a:lnSpc>
              <a:spcAft>
                <a:spcPts val="300"/>
              </a:spcAft>
              <a:buFont typeface="+mj-lt"/>
              <a:buAutoNum type="arabicPeriod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1pPr>
            <a:lvl2pPr marL="0" indent="0">
              <a:lnSpc>
                <a:spcPts val="2100"/>
              </a:lnSpc>
              <a:spcBef>
                <a:spcPts val="900"/>
              </a:spcBef>
              <a:tabLst/>
              <a:defRPr sz="2000" b="0" i="0">
                <a:solidFill>
                  <a:sysClr val="windowText" lastClr="000000"/>
                </a:solidFill>
                <a:latin typeface="Effra Medium" panose="020B0603020203020204" pitchFamily="34" charset="0"/>
              </a:defRPr>
            </a:lvl2pPr>
            <a:lvl3pPr marL="230188" indent="-223838">
              <a:spcBef>
                <a:spcPts val="300"/>
              </a:spcBef>
              <a:buFont typeface="+mj-lt"/>
              <a:buAutoNum type="arabicPeriod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230188" indent="-223838">
              <a:spcBef>
                <a:spcPts val="300"/>
              </a:spcBef>
              <a:buFont typeface="+mj-lt"/>
              <a:buAutoNum type="arabicPeriod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4pPr>
            <a:lvl5pPr marL="230188" indent="-223838">
              <a:spcBef>
                <a:spcPts val="300"/>
              </a:spcBef>
              <a:buFont typeface="System Font Regular"/>
              <a:buChar char="–"/>
              <a:tabLst/>
              <a:defRPr sz="1800" b="0" i="0"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/>
              <a:t>Type numbered list here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3EDB8184-FA24-BA4E-B34A-BC17070B0E1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543800" y="1428300"/>
            <a:ext cx="1447800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>
                <a:solidFill>
                  <a:schemeClr val="bg1"/>
                </a:solidFill>
              </a:defRPr>
            </a:lvl2pPr>
            <a:lvl3pPr marL="114300" indent="-107950">
              <a:tabLst/>
              <a:defRPr>
                <a:solidFill>
                  <a:schemeClr val="bg1"/>
                </a:solidFill>
              </a:defRPr>
            </a:lvl3pPr>
            <a:lvl4pPr marL="114300" indent="-107950">
              <a:tabLst/>
              <a:defRPr>
                <a:solidFill>
                  <a:schemeClr val="bg1"/>
                </a:solidFill>
              </a:defRPr>
            </a:lvl4pPr>
            <a:lvl5pPr marL="114300" indent="-10795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9CA48BC7-D3C5-494E-8B91-1788BF25BE8E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543800" y="2800350"/>
            <a:ext cx="1447800" cy="16298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>
                <a:solidFill>
                  <a:schemeClr val="bg1"/>
                </a:solidFill>
              </a:defRPr>
            </a:lvl2pPr>
            <a:lvl3pPr marL="114300" indent="-107950">
              <a:tabLst/>
              <a:defRPr>
                <a:solidFill>
                  <a:schemeClr val="bg1"/>
                </a:solidFill>
              </a:defRPr>
            </a:lvl3pPr>
            <a:lvl4pPr marL="114300" indent="-107950">
              <a:tabLst/>
              <a:defRPr>
                <a:solidFill>
                  <a:schemeClr val="bg1"/>
                </a:solidFill>
              </a:defRPr>
            </a:lvl4pPr>
            <a:lvl5pPr marL="114300" indent="-10795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ECFB8DE8-EB4B-1141-81A0-74A3B684F4E5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9343800" y="6150"/>
            <a:ext cx="1447800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24" name="Content Placeholder 11">
            <a:extLst>
              <a:ext uri="{FF2B5EF4-FFF2-40B4-BE49-F238E27FC236}">
                <a16:creationId xmlns:a16="http://schemas.microsoft.com/office/drawing/2014/main" id="{462699FE-8CF3-B147-AE69-3FCE1F0A7D59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9343800" y="1352550"/>
            <a:ext cx="1447800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6A6916DC-3821-0E49-B26E-5BF44A92EE7C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343800" y="2691750"/>
            <a:ext cx="1447800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F4BFCEC0-A4C0-3146-9326-F4379455B7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1428750"/>
            <a:ext cx="6400800" cy="685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100"/>
              </a:lnSpc>
              <a:defRPr sz="2200" b="0" i="0">
                <a:solidFill>
                  <a:schemeClr val="tx1"/>
                </a:solidFill>
                <a:latin typeface="Effra Medium" panose="020B0603020203020204" pitchFamily="34" charset="0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tabLst/>
              <a:defRPr sz="2000" b="0" i="0">
                <a:solidFill>
                  <a:sysClr val="windowText" lastClr="000000"/>
                </a:solidFill>
                <a:latin typeface="Effra Medium" panose="020B0603020203020204" pitchFamily="34" charset="0"/>
              </a:defRPr>
            </a:lvl2pPr>
            <a:lvl3pPr marL="230188" indent="-223838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tabLst/>
              <a:defRPr sz="1800" b="0" i="0">
                <a:solidFill>
                  <a:schemeClr val="tx1"/>
                </a:solidFill>
                <a:latin typeface="Effra Medium" panose="020B0603020203020204" pitchFamily="34" charset="0"/>
              </a:defRPr>
            </a:lvl3pPr>
            <a:lvl4pPr marL="230188" indent="-22383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1800" b="0" i="0">
                <a:solidFill>
                  <a:schemeClr val="tx1"/>
                </a:solidFill>
                <a:latin typeface="Effra Medium" panose="020B0603020203020204" pitchFamily="34" charset="0"/>
              </a:defRPr>
            </a:lvl4pPr>
            <a:lvl5pPr marL="230188" indent="-223838">
              <a:spcBef>
                <a:spcPts val="300"/>
              </a:spcBef>
              <a:buFont typeface="System Font Regular"/>
              <a:buChar char="–"/>
              <a:tabLst/>
              <a:defRPr sz="2450" b="0" i="0">
                <a:latin typeface="Effra Light" panose="020B0403020203020204" pitchFamily="34" charset="0"/>
              </a:defRPr>
            </a:lvl5pPr>
            <a:lvl6pPr>
              <a:defRPr sz="2200"/>
            </a:lvl6pPr>
          </a:lstStyle>
          <a:p>
            <a:pPr lvl="1"/>
            <a:r>
              <a:rPr lang="en-US" sz="2000"/>
              <a:t>Type subhead here</a:t>
            </a:r>
            <a:br>
              <a:rPr lang="en-US" sz="2000"/>
            </a:br>
            <a:r>
              <a:rPr lang="en-US" sz="2000"/>
              <a:t>Type subhead here</a:t>
            </a:r>
          </a:p>
        </p:txBody>
      </p:sp>
    </p:spTree>
    <p:extLst>
      <p:ext uri="{BB962C8B-B14F-4D97-AF65-F5344CB8AC3E}">
        <p14:creationId xmlns:p14="http://schemas.microsoft.com/office/powerpoint/2010/main" val="154345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Number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67148"/>
            <a:ext cx="5486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4095750"/>
            <a:ext cx="7772400" cy="32826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Credit line here 10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333958"/>
            <a:ext cx="7769772" cy="1018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600"/>
              </a:lnSpc>
              <a:defRPr sz="3600" b="1" i="0">
                <a:solidFill>
                  <a:schemeClr val="tx1"/>
                </a:solidFill>
                <a:latin typeface="Effra" panose="020B0603020203020204" pitchFamily="34" charset="0"/>
              </a:defRPr>
            </a:lvl1pPr>
            <a:lvl2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2pPr>
            <a:lvl3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3pPr>
            <a:lvl4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4pPr>
            <a:lvl5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5pPr>
          </a:lstStyle>
          <a:p>
            <a:pPr lvl="0"/>
            <a:r>
              <a:rPr lang="en-US"/>
              <a:t>2-Line Headline Here</a:t>
            </a:r>
          </a:p>
          <a:p>
            <a:pPr lvl="0"/>
            <a:r>
              <a:rPr lang="en-US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5DD907BE-87DE-F74A-913A-139C25AB0B41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7086600" y="0"/>
            <a:ext cx="1597572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2D852887-F9D8-3A49-9065-57D64E81D246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086600" y="1339200"/>
            <a:ext cx="1597572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7B946E27-0CD3-C34D-A2F8-E614711BAC5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086600" y="2678400"/>
            <a:ext cx="1597572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AA015EA6-70CC-9D48-B834-0929D5233353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255547" y="-8850"/>
            <a:ext cx="2359025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711A20A0-68F5-4F45-850A-783C8C3B05F6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9255547" y="1330350"/>
            <a:ext cx="2359025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409EA7D2-68E1-564C-A98F-F3125A011DB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9255547" y="2669550"/>
            <a:ext cx="2359025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AB26EDB-A02F-DA44-BA80-3D0E9EAFE24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4400" y="1441370"/>
            <a:ext cx="6019800" cy="2514600"/>
          </a:xfrm>
          <a:prstGeom prst="rect">
            <a:avLst/>
          </a:prstGeom>
        </p:spPr>
        <p:txBody>
          <a:bodyPr lIns="0" tIns="0" rIns="0" bIns="0"/>
          <a:lstStyle>
            <a:lvl1pPr marL="230188" indent="-222250" algn="l">
              <a:lnSpc>
                <a:spcPct val="90000"/>
              </a:lnSpc>
              <a:spcAft>
                <a:spcPts val="300"/>
              </a:spcAft>
              <a:buFont typeface="+mj-lt"/>
              <a:buAutoNum type="arabicPeriod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1pPr>
            <a:lvl2pPr marL="230188" indent="0" algn="l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574675" indent="-168275" algn="l">
              <a:buFont typeface="System Font Regular"/>
              <a:buChar char="–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230188" indent="0" algn="l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4pPr>
            <a:lvl5pPr marL="230188" indent="0" algn="l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/>
              <a:t>Type numbered list here</a:t>
            </a:r>
          </a:p>
          <a:p>
            <a:pPr lvl="0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71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Number List w Bullet,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67148"/>
            <a:ext cx="5486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4095750"/>
            <a:ext cx="7772400" cy="32826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Credit line here 10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333958"/>
            <a:ext cx="7769772" cy="1018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600"/>
              </a:lnSpc>
              <a:defRPr sz="3600" b="1" i="0">
                <a:solidFill>
                  <a:schemeClr val="tx1"/>
                </a:solidFill>
                <a:latin typeface="Effra" panose="020B0603020203020204" pitchFamily="34" charset="0"/>
              </a:defRPr>
            </a:lvl1pPr>
            <a:lvl2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2pPr>
            <a:lvl3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3pPr>
            <a:lvl4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4pPr>
            <a:lvl5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5pPr>
          </a:lstStyle>
          <a:p>
            <a:pPr lvl="0"/>
            <a:r>
              <a:rPr lang="en-US"/>
              <a:t>2-Line Headline Here</a:t>
            </a:r>
          </a:p>
          <a:p>
            <a:pPr lvl="0"/>
            <a:r>
              <a:rPr lang="en-US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5DD907BE-87DE-F74A-913A-139C25AB0B41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7086600" y="-8850"/>
            <a:ext cx="1597572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2D852887-F9D8-3A49-9065-57D64E81D246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086600" y="1330350"/>
            <a:ext cx="1597572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7B946E27-0CD3-C34D-A2F8-E614711BAC5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086600" y="2669550"/>
            <a:ext cx="1597572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AA015EA6-70CC-9D48-B834-0929D5233353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255547" y="-8850"/>
            <a:ext cx="2359025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711A20A0-68F5-4F45-850A-783C8C3B05F6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9255547" y="1330350"/>
            <a:ext cx="2359025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409EA7D2-68E1-564C-A98F-F3125A011DB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9255547" y="2669550"/>
            <a:ext cx="2359025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89FFF-12D0-C14D-92C0-632FA4892FB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2421" y="1441370"/>
            <a:ext cx="6087979" cy="2514600"/>
          </a:xfrm>
          <a:prstGeom prst="rect">
            <a:avLst/>
          </a:prstGeom>
        </p:spPr>
        <p:txBody>
          <a:bodyPr lIns="0" tIns="0" rIns="0" bIns="0"/>
          <a:lstStyle>
            <a:lvl1pPr marL="230188" indent="-222250" algn="l">
              <a:lnSpc>
                <a:spcPct val="90000"/>
              </a:lnSpc>
              <a:spcAft>
                <a:spcPts val="300"/>
              </a:spcAft>
              <a:buFont typeface="+mj-lt"/>
              <a:buAutoNum type="arabicPeriod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1pPr>
            <a:lvl2pPr marL="406400" indent="-176213" algn="l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400050" indent="-169863" algn="l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400050" indent="-169863" algn="l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4pPr>
            <a:lvl5pPr marL="400050" indent="-169863" algn="l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/>
              <a:t>Text numbered list followed by sub bulleted list</a:t>
            </a:r>
          </a:p>
          <a:p>
            <a:pPr lvl="1"/>
            <a:r>
              <a:rPr lang="en-US"/>
              <a:t>Bullet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1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Head, 3 Photos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69"/>
            <a:ext cx="228600" cy="273843"/>
          </a:xfrm>
          <a:prstGeom prst="rect">
            <a:avLst/>
          </a:prstGeom>
        </p:spPr>
        <p:txBody>
          <a:bodyPr/>
          <a:lstStyle>
            <a:lvl1pPr algn="r">
              <a:defRPr sz="10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3"/>
          </p:nvPr>
        </p:nvSpPr>
        <p:spPr>
          <a:xfrm>
            <a:off x="1295400" y="1447800"/>
            <a:ext cx="1676400" cy="234315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 anchor="t">
            <a:normAutofit/>
          </a:bodyPr>
          <a:lstStyle>
            <a:lvl1pPr marL="0" indent="0" algn="l">
              <a:buNone/>
              <a:defRPr sz="9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0408AA-895A-4746-9428-2BC81E28050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3200400" y="4629150"/>
            <a:ext cx="5486400" cy="32826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474DFE-EB57-0D47-84BF-D368EB226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34221"/>
            <a:ext cx="7581264" cy="1094529"/>
          </a:xfrm>
        </p:spPr>
        <p:txBody>
          <a:bodyPr/>
          <a:lstStyle/>
          <a:p>
            <a:r>
              <a:rPr lang="en-US"/>
              <a:t>2-Line Headline Here</a:t>
            </a:r>
            <a:br>
              <a:rPr lang="en-US"/>
            </a:br>
            <a:r>
              <a:rPr lang="en-US"/>
              <a:t>2-Line Headline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0FC2D00-2063-3C4A-BD65-4F9CB7698E37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3924299" y="1447800"/>
            <a:ext cx="1676401" cy="234315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 anchor="t">
            <a:normAutofit/>
          </a:bodyPr>
          <a:lstStyle>
            <a:lvl1pPr marL="0" indent="0" algn="l">
              <a:buNone/>
              <a:defRPr sz="9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C21382B-2E59-934A-A502-8E6EA6341BD3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6553199" y="1447800"/>
            <a:ext cx="1719742" cy="234315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 anchor="t">
            <a:normAutofit/>
          </a:bodyPr>
          <a:lstStyle>
            <a:lvl1pPr marL="0" indent="0" algn="l">
              <a:buNone/>
              <a:defRPr sz="9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1E241E-7371-7040-B4AB-8D70B191F5A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3886200"/>
            <a:ext cx="2514600" cy="457200"/>
          </a:xfrm>
          <a:prstGeom prst="rect">
            <a:avLst/>
          </a:prstGeom>
        </p:spPr>
        <p:txBody>
          <a:bodyPr/>
          <a:lstStyle>
            <a:lvl1pPr marL="0" algn="ctr">
              <a:lnSpc>
                <a:spcPct val="90000"/>
              </a:lnSpc>
              <a:spcBef>
                <a:spcPts val="450"/>
              </a:spcBef>
              <a:defRPr sz="1400" b="0" i="0">
                <a:solidFill>
                  <a:srgbClr val="A71E23"/>
                </a:solidFill>
                <a:latin typeface="Effra Medium" panose="020B0603020203020204" pitchFamily="34" charset="0"/>
              </a:defRPr>
            </a:lvl1pPr>
            <a:lvl2pPr marL="0" algn="ctr">
              <a:lnSpc>
                <a:spcPct val="90000"/>
              </a:lnSpc>
              <a:spcBef>
                <a:spcPts val="300"/>
              </a:spcBef>
              <a:defRPr sz="900" b="0" i="0">
                <a:latin typeface="Effra" panose="020B0603020203020204" pitchFamily="34" charset="0"/>
              </a:defRPr>
            </a:lvl2pPr>
          </a:lstStyle>
          <a:p>
            <a:pPr lvl="0"/>
            <a:r>
              <a:rPr lang="en-US"/>
              <a:t>Type Name Here</a:t>
            </a:r>
          </a:p>
          <a:p>
            <a:pPr lvl="1"/>
            <a:r>
              <a:rPr lang="en-US"/>
              <a:t>Title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56B997F-6A58-7A40-9DB1-1422EB8AE7C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05200" y="3886200"/>
            <a:ext cx="2514599" cy="457200"/>
          </a:xfrm>
          <a:prstGeom prst="rect">
            <a:avLst/>
          </a:prstGeom>
        </p:spPr>
        <p:txBody>
          <a:bodyPr/>
          <a:lstStyle>
            <a:lvl1pPr marL="0" algn="ctr">
              <a:lnSpc>
                <a:spcPct val="90000"/>
              </a:lnSpc>
              <a:spcBef>
                <a:spcPts val="450"/>
              </a:spcBef>
              <a:defRPr sz="1400" b="0" i="0">
                <a:solidFill>
                  <a:srgbClr val="A71E23"/>
                </a:solidFill>
                <a:latin typeface="Effra Medium" panose="020B0603020203020204" pitchFamily="34" charset="0"/>
              </a:defRPr>
            </a:lvl1pPr>
            <a:lvl2pPr marL="0" algn="ctr">
              <a:lnSpc>
                <a:spcPct val="90000"/>
              </a:lnSpc>
              <a:spcBef>
                <a:spcPts val="300"/>
              </a:spcBef>
              <a:defRPr sz="900" b="0" i="0">
                <a:latin typeface="Effra" panose="020B0603020203020204" pitchFamily="34" charset="0"/>
              </a:defRPr>
            </a:lvl2pPr>
          </a:lstStyle>
          <a:p>
            <a:pPr lvl="0"/>
            <a:r>
              <a:rPr lang="en-US"/>
              <a:t>Type Name Here</a:t>
            </a:r>
          </a:p>
          <a:p>
            <a:pPr lvl="1"/>
            <a:r>
              <a:rPr lang="en-US"/>
              <a:t>Title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36308A8-64DE-E94D-BBD3-AEAB0685DFE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72200" y="3886200"/>
            <a:ext cx="2514599" cy="457200"/>
          </a:xfrm>
          <a:prstGeom prst="rect">
            <a:avLst/>
          </a:prstGeom>
        </p:spPr>
        <p:txBody>
          <a:bodyPr/>
          <a:lstStyle>
            <a:lvl1pPr marL="0" algn="ctr">
              <a:lnSpc>
                <a:spcPct val="90000"/>
              </a:lnSpc>
              <a:spcBef>
                <a:spcPts val="450"/>
              </a:spcBef>
              <a:defRPr sz="1400" b="0" i="0">
                <a:solidFill>
                  <a:srgbClr val="A71E23"/>
                </a:solidFill>
                <a:latin typeface="Effra Medium" panose="020B0603020203020204" pitchFamily="34" charset="0"/>
              </a:defRPr>
            </a:lvl1pPr>
            <a:lvl2pPr marL="0" algn="ctr">
              <a:lnSpc>
                <a:spcPct val="90000"/>
              </a:lnSpc>
              <a:spcBef>
                <a:spcPts val="300"/>
              </a:spcBef>
              <a:defRPr sz="900" b="0" i="0">
                <a:latin typeface="Effra" panose="020B0603020203020204" pitchFamily="34" charset="0"/>
              </a:defRPr>
            </a:lvl2pPr>
          </a:lstStyle>
          <a:p>
            <a:pPr lvl="0"/>
            <a:r>
              <a:rPr lang="en-US"/>
              <a:t>Type Name Here</a:t>
            </a:r>
          </a:p>
          <a:p>
            <a:pPr lvl="1"/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45285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Head, Color block,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BFDDFD-BE8F-084F-B081-F706687C7E63}"/>
              </a:ext>
            </a:extLst>
          </p:cNvPr>
          <p:cNvSpPr/>
          <p:nvPr userDrawn="1"/>
        </p:nvSpPr>
        <p:spPr>
          <a:xfrm>
            <a:off x="1600200" y="257177"/>
            <a:ext cx="7200900" cy="4117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1350"/>
              <a:t>‘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68932"/>
            <a:ext cx="228600" cy="288482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1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1" y="2005940"/>
            <a:ext cx="3733800" cy="224221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400" b="0" i="0" baseline="0">
                <a:solidFill>
                  <a:schemeClr val="tx1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quam, </a:t>
            </a:r>
            <a:r>
              <a:rPr lang="en-US" err="1"/>
              <a:t>pulvinar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vitae,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dui. </a:t>
            </a:r>
            <a:r>
              <a:rPr lang="en-US" err="1"/>
              <a:t>Phasellus</a:t>
            </a:r>
            <a:r>
              <a:rPr lang="en-US"/>
              <a:t> maximus id </a:t>
            </a:r>
            <a:r>
              <a:rPr lang="en-US" err="1"/>
              <a:t>neque</a:t>
            </a:r>
            <a:r>
              <a:rPr lang="en-US"/>
              <a:t> et convallis.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</a:t>
            </a:r>
          </a:p>
          <a:p>
            <a:pPr lvl="0"/>
            <a:r>
              <a:rPr lang="en-US" err="1"/>
              <a:t>Ut</a:t>
            </a:r>
            <a:r>
              <a:rPr lang="en-US"/>
              <a:t> at mi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rutrum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magna, et </a:t>
            </a:r>
            <a:r>
              <a:rPr lang="en-US" err="1"/>
              <a:t>alqiquam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tempus sed.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ac nisi ac </a:t>
            </a:r>
            <a:r>
              <a:rPr lang="en-US" err="1"/>
              <a:t>nunc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, </a:t>
            </a:r>
            <a:r>
              <a:rPr lang="en-US" err="1"/>
              <a:t>hendrerit</a:t>
            </a:r>
            <a:r>
              <a:rPr lang="en-US"/>
              <a:t> in </a:t>
            </a:r>
            <a:r>
              <a:rPr lang="en-US" err="1"/>
              <a:t>laet</a:t>
            </a:r>
            <a:r>
              <a:rPr lang="en-US"/>
              <a:t> vel, porta </a:t>
            </a:r>
            <a:r>
              <a:rPr lang="en-US" err="1"/>
              <a:t>eget</a:t>
            </a:r>
            <a:r>
              <a:rPr lang="en-US"/>
              <a:t> ipsum. </a:t>
            </a:r>
          </a:p>
          <a:p>
            <a:pPr lvl="0"/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4627516-0D1A-BB4C-8EB2-DA68D60543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00400" y="4629150"/>
            <a:ext cx="5486400" cy="328264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5D73719-7201-3745-82C6-AC35B6605A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30800"/>
            <a:ext cx="7802454" cy="885825"/>
          </a:xfrm>
        </p:spPr>
        <p:txBody>
          <a:bodyPr/>
          <a:lstStyle/>
          <a:p>
            <a:r>
              <a:rPr lang="en-US"/>
              <a:t>2-Line Headline Here</a:t>
            </a:r>
            <a:br>
              <a:rPr lang="en-US"/>
            </a:br>
            <a:r>
              <a:rPr lang="en-US"/>
              <a:t>2-Line Headline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BF2FD-101D-1942-8639-A867883D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1428750"/>
            <a:ext cx="3732222" cy="363030"/>
          </a:xfrm>
          <a:prstGeom prst="rect">
            <a:avLst/>
          </a:prstGeom>
          <a:solidFill>
            <a:srgbClr val="A71E23"/>
          </a:solidFill>
        </p:spPr>
        <p:txBody>
          <a:bodyPr anchor="ctr"/>
          <a:lstStyle>
            <a:lvl1pPr algn="ctr">
              <a:defRPr sz="1600" b="0" i="0">
                <a:solidFill>
                  <a:schemeClr val="bg1"/>
                </a:solidFill>
                <a:latin typeface="Effra Medium" panose="020B0603020203020204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6449AB0-1B91-B04B-87DF-D2E09F6D58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52198" y="1428329"/>
            <a:ext cx="3732222" cy="363030"/>
          </a:xfrm>
          <a:prstGeom prst="rect">
            <a:avLst/>
          </a:prstGeom>
          <a:solidFill>
            <a:srgbClr val="A71E23"/>
          </a:solidFill>
        </p:spPr>
        <p:txBody>
          <a:bodyPr anchor="ctr"/>
          <a:lstStyle>
            <a:lvl1pPr algn="ctr">
              <a:defRPr sz="1600" b="0" i="0">
                <a:solidFill>
                  <a:schemeClr val="bg1"/>
                </a:solidFill>
                <a:latin typeface="Effra Medium" panose="020B0603020203020204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BB5687E-1726-2A45-A9A3-54461932D94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967289" y="1995454"/>
            <a:ext cx="3733800" cy="224221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400" b="0" i="0" baseline="0">
                <a:solidFill>
                  <a:schemeClr val="tx1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quam, </a:t>
            </a:r>
            <a:r>
              <a:rPr lang="en-US" err="1"/>
              <a:t>pulvinar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vitae,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dui. </a:t>
            </a:r>
            <a:r>
              <a:rPr lang="en-US" err="1"/>
              <a:t>Phasellus</a:t>
            </a:r>
            <a:r>
              <a:rPr lang="en-US"/>
              <a:t> maximus id </a:t>
            </a:r>
            <a:r>
              <a:rPr lang="en-US" err="1"/>
              <a:t>neque</a:t>
            </a:r>
            <a:r>
              <a:rPr lang="en-US"/>
              <a:t> et convallis.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</a:t>
            </a:r>
          </a:p>
          <a:p>
            <a:pPr lvl="0"/>
            <a:r>
              <a:rPr lang="en-US" err="1"/>
              <a:t>Ut</a:t>
            </a:r>
            <a:r>
              <a:rPr lang="en-US"/>
              <a:t> at mi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rutrum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magna, et </a:t>
            </a:r>
            <a:r>
              <a:rPr lang="en-US" err="1"/>
              <a:t>alqiquam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tempus sed.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ac nisi ac </a:t>
            </a:r>
            <a:r>
              <a:rPr lang="en-US" err="1"/>
              <a:t>nunc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, </a:t>
            </a:r>
            <a:r>
              <a:rPr lang="en-US" err="1"/>
              <a:t>hendrerit</a:t>
            </a:r>
            <a:r>
              <a:rPr lang="en-US"/>
              <a:t> in </a:t>
            </a:r>
            <a:r>
              <a:rPr lang="en-US" err="1"/>
              <a:t>laet</a:t>
            </a:r>
            <a:r>
              <a:rPr lang="en-US"/>
              <a:t> vel, porta </a:t>
            </a:r>
            <a:r>
              <a:rPr lang="en-US" err="1"/>
              <a:t>eget</a:t>
            </a:r>
            <a:r>
              <a:rPr lang="en-US"/>
              <a:t> ipsum.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7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4322F-E818-4945-81B0-6948B2199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27839"/>
            <a:ext cx="8077200" cy="1081861"/>
          </a:xfrm>
        </p:spPr>
        <p:txBody>
          <a:bodyPr anchor="t">
            <a:normAutofit/>
          </a:bodyPr>
          <a:lstStyle>
            <a:lvl1pPr algn="l"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2-Line Headline</a:t>
            </a:r>
            <a:br>
              <a:rPr lang="en-US"/>
            </a:br>
            <a:r>
              <a:rPr lang="en-US"/>
              <a:t>2-Line Headline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ED1CA7-C5D9-FA4F-A474-9A54BEE09FB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200400" y="4629150"/>
            <a:ext cx="5486400" cy="3282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CD550-90FA-8449-829C-FFDF581533B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686800" y="4476750"/>
            <a:ext cx="304800" cy="666750"/>
          </a:xfrm>
        </p:spPr>
        <p:txBody>
          <a:bodyPr/>
          <a:lstStyle>
            <a:lvl1pPr>
              <a:defRPr sz="1000"/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29B8B9-9324-294D-8B61-720472168CE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14400" y="1428750"/>
            <a:ext cx="7772400" cy="302895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pPr lvl="0"/>
            <a:r>
              <a:rPr lang="en-US"/>
              <a:t>Drag picture to placeholder or click icon to add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B3B5ACB-24EA-BF4B-9D1D-15016C4127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29200" y="4095750"/>
            <a:ext cx="3657600" cy="32826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Credit line here 10 pt. or smaller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01E036E-99E1-824C-96A1-D4F0EF84F6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4096295"/>
            <a:ext cx="3581400" cy="328264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Credit line here 10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37128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Graph-Chart o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69"/>
            <a:ext cx="228600" cy="273843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11BAD-6F27-9F49-B39E-3C82EE00A92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410200" y="4667146"/>
            <a:ext cx="3276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9D712-14A9-B64B-A378-C1CA980C0FF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30584" y="0"/>
            <a:ext cx="8077200" cy="44577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pPr lvl="0"/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89110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hoto W Callout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txBody>
          <a:bodyPr anchor="t">
            <a:normAutofit/>
          </a:bodyPr>
          <a:lstStyle>
            <a:lvl1pPr marL="0" indent="0" algn="l">
              <a:buNone/>
              <a:defRPr sz="9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9166" y="4683570"/>
            <a:ext cx="272434" cy="288482"/>
          </a:xfrm>
          <a:prstGeom prst="rect">
            <a:avLst/>
          </a:prstGeom>
        </p:spPr>
        <p:txBody>
          <a:bodyPr/>
          <a:lstStyle>
            <a:lvl1pPr algn="r">
              <a:defRPr sz="10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74DA25E-2CBD-104F-BA19-34708B7A0A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7086600" y="0"/>
            <a:ext cx="1905000" cy="2800350"/>
          </a:xfrm>
          <a:prstGeom prst="rect">
            <a:avLst/>
          </a:prstGeom>
          <a:solidFill>
            <a:srgbClr val="A71E23"/>
          </a:solidFill>
        </p:spPr>
        <p:txBody>
          <a:bodyPr lIns="91440" tIns="274320" rIns="91440" bIns="274320" anchor="ctr">
            <a:noAutofit/>
          </a:bodyPr>
          <a:lstStyle>
            <a:lvl1pPr marL="0" indent="0" algn="ctr">
              <a:buNone/>
              <a:defRPr sz="1800" b="0" i="0" baseline="0">
                <a:solidFill>
                  <a:schemeClr val="bg1"/>
                </a:solidFill>
                <a:latin typeface="Effra Medium" panose="020B0603020203020204" pitchFamily="34" charset="0"/>
                <a:ea typeface="Effra Medium" panose="020B0603020203020204" pitchFamily="34" charset="0"/>
                <a:cs typeface="Effra Medium" panose="020B0603020203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dui in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dignissim</a:t>
            </a:r>
            <a:r>
              <a:rPr lang="en-US"/>
              <a:t>, in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varius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5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ide-Head shot, 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745A33-74C8-A947-A1A9-3D1DCFD415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4BE01C-ED99-5D44-AC97-481488FA1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sz="13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8937D4F-CDA2-6945-86CE-AAC75F404B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400" y="666750"/>
            <a:ext cx="1874520" cy="25146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803BBDA-8B26-8347-BAC2-238296BA8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3301" y="1310645"/>
            <a:ext cx="6354762" cy="65150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600" b="1">
                <a:solidFill>
                  <a:schemeClr val="tx1"/>
                </a:solidFill>
              </a:defRPr>
            </a:lvl1pPr>
            <a:lvl2pPr marL="7938" indent="0" algn="ctr">
              <a:tabLst/>
              <a:defRPr sz="3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Thank you!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9410A1-D009-EE43-8C79-9A4A3AC2B8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13300" y="1869887"/>
            <a:ext cx="6330699" cy="1384616"/>
          </a:xfrm>
          <a:prstGeom prst="rect">
            <a:avLst/>
          </a:prstGeo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Type in below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Please submit your question to </a:t>
            </a:r>
            <a:br>
              <a:rPr lang="en-US"/>
            </a:br>
            <a:r>
              <a:rPr lang="en-US"/>
              <a:t>(place your email address here).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ECEBF5-C822-6948-BAE2-9D8DA17384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276519"/>
            <a:ext cx="7772400" cy="24660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300"/>
              </a:spcAft>
              <a:defRPr sz="1400" b="0" i="0">
                <a:solidFill>
                  <a:schemeClr val="tx1"/>
                </a:solidFill>
                <a:latin typeface="Effra Medium" panose="020B060302020302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1400" b="0" i="0">
                <a:latin typeface="Effra Light" panose="020B0403020203020204" pitchFamily="34" charset="0"/>
              </a:defRPr>
            </a:lvl2pPr>
            <a:lvl3pPr marL="0" indent="0">
              <a:spcBef>
                <a:spcPts val="0"/>
              </a:spcBef>
              <a:buFontTx/>
              <a:buNone/>
              <a:tabLst/>
              <a:defRPr sz="1400" b="0" i="0">
                <a:latin typeface="Effra Light" panose="020B0403020203020204" pitchFamily="34" charset="0"/>
              </a:defRPr>
            </a:lvl3pPr>
            <a:lvl4pPr marL="0" indent="0">
              <a:spcBef>
                <a:spcPts val="0"/>
              </a:spcBef>
              <a:buFontTx/>
              <a:buNone/>
              <a:tabLst/>
              <a:defRPr sz="1400" b="0" i="0">
                <a:latin typeface="Effra Light" panose="020B0403020203020204" pitchFamily="34" charset="0"/>
              </a:defRPr>
            </a:lvl4pPr>
            <a:lvl5pPr marL="0" indent="0">
              <a:spcBef>
                <a:spcPts val="0"/>
              </a:spcBef>
              <a:buFontTx/>
              <a:buNone/>
              <a:tabLst/>
              <a:defRPr sz="1400" b="0" i="0"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/>
              <a:t>Type in Name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1225F3D-7DD0-504F-A44B-8F7D8461DF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3523126"/>
            <a:ext cx="7772400" cy="93451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680"/>
              </a:lnSpc>
              <a:spcAft>
                <a:spcPts val="0"/>
              </a:spcAft>
              <a:defRPr sz="1300" b="0" i="0">
                <a:solidFill>
                  <a:schemeClr val="tx1"/>
                </a:solidFill>
                <a:latin typeface="Effra Light" panose="020B040302020302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1400" b="0" i="0">
                <a:latin typeface="Effra Light" panose="020B0403020203020204" pitchFamily="34" charset="0"/>
              </a:defRPr>
            </a:lvl2pPr>
            <a:lvl3pPr marL="0" indent="0">
              <a:spcBef>
                <a:spcPts val="0"/>
              </a:spcBef>
              <a:buFontTx/>
              <a:buNone/>
              <a:tabLst/>
              <a:defRPr sz="1400" b="0" i="0">
                <a:latin typeface="Effra Light" panose="020B0403020203020204" pitchFamily="34" charset="0"/>
              </a:defRPr>
            </a:lvl3pPr>
            <a:lvl4pPr marL="0" indent="0">
              <a:spcBef>
                <a:spcPts val="0"/>
              </a:spcBef>
              <a:buFontTx/>
              <a:buNone/>
              <a:tabLst/>
              <a:defRPr sz="1400" b="0" i="0">
                <a:latin typeface="Effra Light" panose="020B0403020203020204" pitchFamily="34" charset="0"/>
              </a:defRPr>
            </a:lvl4pPr>
            <a:lvl5pPr marL="0" indent="0">
              <a:spcBef>
                <a:spcPts val="0"/>
              </a:spcBef>
              <a:buFontTx/>
              <a:buNone/>
              <a:tabLst/>
              <a:defRPr sz="1400" b="0" i="0"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/>
              <a:t>Type in Title Here</a:t>
            </a:r>
          </a:p>
          <a:p>
            <a:pPr lvl="0"/>
            <a:r>
              <a:rPr lang="en-US"/>
              <a:t>Type in Title Here</a:t>
            </a:r>
          </a:p>
          <a:p>
            <a:pPr lvl="0"/>
            <a:r>
              <a:rPr lang="en-US"/>
              <a:t>Type in Title Here</a:t>
            </a:r>
          </a:p>
          <a:p>
            <a:pPr lvl="0"/>
            <a:r>
              <a:rPr lang="en-US"/>
              <a:t>Type in Title Here</a:t>
            </a:r>
          </a:p>
        </p:txBody>
      </p:sp>
    </p:spTree>
    <p:extLst>
      <p:ext uri="{BB962C8B-B14F-4D97-AF65-F5344CB8AC3E}">
        <p14:creationId xmlns:p14="http://schemas.microsoft.com/office/powerpoint/2010/main" val="164848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BM Title Slide-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8779F77-AF39-314B-9F82-F4745A0E4A55}"/>
              </a:ext>
            </a:extLst>
          </p:cNvPr>
          <p:cNvSpPr/>
          <p:nvPr userDrawn="1"/>
        </p:nvSpPr>
        <p:spPr>
          <a:xfrm>
            <a:off x="681779" y="666750"/>
            <a:ext cx="8462221" cy="462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434EB9-5D6E-2D4B-A3A4-A19A095CAE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9200" y="1081785"/>
            <a:ext cx="6096004" cy="18425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400" b="1" spc="0" baseline="0">
                <a:solidFill>
                  <a:srgbClr val="A71E2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Place Your Presentation Name Here</a:t>
            </a:r>
          </a:p>
          <a:p>
            <a:pPr lvl="0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0409C6-894C-F641-AA99-CF8ABEC480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9199" y="3072367"/>
            <a:ext cx="7467601" cy="125198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Aft>
                <a:spcPts val="300"/>
              </a:spcAft>
              <a:defRPr sz="2000" b="0" i="0" spc="0">
                <a:solidFill>
                  <a:schemeClr val="tx1">
                    <a:lumMod val="75000"/>
                    <a:lumOff val="25000"/>
                  </a:schemeClr>
                </a:solidFill>
                <a:latin typeface="Effra Medium" panose="020B0603020203020204" pitchFamily="34" charset="0"/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Presenter’s Name Here</a:t>
            </a:r>
          </a:p>
          <a:p>
            <a:pPr lvl="1"/>
            <a:r>
              <a:rPr lang="en-US"/>
              <a:t>Presenter’s Title</a:t>
            </a:r>
          </a:p>
          <a:p>
            <a:pPr lvl="1"/>
            <a:r>
              <a:rPr lang="en-US"/>
              <a:t>Presenter’s Title</a:t>
            </a:r>
          </a:p>
          <a:p>
            <a:pPr lvl="1"/>
            <a:r>
              <a:rPr lang="en-US"/>
              <a:t>Presenter’s Title</a:t>
            </a:r>
          </a:p>
          <a:p>
            <a:pPr lvl="1"/>
            <a:r>
              <a:rPr lang="en-US"/>
              <a:t>Presenter’s Title</a:t>
            </a:r>
          </a:p>
          <a:p>
            <a:pPr lvl="1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445892-9083-7A4E-B23C-D211A4ADE31E}"/>
              </a:ext>
            </a:extLst>
          </p:cNvPr>
          <p:cNvCxnSpPr>
            <a:cxnSpLocks/>
          </p:cNvCxnSpPr>
          <p:nvPr userDrawn="1"/>
        </p:nvCxnSpPr>
        <p:spPr>
          <a:xfrm>
            <a:off x="1219202" y="2914650"/>
            <a:ext cx="6096001" cy="0"/>
          </a:xfrm>
          <a:prstGeom prst="line">
            <a:avLst/>
          </a:prstGeom>
          <a:ln w="38100">
            <a:solidFill>
              <a:srgbClr val="A71E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BB5F9AF-6A84-2D4B-95C6-8ED3F1AD015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-973" y="-762"/>
            <a:ext cx="667512" cy="6675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085F2A-8F87-DB4C-83FE-EC11CC22AE31}"/>
              </a:ext>
            </a:extLst>
          </p:cNvPr>
          <p:cNvSpPr/>
          <p:nvPr userDrawn="1"/>
        </p:nvSpPr>
        <p:spPr>
          <a:xfrm>
            <a:off x="0" y="5026914"/>
            <a:ext cx="9144000" cy="116586"/>
          </a:xfrm>
          <a:prstGeom prst="rect">
            <a:avLst/>
          </a:prstGeom>
          <a:solidFill>
            <a:srgbClr val="A71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C6193B-1D2C-B248-B58A-CA1229DAB9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19199" y="4400550"/>
            <a:ext cx="25812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3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pos="76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Messag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6532284" y="4818882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5F4044-894B-B74C-BA70-A76DFBF02618}" type="slidenum">
              <a:rPr lang="en-US" sz="750" smtClean="0">
                <a:solidFill>
                  <a:schemeClr val="bg1"/>
                </a:solidFill>
              </a:rPr>
              <a:pPr/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75EF42-48E3-E042-9F86-2CC464CCBE5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263770" y="2190750"/>
            <a:ext cx="5334000" cy="22098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02C621-0825-7147-9415-ABBF3B02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3CD64D0-D4F8-124C-A6EF-DCF53AD4A87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29150"/>
            <a:ext cx="5486400" cy="32826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AAE706-4A8D-4D46-ACD2-05AA2870F9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1026" y="611072"/>
            <a:ext cx="8070574" cy="436678"/>
          </a:xfrm>
          <a:prstGeom prst="rect">
            <a:avLst/>
          </a:prstGeom>
        </p:spPr>
        <p:txBody>
          <a:bodyPr lIns="0" tIns="0" rIns="0" bIns="0"/>
          <a:lstStyle>
            <a:lvl1pPr marL="12700" indent="-12700" algn="ctr">
              <a:buFontTx/>
              <a:buNone/>
              <a:tabLst/>
              <a:defRPr sz="1800" b="1" i="0">
                <a:solidFill>
                  <a:srgbClr val="A71E23"/>
                </a:solidFill>
                <a:latin typeface="Effra" panose="020B0603020203020204" pitchFamily="34" charset="0"/>
              </a:defRPr>
            </a:lvl1pPr>
            <a:lvl2pPr marL="12700" indent="-12700" algn="ctr">
              <a:buFontTx/>
              <a:buNone/>
              <a:tabLst/>
              <a:defRPr b="1" i="0">
                <a:solidFill>
                  <a:srgbClr val="A71E23"/>
                </a:solidFill>
                <a:latin typeface="Effra" panose="020B0603020203020204" pitchFamily="34" charset="0"/>
              </a:defRPr>
            </a:lvl2pPr>
            <a:lvl3pPr marL="12700" indent="-12700" algn="ctr">
              <a:buFontTx/>
              <a:buNone/>
              <a:tabLst/>
              <a:defRPr sz="3200" b="1" i="0">
                <a:solidFill>
                  <a:schemeClr val="tx1"/>
                </a:solidFill>
                <a:latin typeface="Effra Medium" panose="020B0603020203020204" pitchFamily="34" charset="0"/>
              </a:defRPr>
            </a:lvl3pPr>
            <a:lvl4pPr marL="12700" indent="-12700" algn="ctr">
              <a:buFontTx/>
              <a:buNone/>
              <a:tabLst/>
              <a:defRPr sz="3200" b="0" i="0">
                <a:solidFill>
                  <a:schemeClr val="tx1"/>
                </a:solidFill>
                <a:latin typeface="Effra" panose="020B0603020203020204" pitchFamily="34" charset="0"/>
              </a:defRPr>
            </a:lvl4pPr>
            <a:lvl5pPr marL="12700" indent="-12700" algn="ctr">
              <a:buFontTx/>
              <a:buNone/>
              <a:tabLst/>
              <a:defRPr sz="3200" b="0" i="0">
                <a:solidFill>
                  <a:schemeClr val="tx1"/>
                </a:solidFill>
                <a:latin typeface="Effra" panose="020B0603020203020204" pitchFamily="34" charset="0"/>
              </a:defRPr>
            </a:lvl5pPr>
          </a:lstStyle>
          <a:p>
            <a:pPr lvl="0"/>
            <a:r>
              <a:rPr lang="en-US"/>
              <a:t>TYPE IN ALL CAPS: INFORMATION AND APPOINTMENTS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8CD0C52-9548-4A45-ACD4-8D2DE42FAC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1026" y="929594"/>
            <a:ext cx="8077200" cy="50079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200" b="1" i="0">
                <a:solidFill>
                  <a:schemeClr val="tx1"/>
                </a:solidFill>
                <a:latin typeface="Effra" panose="020B0603020203020204" pitchFamily="34" charset="0"/>
              </a:defRPr>
            </a:lvl1pPr>
            <a:lvl2pPr algn="ctr">
              <a:defRPr sz="3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Type in phone number: (631) 444-0000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B56269B-0DAF-F44A-9D60-CCD01177D2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1026" y="1531342"/>
            <a:ext cx="8077200" cy="7620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0" i="0">
                <a:solidFill>
                  <a:schemeClr val="tx1"/>
                </a:solidFill>
                <a:latin typeface="Effra" panose="020B0603020203020204" pitchFamily="34" charset="0"/>
              </a:defRPr>
            </a:lvl1pPr>
            <a:lvl2pPr algn="ctr">
              <a:defRPr sz="24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Type in </a:t>
            </a:r>
            <a:r>
              <a:rPr lang="en-US" err="1"/>
              <a:t>url</a:t>
            </a:r>
            <a:r>
              <a:rPr lang="en-US"/>
              <a:t>: </a:t>
            </a:r>
            <a:r>
              <a:rPr lang="en-US" err="1"/>
              <a:t>stonybrookmedicine.edu</a:t>
            </a:r>
            <a:endParaRPr lang="en-US"/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9678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29150"/>
            <a:ext cx="5486400" cy="328264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AD797FC-7CAF-1841-89ED-F7FD6C484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23950"/>
            <a:ext cx="8077200" cy="5905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Thank you. Questions?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E1647-A446-144B-AC92-E9FCF61A15C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438400" y="1887316"/>
            <a:ext cx="5029200" cy="256901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4988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A397AE2-CCD4-43EB-86DD-7956168D6BA2}" type="datetimeFigureOut">
              <a:rPr lang="en-US"/>
              <a:pPr>
                <a:defRPr/>
              </a:pPr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0CE49D8E-0077-4E9E-9ECB-E80B8A1508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3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7844"/>
            <a:ext cx="8229600" cy="25455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534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754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97844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7844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3761BD2-4F37-4BA4-8A48-FFFF903FE3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473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BM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36147" y="821236"/>
            <a:ext cx="4107853" cy="387981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4772025"/>
            <a:ext cx="9144000" cy="371475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5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4736270" y="348716"/>
            <a:ext cx="3950530" cy="286263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125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7200" y="1034919"/>
            <a:ext cx="3723419" cy="3631289"/>
          </a:xfrm>
        </p:spPr>
        <p:txBody>
          <a:bodyPr tIns="0"/>
          <a:lstStyle>
            <a:lvl1pPr marL="0" indent="0">
              <a:buNone/>
              <a:defRPr sz="1950">
                <a:solidFill>
                  <a:srgbClr val="B60225"/>
                </a:solidFill>
              </a:defRPr>
            </a:lvl1pPr>
            <a:lvl2pPr marL="171450" indent="-171450" algn="l">
              <a:buClr>
                <a:srgbClr val="B60225"/>
              </a:buClr>
              <a:buFont typeface="Arial"/>
              <a:buChar char="•"/>
              <a:defRPr sz="165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885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B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4772025"/>
            <a:ext cx="9144000" cy="371475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5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23825"/>
            <a:ext cx="8229600" cy="4585213"/>
          </a:xfrm>
        </p:spPr>
        <p:txBody>
          <a:bodyPr tIns="0" rIns="0" bIns="0" anchor="ctr"/>
          <a:lstStyle>
            <a:lvl1pPr algn="ctr">
              <a:buFontTx/>
              <a:buNone/>
              <a:defRPr sz="3300">
                <a:solidFill>
                  <a:srgbClr val="B60225"/>
                </a:solidFill>
              </a:defRPr>
            </a:lvl1pPr>
            <a:lvl2pPr marL="171450" indent="-171450" algn="ctr">
              <a:buClr>
                <a:srgbClr val="C03137"/>
              </a:buClr>
              <a:buFontTx/>
              <a:buNone/>
              <a:defRPr sz="1800"/>
            </a:lvl2pPr>
            <a:lvl3pPr marL="344091" indent="-172641" algn="ctr">
              <a:buFontTx/>
              <a:buNone/>
              <a:defRPr/>
            </a:lvl3pPr>
            <a:lvl4pPr marL="344091" indent="-172641" algn="ctr">
              <a:buFontTx/>
              <a:buNone/>
              <a:defRPr/>
            </a:lvl4pPr>
            <a:lvl5pPr marL="344091" indent="-172641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348716"/>
            <a:ext cx="3950530" cy="286263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125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744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3453527-15AB-44C9-A486-0FD32185E5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8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BM Centered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4772025"/>
            <a:ext cx="9144000" cy="371475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5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348716"/>
            <a:ext cx="3950530" cy="286263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125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819151"/>
            <a:ext cx="8229600" cy="3889889"/>
          </a:xfrm>
        </p:spPr>
        <p:txBody>
          <a:bodyPr tIns="0" rIns="0" bIns="0" anchor="ctr"/>
          <a:lstStyle>
            <a:lvl1pPr algn="ctr">
              <a:buFontTx/>
              <a:buNone/>
              <a:defRPr>
                <a:solidFill>
                  <a:srgbClr val="B60225"/>
                </a:solidFill>
              </a:defRPr>
            </a:lvl1pPr>
            <a:lvl2pPr marL="171450" indent="-171450" algn="ctr">
              <a:buClr>
                <a:srgbClr val="C03137"/>
              </a:buClr>
              <a:buFontTx/>
              <a:buNone/>
              <a:defRPr sz="1800"/>
            </a:lvl2pPr>
            <a:lvl3pPr marL="344091" indent="-172641" algn="ctr">
              <a:buFontTx/>
              <a:buNone/>
              <a:defRPr/>
            </a:lvl3pPr>
            <a:lvl4pPr marL="344091" indent="-172641" algn="ctr">
              <a:buFontTx/>
              <a:buNone/>
              <a:defRPr/>
            </a:lvl4pPr>
            <a:lvl5pPr marL="344091" indent="-172641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6703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BM Title Slide-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8779F77-AF39-314B-9F82-F4745A0E4A55}"/>
              </a:ext>
            </a:extLst>
          </p:cNvPr>
          <p:cNvSpPr/>
          <p:nvPr userDrawn="1"/>
        </p:nvSpPr>
        <p:spPr>
          <a:xfrm>
            <a:off x="681779" y="666750"/>
            <a:ext cx="8462221" cy="462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434EB9-5D6E-2D4B-A3A4-A19A095CAE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9200" y="1081785"/>
            <a:ext cx="6096004" cy="18425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400" b="1" spc="0" baseline="0">
                <a:solidFill>
                  <a:srgbClr val="A71E2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Place Your Presentation Name Here</a:t>
            </a:r>
          </a:p>
          <a:p>
            <a:pPr lvl="0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0409C6-894C-F641-AA99-CF8ABEC480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9199" y="3072368"/>
            <a:ext cx="3853157" cy="109958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Aft>
                <a:spcPts val="300"/>
              </a:spcAft>
              <a:defRPr sz="2000" b="0" i="0" spc="0">
                <a:solidFill>
                  <a:schemeClr val="tx1">
                    <a:lumMod val="75000"/>
                    <a:lumOff val="25000"/>
                  </a:schemeClr>
                </a:solidFill>
                <a:latin typeface="Effra Medium" panose="020B0603020203020204" pitchFamily="34" charset="0"/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Presenter’s Name Here</a:t>
            </a:r>
          </a:p>
          <a:p>
            <a:pPr lvl="1"/>
            <a:r>
              <a:rPr lang="en-US"/>
              <a:t>Presenter’s Title</a:t>
            </a:r>
          </a:p>
          <a:p>
            <a:pPr lvl="1"/>
            <a:r>
              <a:rPr lang="en-US"/>
              <a:t>4 lines maximum</a:t>
            </a:r>
          </a:p>
          <a:p>
            <a:pPr lvl="1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445892-9083-7A4E-B23C-D211A4ADE31E}"/>
              </a:ext>
            </a:extLst>
          </p:cNvPr>
          <p:cNvCxnSpPr>
            <a:cxnSpLocks/>
          </p:cNvCxnSpPr>
          <p:nvPr userDrawn="1"/>
        </p:nvCxnSpPr>
        <p:spPr>
          <a:xfrm>
            <a:off x="1219202" y="2914650"/>
            <a:ext cx="6096001" cy="0"/>
          </a:xfrm>
          <a:prstGeom prst="line">
            <a:avLst/>
          </a:prstGeom>
          <a:ln w="38100">
            <a:solidFill>
              <a:srgbClr val="A71E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BB5F9AF-6A84-2D4B-95C6-8ED3F1AD015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-973" y="-762"/>
            <a:ext cx="667512" cy="6675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085F2A-8F87-DB4C-83FE-EC11CC22AE31}"/>
              </a:ext>
            </a:extLst>
          </p:cNvPr>
          <p:cNvSpPr/>
          <p:nvPr userDrawn="1"/>
        </p:nvSpPr>
        <p:spPr>
          <a:xfrm>
            <a:off x="0" y="5026914"/>
            <a:ext cx="9144000" cy="116586"/>
          </a:xfrm>
          <a:prstGeom prst="rect">
            <a:avLst/>
          </a:prstGeom>
          <a:solidFill>
            <a:srgbClr val="A71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C6193B-1D2C-B248-B58A-CA1229DAB9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19200" y="4400550"/>
            <a:ext cx="2581275" cy="457200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0A46A5F-DB71-0140-B1FA-A9800D8A01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24757" y="3072368"/>
            <a:ext cx="3766843" cy="109958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Aft>
                <a:spcPts val="300"/>
              </a:spcAft>
              <a:defRPr sz="2000" b="0" i="0" spc="0">
                <a:solidFill>
                  <a:schemeClr val="tx1">
                    <a:lumMod val="75000"/>
                    <a:lumOff val="25000"/>
                  </a:schemeClr>
                </a:solidFill>
                <a:latin typeface="Effra Medium" panose="020B0603020203020204" pitchFamily="34" charset="0"/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Presenter’s Name Here</a:t>
            </a:r>
          </a:p>
          <a:p>
            <a:pPr lvl="1"/>
            <a:r>
              <a:rPr lang="en-US"/>
              <a:t>Presenter’s Title</a:t>
            </a:r>
          </a:p>
          <a:p>
            <a:pPr lvl="1"/>
            <a:r>
              <a:rPr lang="en-US"/>
              <a:t>4 lines maximum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0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pos="76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39EBA-95A1-4E6B-72E4-E4F903E20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6472BD-D8B0-00EC-0789-68DE5072ED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7945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8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96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9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92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90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86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84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A397AE2-CCD4-43EB-86DD-7956168D6BA2}" type="datetimeFigureOut">
              <a:rPr lang="en-US"/>
              <a:pPr>
                <a:defRPr/>
              </a:pPr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0CE49D8E-0077-4E9E-9ECB-E80B8A1508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03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Number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869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86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67148"/>
            <a:ext cx="5486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4095750"/>
            <a:ext cx="7772400" cy="32826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86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Credit line here 10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333959"/>
            <a:ext cx="7769772" cy="1018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129"/>
              </a:lnSpc>
              <a:defRPr sz="3129" b="1" i="0">
                <a:solidFill>
                  <a:schemeClr val="tx1"/>
                </a:solidFill>
                <a:latin typeface="Effra" panose="020B0603020203020204" pitchFamily="34" charset="0"/>
              </a:defRPr>
            </a:lvl1pPr>
            <a:lvl2pPr marL="6900" indent="0">
              <a:lnSpc>
                <a:spcPts val="3129"/>
              </a:lnSpc>
              <a:spcBef>
                <a:spcPts val="0"/>
              </a:spcBef>
              <a:buFontTx/>
              <a:buNone/>
              <a:tabLst/>
              <a:defRPr sz="3129" b="1"/>
            </a:lvl2pPr>
            <a:lvl3pPr marL="6900" indent="0">
              <a:lnSpc>
                <a:spcPts val="3129"/>
              </a:lnSpc>
              <a:spcBef>
                <a:spcPts val="0"/>
              </a:spcBef>
              <a:buFontTx/>
              <a:buNone/>
              <a:tabLst/>
              <a:defRPr sz="3129" b="1"/>
            </a:lvl3pPr>
            <a:lvl4pPr marL="6900" indent="0">
              <a:lnSpc>
                <a:spcPts val="3129"/>
              </a:lnSpc>
              <a:spcBef>
                <a:spcPts val="0"/>
              </a:spcBef>
              <a:buFontTx/>
              <a:buNone/>
              <a:tabLst/>
              <a:defRPr sz="3129" b="1"/>
            </a:lvl4pPr>
            <a:lvl5pPr marL="6900" indent="0">
              <a:lnSpc>
                <a:spcPts val="3129"/>
              </a:lnSpc>
              <a:spcBef>
                <a:spcPts val="0"/>
              </a:spcBef>
              <a:buFontTx/>
              <a:buNone/>
              <a:tabLst/>
              <a:defRPr sz="3129" b="1"/>
            </a:lvl5pPr>
          </a:lstStyle>
          <a:p>
            <a:pPr lvl="0"/>
            <a:r>
              <a:rPr lang="en-US"/>
              <a:t>2-Line Headline Here</a:t>
            </a:r>
          </a:p>
          <a:p>
            <a:pPr lvl="0"/>
            <a:r>
              <a:rPr lang="en-US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5DD907BE-87DE-F74A-913A-139C25AB0B41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7086600" y="1"/>
            <a:ext cx="1597572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99360" indent="-93841">
              <a:tabLst/>
              <a:defRPr/>
            </a:lvl2pPr>
            <a:lvl3pPr marL="99360" indent="-93841">
              <a:tabLst/>
              <a:defRPr/>
            </a:lvl3pPr>
            <a:lvl4pPr marL="99360" indent="-93841">
              <a:tabLst/>
              <a:defRPr/>
            </a:lvl4pPr>
            <a:lvl5pPr marL="99360" indent="-93841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2D852887-F9D8-3A49-9065-57D64E81D246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086600" y="1339201"/>
            <a:ext cx="1597572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99360" indent="-93841">
              <a:tabLst/>
              <a:defRPr/>
            </a:lvl2pPr>
            <a:lvl3pPr marL="99360" indent="-93841">
              <a:tabLst/>
              <a:defRPr/>
            </a:lvl3pPr>
            <a:lvl4pPr marL="99360" indent="-93841">
              <a:tabLst/>
              <a:defRPr/>
            </a:lvl4pPr>
            <a:lvl5pPr marL="99360" indent="-93841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7B946E27-0CD3-C34D-A2F8-E614711BAC5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086600" y="2678401"/>
            <a:ext cx="1597572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99360" indent="-93841">
              <a:tabLst/>
              <a:defRPr/>
            </a:lvl2pPr>
            <a:lvl3pPr marL="99360" indent="-93841">
              <a:tabLst/>
              <a:defRPr/>
            </a:lvl3pPr>
            <a:lvl4pPr marL="99360" indent="-93841">
              <a:tabLst/>
              <a:defRPr/>
            </a:lvl4pPr>
            <a:lvl5pPr marL="99360" indent="-93841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AA015EA6-70CC-9D48-B834-0929D5233353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255549" y="-8850"/>
            <a:ext cx="2359025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99360" indent="-93841">
              <a:tabLst/>
              <a:defRPr/>
            </a:lvl2pPr>
            <a:lvl3pPr marL="99360" indent="-93841">
              <a:tabLst/>
              <a:defRPr/>
            </a:lvl3pPr>
            <a:lvl4pPr marL="99360" indent="-93841">
              <a:tabLst/>
              <a:defRPr/>
            </a:lvl4pPr>
            <a:lvl5pPr marL="99360" indent="-93841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711A20A0-68F5-4F45-850A-783C8C3B05F6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9255549" y="1330351"/>
            <a:ext cx="2359025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99360" indent="-93841">
              <a:tabLst/>
              <a:defRPr/>
            </a:lvl2pPr>
            <a:lvl3pPr marL="99360" indent="-93841">
              <a:tabLst/>
              <a:defRPr/>
            </a:lvl3pPr>
            <a:lvl4pPr marL="99360" indent="-93841">
              <a:tabLst/>
              <a:defRPr/>
            </a:lvl4pPr>
            <a:lvl5pPr marL="99360" indent="-93841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409EA7D2-68E1-564C-A98F-F3125A011DB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9255549" y="2669550"/>
            <a:ext cx="2359025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99360" indent="-93841">
              <a:tabLst/>
              <a:defRPr/>
            </a:lvl2pPr>
            <a:lvl3pPr marL="99360" indent="-93841">
              <a:tabLst/>
              <a:defRPr/>
            </a:lvl3pPr>
            <a:lvl4pPr marL="99360" indent="-93841">
              <a:tabLst/>
              <a:defRPr/>
            </a:lvl4pPr>
            <a:lvl5pPr marL="99360" indent="-93841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AB26EDB-A02F-DA44-BA80-3D0E9EAFE24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4400" y="1441370"/>
            <a:ext cx="6019800" cy="2514600"/>
          </a:xfrm>
          <a:prstGeom prst="rect">
            <a:avLst/>
          </a:prstGeom>
        </p:spPr>
        <p:txBody>
          <a:bodyPr lIns="0" tIns="0" rIns="0" bIns="0"/>
          <a:lstStyle>
            <a:lvl1pPr marL="200101" indent="-193201" algn="l">
              <a:lnSpc>
                <a:spcPct val="90000"/>
              </a:lnSpc>
              <a:spcAft>
                <a:spcPts val="261"/>
              </a:spcAft>
              <a:buFont typeface="+mj-lt"/>
              <a:buAutoNum type="arabicPeriod"/>
              <a:tabLst/>
              <a:defRPr sz="1565" b="0" i="0">
                <a:solidFill>
                  <a:schemeClr val="tx1"/>
                </a:solidFill>
                <a:latin typeface="Effra Light" panose="020B0403020203020204" pitchFamily="34" charset="0"/>
              </a:defRPr>
            </a:lvl1pPr>
            <a:lvl2pPr marL="200101" indent="0" algn="l">
              <a:lnSpc>
                <a:spcPct val="90000"/>
              </a:lnSpc>
              <a:spcBef>
                <a:spcPts val="0"/>
              </a:spcBef>
              <a:spcAft>
                <a:spcPts val="261"/>
              </a:spcAft>
              <a:buFontTx/>
              <a:buNone/>
              <a:tabLst/>
              <a:defRPr sz="1565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499562" indent="-146281" algn="l">
              <a:buFont typeface="System Font Regular"/>
              <a:buChar char="–"/>
              <a:tabLst/>
              <a:defRPr sz="1565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200101" indent="0" algn="l">
              <a:lnSpc>
                <a:spcPct val="90000"/>
              </a:lnSpc>
              <a:spcBef>
                <a:spcPts val="0"/>
              </a:spcBef>
              <a:spcAft>
                <a:spcPts val="261"/>
              </a:spcAft>
              <a:buFontTx/>
              <a:buNone/>
              <a:tabLst/>
              <a:defRPr sz="1565" b="0" i="0">
                <a:solidFill>
                  <a:schemeClr val="tx1"/>
                </a:solidFill>
                <a:latin typeface="Effra Light" panose="020B0403020203020204" pitchFamily="34" charset="0"/>
              </a:defRPr>
            </a:lvl4pPr>
            <a:lvl5pPr marL="200101" indent="0" algn="l">
              <a:lnSpc>
                <a:spcPct val="90000"/>
              </a:lnSpc>
              <a:spcBef>
                <a:spcPts val="0"/>
              </a:spcBef>
              <a:spcAft>
                <a:spcPts val="261"/>
              </a:spcAft>
              <a:buFontTx/>
              <a:buNone/>
              <a:tabLst/>
              <a:defRPr sz="1565" b="0" i="0">
                <a:solidFill>
                  <a:schemeClr val="tx1"/>
                </a:solidFill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/>
              <a:t>Type numbered list here</a:t>
            </a:r>
          </a:p>
          <a:p>
            <a:pPr lvl="0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71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BM Title Slide-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8779F77-AF39-314B-9F82-F4745A0E4A55}"/>
              </a:ext>
            </a:extLst>
          </p:cNvPr>
          <p:cNvSpPr/>
          <p:nvPr userDrawn="1"/>
        </p:nvSpPr>
        <p:spPr>
          <a:xfrm>
            <a:off x="681780" y="666750"/>
            <a:ext cx="8462221" cy="462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74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434EB9-5D6E-2D4B-A3A4-A19A095CAE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9200" y="1081785"/>
            <a:ext cx="6096004" cy="18425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25"/>
              </a:lnSpc>
              <a:defRPr sz="3825" b="1" spc="0" baseline="0">
                <a:solidFill>
                  <a:srgbClr val="A71E2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Place Your Presentation Name Here</a:t>
            </a:r>
          </a:p>
          <a:p>
            <a:pPr lvl="0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0409C6-894C-F641-AA99-CF8ABEC480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9201" y="3072367"/>
            <a:ext cx="7467601" cy="125198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Aft>
                <a:spcPts val="261"/>
              </a:spcAft>
              <a:defRPr sz="1739" b="0" i="0" spc="0">
                <a:solidFill>
                  <a:schemeClr val="tx1">
                    <a:lumMod val="75000"/>
                    <a:lumOff val="25000"/>
                  </a:schemeClr>
                </a:solidFill>
                <a:latin typeface="Effra Medium" panose="020B0603020203020204" pitchFamily="34" charset="0"/>
              </a:defRPr>
            </a:lvl1pPr>
            <a:lvl2pPr marL="0" indent="0">
              <a:lnSpc>
                <a:spcPts val="1391"/>
              </a:lnSpc>
              <a:spcBef>
                <a:spcPts val="0"/>
              </a:spcBef>
              <a:tabLst/>
              <a:defRPr sz="1217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Presenter’s Name Here</a:t>
            </a:r>
          </a:p>
          <a:p>
            <a:pPr lvl="1"/>
            <a:r>
              <a:rPr lang="en-US"/>
              <a:t>Presenter’s Title</a:t>
            </a:r>
          </a:p>
          <a:p>
            <a:pPr lvl="1"/>
            <a:r>
              <a:rPr lang="en-US"/>
              <a:t>Presenter’s Title</a:t>
            </a:r>
          </a:p>
          <a:p>
            <a:pPr lvl="1"/>
            <a:r>
              <a:rPr lang="en-US"/>
              <a:t>Presenter’s Title</a:t>
            </a:r>
          </a:p>
          <a:p>
            <a:pPr lvl="1"/>
            <a:r>
              <a:rPr lang="en-US"/>
              <a:t>Presenter’s Title</a:t>
            </a:r>
          </a:p>
          <a:p>
            <a:pPr lvl="1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445892-9083-7A4E-B23C-D211A4ADE31E}"/>
              </a:ext>
            </a:extLst>
          </p:cNvPr>
          <p:cNvCxnSpPr>
            <a:cxnSpLocks/>
          </p:cNvCxnSpPr>
          <p:nvPr userDrawn="1"/>
        </p:nvCxnSpPr>
        <p:spPr>
          <a:xfrm>
            <a:off x="1219203" y="2914650"/>
            <a:ext cx="6096001" cy="0"/>
          </a:xfrm>
          <a:prstGeom prst="line">
            <a:avLst/>
          </a:prstGeom>
          <a:ln w="38100">
            <a:solidFill>
              <a:srgbClr val="A71E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BB5F9AF-6A84-2D4B-95C6-8ED3F1AD015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-972" y="-762"/>
            <a:ext cx="667512" cy="6675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085F2A-8F87-DB4C-83FE-EC11CC22AE31}"/>
              </a:ext>
            </a:extLst>
          </p:cNvPr>
          <p:cNvSpPr/>
          <p:nvPr userDrawn="1"/>
        </p:nvSpPr>
        <p:spPr>
          <a:xfrm>
            <a:off x="0" y="5026915"/>
            <a:ext cx="9144000" cy="116586"/>
          </a:xfrm>
          <a:prstGeom prst="rect">
            <a:avLst/>
          </a:prstGeom>
          <a:solidFill>
            <a:srgbClr val="A71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74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C6193B-1D2C-B248-B58A-CA1229DAB9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19199" y="4400550"/>
            <a:ext cx="25812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4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pos="65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029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4322F-E818-4945-81B0-6948B2199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27840"/>
            <a:ext cx="8077200" cy="1081861"/>
          </a:xfrm>
        </p:spPr>
        <p:txBody>
          <a:bodyPr anchor="t">
            <a:normAutofit/>
          </a:bodyPr>
          <a:lstStyle>
            <a:lvl1pPr algn="l">
              <a:defRPr sz="312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2-Line Headline</a:t>
            </a:r>
            <a:br>
              <a:rPr lang="en-US"/>
            </a:br>
            <a:r>
              <a:rPr lang="en-US"/>
              <a:t>2-Line Headline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ED1CA7-C5D9-FA4F-A474-9A54BEE09FB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200400" y="4629150"/>
            <a:ext cx="5486400" cy="3282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CD550-90FA-8449-829C-FFDF581533B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686800" y="4476751"/>
            <a:ext cx="304800" cy="666750"/>
          </a:xfrm>
        </p:spPr>
        <p:txBody>
          <a:bodyPr/>
          <a:lstStyle>
            <a:lvl1pPr>
              <a:defRPr sz="869"/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869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29B8B9-9324-294D-8B61-720472168CE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14400" y="1428750"/>
            <a:ext cx="7772400" cy="302895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pPr lvl="0"/>
            <a:r>
              <a:rPr lang="en-US"/>
              <a:t>Drag picture to placeholder or click icon to add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B3B5ACB-24EA-BF4B-9D1D-15016C4127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29200" y="4095750"/>
            <a:ext cx="3657600" cy="32826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86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Credit line here 10 pt. or smaller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01E036E-99E1-824C-96A1-D4F0EF84F6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4096295"/>
            <a:ext cx="3581400" cy="328264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86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Credit line here 10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176044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3453527-15AB-44C9-A486-0FD32185E5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161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8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96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9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92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90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86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84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A397AE2-CCD4-43EB-86DD-7956168D6BA2}" type="datetimeFigureOut">
              <a:rPr lang="en-US"/>
              <a:pPr>
                <a:defRPr/>
              </a:pPr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0CE49D8E-0077-4E9E-9ECB-E80B8A1508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, Number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869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86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67148"/>
            <a:ext cx="5486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4095750"/>
            <a:ext cx="7772400" cy="32826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86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Credit line here 10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333959"/>
            <a:ext cx="7769772" cy="1018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129"/>
              </a:lnSpc>
              <a:defRPr sz="3129" b="1" i="0">
                <a:solidFill>
                  <a:schemeClr val="tx1"/>
                </a:solidFill>
                <a:latin typeface="Effra" panose="020B0603020203020204" pitchFamily="34" charset="0"/>
              </a:defRPr>
            </a:lvl1pPr>
            <a:lvl2pPr marL="6900" indent="0">
              <a:lnSpc>
                <a:spcPts val="3129"/>
              </a:lnSpc>
              <a:spcBef>
                <a:spcPts val="0"/>
              </a:spcBef>
              <a:buFontTx/>
              <a:buNone/>
              <a:tabLst/>
              <a:defRPr sz="3129" b="1"/>
            </a:lvl2pPr>
            <a:lvl3pPr marL="6900" indent="0">
              <a:lnSpc>
                <a:spcPts val="3129"/>
              </a:lnSpc>
              <a:spcBef>
                <a:spcPts val="0"/>
              </a:spcBef>
              <a:buFontTx/>
              <a:buNone/>
              <a:tabLst/>
              <a:defRPr sz="3129" b="1"/>
            </a:lvl3pPr>
            <a:lvl4pPr marL="6900" indent="0">
              <a:lnSpc>
                <a:spcPts val="3129"/>
              </a:lnSpc>
              <a:spcBef>
                <a:spcPts val="0"/>
              </a:spcBef>
              <a:buFontTx/>
              <a:buNone/>
              <a:tabLst/>
              <a:defRPr sz="3129" b="1"/>
            </a:lvl4pPr>
            <a:lvl5pPr marL="6900" indent="0">
              <a:lnSpc>
                <a:spcPts val="3129"/>
              </a:lnSpc>
              <a:spcBef>
                <a:spcPts val="0"/>
              </a:spcBef>
              <a:buFontTx/>
              <a:buNone/>
              <a:tabLst/>
              <a:defRPr sz="3129" b="1"/>
            </a:lvl5pPr>
          </a:lstStyle>
          <a:p>
            <a:pPr lvl="0"/>
            <a:r>
              <a:rPr lang="en-US"/>
              <a:t>2-Line Headline Here</a:t>
            </a:r>
          </a:p>
          <a:p>
            <a:pPr lvl="0"/>
            <a:r>
              <a:rPr lang="en-US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5DD907BE-87DE-F74A-913A-139C25AB0B41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7086600" y="1"/>
            <a:ext cx="1597572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99360" indent="-93841">
              <a:tabLst/>
              <a:defRPr/>
            </a:lvl2pPr>
            <a:lvl3pPr marL="99360" indent="-93841">
              <a:tabLst/>
              <a:defRPr/>
            </a:lvl3pPr>
            <a:lvl4pPr marL="99360" indent="-93841">
              <a:tabLst/>
              <a:defRPr/>
            </a:lvl4pPr>
            <a:lvl5pPr marL="99360" indent="-93841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2D852887-F9D8-3A49-9065-57D64E81D246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086600" y="1339201"/>
            <a:ext cx="1597572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99360" indent="-93841">
              <a:tabLst/>
              <a:defRPr/>
            </a:lvl2pPr>
            <a:lvl3pPr marL="99360" indent="-93841">
              <a:tabLst/>
              <a:defRPr/>
            </a:lvl3pPr>
            <a:lvl4pPr marL="99360" indent="-93841">
              <a:tabLst/>
              <a:defRPr/>
            </a:lvl4pPr>
            <a:lvl5pPr marL="99360" indent="-93841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7B946E27-0CD3-C34D-A2F8-E614711BAC5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086600" y="2678401"/>
            <a:ext cx="1597572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99360" indent="-93841">
              <a:tabLst/>
              <a:defRPr/>
            </a:lvl2pPr>
            <a:lvl3pPr marL="99360" indent="-93841">
              <a:tabLst/>
              <a:defRPr/>
            </a:lvl3pPr>
            <a:lvl4pPr marL="99360" indent="-93841">
              <a:tabLst/>
              <a:defRPr/>
            </a:lvl4pPr>
            <a:lvl5pPr marL="99360" indent="-93841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AA015EA6-70CC-9D48-B834-0929D5233353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255549" y="-8850"/>
            <a:ext cx="2359025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99360" indent="-93841">
              <a:tabLst/>
              <a:defRPr/>
            </a:lvl2pPr>
            <a:lvl3pPr marL="99360" indent="-93841">
              <a:tabLst/>
              <a:defRPr/>
            </a:lvl3pPr>
            <a:lvl4pPr marL="99360" indent="-93841">
              <a:tabLst/>
              <a:defRPr/>
            </a:lvl4pPr>
            <a:lvl5pPr marL="99360" indent="-93841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711A20A0-68F5-4F45-850A-783C8C3B05F6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9255549" y="1330351"/>
            <a:ext cx="2359025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99360" indent="-93841">
              <a:tabLst/>
              <a:defRPr/>
            </a:lvl2pPr>
            <a:lvl3pPr marL="99360" indent="-93841">
              <a:tabLst/>
              <a:defRPr/>
            </a:lvl3pPr>
            <a:lvl4pPr marL="99360" indent="-93841">
              <a:tabLst/>
              <a:defRPr/>
            </a:lvl4pPr>
            <a:lvl5pPr marL="99360" indent="-93841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409EA7D2-68E1-564C-A98F-F3125A011DB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9255549" y="2669550"/>
            <a:ext cx="2359025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99360" indent="-93841">
              <a:tabLst/>
              <a:defRPr/>
            </a:lvl2pPr>
            <a:lvl3pPr marL="99360" indent="-93841">
              <a:tabLst/>
              <a:defRPr/>
            </a:lvl3pPr>
            <a:lvl4pPr marL="99360" indent="-93841">
              <a:tabLst/>
              <a:defRPr/>
            </a:lvl4pPr>
            <a:lvl5pPr marL="99360" indent="-93841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AB26EDB-A02F-DA44-BA80-3D0E9EAFE24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4400" y="1441370"/>
            <a:ext cx="6019800" cy="2514600"/>
          </a:xfrm>
          <a:prstGeom prst="rect">
            <a:avLst/>
          </a:prstGeom>
        </p:spPr>
        <p:txBody>
          <a:bodyPr lIns="0" tIns="0" rIns="0" bIns="0"/>
          <a:lstStyle>
            <a:lvl1pPr marL="200101" indent="-193201" algn="l">
              <a:lnSpc>
                <a:spcPct val="90000"/>
              </a:lnSpc>
              <a:spcAft>
                <a:spcPts val="261"/>
              </a:spcAft>
              <a:buFont typeface="+mj-lt"/>
              <a:buAutoNum type="arabicPeriod"/>
              <a:tabLst/>
              <a:defRPr sz="1565" b="0" i="0">
                <a:solidFill>
                  <a:schemeClr val="tx1"/>
                </a:solidFill>
                <a:latin typeface="Effra Light" panose="020B0403020203020204" pitchFamily="34" charset="0"/>
              </a:defRPr>
            </a:lvl1pPr>
            <a:lvl2pPr marL="200101" indent="0" algn="l">
              <a:lnSpc>
                <a:spcPct val="90000"/>
              </a:lnSpc>
              <a:spcBef>
                <a:spcPts val="0"/>
              </a:spcBef>
              <a:spcAft>
                <a:spcPts val="261"/>
              </a:spcAft>
              <a:buFontTx/>
              <a:buNone/>
              <a:tabLst/>
              <a:defRPr sz="1565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499562" indent="-146281" algn="l">
              <a:buFont typeface="System Font Regular"/>
              <a:buChar char="–"/>
              <a:tabLst/>
              <a:defRPr sz="1565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200101" indent="0" algn="l">
              <a:lnSpc>
                <a:spcPct val="90000"/>
              </a:lnSpc>
              <a:spcBef>
                <a:spcPts val="0"/>
              </a:spcBef>
              <a:spcAft>
                <a:spcPts val="261"/>
              </a:spcAft>
              <a:buFontTx/>
              <a:buNone/>
              <a:tabLst/>
              <a:defRPr sz="1565" b="0" i="0">
                <a:solidFill>
                  <a:schemeClr val="tx1"/>
                </a:solidFill>
                <a:latin typeface="Effra Light" panose="020B0403020203020204" pitchFamily="34" charset="0"/>
              </a:defRPr>
            </a:lvl4pPr>
            <a:lvl5pPr marL="200101" indent="0" algn="l">
              <a:lnSpc>
                <a:spcPct val="90000"/>
              </a:lnSpc>
              <a:spcBef>
                <a:spcPts val="0"/>
              </a:spcBef>
              <a:spcAft>
                <a:spcPts val="261"/>
              </a:spcAft>
              <a:buFontTx/>
              <a:buNone/>
              <a:tabLst/>
              <a:defRPr sz="1565" b="0" i="0">
                <a:solidFill>
                  <a:schemeClr val="tx1"/>
                </a:solidFill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/>
              <a:t>Type numbered list here</a:t>
            </a:r>
          </a:p>
          <a:p>
            <a:pPr lvl="0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481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BM Title Slide-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8779F77-AF39-314B-9F82-F4745A0E4A55}"/>
              </a:ext>
            </a:extLst>
          </p:cNvPr>
          <p:cNvSpPr/>
          <p:nvPr userDrawn="1"/>
        </p:nvSpPr>
        <p:spPr>
          <a:xfrm>
            <a:off x="681780" y="666750"/>
            <a:ext cx="8462221" cy="462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74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434EB9-5D6E-2D4B-A3A4-A19A095CAE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9200" y="1081785"/>
            <a:ext cx="6096004" cy="18425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25"/>
              </a:lnSpc>
              <a:defRPr sz="3825" b="1" spc="0" baseline="0">
                <a:solidFill>
                  <a:srgbClr val="A71E2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Place Your Presentation Name Here</a:t>
            </a:r>
          </a:p>
          <a:p>
            <a:pPr lvl="0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0409C6-894C-F641-AA99-CF8ABEC480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9201" y="3072367"/>
            <a:ext cx="7467601" cy="125198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Aft>
                <a:spcPts val="261"/>
              </a:spcAft>
              <a:defRPr sz="1739" b="0" i="0" spc="0">
                <a:solidFill>
                  <a:schemeClr val="tx1">
                    <a:lumMod val="75000"/>
                    <a:lumOff val="25000"/>
                  </a:schemeClr>
                </a:solidFill>
                <a:latin typeface="Effra Medium" panose="020B0603020203020204" pitchFamily="34" charset="0"/>
              </a:defRPr>
            </a:lvl1pPr>
            <a:lvl2pPr marL="0" indent="0">
              <a:lnSpc>
                <a:spcPts val="1391"/>
              </a:lnSpc>
              <a:spcBef>
                <a:spcPts val="0"/>
              </a:spcBef>
              <a:tabLst/>
              <a:defRPr sz="1217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Presenter’s Name Here</a:t>
            </a:r>
          </a:p>
          <a:p>
            <a:pPr lvl="1"/>
            <a:r>
              <a:rPr lang="en-US"/>
              <a:t>Presenter’s Title</a:t>
            </a:r>
          </a:p>
          <a:p>
            <a:pPr lvl="1"/>
            <a:r>
              <a:rPr lang="en-US"/>
              <a:t>Presenter’s Title</a:t>
            </a:r>
          </a:p>
          <a:p>
            <a:pPr lvl="1"/>
            <a:r>
              <a:rPr lang="en-US"/>
              <a:t>Presenter’s Title</a:t>
            </a:r>
          </a:p>
          <a:p>
            <a:pPr lvl="1"/>
            <a:r>
              <a:rPr lang="en-US"/>
              <a:t>Presenter’s Title</a:t>
            </a:r>
          </a:p>
          <a:p>
            <a:pPr lvl="1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445892-9083-7A4E-B23C-D211A4ADE31E}"/>
              </a:ext>
            </a:extLst>
          </p:cNvPr>
          <p:cNvCxnSpPr>
            <a:cxnSpLocks/>
          </p:cNvCxnSpPr>
          <p:nvPr userDrawn="1"/>
        </p:nvCxnSpPr>
        <p:spPr>
          <a:xfrm>
            <a:off x="1219203" y="2914650"/>
            <a:ext cx="6096001" cy="0"/>
          </a:xfrm>
          <a:prstGeom prst="line">
            <a:avLst/>
          </a:prstGeom>
          <a:ln w="38100">
            <a:solidFill>
              <a:srgbClr val="A71E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BB5F9AF-6A84-2D4B-95C6-8ED3F1AD015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-972" y="-762"/>
            <a:ext cx="667512" cy="6675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085F2A-8F87-DB4C-83FE-EC11CC22AE31}"/>
              </a:ext>
            </a:extLst>
          </p:cNvPr>
          <p:cNvSpPr/>
          <p:nvPr userDrawn="1"/>
        </p:nvSpPr>
        <p:spPr>
          <a:xfrm>
            <a:off x="0" y="5026915"/>
            <a:ext cx="9144000" cy="116586"/>
          </a:xfrm>
          <a:prstGeom prst="rect">
            <a:avLst/>
          </a:prstGeom>
          <a:solidFill>
            <a:srgbClr val="A71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74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C6193B-1D2C-B248-B58A-CA1229DAB9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19199" y="4400550"/>
            <a:ext cx="25812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9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pos="65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egory Slide - ALL C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CD39E2-285B-8D41-A2F0-E85E70BC7DA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71E23"/>
          </a:solidFill>
          <a:ln>
            <a:solidFill>
              <a:srgbClr val="A71E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434EB9-5D6E-2D4B-A3A4-A19A095CAE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9200" y="1135380"/>
            <a:ext cx="6858000" cy="372237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>
              <a:lnSpc>
                <a:spcPts val="4400"/>
              </a:lnSpc>
              <a:defRPr sz="4400" b="1" spc="0" baseline="0">
                <a:solidFill>
                  <a:schemeClr val="bg1"/>
                </a:solidFill>
                <a:latin typeface="Effra" panose="020B0603020203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THIS IS A TOPIC / </a:t>
            </a:r>
            <a:br>
              <a:rPr lang="en-US"/>
            </a:br>
            <a:r>
              <a:rPr lang="en-US"/>
              <a:t>CATEGORY SLIDE. TYPE IN ALL CAPS, EFFRA BOLD, 44 POINT SIZE.</a:t>
            </a:r>
          </a:p>
        </p:txBody>
      </p:sp>
    </p:spTree>
    <p:extLst>
      <p:ext uri="{BB962C8B-B14F-4D97-AF65-F5344CB8AC3E}">
        <p14:creationId xmlns:p14="http://schemas.microsoft.com/office/powerpoint/2010/main" val="59496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pos="768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CB590-FF79-3E08-F1F5-425A40FD0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D5070-5B3D-DFE6-2205-F922AC7806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369220"/>
            <a:ext cx="3886200" cy="326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889948-7AE5-2800-FAEC-31E3C2A6E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369220"/>
            <a:ext cx="3886200" cy="326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2C3AD-986D-C46B-FF68-E7961A47E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EA67-015C-4722-8F11-FA187C3027F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BD827-A33A-1C3E-C163-CF3F46870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C096E5-3381-E41B-646B-86974AC6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4302-AC2F-421D-8942-A1EE1C44D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7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3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6" indent="0" algn="ctr">
              <a:buNone/>
              <a:defRPr sz="1500"/>
            </a:lvl2pPr>
            <a:lvl3pPr marL="685751" indent="0" algn="ctr">
              <a:buNone/>
              <a:defRPr sz="1350"/>
            </a:lvl3pPr>
            <a:lvl4pPr marL="1028626" indent="0" algn="ctr">
              <a:buNone/>
              <a:defRPr sz="1200"/>
            </a:lvl4pPr>
            <a:lvl5pPr marL="1371501" indent="0" algn="ctr">
              <a:buNone/>
              <a:defRPr sz="1200"/>
            </a:lvl5pPr>
            <a:lvl6pPr marL="1714377" indent="0" algn="ctr">
              <a:buNone/>
              <a:defRPr sz="1200"/>
            </a:lvl6pPr>
            <a:lvl7pPr marL="2057252" indent="0" algn="ctr">
              <a:buNone/>
              <a:defRPr sz="1200"/>
            </a:lvl7pPr>
            <a:lvl8pPr marL="2400127" indent="0" algn="ctr">
              <a:buNone/>
              <a:defRPr sz="1200"/>
            </a:lvl8pPr>
            <a:lvl9pPr marL="274300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C5C6-A40F-4ED3-AFCA-534CC177BC4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36C7-0AFA-4A69-BA69-7588E112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5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C5C6-A40F-4ED3-AFCA-534CC177BC4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36C7-0AFA-4A69-BA69-7588E112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0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0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C5C6-A40F-4ED3-AFCA-534CC177BC4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36C7-0AFA-4A69-BA69-7588E112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9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20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20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C5C6-A40F-4ED3-AFCA-534CC177BC4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36C7-0AFA-4A69-BA69-7588E112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1" indent="0">
              <a:buNone/>
              <a:defRPr sz="1350" b="1"/>
            </a:lvl3pPr>
            <a:lvl4pPr marL="1028626" indent="0">
              <a:buNone/>
              <a:defRPr sz="1200" b="1"/>
            </a:lvl4pPr>
            <a:lvl5pPr marL="1371501" indent="0">
              <a:buNone/>
              <a:defRPr sz="1200" b="1"/>
            </a:lvl5pPr>
            <a:lvl6pPr marL="1714377" indent="0">
              <a:buNone/>
              <a:defRPr sz="1200" b="1"/>
            </a:lvl6pPr>
            <a:lvl7pPr marL="2057252" indent="0">
              <a:buNone/>
              <a:defRPr sz="1200" b="1"/>
            </a:lvl7pPr>
            <a:lvl8pPr marL="2400127" indent="0">
              <a:buNone/>
              <a:defRPr sz="1200" b="1"/>
            </a:lvl8pPr>
            <a:lvl9pPr marL="274300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1" indent="0">
              <a:buNone/>
              <a:defRPr sz="1350" b="1"/>
            </a:lvl3pPr>
            <a:lvl4pPr marL="1028626" indent="0">
              <a:buNone/>
              <a:defRPr sz="1200" b="1"/>
            </a:lvl4pPr>
            <a:lvl5pPr marL="1371501" indent="0">
              <a:buNone/>
              <a:defRPr sz="1200" b="1"/>
            </a:lvl5pPr>
            <a:lvl6pPr marL="1714377" indent="0">
              <a:buNone/>
              <a:defRPr sz="1200" b="1"/>
            </a:lvl6pPr>
            <a:lvl7pPr marL="2057252" indent="0">
              <a:buNone/>
              <a:defRPr sz="1200" b="1"/>
            </a:lvl7pPr>
            <a:lvl8pPr marL="2400127" indent="0">
              <a:buNone/>
              <a:defRPr sz="1200" b="1"/>
            </a:lvl8pPr>
            <a:lvl9pPr marL="274300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C5C6-A40F-4ED3-AFCA-534CC177BC4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36C7-0AFA-4A69-BA69-7588E112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2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C5C6-A40F-4ED3-AFCA-534CC177BC4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36C7-0AFA-4A69-BA69-7588E112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0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C5C6-A40F-4ED3-AFCA-534CC177BC4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36C7-0AFA-4A69-BA69-7588E112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3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740570"/>
            <a:ext cx="4629151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1" indent="0">
              <a:buNone/>
              <a:defRPr sz="900"/>
            </a:lvl3pPr>
            <a:lvl4pPr marL="1028626" indent="0">
              <a:buNone/>
              <a:defRPr sz="750"/>
            </a:lvl4pPr>
            <a:lvl5pPr marL="1371501" indent="0">
              <a:buNone/>
              <a:defRPr sz="750"/>
            </a:lvl5pPr>
            <a:lvl6pPr marL="1714377" indent="0">
              <a:buNone/>
              <a:defRPr sz="750"/>
            </a:lvl6pPr>
            <a:lvl7pPr marL="2057252" indent="0">
              <a:buNone/>
              <a:defRPr sz="750"/>
            </a:lvl7pPr>
            <a:lvl8pPr marL="2400127" indent="0">
              <a:buNone/>
              <a:defRPr sz="750"/>
            </a:lvl8pPr>
            <a:lvl9pPr marL="274300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C5C6-A40F-4ED3-AFCA-534CC177BC4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36C7-0AFA-4A69-BA69-7588E112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9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740570"/>
            <a:ext cx="4629151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6" indent="0">
              <a:buNone/>
              <a:defRPr sz="2100"/>
            </a:lvl2pPr>
            <a:lvl3pPr marL="685751" indent="0">
              <a:buNone/>
              <a:defRPr sz="1800"/>
            </a:lvl3pPr>
            <a:lvl4pPr marL="1028626" indent="0">
              <a:buNone/>
              <a:defRPr sz="1500"/>
            </a:lvl4pPr>
            <a:lvl5pPr marL="1371501" indent="0">
              <a:buNone/>
              <a:defRPr sz="1500"/>
            </a:lvl5pPr>
            <a:lvl6pPr marL="1714377" indent="0">
              <a:buNone/>
              <a:defRPr sz="1500"/>
            </a:lvl6pPr>
            <a:lvl7pPr marL="2057252" indent="0">
              <a:buNone/>
              <a:defRPr sz="1500"/>
            </a:lvl7pPr>
            <a:lvl8pPr marL="2400127" indent="0">
              <a:buNone/>
              <a:defRPr sz="1500"/>
            </a:lvl8pPr>
            <a:lvl9pPr marL="2743002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1" indent="0">
              <a:buNone/>
              <a:defRPr sz="900"/>
            </a:lvl3pPr>
            <a:lvl4pPr marL="1028626" indent="0">
              <a:buNone/>
              <a:defRPr sz="750"/>
            </a:lvl4pPr>
            <a:lvl5pPr marL="1371501" indent="0">
              <a:buNone/>
              <a:defRPr sz="750"/>
            </a:lvl5pPr>
            <a:lvl6pPr marL="1714377" indent="0">
              <a:buNone/>
              <a:defRPr sz="750"/>
            </a:lvl6pPr>
            <a:lvl7pPr marL="2057252" indent="0">
              <a:buNone/>
              <a:defRPr sz="750"/>
            </a:lvl7pPr>
            <a:lvl8pPr marL="2400127" indent="0">
              <a:buNone/>
              <a:defRPr sz="750"/>
            </a:lvl8pPr>
            <a:lvl9pPr marL="274300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C5C6-A40F-4ED3-AFCA-534CC177BC4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36C7-0AFA-4A69-BA69-7588E112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5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s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69511F-C066-8140-8352-80E189325B30}"/>
              </a:ext>
            </a:extLst>
          </p:cNvPr>
          <p:cNvSpPr/>
          <p:nvPr userDrawn="1"/>
        </p:nvSpPr>
        <p:spPr>
          <a:xfrm>
            <a:off x="914400" y="1428300"/>
            <a:ext cx="7769772" cy="2438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67148"/>
            <a:ext cx="5486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399" y="333958"/>
            <a:ext cx="7769773" cy="1018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600"/>
              </a:lnSpc>
              <a:defRPr sz="3600" b="1" i="0">
                <a:solidFill>
                  <a:schemeClr val="tx1"/>
                </a:solidFill>
                <a:latin typeface="Effra" panose="020B0603020203020204" pitchFamily="34" charset="0"/>
              </a:defRPr>
            </a:lvl1pPr>
            <a:lvl2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2pPr>
            <a:lvl3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3pPr>
            <a:lvl4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4pPr>
            <a:lvl5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5pPr>
          </a:lstStyle>
          <a:p>
            <a:pPr lvl="0"/>
            <a:r>
              <a:rPr lang="en-US"/>
              <a:t>2-Line Headline Here</a:t>
            </a:r>
          </a:p>
          <a:p>
            <a:pPr lvl="0"/>
            <a:r>
              <a:rPr lang="en-US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400" y="2266950"/>
            <a:ext cx="7772400" cy="1676400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defRPr sz="1800" b="0" i="0">
                <a:solidFill>
                  <a:srgbClr val="A71E23"/>
                </a:solidFill>
                <a:latin typeface="Effra Medium" panose="020B0603020203020204" pitchFamily="34" charset="0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6350" indent="-6350">
              <a:lnSpc>
                <a:spcPct val="90000"/>
              </a:lnSpc>
              <a:spcBef>
                <a:spcPts val="300"/>
              </a:spcBef>
              <a:spcAft>
                <a:spcPts val="900"/>
              </a:spcAft>
              <a:buFontTx/>
              <a:buNone/>
              <a:tabLst/>
              <a:defRPr sz="1800" b="0" i="0">
                <a:solidFill>
                  <a:schemeClr val="tx1"/>
                </a:solidFill>
                <a:latin typeface="Effra Medium" panose="020B0603020203020204" pitchFamily="34" charset="0"/>
              </a:defRPr>
            </a:lvl3pPr>
            <a:lvl4pPr marL="6350" indent="-6350">
              <a:lnSpc>
                <a:spcPct val="90000"/>
              </a:lnSpc>
              <a:spcBef>
                <a:spcPts val="300"/>
              </a:spcBef>
              <a:buFontTx/>
              <a:buNone/>
              <a:tabLst/>
              <a:defRPr sz="1800" b="0" i="0">
                <a:solidFill>
                  <a:schemeClr val="tx1"/>
                </a:solidFill>
                <a:latin typeface="Effra Medium" panose="020B0603020203020204" pitchFamily="34" charset="0"/>
              </a:defRPr>
            </a:lvl4pPr>
            <a:lvl5pPr marL="6350" indent="-6350">
              <a:lnSpc>
                <a:spcPct val="90000"/>
              </a:lnSpc>
              <a:spcBef>
                <a:spcPts val="300"/>
              </a:spcBef>
              <a:buFontTx/>
              <a:buNone/>
              <a:tabLst/>
              <a:defRPr sz="1800" b="0" i="0">
                <a:solidFill>
                  <a:schemeClr val="tx1"/>
                </a:solidFill>
                <a:latin typeface="Effra Medium" panose="020B0603020203020204" pitchFamily="34" charset="0"/>
              </a:defRPr>
            </a:lvl5pPr>
          </a:lstStyle>
          <a:p>
            <a:pPr lvl="0"/>
            <a:r>
              <a:rPr lang="en-US"/>
              <a:t>Center red text here. Use ”Shift return” within paragraph, “return” to make paragraph two.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4484A675-B9D3-A942-944A-A66AEAA9A27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9377400" y="1428300"/>
            <a:ext cx="2359025" cy="11944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377400" y="2685600"/>
            <a:ext cx="2359025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32791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C5C6-A40F-4ED3-AFCA-534CC177BC4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36C7-0AFA-4A69-BA69-7588E112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0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C5C6-A40F-4ED3-AFCA-534CC177BC4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36C7-0AFA-4A69-BA69-7588E112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3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B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143001"/>
            <a:ext cx="8229600" cy="2990851"/>
          </a:xfrm>
        </p:spPr>
        <p:txBody>
          <a:bodyPr tIns="0" rIns="0" bIns="0" anchor="ctr"/>
          <a:lstStyle>
            <a:lvl1pPr algn="ctr">
              <a:buFontTx/>
              <a:buNone/>
              <a:defRPr sz="2869">
                <a:solidFill>
                  <a:schemeClr val="tx1"/>
                </a:solidFill>
              </a:defRPr>
            </a:lvl1pPr>
            <a:lvl2pPr marL="149037" indent="-149037" algn="ctr">
              <a:buClr>
                <a:srgbClr val="C03137"/>
              </a:buClr>
              <a:buFontTx/>
              <a:buNone/>
              <a:defRPr sz="1565"/>
            </a:lvl2pPr>
            <a:lvl3pPr marL="299110" indent="-150072" algn="ctr">
              <a:buFontTx/>
              <a:buNone/>
              <a:defRPr/>
            </a:lvl3pPr>
            <a:lvl4pPr marL="299110" indent="-150072" algn="ctr">
              <a:buFontTx/>
              <a:buNone/>
              <a:defRPr/>
            </a:lvl4pPr>
            <a:lvl5pPr marL="299110" indent="-150072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4779245"/>
            <a:ext cx="9144000" cy="35242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304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596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, Number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869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86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67148"/>
            <a:ext cx="5486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4095750"/>
            <a:ext cx="7772400" cy="32826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86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Credit line here 10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333959"/>
            <a:ext cx="7769772" cy="1018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129"/>
              </a:lnSpc>
              <a:defRPr sz="3129" b="1" i="0">
                <a:solidFill>
                  <a:schemeClr val="tx1"/>
                </a:solidFill>
                <a:latin typeface="Effra" panose="020B0603020203020204" pitchFamily="34" charset="0"/>
              </a:defRPr>
            </a:lvl1pPr>
            <a:lvl2pPr marL="6900" indent="0">
              <a:lnSpc>
                <a:spcPts val="3129"/>
              </a:lnSpc>
              <a:spcBef>
                <a:spcPts val="0"/>
              </a:spcBef>
              <a:buFontTx/>
              <a:buNone/>
              <a:tabLst/>
              <a:defRPr sz="3129" b="1"/>
            </a:lvl2pPr>
            <a:lvl3pPr marL="6900" indent="0">
              <a:lnSpc>
                <a:spcPts val="3129"/>
              </a:lnSpc>
              <a:spcBef>
                <a:spcPts val="0"/>
              </a:spcBef>
              <a:buFontTx/>
              <a:buNone/>
              <a:tabLst/>
              <a:defRPr sz="3129" b="1"/>
            </a:lvl3pPr>
            <a:lvl4pPr marL="6900" indent="0">
              <a:lnSpc>
                <a:spcPts val="3129"/>
              </a:lnSpc>
              <a:spcBef>
                <a:spcPts val="0"/>
              </a:spcBef>
              <a:buFontTx/>
              <a:buNone/>
              <a:tabLst/>
              <a:defRPr sz="3129" b="1"/>
            </a:lvl4pPr>
            <a:lvl5pPr marL="6900" indent="0">
              <a:lnSpc>
                <a:spcPts val="3129"/>
              </a:lnSpc>
              <a:spcBef>
                <a:spcPts val="0"/>
              </a:spcBef>
              <a:buFontTx/>
              <a:buNone/>
              <a:tabLst/>
              <a:defRPr sz="3129" b="1"/>
            </a:lvl5pPr>
          </a:lstStyle>
          <a:p>
            <a:pPr lvl="0"/>
            <a:r>
              <a:rPr lang="en-US"/>
              <a:t>2-Line Headline Here</a:t>
            </a:r>
          </a:p>
          <a:p>
            <a:pPr lvl="0"/>
            <a:r>
              <a:rPr lang="en-US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5DD907BE-87DE-F74A-913A-139C25AB0B41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7086600" y="1"/>
            <a:ext cx="1597572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99360" indent="-93841">
              <a:tabLst/>
              <a:defRPr/>
            </a:lvl2pPr>
            <a:lvl3pPr marL="99360" indent="-93841">
              <a:tabLst/>
              <a:defRPr/>
            </a:lvl3pPr>
            <a:lvl4pPr marL="99360" indent="-93841">
              <a:tabLst/>
              <a:defRPr/>
            </a:lvl4pPr>
            <a:lvl5pPr marL="99360" indent="-93841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2D852887-F9D8-3A49-9065-57D64E81D246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086600" y="1339201"/>
            <a:ext cx="1597572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99360" indent="-93841">
              <a:tabLst/>
              <a:defRPr/>
            </a:lvl2pPr>
            <a:lvl3pPr marL="99360" indent="-93841">
              <a:tabLst/>
              <a:defRPr/>
            </a:lvl3pPr>
            <a:lvl4pPr marL="99360" indent="-93841">
              <a:tabLst/>
              <a:defRPr/>
            </a:lvl4pPr>
            <a:lvl5pPr marL="99360" indent="-93841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7B946E27-0CD3-C34D-A2F8-E614711BAC5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086600" y="2678401"/>
            <a:ext cx="1597572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99360" indent="-93841">
              <a:tabLst/>
              <a:defRPr/>
            </a:lvl2pPr>
            <a:lvl3pPr marL="99360" indent="-93841">
              <a:tabLst/>
              <a:defRPr/>
            </a:lvl3pPr>
            <a:lvl4pPr marL="99360" indent="-93841">
              <a:tabLst/>
              <a:defRPr/>
            </a:lvl4pPr>
            <a:lvl5pPr marL="99360" indent="-93841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AA015EA6-70CC-9D48-B834-0929D5233353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255549" y="-8850"/>
            <a:ext cx="2359025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99360" indent="-93841">
              <a:tabLst/>
              <a:defRPr/>
            </a:lvl2pPr>
            <a:lvl3pPr marL="99360" indent="-93841">
              <a:tabLst/>
              <a:defRPr/>
            </a:lvl3pPr>
            <a:lvl4pPr marL="99360" indent="-93841">
              <a:tabLst/>
              <a:defRPr/>
            </a:lvl4pPr>
            <a:lvl5pPr marL="99360" indent="-93841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711A20A0-68F5-4F45-850A-783C8C3B05F6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9255549" y="1330351"/>
            <a:ext cx="2359025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99360" indent="-93841">
              <a:tabLst/>
              <a:defRPr/>
            </a:lvl2pPr>
            <a:lvl3pPr marL="99360" indent="-93841">
              <a:tabLst/>
              <a:defRPr/>
            </a:lvl3pPr>
            <a:lvl4pPr marL="99360" indent="-93841">
              <a:tabLst/>
              <a:defRPr/>
            </a:lvl4pPr>
            <a:lvl5pPr marL="99360" indent="-93841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409EA7D2-68E1-564C-A98F-F3125A011DB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9255549" y="2669550"/>
            <a:ext cx="2359025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99360" indent="-93841">
              <a:tabLst/>
              <a:defRPr/>
            </a:lvl2pPr>
            <a:lvl3pPr marL="99360" indent="-93841">
              <a:tabLst/>
              <a:defRPr/>
            </a:lvl3pPr>
            <a:lvl4pPr marL="99360" indent="-93841">
              <a:tabLst/>
              <a:defRPr/>
            </a:lvl4pPr>
            <a:lvl5pPr marL="99360" indent="-93841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AB26EDB-A02F-DA44-BA80-3D0E9EAFE24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4400" y="1441370"/>
            <a:ext cx="6019800" cy="2514600"/>
          </a:xfrm>
          <a:prstGeom prst="rect">
            <a:avLst/>
          </a:prstGeom>
        </p:spPr>
        <p:txBody>
          <a:bodyPr lIns="0" tIns="0" rIns="0" bIns="0"/>
          <a:lstStyle>
            <a:lvl1pPr marL="200101" indent="-193201" algn="l">
              <a:lnSpc>
                <a:spcPct val="90000"/>
              </a:lnSpc>
              <a:spcAft>
                <a:spcPts val="261"/>
              </a:spcAft>
              <a:buFont typeface="+mj-lt"/>
              <a:buAutoNum type="arabicPeriod"/>
              <a:tabLst/>
              <a:defRPr sz="1565" b="0" i="0">
                <a:solidFill>
                  <a:schemeClr val="tx1"/>
                </a:solidFill>
                <a:latin typeface="Effra Light" panose="020B0403020203020204" pitchFamily="34" charset="0"/>
              </a:defRPr>
            </a:lvl1pPr>
            <a:lvl2pPr marL="200101" indent="0" algn="l">
              <a:lnSpc>
                <a:spcPct val="90000"/>
              </a:lnSpc>
              <a:spcBef>
                <a:spcPts val="0"/>
              </a:spcBef>
              <a:spcAft>
                <a:spcPts val="261"/>
              </a:spcAft>
              <a:buFontTx/>
              <a:buNone/>
              <a:tabLst/>
              <a:defRPr sz="1565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499562" indent="-146281" algn="l">
              <a:buFont typeface="System Font Regular"/>
              <a:buChar char="–"/>
              <a:tabLst/>
              <a:defRPr sz="1565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200101" indent="0" algn="l">
              <a:lnSpc>
                <a:spcPct val="90000"/>
              </a:lnSpc>
              <a:spcBef>
                <a:spcPts val="0"/>
              </a:spcBef>
              <a:spcAft>
                <a:spcPts val="261"/>
              </a:spcAft>
              <a:buFontTx/>
              <a:buNone/>
              <a:tabLst/>
              <a:defRPr sz="1565" b="0" i="0">
                <a:solidFill>
                  <a:schemeClr val="tx1"/>
                </a:solidFill>
                <a:latin typeface="Effra Light" panose="020B0403020203020204" pitchFamily="34" charset="0"/>
              </a:defRPr>
            </a:lvl4pPr>
            <a:lvl5pPr marL="200101" indent="0" algn="l">
              <a:lnSpc>
                <a:spcPct val="90000"/>
              </a:lnSpc>
              <a:spcBef>
                <a:spcPts val="0"/>
              </a:spcBef>
              <a:spcAft>
                <a:spcPts val="261"/>
              </a:spcAft>
              <a:buFontTx/>
              <a:buNone/>
              <a:tabLst/>
              <a:defRPr sz="1565" b="0" i="0">
                <a:solidFill>
                  <a:schemeClr val="tx1"/>
                </a:solidFill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/>
              <a:t>Type numbered list here</a:t>
            </a:r>
          </a:p>
          <a:p>
            <a:pPr lvl="0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23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3"/>
            <a:ext cx="7772400" cy="1790700"/>
          </a:xfrm>
        </p:spPr>
        <p:txBody>
          <a:bodyPr anchor="b"/>
          <a:lstStyle>
            <a:lvl1pPr algn="ctr">
              <a:defRPr sz="391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565"/>
            </a:lvl1pPr>
            <a:lvl2pPr marL="298081" indent="0" algn="ctr">
              <a:buNone/>
              <a:defRPr sz="1304"/>
            </a:lvl2pPr>
            <a:lvl3pPr marL="596163" indent="0" algn="ctr">
              <a:buNone/>
              <a:defRPr sz="1174"/>
            </a:lvl3pPr>
            <a:lvl4pPr marL="894244" indent="0" algn="ctr">
              <a:buNone/>
              <a:defRPr sz="1043"/>
            </a:lvl4pPr>
            <a:lvl5pPr marL="1192325" indent="0" algn="ctr">
              <a:buNone/>
              <a:defRPr sz="1043"/>
            </a:lvl5pPr>
            <a:lvl6pPr marL="1490406" indent="0" algn="ctr">
              <a:buNone/>
              <a:defRPr sz="1043"/>
            </a:lvl6pPr>
            <a:lvl7pPr marL="1788488" indent="0" algn="ctr">
              <a:buNone/>
              <a:defRPr sz="1043"/>
            </a:lvl7pPr>
            <a:lvl8pPr marL="2086569" indent="0" algn="ctr">
              <a:buNone/>
              <a:defRPr sz="1043"/>
            </a:lvl8pPr>
            <a:lvl9pPr marL="2384650" indent="0" algn="ctr">
              <a:buNone/>
              <a:defRPr sz="104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14EC-E20C-4791-AB6E-068E54E711F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7E91-D95F-4B62-AB42-1762A8FA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8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14EC-E20C-4791-AB6E-068E54E711F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7E91-D95F-4B62-AB42-1762A8FA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3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6"/>
            <a:ext cx="7886700" cy="2139553"/>
          </a:xfrm>
        </p:spPr>
        <p:txBody>
          <a:bodyPr anchor="b"/>
          <a:lstStyle>
            <a:lvl1pPr>
              <a:defRPr sz="391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100"/>
            <a:ext cx="7886700" cy="1125140"/>
          </a:xfrm>
        </p:spPr>
        <p:txBody>
          <a:bodyPr/>
          <a:lstStyle>
            <a:lvl1pPr marL="0" indent="0">
              <a:buNone/>
              <a:defRPr sz="1565">
                <a:solidFill>
                  <a:schemeClr val="tx1">
                    <a:tint val="82000"/>
                  </a:schemeClr>
                </a:solidFill>
              </a:defRPr>
            </a:lvl1pPr>
            <a:lvl2pPr marL="298081" indent="0">
              <a:buNone/>
              <a:defRPr sz="1304">
                <a:solidFill>
                  <a:schemeClr val="tx1">
                    <a:tint val="82000"/>
                  </a:schemeClr>
                </a:solidFill>
              </a:defRPr>
            </a:lvl2pPr>
            <a:lvl3pPr marL="596163" indent="0">
              <a:buNone/>
              <a:defRPr sz="1174">
                <a:solidFill>
                  <a:schemeClr val="tx1">
                    <a:tint val="82000"/>
                  </a:schemeClr>
                </a:solidFill>
              </a:defRPr>
            </a:lvl3pPr>
            <a:lvl4pPr marL="894244" indent="0">
              <a:buNone/>
              <a:defRPr sz="1043">
                <a:solidFill>
                  <a:schemeClr val="tx1">
                    <a:tint val="82000"/>
                  </a:schemeClr>
                </a:solidFill>
              </a:defRPr>
            </a:lvl4pPr>
            <a:lvl5pPr marL="1192325" indent="0">
              <a:buNone/>
              <a:defRPr sz="1043">
                <a:solidFill>
                  <a:schemeClr val="tx1">
                    <a:tint val="82000"/>
                  </a:schemeClr>
                </a:solidFill>
              </a:defRPr>
            </a:lvl5pPr>
            <a:lvl6pPr marL="1490406" indent="0">
              <a:buNone/>
              <a:defRPr sz="1043">
                <a:solidFill>
                  <a:schemeClr val="tx1">
                    <a:tint val="82000"/>
                  </a:schemeClr>
                </a:solidFill>
              </a:defRPr>
            </a:lvl6pPr>
            <a:lvl7pPr marL="1788488" indent="0">
              <a:buNone/>
              <a:defRPr sz="1043">
                <a:solidFill>
                  <a:schemeClr val="tx1">
                    <a:tint val="82000"/>
                  </a:schemeClr>
                </a:solidFill>
              </a:defRPr>
            </a:lvl7pPr>
            <a:lvl8pPr marL="2086569" indent="0">
              <a:buNone/>
              <a:defRPr sz="1043">
                <a:solidFill>
                  <a:schemeClr val="tx1">
                    <a:tint val="82000"/>
                  </a:schemeClr>
                </a:solidFill>
              </a:defRPr>
            </a:lvl8pPr>
            <a:lvl9pPr marL="2384650" indent="0">
              <a:buNone/>
              <a:defRPr sz="104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14EC-E20C-4791-AB6E-068E54E711F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7E91-D95F-4B62-AB42-1762A8FA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9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20"/>
            <a:ext cx="3886200" cy="326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20"/>
            <a:ext cx="3886200" cy="326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14EC-E20C-4791-AB6E-068E54E711F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7E91-D95F-4B62-AB42-1762A8FA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5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565" b="1"/>
            </a:lvl1pPr>
            <a:lvl2pPr marL="298081" indent="0">
              <a:buNone/>
              <a:defRPr sz="1304" b="1"/>
            </a:lvl2pPr>
            <a:lvl3pPr marL="596163" indent="0">
              <a:buNone/>
              <a:defRPr sz="1174" b="1"/>
            </a:lvl3pPr>
            <a:lvl4pPr marL="894244" indent="0">
              <a:buNone/>
              <a:defRPr sz="1043" b="1"/>
            </a:lvl4pPr>
            <a:lvl5pPr marL="1192325" indent="0">
              <a:buNone/>
              <a:defRPr sz="1043" b="1"/>
            </a:lvl5pPr>
            <a:lvl6pPr marL="1490406" indent="0">
              <a:buNone/>
              <a:defRPr sz="1043" b="1"/>
            </a:lvl6pPr>
            <a:lvl7pPr marL="1788488" indent="0">
              <a:buNone/>
              <a:defRPr sz="1043" b="1"/>
            </a:lvl7pPr>
            <a:lvl8pPr marL="2086569" indent="0">
              <a:buNone/>
              <a:defRPr sz="1043" b="1"/>
            </a:lvl8pPr>
            <a:lvl9pPr marL="2384650" indent="0">
              <a:buNone/>
              <a:defRPr sz="104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565" b="1"/>
            </a:lvl1pPr>
            <a:lvl2pPr marL="298081" indent="0">
              <a:buNone/>
              <a:defRPr sz="1304" b="1"/>
            </a:lvl2pPr>
            <a:lvl3pPr marL="596163" indent="0">
              <a:buNone/>
              <a:defRPr sz="1174" b="1"/>
            </a:lvl3pPr>
            <a:lvl4pPr marL="894244" indent="0">
              <a:buNone/>
              <a:defRPr sz="1043" b="1"/>
            </a:lvl4pPr>
            <a:lvl5pPr marL="1192325" indent="0">
              <a:buNone/>
              <a:defRPr sz="1043" b="1"/>
            </a:lvl5pPr>
            <a:lvl6pPr marL="1490406" indent="0">
              <a:buNone/>
              <a:defRPr sz="1043" b="1"/>
            </a:lvl6pPr>
            <a:lvl7pPr marL="1788488" indent="0">
              <a:buNone/>
              <a:defRPr sz="1043" b="1"/>
            </a:lvl7pPr>
            <a:lvl8pPr marL="2086569" indent="0">
              <a:buNone/>
              <a:defRPr sz="1043" b="1"/>
            </a:lvl8pPr>
            <a:lvl9pPr marL="2384650" indent="0">
              <a:buNone/>
              <a:defRPr sz="104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14EC-E20C-4791-AB6E-068E54E711F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7E91-D95F-4B62-AB42-1762A8FA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14EC-E20C-4791-AB6E-068E54E711F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7E91-D95F-4B62-AB42-1762A8FA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2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Effra Med. Text,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67148"/>
            <a:ext cx="5486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95800" y="4186484"/>
            <a:ext cx="4191000" cy="23753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Credit line here 10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399" y="333958"/>
            <a:ext cx="7769773" cy="1018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600"/>
              </a:lnSpc>
              <a:defRPr sz="3600" b="1" i="0">
                <a:solidFill>
                  <a:schemeClr val="tx1"/>
                </a:solidFill>
                <a:latin typeface="Effra" panose="020B0603020203020204" pitchFamily="34" charset="0"/>
              </a:defRPr>
            </a:lvl1pPr>
            <a:lvl2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2pPr>
            <a:lvl3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3pPr>
            <a:lvl4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4pPr>
            <a:lvl5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5pPr>
          </a:lstStyle>
          <a:p>
            <a:pPr lvl="0"/>
            <a:r>
              <a:rPr lang="en-US"/>
              <a:t>2-Line Headline Here</a:t>
            </a:r>
          </a:p>
          <a:p>
            <a:pPr lvl="0"/>
            <a:r>
              <a:rPr lang="en-US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400" y="1428300"/>
            <a:ext cx="5105400" cy="251505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defRPr sz="1800" b="0" i="0">
                <a:solidFill>
                  <a:schemeClr val="tx1"/>
                </a:solidFill>
                <a:latin typeface="Effra Medium" panose="020B0603020203020204" pitchFamily="34" charset="0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6350" indent="-6350">
              <a:lnSpc>
                <a:spcPct val="90000"/>
              </a:lnSpc>
              <a:spcBef>
                <a:spcPts val="300"/>
              </a:spcBef>
              <a:spcAft>
                <a:spcPts val="900"/>
              </a:spcAft>
              <a:buFontTx/>
              <a:buNone/>
              <a:tabLst/>
              <a:defRPr sz="1800" b="0" i="0">
                <a:solidFill>
                  <a:schemeClr val="tx1"/>
                </a:solidFill>
                <a:latin typeface="Effra Medium" panose="020B0603020203020204" pitchFamily="34" charset="0"/>
              </a:defRPr>
            </a:lvl3pPr>
            <a:lvl4pPr marL="6350" indent="-6350">
              <a:lnSpc>
                <a:spcPct val="90000"/>
              </a:lnSpc>
              <a:spcBef>
                <a:spcPts val="300"/>
              </a:spcBef>
              <a:buFontTx/>
              <a:buNone/>
              <a:tabLst/>
              <a:defRPr sz="1800" b="0" i="0">
                <a:solidFill>
                  <a:schemeClr val="tx1"/>
                </a:solidFill>
                <a:latin typeface="Effra Medium" panose="020B0603020203020204" pitchFamily="34" charset="0"/>
              </a:defRPr>
            </a:lvl4pPr>
            <a:lvl5pPr marL="6350" indent="-6350">
              <a:lnSpc>
                <a:spcPct val="90000"/>
              </a:lnSpc>
              <a:spcBef>
                <a:spcPts val="300"/>
              </a:spcBef>
              <a:buFontTx/>
              <a:buNone/>
              <a:tabLst/>
              <a:defRPr sz="1800" b="0" i="0">
                <a:solidFill>
                  <a:schemeClr val="tx1"/>
                </a:solidFill>
                <a:latin typeface="Effra Medium" panose="020B0603020203020204" pitchFamily="34" charset="0"/>
              </a:defRPr>
            </a:lvl5pPr>
          </a:lstStyle>
          <a:p>
            <a:pPr lvl="0"/>
            <a:r>
              <a:rPr lang="en-US"/>
              <a:t>Text here. Use ”Shift return” within paragraph, “return” to make paragraph two.</a:t>
            </a:r>
          </a:p>
          <a:p>
            <a:pPr lvl="0"/>
            <a:r>
              <a:rPr lang="en-US"/>
              <a:t>This begins paragraph two. 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5708B29-91D2-BC46-B413-1913A83DD4E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719151" y="1"/>
            <a:ext cx="1964474" cy="13525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>
                <a:solidFill>
                  <a:schemeClr val="bg1"/>
                </a:solidFill>
              </a:defRPr>
            </a:lvl2pPr>
            <a:lvl3pPr marL="114300" indent="-107950">
              <a:tabLst/>
              <a:defRPr>
                <a:solidFill>
                  <a:schemeClr val="bg1"/>
                </a:solidFill>
              </a:defRPr>
            </a:lvl3pPr>
            <a:lvl4pPr marL="114300" indent="-107950">
              <a:tabLst/>
              <a:defRPr>
                <a:solidFill>
                  <a:schemeClr val="bg1"/>
                </a:solidFill>
              </a:defRPr>
            </a:lvl4pPr>
            <a:lvl5pPr marL="114300" indent="-10795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ECE980C4-375A-3243-A74A-C17C9690C47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710400" y="1428750"/>
            <a:ext cx="1973225" cy="2995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>
                <a:solidFill>
                  <a:schemeClr val="bg1"/>
                </a:solidFill>
              </a:defRPr>
            </a:lvl2pPr>
            <a:lvl3pPr marL="114300" indent="-107950">
              <a:tabLst/>
              <a:defRPr>
                <a:solidFill>
                  <a:schemeClr val="bg1"/>
                </a:solidFill>
              </a:defRPr>
            </a:lvl3pPr>
            <a:lvl4pPr marL="114300" indent="-107950">
              <a:tabLst/>
              <a:defRPr>
                <a:solidFill>
                  <a:schemeClr val="bg1"/>
                </a:solidFill>
              </a:defRPr>
            </a:lvl4pPr>
            <a:lvl5pPr marL="114300" indent="-10795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4484A675-B9D3-A942-944A-A66AEAA9A27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9377400" y="1428300"/>
            <a:ext cx="2359025" cy="11944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377400" y="2685600"/>
            <a:ext cx="2359025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1F90839-51C7-F742-B30F-7C2EFD6DD6B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399" y="4186484"/>
            <a:ext cx="4189141" cy="23753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Credit line here 10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31869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14EC-E20C-4791-AB6E-068E54E711F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7E91-D95F-4B62-AB42-1762A8FA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5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08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740570"/>
            <a:ext cx="4629151" cy="3655219"/>
          </a:xfrm>
        </p:spPr>
        <p:txBody>
          <a:bodyPr/>
          <a:lstStyle>
            <a:lvl1pPr>
              <a:defRPr sz="2086"/>
            </a:lvl1pPr>
            <a:lvl2pPr>
              <a:defRPr sz="1826"/>
            </a:lvl2pPr>
            <a:lvl3pPr>
              <a:defRPr sz="1565"/>
            </a:lvl3pPr>
            <a:lvl4pPr>
              <a:defRPr sz="1304"/>
            </a:lvl4pPr>
            <a:lvl5pPr>
              <a:defRPr sz="1304"/>
            </a:lvl5pPr>
            <a:lvl6pPr>
              <a:defRPr sz="1304"/>
            </a:lvl6pPr>
            <a:lvl7pPr>
              <a:defRPr sz="1304"/>
            </a:lvl7pPr>
            <a:lvl8pPr>
              <a:defRPr sz="1304"/>
            </a:lvl8pPr>
            <a:lvl9pPr>
              <a:defRPr sz="13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1"/>
            <a:ext cx="2949178" cy="2858691"/>
          </a:xfrm>
        </p:spPr>
        <p:txBody>
          <a:bodyPr/>
          <a:lstStyle>
            <a:lvl1pPr marL="0" indent="0">
              <a:buNone/>
              <a:defRPr sz="1043"/>
            </a:lvl1pPr>
            <a:lvl2pPr marL="298081" indent="0">
              <a:buNone/>
              <a:defRPr sz="913"/>
            </a:lvl2pPr>
            <a:lvl3pPr marL="596163" indent="0">
              <a:buNone/>
              <a:defRPr sz="782"/>
            </a:lvl3pPr>
            <a:lvl4pPr marL="894244" indent="0">
              <a:buNone/>
              <a:defRPr sz="652"/>
            </a:lvl4pPr>
            <a:lvl5pPr marL="1192325" indent="0">
              <a:buNone/>
              <a:defRPr sz="652"/>
            </a:lvl5pPr>
            <a:lvl6pPr marL="1490406" indent="0">
              <a:buNone/>
              <a:defRPr sz="652"/>
            </a:lvl6pPr>
            <a:lvl7pPr marL="1788488" indent="0">
              <a:buNone/>
              <a:defRPr sz="652"/>
            </a:lvl7pPr>
            <a:lvl8pPr marL="2086569" indent="0">
              <a:buNone/>
              <a:defRPr sz="652"/>
            </a:lvl8pPr>
            <a:lvl9pPr marL="2384650" indent="0">
              <a:buNone/>
              <a:defRPr sz="65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14EC-E20C-4791-AB6E-068E54E711F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7E91-D95F-4B62-AB42-1762A8FA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3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08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740570"/>
            <a:ext cx="4629151" cy="3655219"/>
          </a:xfrm>
        </p:spPr>
        <p:txBody>
          <a:bodyPr anchor="t"/>
          <a:lstStyle>
            <a:lvl1pPr marL="0" indent="0">
              <a:buNone/>
              <a:defRPr sz="2086"/>
            </a:lvl1pPr>
            <a:lvl2pPr marL="298081" indent="0">
              <a:buNone/>
              <a:defRPr sz="1826"/>
            </a:lvl2pPr>
            <a:lvl3pPr marL="596163" indent="0">
              <a:buNone/>
              <a:defRPr sz="1565"/>
            </a:lvl3pPr>
            <a:lvl4pPr marL="894244" indent="0">
              <a:buNone/>
              <a:defRPr sz="1304"/>
            </a:lvl4pPr>
            <a:lvl5pPr marL="1192325" indent="0">
              <a:buNone/>
              <a:defRPr sz="1304"/>
            </a:lvl5pPr>
            <a:lvl6pPr marL="1490406" indent="0">
              <a:buNone/>
              <a:defRPr sz="1304"/>
            </a:lvl6pPr>
            <a:lvl7pPr marL="1788488" indent="0">
              <a:buNone/>
              <a:defRPr sz="1304"/>
            </a:lvl7pPr>
            <a:lvl8pPr marL="2086569" indent="0">
              <a:buNone/>
              <a:defRPr sz="1304"/>
            </a:lvl8pPr>
            <a:lvl9pPr marL="2384650" indent="0">
              <a:buNone/>
              <a:defRPr sz="130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1"/>
            <a:ext cx="2949178" cy="2858691"/>
          </a:xfrm>
        </p:spPr>
        <p:txBody>
          <a:bodyPr/>
          <a:lstStyle>
            <a:lvl1pPr marL="0" indent="0">
              <a:buNone/>
              <a:defRPr sz="1043"/>
            </a:lvl1pPr>
            <a:lvl2pPr marL="298081" indent="0">
              <a:buNone/>
              <a:defRPr sz="913"/>
            </a:lvl2pPr>
            <a:lvl3pPr marL="596163" indent="0">
              <a:buNone/>
              <a:defRPr sz="782"/>
            </a:lvl3pPr>
            <a:lvl4pPr marL="894244" indent="0">
              <a:buNone/>
              <a:defRPr sz="652"/>
            </a:lvl4pPr>
            <a:lvl5pPr marL="1192325" indent="0">
              <a:buNone/>
              <a:defRPr sz="652"/>
            </a:lvl5pPr>
            <a:lvl6pPr marL="1490406" indent="0">
              <a:buNone/>
              <a:defRPr sz="652"/>
            </a:lvl6pPr>
            <a:lvl7pPr marL="1788488" indent="0">
              <a:buNone/>
              <a:defRPr sz="652"/>
            </a:lvl7pPr>
            <a:lvl8pPr marL="2086569" indent="0">
              <a:buNone/>
              <a:defRPr sz="652"/>
            </a:lvl8pPr>
            <a:lvl9pPr marL="2384650" indent="0">
              <a:buNone/>
              <a:defRPr sz="65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14EC-E20C-4791-AB6E-068E54E711F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7E91-D95F-4B62-AB42-1762A8FA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14EC-E20C-4791-AB6E-068E54E711F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7E91-D95F-4B62-AB42-1762A8FA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2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14EC-E20C-4791-AB6E-068E54E711F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7E91-D95F-4B62-AB42-1762A8FA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4"/>
            <a:ext cx="7772400" cy="1790700"/>
          </a:xfrm>
        </p:spPr>
        <p:txBody>
          <a:bodyPr anchor="b"/>
          <a:lstStyle>
            <a:lvl1pPr algn="ctr">
              <a:defRPr sz="391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1"/>
          </a:xfrm>
        </p:spPr>
        <p:txBody>
          <a:bodyPr/>
          <a:lstStyle>
            <a:lvl1pPr marL="0" indent="0" algn="ctr">
              <a:buNone/>
              <a:defRPr sz="1565"/>
            </a:lvl1pPr>
            <a:lvl2pPr marL="298060" indent="0" algn="ctr">
              <a:buNone/>
              <a:defRPr sz="1304"/>
            </a:lvl2pPr>
            <a:lvl3pPr marL="596121" indent="0" algn="ctr">
              <a:buNone/>
              <a:defRPr sz="1174"/>
            </a:lvl3pPr>
            <a:lvl4pPr marL="894179" indent="0" algn="ctr">
              <a:buNone/>
              <a:defRPr sz="1043"/>
            </a:lvl4pPr>
            <a:lvl5pPr marL="1192239" indent="0" algn="ctr">
              <a:buNone/>
              <a:defRPr sz="1043"/>
            </a:lvl5pPr>
            <a:lvl6pPr marL="1490299" indent="0" algn="ctr">
              <a:buNone/>
              <a:defRPr sz="1043"/>
            </a:lvl6pPr>
            <a:lvl7pPr marL="1788359" indent="0" algn="ctr">
              <a:buNone/>
              <a:defRPr sz="1043"/>
            </a:lvl7pPr>
            <a:lvl8pPr marL="2086418" indent="0" algn="ctr">
              <a:buNone/>
              <a:defRPr sz="1043"/>
            </a:lvl8pPr>
            <a:lvl9pPr marL="2384478" indent="0" algn="ctr">
              <a:buNone/>
              <a:defRPr sz="104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C5C6-A40F-4ED3-AFCA-534CC177BC4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36C7-0AFA-4A69-BA69-7588E112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0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C5C6-A40F-4ED3-AFCA-534CC177BC4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36C7-0AFA-4A69-BA69-7588E112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0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0" y="1282306"/>
            <a:ext cx="7886700" cy="2139553"/>
          </a:xfrm>
        </p:spPr>
        <p:txBody>
          <a:bodyPr anchor="b"/>
          <a:lstStyle>
            <a:lvl1pPr>
              <a:defRPr sz="391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0" y="3442100"/>
            <a:ext cx="7886700" cy="1125140"/>
          </a:xfrm>
        </p:spPr>
        <p:txBody>
          <a:bodyPr/>
          <a:lstStyle>
            <a:lvl1pPr marL="0" indent="0">
              <a:buNone/>
              <a:defRPr sz="1565">
                <a:solidFill>
                  <a:schemeClr val="tx1"/>
                </a:solidFill>
              </a:defRPr>
            </a:lvl1pPr>
            <a:lvl2pPr marL="298060" indent="0">
              <a:buNone/>
              <a:defRPr sz="1304">
                <a:solidFill>
                  <a:schemeClr val="tx1">
                    <a:tint val="75000"/>
                  </a:schemeClr>
                </a:solidFill>
              </a:defRPr>
            </a:lvl2pPr>
            <a:lvl3pPr marL="596121" indent="0">
              <a:buNone/>
              <a:defRPr sz="1174">
                <a:solidFill>
                  <a:schemeClr val="tx1">
                    <a:tint val="75000"/>
                  </a:schemeClr>
                </a:solidFill>
              </a:defRPr>
            </a:lvl3pPr>
            <a:lvl4pPr marL="894179" indent="0">
              <a:buNone/>
              <a:defRPr sz="1043">
                <a:solidFill>
                  <a:schemeClr val="tx1">
                    <a:tint val="75000"/>
                  </a:schemeClr>
                </a:solidFill>
              </a:defRPr>
            </a:lvl4pPr>
            <a:lvl5pPr marL="1192239" indent="0">
              <a:buNone/>
              <a:defRPr sz="1043">
                <a:solidFill>
                  <a:schemeClr val="tx1">
                    <a:tint val="75000"/>
                  </a:schemeClr>
                </a:solidFill>
              </a:defRPr>
            </a:lvl5pPr>
            <a:lvl6pPr marL="1490299" indent="0">
              <a:buNone/>
              <a:defRPr sz="1043">
                <a:solidFill>
                  <a:schemeClr val="tx1">
                    <a:tint val="75000"/>
                  </a:schemeClr>
                </a:solidFill>
              </a:defRPr>
            </a:lvl6pPr>
            <a:lvl7pPr marL="1788359" indent="0">
              <a:buNone/>
              <a:defRPr sz="1043">
                <a:solidFill>
                  <a:schemeClr val="tx1">
                    <a:tint val="75000"/>
                  </a:schemeClr>
                </a:solidFill>
              </a:defRPr>
            </a:lvl7pPr>
            <a:lvl8pPr marL="2086418" indent="0">
              <a:buNone/>
              <a:defRPr sz="1043">
                <a:solidFill>
                  <a:schemeClr val="tx1">
                    <a:tint val="75000"/>
                  </a:schemeClr>
                </a:solidFill>
              </a:defRPr>
            </a:lvl8pPr>
            <a:lvl9pPr marL="2384478" indent="0">
              <a:buNone/>
              <a:defRPr sz="10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C5C6-A40F-4ED3-AFCA-534CC177BC4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36C7-0AFA-4A69-BA69-7588E112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1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20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20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C5C6-A40F-4ED3-AFCA-534CC177BC4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36C7-0AFA-4A69-BA69-7588E112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8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4" y="1260872"/>
            <a:ext cx="3868340" cy="617934"/>
          </a:xfrm>
        </p:spPr>
        <p:txBody>
          <a:bodyPr anchor="b"/>
          <a:lstStyle>
            <a:lvl1pPr marL="0" indent="0">
              <a:buNone/>
              <a:defRPr sz="1565" b="1"/>
            </a:lvl1pPr>
            <a:lvl2pPr marL="298060" indent="0">
              <a:buNone/>
              <a:defRPr sz="1304" b="1"/>
            </a:lvl2pPr>
            <a:lvl3pPr marL="596121" indent="0">
              <a:buNone/>
              <a:defRPr sz="1174" b="1"/>
            </a:lvl3pPr>
            <a:lvl4pPr marL="894179" indent="0">
              <a:buNone/>
              <a:defRPr sz="1043" b="1"/>
            </a:lvl4pPr>
            <a:lvl5pPr marL="1192239" indent="0">
              <a:buNone/>
              <a:defRPr sz="1043" b="1"/>
            </a:lvl5pPr>
            <a:lvl6pPr marL="1490299" indent="0">
              <a:buNone/>
              <a:defRPr sz="1043" b="1"/>
            </a:lvl6pPr>
            <a:lvl7pPr marL="1788359" indent="0">
              <a:buNone/>
              <a:defRPr sz="1043" b="1"/>
            </a:lvl7pPr>
            <a:lvl8pPr marL="2086418" indent="0">
              <a:buNone/>
              <a:defRPr sz="1043" b="1"/>
            </a:lvl8pPr>
            <a:lvl9pPr marL="2384478" indent="0">
              <a:buNone/>
              <a:defRPr sz="104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4" y="1878808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565" b="1"/>
            </a:lvl1pPr>
            <a:lvl2pPr marL="298060" indent="0">
              <a:buNone/>
              <a:defRPr sz="1304" b="1"/>
            </a:lvl2pPr>
            <a:lvl3pPr marL="596121" indent="0">
              <a:buNone/>
              <a:defRPr sz="1174" b="1"/>
            </a:lvl3pPr>
            <a:lvl4pPr marL="894179" indent="0">
              <a:buNone/>
              <a:defRPr sz="1043" b="1"/>
            </a:lvl4pPr>
            <a:lvl5pPr marL="1192239" indent="0">
              <a:buNone/>
              <a:defRPr sz="1043" b="1"/>
            </a:lvl5pPr>
            <a:lvl6pPr marL="1490299" indent="0">
              <a:buNone/>
              <a:defRPr sz="1043" b="1"/>
            </a:lvl6pPr>
            <a:lvl7pPr marL="1788359" indent="0">
              <a:buNone/>
              <a:defRPr sz="1043" b="1"/>
            </a:lvl7pPr>
            <a:lvl8pPr marL="2086418" indent="0">
              <a:buNone/>
              <a:defRPr sz="1043" b="1"/>
            </a:lvl8pPr>
            <a:lvl9pPr marL="2384478" indent="0">
              <a:buNone/>
              <a:defRPr sz="104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8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C5C6-A40F-4ED3-AFCA-534CC177BC4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36C7-0AFA-4A69-BA69-7588E112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Text Effra Light,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67148"/>
            <a:ext cx="5486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19800" y="4095750"/>
            <a:ext cx="2667000" cy="32826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Credit line here 10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333958"/>
            <a:ext cx="7769772" cy="1018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600"/>
              </a:lnSpc>
              <a:defRPr sz="3600" b="1" i="0">
                <a:solidFill>
                  <a:schemeClr val="tx1"/>
                </a:solidFill>
                <a:latin typeface="Effra" panose="020B0603020203020204" pitchFamily="34" charset="0"/>
              </a:defRPr>
            </a:lvl1pPr>
            <a:lvl2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2pPr>
            <a:lvl3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3pPr>
            <a:lvl4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4pPr>
            <a:lvl5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5pPr>
          </a:lstStyle>
          <a:p>
            <a:pPr lvl="0"/>
            <a:r>
              <a:rPr lang="en-US"/>
              <a:t>2-Line Headline Here</a:t>
            </a:r>
          </a:p>
          <a:p>
            <a:pPr lvl="0"/>
            <a:r>
              <a:rPr lang="en-US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400" y="1428300"/>
            <a:ext cx="4572000" cy="130433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6350" indent="-6350">
              <a:lnSpc>
                <a:spcPct val="90000"/>
              </a:lnSpc>
              <a:spcBef>
                <a:spcPts val="300"/>
              </a:spcBef>
              <a:spcAft>
                <a:spcPts val="900"/>
              </a:spcAft>
              <a:buFontTx/>
              <a:buNone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6350" indent="-6350">
              <a:lnSpc>
                <a:spcPct val="90000"/>
              </a:lnSpc>
              <a:spcBef>
                <a:spcPts val="300"/>
              </a:spcBef>
              <a:buFontTx/>
              <a:buNone/>
              <a:tabLst/>
              <a:defRPr sz="1800" b="0" i="0">
                <a:solidFill>
                  <a:schemeClr val="tx1"/>
                </a:solidFill>
                <a:latin typeface="Effra Medium" panose="020B0603020203020204" pitchFamily="34" charset="0"/>
              </a:defRPr>
            </a:lvl4pPr>
            <a:lvl5pPr marL="6350" indent="-6350">
              <a:lnSpc>
                <a:spcPct val="90000"/>
              </a:lnSpc>
              <a:spcBef>
                <a:spcPts val="300"/>
              </a:spcBef>
              <a:buFontTx/>
              <a:buNone/>
              <a:tabLst/>
              <a:defRPr sz="1800" b="0" i="0">
                <a:solidFill>
                  <a:schemeClr val="tx1"/>
                </a:solidFill>
                <a:latin typeface="Effra Medium" panose="020B0603020203020204" pitchFamily="34" charset="0"/>
              </a:defRPr>
            </a:lvl5pPr>
          </a:lstStyle>
          <a:p>
            <a:pPr lvl="0"/>
            <a:r>
              <a:rPr lang="en-US"/>
              <a:t>Text here. Use ”Shift return” within paragraph, “return” to make paragraph two.</a:t>
            </a:r>
          </a:p>
          <a:p>
            <a:pPr lvl="0"/>
            <a:r>
              <a:rPr lang="en-US"/>
              <a:t>This begins paragraph two. </a:t>
            </a:r>
            <a:br>
              <a:rPr lang="en-US"/>
            </a:br>
            <a:endParaRPr lang="en-US"/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5708B29-91D2-BC46-B413-1913A83DD4E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019800" y="0"/>
            <a:ext cx="2667000" cy="13525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>
                <a:solidFill>
                  <a:schemeClr val="bg1"/>
                </a:solidFill>
              </a:defRPr>
            </a:lvl2pPr>
            <a:lvl3pPr marL="114300" indent="-107950">
              <a:tabLst/>
              <a:defRPr>
                <a:solidFill>
                  <a:schemeClr val="bg1"/>
                </a:solidFill>
              </a:defRPr>
            </a:lvl3pPr>
            <a:lvl4pPr marL="114300" indent="-107950">
              <a:tabLst/>
              <a:defRPr>
                <a:solidFill>
                  <a:schemeClr val="bg1"/>
                </a:solidFill>
              </a:defRPr>
            </a:lvl4pPr>
            <a:lvl5pPr marL="114300" indent="-10795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ECE980C4-375A-3243-A74A-C17C9690C47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019800" y="1428750"/>
            <a:ext cx="2663825" cy="2995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>
                <a:solidFill>
                  <a:schemeClr val="bg1"/>
                </a:solidFill>
              </a:defRPr>
            </a:lvl2pPr>
            <a:lvl3pPr marL="114300" indent="-107950">
              <a:tabLst/>
              <a:defRPr>
                <a:solidFill>
                  <a:schemeClr val="bg1"/>
                </a:solidFill>
              </a:defRPr>
            </a:lvl3pPr>
            <a:lvl4pPr marL="114300" indent="-107950">
              <a:tabLst/>
              <a:defRPr>
                <a:solidFill>
                  <a:schemeClr val="bg1"/>
                </a:solidFill>
              </a:defRPr>
            </a:lvl4pPr>
            <a:lvl5pPr marL="114300" indent="-10795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4484A675-B9D3-A942-944A-A66AEAA9A27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9377400" y="1428300"/>
            <a:ext cx="2359025" cy="11944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377400" y="2685600"/>
            <a:ext cx="2359025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4B406A6-2D52-7B48-8636-5EEDB575AB4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8117" y="4095750"/>
            <a:ext cx="2743200" cy="328264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Credit line here 10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132938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C5C6-A40F-4ED3-AFCA-534CC177BC4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36C7-0AFA-4A69-BA69-7588E112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1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C5C6-A40F-4ED3-AFCA-534CC177BC4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36C7-0AFA-4A69-BA69-7588E112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4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08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740570"/>
            <a:ext cx="4629151" cy="3655219"/>
          </a:xfrm>
        </p:spPr>
        <p:txBody>
          <a:bodyPr/>
          <a:lstStyle>
            <a:lvl1pPr>
              <a:defRPr sz="2086"/>
            </a:lvl1pPr>
            <a:lvl2pPr>
              <a:defRPr sz="1824"/>
            </a:lvl2pPr>
            <a:lvl3pPr>
              <a:defRPr sz="1565"/>
            </a:lvl3pPr>
            <a:lvl4pPr>
              <a:defRPr sz="1304"/>
            </a:lvl4pPr>
            <a:lvl5pPr>
              <a:defRPr sz="1304"/>
            </a:lvl5pPr>
            <a:lvl6pPr>
              <a:defRPr sz="1304"/>
            </a:lvl6pPr>
            <a:lvl7pPr>
              <a:defRPr sz="1304"/>
            </a:lvl7pPr>
            <a:lvl8pPr>
              <a:defRPr sz="1304"/>
            </a:lvl8pPr>
            <a:lvl9pPr>
              <a:defRPr sz="130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1543052"/>
            <a:ext cx="2949178" cy="2858691"/>
          </a:xfrm>
        </p:spPr>
        <p:txBody>
          <a:bodyPr/>
          <a:lstStyle>
            <a:lvl1pPr marL="0" indent="0">
              <a:buNone/>
              <a:defRPr sz="1043"/>
            </a:lvl1pPr>
            <a:lvl2pPr marL="298060" indent="0">
              <a:buNone/>
              <a:defRPr sz="913"/>
            </a:lvl2pPr>
            <a:lvl3pPr marL="596121" indent="0">
              <a:buNone/>
              <a:defRPr sz="782"/>
            </a:lvl3pPr>
            <a:lvl4pPr marL="894179" indent="0">
              <a:buNone/>
              <a:defRPr sz="652"/>
            </a:lvl4pPr>
            <a:lvl5pPr marL="1192239" indent="0">
              <a:buNone/>
              <a:defRPr sz="652"/>
            </a:lvl5pPr>
            <a:lvl6pPr marL="1490299" indent="0">
              <a:buNone/>
              <a:defRPr sz="652"/>
            </a:lvl6pPr>
            <a:lvl7pPr marL="1788359" indent="0">
              <a:buNone/>
              <a:defRPr sz="652"/>
            </a:lvl7pPr>
            <a:lvl8pPr marL="2086418" indent="0">
              <a:buNone/>
              <a:defRPr sz="652"/>
            </a:lvl8pPr>
            <a:lvl9pPr marL="2384478" indent="0">
              <a:buNone/>
              <a:defRPr sz="65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C5C6-A40F-4ED3-AFCA-534CC177BC4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36C7-0AFA-4A69-BA69-7588E112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4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08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740570"/>
            <a:ext cx="4629151" cy="3655219"/>
          </a:xfrm>
        </p:spPr>
        <p:txBody>
          <a:bodyPr anchor="t"/>
          <a:lstStyle>
            <a:lvl1pPr marL="0" indent="0">
              <a:buNone/>
              <a:defRPr sz="2086"/>
            </a:lvl1pPr>
            <a:lvl2pPr marL="298060" indent="0">
              <a:buNone/>
              <a:defRPr sz="1824"/>
            </a:lvl2pPr>
            <a:lvl3pPr marL="596121" indent="0">
              <a:buNone/>
              <a:defRPr sz="1565"/>
            </a:lvl3pPr>
            <a:lvl4pPr marL="894179" indent="0">
              <a:buNone/>
              <a:defRPr sz="1304"/>
            </a:lvl4pPr>
            <a:lvl5pPr marL="1192239" indent="0">
              <a:buNone/>
              <a:defRPr sz="1304"/>
            </a:lvl5pPr>
            <a:lvl6pPr marL="1490299" indent="0">
              <a:buNone/>
              <a:defRPr sz="1304"/>
            </a:lvl6pPr>
            <a:lvl7pPr marL="1788359" indent="0">
              <a:buNone/>
              <a:defRPr sz="1304"/>
            </a:lvl7pPr>
            <a:lvl8pPr marL="2086418" indent="0">
              <a:buNone/>
              <a:defRPr sz="1304"/>
            </a:lvl8pPr>
            <a:lvl9pPr marL="2384478" indent="0">
              <a:buNone/>
              <a:defRPr sz="130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1543052"/>
            <a:ext cx="2949178" cy="2858691"/>
          </a:xfrm>
        </p:spPr>
        <p:txBody>
          <a:bodyPr/>
          <a:lstStyle>
            <a:lvl1pPr marL="0" indent="0">
              <a:buNone/>
              <a:defRPr sz="1043"/>
            </a:lvl1pPr>
            <a:lvl2pPr marL="298060" indent="0">
              <a:buNone/>
              <a:defRPr sz="913"/>
            </a:lvl2pPr>
            <a:lvl3pPr marL="596121" indent="0">
              <a:buNone/>
              <a:defRPr sz="782"/>
            </a:lvl3pPr>
            <a:lvl4pPr marL="894179" indent="0">
              <a:buNone/>
              <a:defRPr sz="652"/>
            </a:lvl4pPr>
            <a:lvl5pPr marL="1192239" indent="0">
              <a:buNone/>
              <a:defRPr sz="652"/>
            </a:lvl5pPr>
            <a:lvl6pPr marL="1490299" indent="0">
              <a:buNone/>
              <a:defRPr sz="652"/>
            </a:lvl6pPr>
            <a:lvl7pPr marL="1788359" indent="0">
              <a:buNone/>
              <a:defRPr sz="652"/>
            </a:lvl7pPr>
            <a:lvl8pPr marL="2086418" indent="0">
              <a:buNone/>
              <a:defRPr sz="652"/>
            </a:lvl8pPr>
            <a:lvl9pPr marL="2384478" indent="0">
              <a:buNone/>
              <a:defRPr sz="65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C5C6-A40F-4ED3-AFCA-534CC177BC4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36C7-0AFA-4A69-BA69-7588E112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C5C6-A40F-4ED3-AFCA-534CC177BC4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36C7-0AFA-4A69-BA69-7588E112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9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C5C6-A40F-4ED3-AFCA-534CC177BC4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36C7-0AFA-4A69-BA69-7588E112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B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143001"/>
            <a:ext cx="8229600" cy="2990851"/>
          </a:xfrm>
        </p:spPr>
        <p:txBody>
          <a:bodyPr tIns="0" rIns="0" bIns="0" anchor="ctr"/>
          <a:lstStyle>
            <a:lvl1pPr algn="ctr">
              <a:buFontTx/>
              <a:buNone/>
              <a:defRPr sz="2493">
                <a:solidFill>
                  <a:schemeClr val="tx1"/>
                </a:solidFill>
              </a:defRPr>
            </a:lvl1pPr>
            <a:lvl2pPr marL="129557" indent="-129557" algn="ctr">
              <a:buClr>
                <a:srgbClr val="C03137"/>
              </a:buClr>
              <a:buFontTx/>
              <a:buNone/>
              <a:defRPr sz="1360"/>
            </a:lvl2pPr>
            <a:lvl3pPr marL="260014" indent="-130457" algn="ctr">
              <a:buFontTx/>
              <a:buNone/>
              <a:defRPr/>
            </a:lvl3pPr>
            <a:lvl4pPr marL="260014" indent="-130457" algn="ctr">
              <a:buFontTx/>
              <a:buNone/>
              <a:defRPr/>
            </a:lvl4pPr>
            <a:lvl5pPr marL="260014" indent="-130457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4779245"/>
            <a:ext cx="9144000" cy="35242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134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332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, Number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71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756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75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67149"/>
            <a:ext cx="5486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4095751"/>
            <a:ext cx="7772400" cy="32826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756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Credit line here 10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333960"/>
            <a:ext cx="7769772" cy="1018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720"/>
              </a:lnSpc>
              <a:defRPr sz="2720" b="1" i="0">
                <a:solidFill>
                  <a:schemeClr val="tx1"/>
                </a:solidFill>
                <a:latin typeface="Effra" panose="020B0603020203020204" pitchFamily="34" charset="0"/>
              </a:defRPr>
            </a:lvl1pPr>
            <a:lvl2pPr marL="5998" indent="0">
              <a:lnSpc>
                <a:spcPts val="2720"/>
              </a:lnSpc>
              <a:spcBef>
                <a:spcPts val="0"/>
              </a:spcBef>
              <a:buFontTx/>
              <a:buNone/>
              <a:tabLst/>
              <a:defRPr sz="2720" b="1"/>
            </a:lvl2pPr>
            <a:lvl3pPr marL="5998" indent="0">
              <a:lnSpc>
                <a:spcPts val="2720"/>
              </a:lnSpc>
              <a:spcBef>
                <a:spcPts val="0"/>
              </a:spcBef>
              <a:buFontTx/>
              <a:buNone/>
              <a:tabLst/>
              <a:defRPr sz="2720" b="1"/>
            </a:lvl3pPr>
            <a:lvl4pPr marL="5998" indent="0">
              <a:lnSpc>
                <a:spcPts val="2720"/>
              </a:lnSpc>
              <a:spcBef>
                <a:spcPts val="0"/>
              </a:spcBef>
              <a:buFontTx/>
              <a:buNone/>
              <a:tabLst/>
              <a:defRPr sz="2720" b="1"/>
            </a:lvl4pPr>
            <a:lvl5pPr marL="5998" indent="0">
              <a:lnSpc>
                <a:spcPts val="2720"/>
              </a:lnSpc>
              <a:spcBef>
                <a:spcPts val="0"/>
              </a:spcBef>
              <a:buFontTx/>
              <a:buNone/>
              <a:tabLst/>
              <a:defRPr sz="2720" b="1"/>
            </a:lvl5pPr>
          </a:lstStyle>
          <a:p>
            <a:pPr lvl="0"/>
            <a:r>
              <a:rPr lang="en-US"/>
              <a:t>2-Line Headline Here</a:t>
            </a:r>
          </a:p>
          <a:p>
            <a:pPr lvl="0"/>
            <a:r>
              <a:rPr lang="en-US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5DD907BE-87DE-F74A-913A-139C25AB0B41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7086600" y="2"/>
            <a:ext cx="1597572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86374" indent="-81576">
              <a:tabLst/>
              <a:defRPr/>
            </a:lvl2pPr>
            <a:lvl3pPr marL="86374" indent="-81576">
              <a:tabLst/>
              <a:defRPr/>
            </a:lvl3pPr>
            <a:lvl4pPr marL="86374" indent="-81576">
              <a:tabLst/>
              <a:defRPr/>
            </a:lvl4pPr>
            <a:lvl5pPr marL="86374" indent="-81576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2D852887-F9D8-3A49-9065-57D64E81D246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086600" y="1339202"/>
            <a:ext cx="1597572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86374" indent="-81576">
              <a:tabLst/>
              <a:defRPr/>
            </a:lvl2pPr>
            <a:lvl3pPr marL="86374" indent="-81576">
              <a:tabLst/>
              <a:defRPr/>
            </a:lvl3pPr>
            <a:lvl4pPr marL="86374" indent="-81576">
              <a:tabLst/>
              <a:defRPr/>
            </a:lvl4pPr>
            <a:lvl5pPr marL="86374" indent="-81576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7B946E27-0CD3-C34D-A2F8-E614711BAC5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086600" y="2678402"/>
            <a:ext cx="1597572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86374" indent="-81576">
              <a:tabLst/>
              <a:defRPr/>
            </a:lvl2pPr>
            <a:lvl3pPr marL="86374" indent="-81576">
              <a:tabLst/>
              <a:defRPr/>
            </a:lvl3pPr>
            <a:lvl4pPr marL="86374" indent="-81576">
              <a:tabLst/>
              <a:defRPr/>
            </a:lvl4pPr>
            <a:lvl5pPr marL="86374" indent="-81576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AA015EA6-70CC-9D48-B834-0929D5233353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255550" y="-8850"/>
            <a:ext cx="2359025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86374" indent="-81576">
              <a:tabLst/>
              <a:defRPr/>
            </a:lvl2pPr>
            <a:lvl3pPr marL="86374" indent="-81576">
              <a:tabLst/>
              <a:defRPr/>
            </a:lvl3pPr>
            <a:lvl4pPr marL="86374" indent="-81576">
              <a:tabLst/>
              <a:defRPr/>
            </a:lvl4pPr>
            <a:lvl5pPr marL="86374" indent="-81576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711A20A0-68F5-4F45-850A-783C8C3B05F6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9255550" y="1330351"/>
            <a:ext cx="2359025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86374" indent="-81576">
              <a:tabLst/>
              <a:defRPr/>
            </a:lvl2pPr>
            <a:lvl3pPr marL="86374" indent="-81576">
              <a:tabLst/>
              <a:defRPr/>
            </a:lvl3pPr>
            <a:lvl4pPr marL="86374" indent="-81576">
              <a:tabLst/>
              <a:defRPr/>
            </a:lvl4pPr>
            <a:lvl5pPr marL="86374" indent="-81576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409EA7D2-68E1-564C-A98F-F3125A011DB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9255550" y="2669551"/>
            <a:ext cx="2359025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86374" indent="-81576">
              <a:tabLst/>
              <a:defRPr/>
            </a:lvl2pPr>
            <a:lvl3pPr marL="86374" indent="-81576">
              <a:tabLst/>
              <a:defRPr/>
            </a:lvl3pPr>
            <a:lvl4pPr marL="86374" indent="-81576">
              <a:tabLst/>
              <a:defRPr/>
            </a:lvl4pPr>
            <a:lvl5pPr marL="86374" indent="-81576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AB26EDB-A02F-DA44-BA80-3D0E9EAFE24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4400" y="1441370"/>
            <a:ext cx="6019800" cy="2514600"/>
          </a:xfrm>
          <a:prstGeom prst="rect">
            <a:avLst/>
          </a:prstGeom>
        </p:spPr>
        <p:txBody>
          <a:bodyPr lIns="0" tIns="0" rIns="0" bIns="0"/>
          <a:lstStyle>
            <a:lvl1pPr marL="173947" indent="-167949" algn="l">
              <a:lnSpc>
                <a:spcPct val="90000"/>
              </a:lnSpc>
              <a:spcAft>
                <a:spcPts val="227"/>
              </a:spcAft>
              <a:buFont typeface="+mj-lt"/>
              <a:buAutoNum type="arabicPeriod"/>
              <a:tabLst/>
              <a:defRPr sz="1360" b="0" i="0">
                <a:solidFill>
                  <a:schemeClr val="tx1"/>
                </a:solidFill>
                <a:latin typeface="Effra Light" panose="020B0403020203020204" pitchFamily="34" charset="0"/>
              </a:defRPr>
            </a:lvl1pPr>
            <a:lvl2pPr marL="173947" indent="0" algn="l">
              <a:lnSpc>
                <a:spcPct val="90000"/>
              </a:lnSpc>
              <a:spcBef>
                <a:spcPts val="0"/>
              </a:spcBef>
              <a:spcAft>
                <a:spcPts val="227"/>
              </a:spcAft>
              <a:buFontTx/>
              <a:buNone/>
              <a:tabLst/>
              <a:defRPr sz="1360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434267" indent="-127161" algn="l">
              <a:buFont typeface="System Font Regular"/>
              <a:buChar char="–"/>
              <a:tabLst/>
              <a:defRPr sz="136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173947" indent="0" algn="l">
              <a:lnSpc>
                <a:spcPct val="90000"/>
              </a:lnSpc>
              <a:spcBef>
                <a:spcPts val="0"/>
              </a:spcBef>
              <a:spcAft>
                <a:spcPts val="227"/>
              </a:spcAft>
              <a:buFontTx/>
              <a:buNone/>
              <a:tabLst/>
              <a:defRPr sz="1360" b="0" i="0">
                <a:solidFill>
                  <a:schemeClr val="tx1"/>
                </a:solidFill>
                <a:latin typeface="Effra Light" panose="020B0403020203020204" pitchFamily="34" charset="0"/>
              </a:defRPr>
            </a:lvl4pPr>
            <a:lvl5pPr marL="173947" indent="0" algn="l">
              <a:lnSpc>
                <a:spcPct val="90000"/>
              </a:lnSpc>
              <a:spcBef>
                <a:spcPts val="0"/>
              </a:spcBef>
              <a:spcAft>
                <a:spcPts val="227"/>
              </a:spcAft>
              <a:buFontTx/>
              <a:buNone/>
              <a:tabLst/>
              <a:defRPr sz="1360" b="0" i="0">
                <a:solidFill>
                  <a:schemeClr val="tx1"/>
                </a:solidFill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/>
              <a:t>Type numbered list here</a:t>
            </a:r>
          </a:p>
          <a:p>
            <a:pPr lvl="0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607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Bullet List,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67148"/>
            <a:ext cx="5486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29400" y="4095750"/>
            <a:ext cx="2057400" cy="32826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Credit line here 10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333958"/>
            <a:ext cx="7769772" cy="1018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600"/>
              </a:lnSpc>
              <a:defRPr sz="3600" b="1" i="0">
                <a:solidFill>
                  <a:schemeClr val="tx1"/>
                </a:solidFill>
                <a:latin typeface="Effra" panose="020B0603020203020204" pitchFamily="34" charset="0"/>
              </a:defRPr>
            </a:lvl1pPr>
            <a:lvl2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2pPr>
            <a:lvl3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3pPr>
            <a:lvl4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4pPr>
            <a:lvl5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5pPr>
          </a:lstStyle>
          <a:p>
            <a:pPr lvl="0"/>
            <a:r>
              <a:rPr lang="en-US"/>
              <a:t>2-Line Headline Here</a:t>
            </a:r>
          </a:p>
          <a:p>
            <a:pPr lvl="0"/>
            <a:r>
              <a:rPr lang="en-US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5708B29-91D2-BC46-B413-1913A83DD4E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7087147" y="1424568"/>
            <a:ext cx="1597025" cy="13435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ECE980C4-375A-3243-A74A-C17C9690C47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087147" y="2861702"/>
            <a:ext cx="1597025" cy="15581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448800" y="1868798"/>
            <a:ext cx="2359025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02275-5B5A-5945-96B9-11C4642822C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400" y="1428750"/>
            <a:ext cx="5867400" cy="2895600"/>
          </a:xfrm>
          <a:prstGeom prst="rect">
            <a:avLst/>
          </a:prstGeom>
        </p:spPr>
        <p:txBody>
          <a:bodyPr lIns="0" tIns="0" rIns="0" bIns="0"/>
          <a:lstStyle>
            <a:lvl1pPr marL="174625" indent="-17462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1pPr>
            <a:lvl2pPr marL="174625" indent="-17462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174625" indent="-17462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342900" indent="-16827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4pPr>
            <a:lvl5pPr marL="342900" indent="-16827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/>
              <a:t>Type bulleted list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140D01CB-423A-804B-99C0-D6A84F953CDE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87147" y="4842"/>
            <a:ext cx="1597025" cy="13435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>
                <a:solidFill>
                  <a:schemeClr val="bg1"/>
                </a:solidFill>
              </a:defRPr>
            </a:lvl2pPr>
            <a:lvl3pPr marL="114300" indent="-107950">
              <a:tabLst/>
              <a:defRPr>
                <a:solidFill>
                  <a:schemeClr val="bg1"/>
                </a:solidFill>
              </a:defRPr>
            </a:lvl3pPr>
            <a:lvl4pPr marL="114300" indent="-107950">
              <a:tabLst/>
              <a:defRPr>
                <a:solidFill>
                  <a:schemeClr val="bg1"/>
                </a:solidFill>
              </a:defRPr>
            </a:lvl4pPr>
            <a:lvl5pPr marL="114300" indent="-10795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931B1CA-4605-414B-9526-0941F30DF66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2541" y="4095750"/>
            <a:ext cx="2057400" cy="328264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Credit line here 10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104592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, Subhead, Bullet List,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67148"/>
            <a:ext cx="5486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4095750"/>
            <a:ext cx="7772400" cy="32826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Credit line here 10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333958"/>
            <a:ext cx="7769772" cy="1018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600"/>
              </a:lnSpc>
              <a:defRPr sz="3600" b="1" i="0">
                <a:solidFill>
                  <a:schemeClr val="tx1"/>
                </a:solidFill>
                <a:latin typeface="Effra" panose="020B0603020203020204" pitchFamily="34" charset="0"/>
              </a:defRPr>
            </a:lvl1pPr>
            <a:lvl2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2pPr>
            <a:lvl3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3pPr>
            <a:lvl4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4pPr>
            <a:lvl5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5pPr>
          </a:lstStyle>
          <a:p>
            <a:pPr lvl="0"/>
            <a:r>
              <a:rPr lang="en-US"/>
              <a:t>2-Line Headline Here</a:t>
            </a:r>
          </a:p>
          <a:p>
            <a:pPr lvl="0"/>
            <a:r>
              <a:rPr lang="en-US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400" y="2301600"/>
            <a:ext cx="6400800" cy="1738414"/>
          </a:xfrm>
          <a:prstGeom prst="rect">
            <a:avLst/>
          </a:prstGeom>
        </p:spPr>
        <p:txBody>
          <a:bodyPr lIns="0" tIns="0" rIns="0" bIns="0"/>
          <a:lstStyle>
            <a:lvl1pPr marL="117475" indent="-117475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1pPr>
            <a:lvl2pPr marL="0" indent="0">
              <a:lnSpc>
                <a:spcPts val="2100"/>
              </a:lnSpc>
              <a:spcBef>
                <a:spcPts val="900"/>
              </a:spcBef>
              <a:tabLst/>
              <a:defRPr sz="2000" b="0" i="0">
                <a:solidFill>
                  <a:sysClr val="windowText" lastClr="000000"/>
                </a:solidFill>
                <a:latin typeface="Effra Medium" panose="020B0603020203020204" pitchFamily="34" charset="0"/>
              </a:defRPr>
            </a:lvl2pPr>
            <a:lvl3pPr marL="230188" indent="-223838">
              <a:spcBef>
                <a:spcPts val="300"/>
              </a:spcBef>
              <a:buFont typeface="+mj-lt"/>
              <a:buAutoNum type="arabicPeriod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230188" indent="-223838">
              <a:spcBef>
                <a:spcPts val="300"/>
              </a:spcBef>
              <a:buFont typeface="+mj-lt"/>
              <a:buAutoNum type="arabicPeriod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4pPr>
            <a:lvl5pPr marL="230188" indent="-223838">
              <a:spcBef>
                <a:spcPts val="300"/>
              </a:spcBef>
              <a:buFont typeface="System Font Regular"/>
              <a:buChar char="–"/>
              <a:tabLst/>
              <a:defRPr sz="1800" b="0" i="0"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/>
              <a:t>Type bulleted list here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3EDB8184-FA24-BA4E-B34A-BC17070B0E1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543800" y="1428300"/>
            <a:ext cx="1447800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>
                <a:solidFill>
                  <a:schemeClr val="bg1"/>
                </a:solidFill>
              </a:defRPr>
            </a:lvl2pPr>
            <a:lvl3pPr marL="114300" indent="-107950">
              <a:tabLst/>
              <a:defRPr>
                <a:solidFill>
                  <a:schemeClr val="bg1"/>
                </a:solidFill>
              </a:defRPr>
            </a:lvl3pPr>
            <a:lvl4pPr marL="114300" indent="-107950">
              <a:tabLst/>
              <a:defRPr>
                <a:solidFill>
                  <a:schemeClr val="bg1"/>
                </a:solidFill>
              </a:defRPr>
            </a:lvl4pPr>
            <a:lvl5pPr marL="114300" indent="-10795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9CA48BC7-D3C5-494E-8B91-1788BF25BE8E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543800" y="2800350"/>
            <a:ext cx="1447800" cy="16298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>
                <a:solidFill>
                  <a:schemeClr val="bg1"/>
                </a:solidFill>
              </a:defRPr>
            </a:lvl2pPr>
            <a:lvl3pPr marL="114300" indent="-107950">
              <a:tabLst/>
              <a:defRPr>
                <a:solidFill>
                  <a:schemeClr val="bg1"/>
                </a:solidFill>
              </a:defRPr>
            </a:lvl3pPr>
            <a:lvl4pPr marL="114300" indent="-107950">
              <a:tabLst/>
              <a:defRPr>
                <a:solidFill>
                  <a:schemeClr val="bg1"/>
                </a:solidFill>
              </a:defRPr>
            </a:lvl4pPr>
            <a:lvl5pPr marL="114300" indent="-10795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ECFB8DE8-EB4B-1141-81A0-74A3B684F4E5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9343800" y="6150"/>
            <a:ext cx="1447800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24" name="Content Placeholder 11">
            <a:extLst>
              <a:ext uri="{FF2B5EF4-FFF2-40B4-BE49-F238E27FC236}">
                <a16:creationId xmlns:a16="http://schemas.microsoft.com/office/drawing/2014/main" id="{462699FE-8CF3-B147-AE69-3FCE1F0A7D59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9343800" y="1352550"/>
            <a:ext cx="1447800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6A6916DC-3821-0E49-B26E-5BF44A92EE7C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343800" y="2691750"/>
            <a:ext cx="1447800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F4BFCEC0-A4C0-3146-9326-F4379455B7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1411929"/>
            <a:ext cx="6400800" cy="70262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100"/>
              </a:lnSpc>
              <a:defRPr sz="2200" b="0" i="0">
                <a:solidFill>
                  <a:schemeClr val="tx1"/>
                </a:solidFill>
                <a:latin typeface="Effra Medium" panose="020B0603020203020204" pitchFamily="34" charset="0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tabLst/>
              <a:defRPr sz="2000" b="0" i="0">
                <a:solidFill>
                  <a:sysClr val="windowText" lastClr="000000"/>
                </a:solidFill>
                <a:latin typeface="Effra Medium" panose="020B0603020203020204" pitchFamily="34" charset="0"/>
              </a:defRPr>
            </a:lvl2pPr>
            <a:lvl3pPr marL="230188" indent="-223838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tabLst/>
              <a:defRPr sz="1800" b="0" i="0">
                <a:solidFill>
                  <a:schemeClr val="tx1"/>
                </a:solidFill>
                <a:latin typeface="Effra Medium" panose="020B0603020203020204" pitchFamily="34" charset="0"/>
              </a:defRPr>
            </a:lvl3pPr>
            <a:lvl4pPr marL="230188" indent="-22383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1800" b="0" i="0">
                <a:solidFill>
                  <a:schemeClr val="tx1"/>
                </a:solidFill>
                <a:latin typeface="Effra Medium" panose="020B0603020203020204" pitchFamily="34" charset="0"/>
              </a:defRPr>
            </a:lvl4pPr>
            <a:lvl5pPr marL="230188" indent="-223838">
              <a:spcBef>
                <a:spcPts val="300"/>
              </a:spcBef>
              <a:buFont typeface="System Font Regular"/>
              <a:buChar char="–"/>
              <a:tabLst/>
              <a:defRPr sz="2450" b="0" i="0">
                <a:latin typeface="Effra Light" panose="020B0403020203020204" pitchFamily="34" charset="0"/>
              </a:defRPr>
            </a:lvl5pPr>
            <a:lvl6pPr>
              <a:defRPr sz="2200"/>
            </a:lvl6pPr>
          </a:lstStyle>
          <a:p>
            <a:pPr lvl="1"/>
            <a:r>
              <a:rPr lang="en-US" sz="2000"/>
              <a:t>Type subhead here</a:t>
            </a:r>
            <a:br>
              <a:rPr lang="en-US" sz="2000"/>
            </a:br>
            <a:r>
              <a:rPr lang="en-US" sz="2000"/>
              <a:t>Type subhead here</a:t>
            </a:r>
          </a:p>
        </p:txBody>
      </p:sp>
    </p:spTree>
    <p:extLst>
      <p:ext uri="{BB962C8B-B14F-4D97-AF65-F5344CB8AC3E}">
        <p14:creationId xmlns:p14="http://schemas.microsoft.com/office/powerpoint/2010/main" val="185955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1"/>
          <a:srcRect/>
          <a:stretch/>
        </p:blipFill>
        <p:spPr>
          <a:xfrm>
            <a:off x="914400" y="4619063"/>
            <a:ext cx="2065022" cy="365760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914400" y="4457700"/>
            <a:ext cx="80772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4512564"/>
            <a:ext cx="304800" cy="63093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134BA-F668-D34A-96D6-F0D0E1BAB9F7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rcRect/>
          <a:stretch/>
        </p:blipFill>
        <p:spPr>
          <a:xfrm>
            <a:off x="0" y="1"/>
            <a:ext cx="663787" cy="666750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CC34D90-AED6-114D-90B1-0CDF7287D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0400" y="4665021"/>
            <a:ext cx="54864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rgbClr val="A71E23"/>
                </a:solidFill>
                <a:latin typeface="Effra" panose="020B0603020203020204" pitchFamily="34" charset="0"/>
              </a:defRPr>
            </a:lvl1pPr>
          </a:lstStyle>
          <a:p>
            <a:r>
              <a:rPr lang="en-US"/>
              <a:t>Approved Sub Brand Name Here</a:t>
            </a:r>
            <a:endParaRPr lang="en-US" sz="120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5812F3B1-5C07-F14B-84F7-1CF91363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22403"/>
            <a:ext cx="8077198" cy="118254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248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92" r:id="rId2"/>
    <p:sldLayoutId id="2147483707" r:id="rId3"/>
    <p:sldLayoutId id="2147483693" r:id="rId4"/>
    <p:sldLayoutId id="2147483722" r:id="rId5"/>
    <p:sldLayoutId id="2147483720" r:id="rId6"/>
    <p:sldLayoutId id="2147483719" r:id="rId7"/>
    <p:sldLayoutId id="2147483718" r:id="rId8"/>
    <p:sldLayoutId id="2147483721" r:id="rId9"/>
    <p:sldLayoutId id="2147483716" r:id="rId10"/>
    <p:sldLayoutId id="2147483713" r:id="rId11"/>
    <p:sldLayoutId id="2147483717" r:id="rId12"/>
    <p:sldLayoutId id="2147483715" r:id="rId13"/>
    <p:sldLayoutId id="2147483706" r:id="rId14"/>
    <p:sldLayoutId id="2147483665" r:id="rId15"/>
    <p:sldLayoutId id="2147483687" r:id="rId16"/>
    <p:sldLayoutId id="2147483675" r:id="rId17"/>
    <p:sldLayoutId id="2147483679" r:id="rId18"/>
    <p:sldLayoutId id="2147483709" r:id="rId19"/>
    <p:sldLayoutId id="2147483681" r:id="rId20"/>
    <p:sldLayoutId id="2147483663" r:id="rId21"/>
    <p:sldLayoutId id="2147483723" r:id="rId22"/>
    <p:sldLayoutId id="2147483724" r:id="rId23"/>
    <p:sldLayoutId id="2147483726" r:id="rId24"/>
    <p:sldLayoutId id="2147483728" r:id="rId25"/>
    <p:sldLayoutId id="2147483729" r:id="rId26"/>
    <p:sldLayoutId id="2147483731" r:id="rId27"/>
    <p:sldLayoutId id="2147483732" r:id="rId28"/>
    <p:sldLayoutId id="2147483733" r:id="rId29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hf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600" b="1" i="0" kern="1200">
          <a:solidFill>
            <a:schemeClr val="tx1">
              <a:lumMod val="85000"/>
              <a:lumOff val="15000"/>
            </a:schemeClr>
          </a:solidFill>
          <a:latin typeface="Effra" panose="020B0603020203020204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Tx/>
        <a:buNone/>
        <a:defRPr sz="900" b="0" i="0" kern="1200" baseline="0">
          <a:solidFill>
            <a:srgbClr val="C00000"/>
          </a:solidFill>
          <a:latin typeface="Effra" panose="020B0603020203020204" pitchFamily="34" charset="0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800" b="1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500" b="0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708" userDrawn="1">
          <p15:clr>
            <a:srgbClr val="F26B43"/>
          </p15:clr>
        </p15:guide>
        <p15:guide id="6" orient="horz" pos="420" userDrawn="1">
          <p15:clr>
            <a:srgbClr val="F26B43"/>
          </p15:clr>
        </p15:guide>
        <p15:guide id="9" orient="horz" pos="3060" userDrawn="1">
          <p15:clr>
            <a:srgbClr val="F26B43"/>
          </p15:clr>
        </p15:guide>
        <p15:guide id="11" orient="horz" pos="900" userDrawn="1">
          <p15:clr>
            <a:srgbClr val="F26B43"/>
          </p15:clr>
        </p15:guide>
        <p15:guide id="12" pos="576" userDrawn="1">
          <p15:clr>
            <a:srgbClr val="F26B43"/>
          </p15:clr>
        </p15:guide>
        <p15:guide id="13" pos="5664" userDrawn="1">
          <p15:clr>
            <a:srgbClr val="F26B43"/>
          </p15:clr>
        </p15:guide>
        <p15:guide id="14" pos="547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Tbackground_Red.jpg"/>
          <p:cNvPicPr>
            <a:picLocks noChangeAspect="1"/>
          </p:cNvPicPr>
          <p:nvPr/>
        </p:nvPicPr>
        <p:blipFill>
          <a:blip r:embed="rId3"/>
          <a:srcRect b="97814"/>
          <a:stretch>
            <a:fillRect/>
          </a:stretch>
        </p:blipFill>
        <p:spPr bwMode="auto">
          <a:xfrm flipH="1">
            <a:off x="0" y="0"/>
            <a:ext cx="9144000" cy="11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8788" y="99774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708923"/>
            <a:ext cx="9144000" cy="434578"/>
          </a:xfrm>
          <a:prstGeom prst="rect">
            <a:avLst/>
          </a:prstGeom>
          <a:solidFill>
            <a:srgbClr val="B60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12006"/>
            <a:ext cx="9144000" cy="1191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BM horz_2clr_pms1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223838"/>
            <a:ext cx="34544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–"/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914401" y="4619063"/>
            <a:ext cx="2065022" cy="365760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914400" y="4457700"/>
            <a:ext cx="80772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4512565"/>
            <a:ext cx="304800" cy="63093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69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869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134BA-F668-D34A-96D6-F0D0E1BAB9F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" y="1"/>
            <a:ext cx="663787" cy="666750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CC34D90-AED6-114D-90B1-0CDF7287D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0400" y="4665022"/>
            <a:ext cx="54864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43" b="0" i="0">
                <a:solidFill>
                  <a:srgbClr val="A71E23"/>
                </a:solidFill>
                <a:latin typeface="Effra" panose="020B0603020203020204" pitchFamily="34" charset="0"/>
              </a:defRPr>
            </a:lvl1pPr>
          </a:lstStyle>
          <a:p>
            <a:r>
              <a:rPr lang="en-US"/>
              <a:t>Approved Sub Brand Name Here</a:t>
            </a:r>
            <a:endParaRPr lang="en-US" sz="1043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5812F3B1-5C07-F14B-84F7-1CF91363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7" y="322404"/>
            <a:ext cx="8077198" cy="118254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48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hf hdr="0" dt="0"/>
  <p:txStyles>
    <p:titleStyle>
      <a:lvl1pPr algn="l" defTabSz="701368" rtl="0" eaLnBrk="1" latinLnBrk="0" hangingPunct="1">
        <a:lnSpc>
          <a:spcPts val="3682"/>
        </a:lnSpc>
        <a:spcBef>
          <a:spcPct val="0"/>
        </a:spcBef>
        <a:buNone/>
        <a:defRPr sz="3682" b="1" i="0" kern="1200">
          <a:solidFill>
            <a:schemeClr val="tx1">
              <a:lumMod val="85000"/>
              <a:lumOff val="15000"/>
            </a:schemeClr>
          </a:solidFill>
          <a:latin typeface="Effra" panose="020B0603020203020204" pitchFamily="34" charset="0"/>
          <a:ea typeface="+mj-ea"/>
          <a:cs typeface="+mj-cs"/>
        </a:defRPr>
      </a:lvl1pPr>
    </p:titleStyle>
    <p:bodyStyle>
      <a:lvl1pPr marL="0" indent="0" algn="l" defTabSz="701368" rtl="0" eaLnBrk="1" latinLnBrk="0" hangingPunct="1">
        <a:lnSpc>
          <a:spcPct val="100000"/>
        </a:lnSpc>
        <a:spcBef>
          <a:spcPts val="0"/>
        </a:spcBef>
        <a:buFontTx/>
        <a:buNone/>
        <a:defRPr sz="920" b="0" i="0" kern="1200" baseline="0">
          <a:solidFill>
            <a:srgbClr val="C00000"/>
          </a:solidFill>
          <a:latin typeface="Effra" panose="020B0603020203020204" pitchFamily="34" charset="0"/>
          <a:ea typeface="+mn-ea"/>
          <a:cs typeface="+mn-cs"/>
        </a:defRPr>
      </a:lvl1pPr>
      <a:lvl2pPr marL="350684" indent="0" algn="l" defTabSz="701368" rtl="0" eaLnBrk="1" latinLnBrk="0" hangingPunct="1">
        <a:lnSpc>
          <a:spcPct val="90000"/>
        </a:lnSpc>
        <a:spcBef>
          <a:spcPts val="384"/>
        </a:spcBef>
        <a:buFontTx/>
        <a:buNone/>
        <a:defRPr sz="1841" b="1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2pPr>
      <a:lvl3pPr marL="701368" indent="0" algn="l" defTabSz="701368" rtl="0" eaLnBrk="1" latinLnBrk="0" hangingPunct="1">
        <a:lnSpc>
          <a:spcPct val="90000"/>
        </a:lnSpc>
        <a:spcBef>
          <a:spcPts val="384"/>
        </a:spcBef>
        <a:buFontTx/>
        <a:buNone/>
        <a:defRPr sz="1534" b="0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3pPr>
      <a:lvl4pPr marL="1227393" indent="-175342" algn="l" defTabSz="701368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1" b="0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4pPr>
      <a:lvl5pPr marL="1578077" indent="-175342" algn="l" defTabSz="701368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1" b="0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5pPr>
      <a:lvl6pPr marL="1928761" indent="-175342" algn="l" defTabSz="701368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1" kern="1200">
          <a:solidFill>
            <a:schemeClr val="tx1"/>
          </a:solidFill>
          <a:latin typeface="+mn-lt"/>
          <a:ea typeface="+mn-ea"/>
          <a:cs typeface="+mn-cs"/>
        </a:defRPr>
      </a:lvl6pPr>
      <a:lvl7pPr marL="2279445" indent="-175342" algn="l" defTabSz="701368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1" kern="1200">
          <a:solidFill>
            <a:schemeClr val="tx1"/>
          </a:solidFill>
          <a:latin typeface="+mn-lt"/>
          <a:ea typeface="+mn-ea"/>
          <a:cs typeface="+mn-cs"/>
        </a:defRPr>
      </a:lvl7pPr>
      <a:lvl8pPr marL="2630129" indent="-175342" algn="l" defTabSz="701368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1" kern="1200">
          <a:solidFill>
            <a:schemeClr val="tx1"/>
          </a:solidFill>
          <a:latin typeface="+mn-lt"/>
          <a:ea typeface="+mn-ea"/>
          <a:cs typeface="+mn-cs"/>
        </a:defRPr>
      </a:lvl8pPr>
      <a:lvl9pPr marL="2980813" indent="-175342" algn="l" defTabSz="701368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01368" rtl="0" eaLnBrk="1" latinLnBrk="0" hangingPunct="1">
        <a:defRPr sz="1381" kern="1200">
          <a:solidFill>
            <a:schemeClr val="tx1"/>
          </a:solidFill>
          <a:latin typeface="+mn-lt"/>
          <a:ea typeface="+mn-ea"/>
          <a:cs typeface="+mn-cs"/>
        </a:defRPr>
      </a:lvl1pPr>
      <a:lvl2pPr marL="350684" algn="l" defTabSz="701368" rtl="0" eaLnBrk="1" latinLnBrk="0" hangingPunct="1">
        <a:defRPr sz="1381" kern="1200">
          <a:solidFill>
            <a:schemeClr val="tx1"/>
          </a:solidFill>
          <a:latin typeface="+mn-lt"/>
          <a:ea typeface="+mn-ea"/>
          <a:cs typeface="+mn-cs"/>
        </a:defRPr>
      </a:lvl2pPr>
      <a:lvl3pPr marL="701368" algn="l" defTabSz="701368" rtl="0" eaLnBrk="1" latinLnBrk="0" hangingPunct="1">
        <a:defRPr sz="1381" kern="1200">
          <a:solidFill>
            <a:schemeClr val="tx1"/>
          </a:solidFill>
          <a:latin typeface="+mn-lt"/>
          <a:ea typeface="+mn-ea"/>
          <a:cs typeface="+mn-cs"/>
        </a:defRPr>
      </a:lvl3pPr>
      <a:lvl4pPr marL="1052051" algn="l" defTabSz="701368" rtl="0" eaLnBrk="1" latinLnBrk="0" hangingPunct="1">
        <a:defRPr sz="1381" kern="1200">
          <a:solidFill>
            <a:schemeClr val="tx1"/>
          </a:solidFill>
          <a:latin typeface="+mn-lt"/>
          <a:ea typeface="+mn-ea"/>
          <a:cs typeface="+mn-cs"/>
        </a:defRPr>
      </a:lvl4pPr>
      <a:lvl5pPr marL="1402735" algn="l" defTabSz="701368" rtl="0" eaLnBrk="1" latinLnBrk="0" hangingPunct="1">
        <a:defRPr sz="1381" kern="1200">
          <a:solidFill>
            <a:schemeClr val="tx1"/>
          </a:solidFill>
          <a:latin typeface="+mn-lt"/>
          <a:ea typeface="+mn-ea"/>
          <a:cs typeface="+mn-cs"/>
        </a:defRPr>
      </a:lvl5pPr>
      <a:lvl6pPr marL="1753419" algn="l" defTabSz="701368" rtl="0" eaLnBrk="1" latinLnBrk="0" hangingPunct="1">
        <a:defRPr sz="1381" kern="1200">
          <a:solidFill>
            <a:schemeClr val="tx1"/>
          </a:solidFill>
          <a:latin typeface="+mn-lt"/>
          <a:ea typeface="+mn-ea"/>
          <a:cs typeface="+mn-cs"/>
        </a:defRPr>
      </a:lvl6pPr>
      <a:lvl7pPr marL="2104103" algn="l" defTabSz="701368" rtl="0" eaLnBrk="1" latinLnBrk="0" hangingPunct="1">
        <a:defRPr sz="1381" kern="1200">
          <a:solidFill>
            <a:schemeClr val="tx1"/>
          </a:solidFill>
          <a:latin typeface="+mn-lt"/>
          <a:ea typeface="+mn-ea"/>
          <a:cs typeface="+mn-cs"/>
        </a:defRPr>
      </a:lvl7pPr>
      <a:lvl8pPr marL="2454787" algn="l" defTabSz="701368" rtl="0" eaLnBrk="1" latinLnBrk="0" hangingPunct="1">
        <a:defRPr sz="1381" kern="1200">
          <a:solidFill>
            <a:schemeClr val="tx1"/>
          </a:solidFill>
          <a:latin typeface="+mn-lt"/>
          <a:ea typeface="+mn-ea"/>
          <a:cs typeface="+mn-cs"/>
        </a:defRPr>
      </a:lvl8pPr>
      <a:lvl9pPr marL="2805471" algn="l" defTabSz="701368" rtl="0" eaLnBrk="1" latinLnBrk="0" hangingPunct="1">
        <a:defRPr sz="13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692">
          <p15:clr>
            <a:srgbClr val="F26B43"/>
          </p15:clr>
        </p15:guide>
        <p15:guide id="6" orient="horz" pos="411">
          <p15:clr>
            <a:srgbClr val="F26B43"/>
          </p15:clr>
        </p15:guide>
        <p15:guide id="9" orient="horz" pos="2992">
          <p15:clr>
            <a:srgbClr val="F26B43"/>
          </p15:clr>
        </p15:guide>
        <p15:guide id="11" orient="horz" pos="880">
          <p15:clr>
            <a:srgbClr val="F26B43"/>
          </p15:clr>
        </p15:guide>
        <p15:guide id="12" pos="490">
          <p15:clr>
            <a:srgbClr val="F26B43"/>
          </p15:clr>
        </p15:guide>
        <p15:guide id="13" pos="4814">
          <p15:clr>
            <a:srgbClr val="F26B43"/>
          </p15:clr>
        </p15:guide>
        <p15:guide id="14" pos="465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AC5C6-A40F-4ED3-AFCA-534CC177BC4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436C7-0AFA-4A69-BA69-7588E112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68575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7" indent="-171437" algn="l" defTabSz="68575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7" algn="l" defTabSz="6857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8" indent="-171437" algn="l" defTabSz="6857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4" indent="-171437" algn="l" defTabSz="6857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8" indent="-171437" algn="l" defTabSz="6857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14" indent="-171437" algn="l" defTabSz="6857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9" indent="-171437" algn="l" defTabSz="6857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65" indent="-171437" algn="l" defTabSz="6857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9" indent="-171437" algn="l" defTabSz="6857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6" algn="l" defTabSz="6857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1" algn="l" defTabSz="6857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6" algn="l" defTabSz="6857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01" algn="l" defTabSz="6857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7" algn="l" defTabSz="6857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52" algn="l" defTabSz="6857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7" algn="l" defTabSz="6857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02" algn="l" defTabSz="6857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8D14EC-E20C-4791-AB6E-068E54E711F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147E91-D95F-4B62-AB42-1762A8FA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3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596163" rtl="0" eaLnBrk="1" latinLnBrk="0" hangingPunct="1">
        <a:lnSpc>
          <a:spcPct val="90000"/>
        </a:lnSpc>
        <a:spcBef>
          <a:spcPct val="0"/>
        </a:spcBef>
        <a:buNone/>
        <a:defRPr sz="286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9041" indent="-149041" algn="l" defTabSz="596163" rtl="0" eaLnBrk="1" latinLnBrk="0" hangingPunct="1">
        <a:lnSpc>
          <a:spcPct val="90000"/>
        </a:lnSpc>
        <a:spcBef>
          <a:spcPts val="652"/>
        </a:spcBef>
        <a:buFont typeface="Arial" panose="020B0604020202020204" pitchFamily="34" charset="0"/>
        <a:buChar char="•"/>
        <a:defRPr sz="1826" kern="1200">
          <a:solidFill>
            <a:schemeClr val="tx1"/>
          </a:solidFill>
          <a:latin typeface="+mn-lt"/>
          <a:ea typeface="+mn-ea"/>
          <a:cs typeface="+mn-cs"/>
        </a:defRPr>
      </a:lvl1pPr>
      <a:lvl2pPr marL="447122" indent="-149041" algn="l" defTabSz="596163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565" kern="1200">
          <a:solidFill>
            <a:schemeClr val="tx1"/>
          </a:solidFill>
          <a:latin typeface="+mn-lt"/>
          <a:ea typeface="+mn-ea"/>
          <a:cs typeface="+mn-cs"/>
        </a:defRPr>
      </a:lvl2pPr>
      <a:lvl3pPr marL="745204" indent="-149041" algn="l" defTabSz="596163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3pPr>
      <a:lvl4pPr marL="1043285" indent="-149041" algn="l" defTabSz="596163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174" kern="1200">
          <a:solidFill>
            <a:schemeClr val="tx1"/>
          </a:solidFill>
          <a:latin typeface="+mn-lt"/>
          <a:ea typeface="+mn-ea"/>
          <a:cs typeface="+mn-cs"/>
        </a:defRPr>
      </a:lvl4pPr>
      <a:lvl5pPr marL="1341366" indent="-149041" algn="l" defTabSz="596163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174" kern="1200">
          <a:solidFill>
            <a:schemeClr val="tx1"/>
          </a:solidFill>
          <a:latin typeface="+mn-lt"/>
          <a:ea typeface="+mn-ea"/>
          <a:cs typeface="+mn-cs"/>
        </a:defRPr>
      </a:lvl5pPr>
      <a:lvl6pPr marL="1639447" indent="-149041" algn="l" defTabSz="596163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174" kern="1200">
          <a:solidFill>
            <a:schemeClr val="tx1"/>
          </a:solidFill>
          <a:latin typeface="+mn-lt"/>
          <a:ea typeface="+mn-ea"/>
          <a:cs typeface="+mn-cs"/>
        </a:defRPr>
      </a:lvl6pPr>
      <a:lvl7pPr marL="1937529" indent="-149041" algn="l" defTabSz="596163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174" kern="1200">
          <a:solidFill>
            <a:schemeClr val="tx1"/>
          </a:solidFill>
          <a:latin typeface="+mn-lt"/>
          <a:ea typeface="+mn-ea"/>
          <a:cs typeface="+mn-cs"/>
        </a:defRPr>
      </a:lvl7pPr>
      <a:lvl8pPr marL="2235610" indent="-149041" algn="l" defTabSz="596163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174" kern="1200">
          <a:solidFill>
            <a:schemeClr val="tx1"/>
          </a:solidFill>
          <a:latin typeface="+mn-lt"/>
          <a:ea typeface="+mn-ea"/>
          <a:cs typeface="+mn-cs"/>
        </a:defRPr>
      </a:lvl8pPr>
      <a:lvl9pPr marL="2533691" indent="-149041" algn="l" defTabSz="596163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1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6163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1pPr>
      <a:lvl2pPr marL="298081" algn="l" defTabSz="596163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2pPr>
      <a:lvl3pPr marL="596163" algn="l" defTabSz="596163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3pPr>
      <a:lvl4pPr marL="894244" algn="l" defTabSz="596163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4pPr>
      <a:lvl5pPr marL="1192325" algn="l" defTabSz="596163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5pPr>
      <a:lvl6pPr marL="1490406" algn="l" defTabSz="596163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6pPr>
      <a:lvl7pPr marL="1788488" algn="l" defTabSz="596163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7pPr>
      <a:lvl8pPr marL="2086569" algn="l" defTabSz="596163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8pPr>
      <a:lvl9pPr marL="2384650" algn="l" defTabSz="596163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2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369220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AC5C6-A40F-4ED3-AFCA-534CC177BC4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2" y="4767264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436C7-0AFA-4A69-BA69-7588E112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5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596121" rtl="0" eaLnBrk="1" latinLnBrk="0" hangingPunct="1">
        <a:lnSpc>
          <a:spcPct val="90000"/>
        </a:lnSpc>
        <a:spcBef>
          <a:spcPct val="0"/>
        </a:spcBef>
        <a:buNone/>
        <a:defRPr sz="286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9030" indent="-149030" algn="l" defTabSz="596121" rtl="0" eaLnBrk="1" latinLnBrk="0" hangingPunct="1">
        <a:lnSpc>
          <a:spcPct val="90000"/>
        </a:lnSpc>
        <a:spcBef>
          <a:spcPts val="652"/>
        </a:spcBef>
        <a:buFont typeface="Arial" panose="020B0604020202020204" pitchFamily="34" charset="0"/>
        <a:buChar char="•"/>
        <a:defRPr sz="1824" kern="1200">
          <a:solidFill>
            <a:schemeClr val="tx1"/>
          </a:solidFill>
          <a:latin typeface="+mn-lt"/>
          <a:ea typeface="+mn-ea"/>
          <a:cs typeface="+mn-cs"/>
        </a:defRPr>
      </a:lvl1pPr>
      <a:lvl2pPr marL="447090" indent="-149030" algn="l" defTabSz="596121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565" kern="1200">
          <a:solidFill>
            <a:schemeClr val="tx1"/>
          </a:solidFill>
          <a:latin typeface="+mn-lt"/>
          <a:ea typeface="+mn-ea"/>
          <a:cs typeface="+mn-cs"/>
        </a:defRPr>
      </a:lvl2pPr>
      <a:lvl3pPr marL="745149" indent="-149030" algn="l" defTabSz="596121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3pPr>
      <a:lvl4pPr marL="1043209" indent="-149030" algn="l" defTabSz="596121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174" kern="1200">
          <a:solidFill>
            <a:schemeClr val="tx1"/>
          </a:solidFill>
          <a:latin typeface="+mn-lt"/>
          <a:ea typeface="+mn-ea"/>
          <a:cs typeface="+mn-cs"/>
        </a:defRPr>
      </a:lvl4pPr>
      <a:lvl5pPr marL="1341269" indent="-149030" algn="l" defTabSz="596121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174" kern="1200">
          <a:solidFill>
            <a:schemeClr val="tx1"/>
          </a:solidFill>
          <a:latin typeface="+mn-lt"/>
          <a:ea typeface="+mn-ea"/>
          <a:cs typeface="+mn-cs"/>
        </a:defRPr>
      </a:lvl5pPr>
      <a:lvl6pPr marL="1639328" indent="-149030" algn="l" defTabSz="596121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174" kern="1200">
          <a:solidFill>
            <a:schemeClr val="tx1"/>
          </a:solidFill>
          <a:latin typeface="+mn-lt"/>
          <a:ea typeface="+mn-ea"/>
          <a:cs typeface="+mn-cs"/>
        </a:defRPr>
      </a:lvl6pPr>
      <a:lvl7pPr marL="1937389" indent="-149030" algn="l" defTabSz="596121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174" kern="1200">
          <a:solidFill>
            <a:schemeClr val="tx1"/>
          </a:solidFill>
          <a:latin typeface="+mn-lt"/>
          <a:ea typeface="+mn-ea"/>
          <a:cs typeface="+mn-cs"/>
        </a:defRPr>
      </a:lvl7pPr>
      <a:lvl8pPr marL="2235448" indent="-149030" algn="l" defTabSz="596121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174" kern="1200">
          <a:solidFill>
            <a:schemeClr val="tx1"/>
          </a:solidFill>
          <a:latin typeface="+mn-lt"/>
          <a:ea typeface="+mn-ea"/>
          <a:cs typeface="+mn-cs"/>
        </a:defRPr>
      </a:lvl8pPr>
      <a:lvl9pPr marL="2533507" indent="-149030" algn="l" defTabSz="596121" rtl="0" eaLnBrk="1" latinLnBrk="0" hangingPunct="1">
        <a:lnSpc>
          <a:spcPct val="90000"/>
        </a:lnSpc>
        <a:spcBef>
          <a:spcPts val="326"/>
        </a:spcBef>
        <a:buFont typeface="Arial" panose="020B0604020202020204" pitchFamily="34" charset="0"/>
        <a:buChar char="•"/>
        <a:defRPr sz="11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6121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1pPr>
      <a:lvl2pPr marL="298060" algn="l" defTabSz="596121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2pPr>
      <a:lvl3pPr marL="596121" algn="l" defTabSz="596121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3pPr>
      <a:lvl4pPr marL="894179" algn="l" defTabSz="596121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4pPr>
      <a:lvl5pPr marL="1192239" algn="l" defTabSz="596121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5pPr>
      <a:lvl6pPr marL="1490299" algn="l" defTabSz="596121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6pPr>
      <a:lvl7pPr marL="1788359" algn="l" defTabSz="596121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7pPr>
      <a:lvl8pPr marL="2086418" algn="l" defTabSz="596121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8pPr>
      <a:lvl9pPr marL="2384478" algn="l" defTabSz="596121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lean-hands/hcp/clinical-safety/index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>
          <a:xfrm>
            <a:off x="1219200" y="1691385"/>
            <a:ext cx="7467600" cy="804165"/>
          </a:xfrm>
        </p:spPr>
        <p:txBody>
          <a:bodyPr/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Infection Prevention</a:t>
            </a:r>
          </a:p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1219200" y="3300970"/>
            <a:ext cx="6781800" cy="1251980"/>
          </a:xfrm>
        </p:spPr>
        <p:txBody>
          <a:bodyPr/>
          <a:lstStyle/>
          <a:p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SBM Orientation &amp; Annual Training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F22CA1-916E-0484-8F75-94B5A81DFDC4}"/>
              </a:ext>
            </a:extLst>
          </p:cNvPr>
          <p:cNvSpPr txBox="1"/>
          <p:nvPr/>
        </p:nvSpPr>
        <p:spPr>
          <a:xfrm>
            <a:off x="7543800" y="4754539"/>
            <a:ext cx="167521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750"/>
              <a:t>Revised 6/3/2026 </a:t>
            </a:r>
          </a:p>
        </p:txBody>
      </p:sp>
    </p:spTree>
    <p:extLst>
      <p:ext uri="{BB962C8B-B14F-4D97-AF65-F5344CB8AC3E}">
        <p14:creationId xmlns:p14="http://schemas.microsoft.com/office/powerpoint/2010/main" val="342421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85A9C-38BD-85FA-DD62-7183CCC07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ACD5802-FE39-2DDC-C192-35D98CA07185}"/>
              </a:ext>
            </a:extLst>
          </p:cNvPr>
          <p:cNvSpPr txBox="1"/>
          <p:nvPr/>
        </p:nvSpPr>
        <p:spPr>
          <a:xfrm>
            <a:off x="838200" y="133350"/>
            <a:ext cx="624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B60225"/>
                </a:solidFill>
                <a:latin typeface="Helvetica" pitchFamily="34" charset="0"/>
                <a:ea typeface="ＭＳ Ｐゴシック" charset="-128"/>
                <a:cs typeface="Helvetica" pitchFamily="34" charset="0"/>
              </a:rPr>
              <a:t>Workplace Practices - Continued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BB2071-E949-A02B-F658-963596F3D915}"/>
              </a:ext>
            </a:extLst>
          </p:cNvPr>
          <p:cNvSpPr txBox="1"/>
          <p:nvPr/>
        </p:nvSpPr>
        <p:spPr>
          <a:xfrm>
            <a:off x="762000" y="742950"/>
            <a:ext cx="8382000" cy="380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>
                <a:solidFill>
                  <a:prstClr val="black"/>
                </a:solidFill>
                <a:ea typeface="ＭＳ Ｐゴシック" pitchFamily="-112" charset="-128"/>
                <a:cs typeface="Helvetica"/>
              </a:rPr>
              <a:t>Use disposable needles, syringes and other sharps whenever possible. </a:t>
            </a:r>
          </a:p>
          <a:p>
            <a:pPr marR="0" lvl="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-112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112" charset="-128"/>
                <a:cs typeface="Helvetica"/>
              </a:rPr>
              <a:t>Any disposable items </a:t>
            </a:r>
            <a:r>
              <a:rPr kumimoji="0" lang="en-US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112" charset="-128"/>
                <a:cs typeface="Helvetica"/>
              </a:rPr>
              <a:t>heavily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112" charset="-128"/>
                <a:cs typeface="Helvetica"/>
              </a:rPr>
              <a:t> contaminated (i.e., </a:t>
            </a:r>
            <a:r>
              <a:rPr kumimoji="0" lang="en-US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112" charset="-128"/>
                <a:cs typeface="Helvetica"/>
              </a:rPr>
              <a:t>dripping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112" charset="-128"/>
                <a:cs typeface="Helvetica"/>
              </a:rPr>
              <a:t>) with blood or body fluids should be discarded in an infectious waste container indicated by a red bag. </a:t>
            </a: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-112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112" charset="-128"/>
                <a:cs typeface="Helvetica"/>
              </a:rPr>
              <a:t>Do not eat, drink, apply cosmetics or lip balm, or handle contact lenses where there is a potential exposure to blood and body fluids. </a:t>
            </a: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-112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112" charset="-128"/>
                <a:cs typeface="Helvetica"/>
              </a:rPr>
              <a:t>Lab specimens should be placed in leak proof containers and transported in specimen bags. All lab specimens at SBUH will be processed using Universal Precautions.</a:t>
            </a: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112" charset="-128"/>
                <a:cs typeface="Helvetica"/>
              </a:rPr>
              <a:t> </a:t>
            </a: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112" charset="-128"/>
                <a:cs typeface="Helvetica"/>
              </a:rPr>
              <a:t>Get your Hepatitis B vaccination.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9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31E90-3318-EAF4-7204-2981FBE49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688C01C-F716-19F9-B46F-B3F647038377}"/>
              </a:ext>
            </a:extLst>
          </p:cNvPr>
          <p:cNvSpPr txBox="1"/>
          <p:nvPr/>
        </p:nvSpPr>
        <p:spPr>
          <a:xfrm>
            <a:off x="838200" y="133350"/>
            <a:ext cx="769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B60225"/>
                </a:solidFill>
                <a:latin typeface="Helvetica" pitchFamily="34" charset="0"/>
                <a:ea typeface="ＭＳ Ｐゴシック" charset="-128"/>
                <a:cs typeface="Helvetica" pitchFamily="34" charset="0"/>
              </a:rPr>
              <a:t>What if I’m Exposed to Blood or Body Fluids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6EAD1C-D2FA-7715-985C-B9311001273F}"/>
              </a:ext>
            </a:extLst>
          </p:cNvPr>
          <p:cNvSpPr txBox="1"/>
          <p:nvPr/>
        </p:nvSpPr>
        <p:spPr>
          <a:xfrm>
            <a:off x="609600" y="1095030"/>
            <a:ext cx="8686800" cy="3028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-112" charset="-128"/>
                <a:cs typeface="Helvetica"/>
              </a:rPr>
              <a:t>Clean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-112" charset="-128"/>
                <a:cs typeface="Helvetica"/>
              </a:rPr>
              <a:t>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-112" charset="-128"/>
                <a:cs typeface="Helvetica"/>
              </a:rPr>
              <a:t>affected area immediately.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ＭＳ Ｐゴシック" pitchFamily="-112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-112" charset="-128"/>
                <a:cs typeface="Helvetica"/>
              </a:rPr>
              <a:t>Notify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-112" charset="-128"/>
                <a:cs typeface="Helvetica"/>
              </a:rPr>
              <a:t> supervisor immediately.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ＭＳ Ｐゴシック" pitchFamily="-112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-112" charset="-128"/>
                <a:cs typeface="Helvetica"/>
              </a:rPr>
              <a:t>Complete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-112" charset="-128"/>
                <a:cs typeface="Helvetica"/>
              </a:rPr>
              <a:t>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-112" charset="-128"/>
                <a:cs typeface="Helvetica"/>
              </a:rPr>
              <a:t>an Incident/Accident form (to be signed by supervisor).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ＭＳ Ｐゴシック" pitchFamily="-112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-112" charset="-128"/>
                <a:cs typeface="Helvetica"/>
              </a:rPr>
              <a:t>Immediately</a:t>
            </a:r>
            <a:r>
              <a:rPr kumimoji="0" lang="en-US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-112" charset="-128"/>
                <a:cs typeface="Helvetica"/>
              </a:rPr>
              <a:t> </a:t>
            </a: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-112" charset="-128"/>
                <a:cs typeface="Helvetica"/>
              </a:rPr>
              <a:t>report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-112" charset="-128"/>
                <a:cs typeface="Helvetica"/>
              </a:rPr>
              <a:t>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-112" charset="-128"/>
                <a:cs typeface="Helvetica"/>
              </a:rPr>
              <a:t>to Employee Health &amp; Wellness, Mon. - Fri., 8 a.m.- 4 p.m.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ＭＳ Ｐゴシック" pitchFamily="-112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-112" charset="-128"/>
                <a:cs typeface="Helvetica"/>
              </a:rPr>
              <a:t>All other times report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-112" charset="-128"/>
                <a:cs typeface="Helvetica"/>
              </a:rPr>
              <a:t> to the Emergency Department  </a:t>
            </a:r>
          </a:p>
        </p:txBody>
      </p:sp>
    </p:spTree>
    <p:extLst>
      <p:ext uri="{BB962C8B-B14F-4D97-AF65-F5344CB8AC3E}">
        <p14:creationId xmlns:p14="http://schemas.microsoft.com/office/powerpoint/2010/main" val="294760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477" y="0"/>
            <a:ext cx="7947057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7578"/>
            <a:endParaRPr lang="en-US" sz="184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1D4996-E500-D242-C281-26B6B7AE1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41" y="480616"/>
            <a:ext cx="2407476" cy="4158788"/>
          </a:xfrm>
        </p:spPr>
        <p:txBody>
          <a:bodyPr vert="horz" lIns="93518" tIns="46759" rIns="93518" bIns="46759" rtlCol="0" anchor="ctr">
            <a:normAutofit/>
          </a:bodyPr>
          <a:lstStyle/>
          <a:p>
            <a:pPr defTabSz="935157"/>
            <a:r>
              <a:rPr lang="en-US" sz="3784" b="1" u="sng"/>
              <a:t>Preventing Infections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93426" y="2597936"/>
            <a:ext cx="4057650" cy="11924"/>
          </a:xfrm>
          <a:custGeom>
            <a:avLst/>
            <a:gdLst>
              <a:gd name="csX0" fmla="*/ 0 w 4057650"/>
              <a:gd name="csY0" fmla="*/ 0 h 11924"/>
              <a:gd name="csX1" fmla="*/ 757428 w 4057650"/>
              <a:gd name="csY1" fmla="*/ 0 h 11924"/>
              <a:gd name="csX2" fmla="*/ 1474279 w 4057650"/>
              <a:gd name="csY2" fmla="*/ 0 h 11924"/>
              <a:gd name="csX3" fmla="*/ 2191131 w 4057650"/>
              <a:gd name="csY3" fmla="*/ 0 h 11924"/>
              <a:gd name="csX4" fmla="*/ 2745676 w 4057650"/>
              <a:gd name="csY4" fmla="*/ 0 h 11924"/>
              <a:gd name="csX5" fmla="*/ 3340798 w 4057650"/>
              <a:gd name="csY5" fmla="*/ 0 h 11924"/>
              <a:gd name="csX6" fmla="*/ 4057650 w 4057650"/>
              <a:gd name="csY6" fmla="*/ 0 h 11924"/>
              <a:gd name="csX7" fmla="*/ 4057650 w 4057650"/>
              <a:gd name="csY7" fmla="*/ 11924 h 11924"/>
              <a:gd name="csX8" fmla="*/ 3381375 w 4057650"/>
              <a:gd name="csY8" fmla="*/ 11924 h 11924"/>
              <a:gd name="csX9" fmla="*/ 2826830 w 4057650"/>
              <a:gd name="csY9" fmla="*/ 11924 h 11924"/>
              <a:gd name="csX10" fmla="*/ 2272284 w 4057650"/>
              <a:gd name="csY10" fmla="*/ 11924 h 11924"/>
              <a:gd name="csX11" fmla="*/ 1555432 w 4057650"/>
              <a:gd name="csY11" fmla="*/ 11924 h 11924"/>
              <a:gd name="csX12" fmla="*/ 960310 w 4057650"/>
              <a:gd name="csY12" fmla="*/ 11924 h 11924"/>
              <a:gd name="csX13" fmla="*/ 0 w 4057650"/>
              <a:gd name="csY13" fmla="*/ 11924 h 11924"/>
              <a:gd name="csX14" fmla="*/ 0 w 4057650"/>
              <a:gd name="csY14" fmla="*/ 0 h 119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4057650" h="11924" fill="none" extrusionOk="0">
                <a:moveTo>
                  <a:pt x="0" y="0"/>
                </a:moveTo>
                <a:cubicBezTo>
                  <a:pt x="371182" y="3227"/>
                  <a:pt x="494372" y="9222"/>
                  <a:pt x="757428" y="0"/>
                </a:cubicBezTo>
                <a:cubicBezTo>
                  <a:pt x="1020484" y="-9222"/>
                  <a:pt x="1116719" y="-4357"/>
                  <a:pt x="1474279" y="0"/>
                </a:cubicBezTo>
                <a:cubicBezTo>
                  <a:pt x="1831839" y="4357"/>
                  <a:pt x="1920973" y="-11809"/>
                  <a:pt x="2191131" y="0"/>
                </a:cubicBezTo>
                <a:cubicBezTo>
                  <a:pt x="2461289" y="11809"/>
                  <a:pt x="2589480" y="-22604"/>
                  <a:pt x="2745676" y="0"/>
                </a:cubicBezTo>
                <a:cubicBezTo>
                  <a:pt x="2901872" y="22604"/>
                  <a:pt x="3136452" y="-12306"/>
                  <a:pt x="3340798" y="0"/>
                </a:cubicBezTo>
                <a:cubicBezTo>
                  <a:pt x="3545144" y="12306"/>
                  <a:pt x="3766934" y="-21556"/>
                  <a:pt x="4057650" y="0"/>
                </a:cubicBezTo>
                <a:cubicBezTo>
                  <a:pt x="4057072" y="3243"/>
                  <a:pt x="4058046" y="9263"/>
                  <a:pt x="4057650" y="11924"/>
                </a:cubicBezTo>
                <a:cubicBezTo>
                  <a:pt x="3743404" y="33761"/>
                  <a:pt x="3625516" y="-21287"/>
                  <a:pt x="3381375" y="11924"/>
                </a:cubicBezTo>
                <a:cubicBezTo>
                  <a:pt x="3137235" y="45135"/>
                  <a:pt x="2946571" y="-6363"/>
                  <a:pt x="2826830" y="11924"/>
                </a:cubicBezTo>
                <a:cubicBezTo>
                  <a:pt x="2707090" y="30211"/>
                  <a:pt x="2402756" y="-4932"/>
                  <a:pt x="2272284" y="11924"/>
                </a:cubicBezTo>
                <a:cubicBezTo>
                  <a:pt x="2141812" y="28780"/>
                  <a:pt x="1895935" y="11835"/>
                  <a:pt x="1555432" y="11924"/>
                </a:cubicBezTo>
                <a:cubicBezTo>
                  <a:pt x="1214929" y="12013"/>
                  <a:pt x="1103072" y="8139"/>
                  <a:pt x="960310" y="11924"/>
                </a:cubicBezTo>
                <a:cubicBezTo>
                  <a:pt x="817548" y="15709"/>
                  <a:pt x="402272" y="-35723"/>
                  <a:pt x="0" y="11924"/>
                </a:cubicBezTo>
                <a:cubicBezTo>
                  <a:pt x="-421" y="6311"/>
                  <a:pt x="51" y="5427"/>
                  <a:pt x="0" y="0"/>
                </a:cubicBezTo>
                <a:close/>
              </a:path>
              <a:path w="4057650" h="11924" stroke="0" extrusionOk="0">
                <a:moveTo>
                  <a:pt x="0" y="0"/>
                </a:moveTo>
                <a:cubicBezTo>
                  <a:pt x="248348" y="13145"/>
                  <a:pt x="486117" y="25042"/>
                  <a:pt x="635698" y="0"/>
                </a:cubicBezTo>
                <a:cubicBezTo>
                  <a:pt x="785279" y="-25042"/>
                  <a:pt x="917762" y="-5537"/>
                  <a:pt x="1190244" y="0"/>
                </a:cubicBezTo>
                <a:cubicBezTo>
                  <a:pt x="1462726" y="5537"/>
                  <a:pt x="1667120" y="-21232"/>
                  <a:pt x="1947672" y="0"/>
                </a:cubicBezTo>
                <a:cubicBezTo>
                  <a:pt x="2228224" y="21232"/>
                  <a:pt x="2280631" y="-21698"/>
                  <a:pt x="2583370" y="0"/>
                </a:cubicBezTo>
                <a:cubicBezTo>
                  <a:pt x="2886109" y="21698"/>
                  <a:pt x="3022941" y="19647"/>
                  <a:pt x="3219069" y="0"/>
                </a:cubicBezTo>
                <a:cubicBezTo>
                  <a:pt x="3415197" y="-19647"/>
                  <a:pt x="3747500" y="26991"/>
                  <a:pt x="4057650" y="0"/>
                </a:cubicBezTo>
                <a:cubicBezTo>
                  <a:pt x="4058158" y="5107"/>
                  <a:pt x="4058019" y="6650"/>
                  <a:pt x="4057650" y="11924"/>
                </a:cubicBezTo>
                <a:cubicBezTo>
                  <a:pt x="3865148" y="-9677"/>
                  <a:pt x="3702543" y="43104"/>
                  <a:pt x="3381375" y="11924"/>
                </a:cubicBezTo>
                <a:cubicBezTo>
                  <a:pt x="3060208" y="-19256"/>
                  <a:pt x="2956571" y="-15042"/>
                  <a:pt x="2826830" y="11924"/>
                </a:cubicBezTo>
                <a:cubicBezTo>
                  <a:pt x="2697089" y="38890"/>
                  <a:pt x="2411031" y="36790"/>
                  <a:pt x="2150555" y="11924"/>
                </a:cubicBezTo>
                <a:cubicBezTo>
                  <a:pt x="1890080" y="-12942"/>
                  <a:pt x="1741827" y="-6979"/>
                  <a:pt x="1474280" y="11924"/>
                </a:cubicBezTo>
                <a:cubicBezTo>
                  <a:pt x="1206734" y="30827"/>
                  <a:pt x="998203" y="26971"/>
                  <a:pt x="838581" y="11924"/>
                </a:cubicBezTo>
                <a:cubicBezTo>
                  <a:pt x="678959" y="-3123"/>
                  <a:pt x="187101" y="-19576"/>
                  <a:pt x="0" y="11924"/>
                </a:cubicBezTo>
                <a:cubicBezTo>
                  <a:pt x="488" y="7969"/>
                  <a:pt x="-541" y="395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7578"/>
            <a:endParaRPr lang="en-US" sz="1841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7" name="Content Placeholder 14">
            <a:extLst>
              <a:ext uri="{FF2B5EF4-FFF2-40B4-BE49-F238E27FC236}">
                <a16:creationId xmlns:a16="http://schemas.microsoft.com/office/drawing/2014/main" id="{37790665-976E-CF43-37F2-1F09BC9FBCD3}"/>
              </a:ext>
            </a:extLst>
          </p:cNvPr>
          <p:cNvGraphicFramePr/>
          <p:nvPr/>
        </p:nvGraphicFramePr>
        <p:xfrm>
          <a:off x="3627932" y="480616"/>
          <a:ext cx="4499055" cy="4152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3320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2"/>
          </p:nvPr>
        </p:nvSpPr>
        <p:spPr>
          <a:xfrm>
            <a:off x="762000" y="1877976"/>
            <a:ext cx="2743200" cy="462516"/>
          </a:xfrm>
        </p:spPr>
        <p:txBody>
          <a:bodyPr/>
          <a:lstStyle/>
          <a:p>
            <a:pPr marL="47625" lvl="1" indent="0" algn="ctr">
              <a:spcAft>
                <a:spcPts val="900"/>
              </a:spcAft>
              <a:buClrTx/>
              <a:buNone/>
              <a:defRPr/>
            </a:pPr>
            <a:r>
              <a:rPr lang="en-US" sz="18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One of the most important measures to prevent the spread of infections.</a:t>
            </a:r>
            <a:endParaRPr lang="en-US" sz="1800" b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4518" name="Rectangle 1"/>
          <p:cNvSpPr>
            <a:spLocks noChangeArrowheads="1"/>
          </p:cNvSpPr>
          <p:nvPr/>
        </p:nvSpPr>
        <p:spPr bwMode="auto">
          <a:xfrm>
            <a:off x="3293269" y="4766072"/>
            <a:ext cx="309892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>
                <a:solidFill>
                  <a:schemeClr val="bg1"/>
                </a:solidFill>
                <a:latin typeface="Arial" panose="020B0604020202020204" pitchFamily="34" charset="0"/>
              </a:rPr>
              <a:t>Infection Prevention  is in your Hands.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207" y="666750"/>
            <a:ext cx="4925737" cy="3708302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D672139-7A47-5C6D-D7C2-E15604B5B3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" y="57150"/>
            <a:ext cx="6172200" cy="736621"/>
          </a:xfrm>
        </p:spPr>
        <p:txBody>
          <a:bodyPr/>
          <a:lstStyle/>
          <a:p>
            <a:pPr algn="l"/>
            <a:r>
              <a:rPr lang="en-US" sz="3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Hand Hygiene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and Hygiene / Hand Cleaning | PICNet">
            <a:extLst>
              <a:ext uri="{FF2B5EF4-FFF2-40B4-BE49-F238E27FC236}">
                <a16:creationId xmlns:a16="http://schemas.microsoft.com/office/drawing/2014/main" id="{20629A29-1169-B361-1E73-7AB71D3A7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9" r="1" b="18530"/>
          <a:stretch/>
        </p:blipFill>
        <p:spPr bwMode="auto">
          <a:xfrm>
            <a:off x="1259899" y="283991"/>
            <a:ext cx="6851041" cy="3752883"/>
          </a:xfrm>
          <a:custGeom>
            <a:avLst/>
            <a:gdLst/>
            <a:ahLst/>
            <a:cxnLst/>
            <a:rect l="l" t="t" r="r" b="b"/>
            <a:pathLst>
              <a:path w="11668636" h="6391879">
                <a:moveTo>
                  <a:pt x="82200" y="0"/>
                </a:moveTo>
                <a:lnTo>
                  <a:pt x="11586436" y="0"/>
                </a:lnTo>
                <a:cubicBezTo>
                  <a:pt x="11631834" y="0"/>
                  <a:pt x="11668636" y="36802"/>
                  <a:pt x="11668636" y="82200"/>
                </a:cubicBezTo>
                <a:lnTo>
                  <a:pt x="11668636" y="6309679"/>
                </a:lnTo>
                <a:cubicBezTo>
                  <a:pt x="11668636" y="6355077"/>
                  <a:pt x="11631834" y="6391879"/>
                  <a:pt x="11586436" y="6391879"/>
                </a:cubicBezTo>
                <a:lnTo>
                  <a:pt x="82200" y="6391879"/>
                </a:lnTo>
                <a:cubicBezTo>
                  <a:pt x="36802" y="6391879"/>
                  <a:pt x="0" y="6355077"/>
                  <a:pt x="0" y="6309679"/>
                </a:cubicBezTo>
                <a:lnTo>
                  <a:pt x="0" y="82200"/>
                </a:lnTo>
                <a:cubicBezTo>
                  <a:pt x="0" y="36802"/>
                  <a:pt x="36802" y="0"/>
                  <a:pt x="822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6090D2-7874-AA64-D54B-04BBD463E3DA}"/>
              </a:ext>
            </a:extLst>
          </p:cNvPr>
          <p:cNvSpPr txBox="1"/>
          <p:nvPr/>
        </p:nvSpPr>
        <p:spPr>
          <a:xfrm>
            <a:off x="1840682" y="4148060"/>
            <a:ext cx="5462639" cy="287557"/>
          </a:xfrm>
          <a:prstGeom prst="rect">
            <a:avLst/>
          </a:prstGeom>
          <a:noFill/>
        </p:spPr>
        <p:txBody>
          <a:bodyPr wrap="square" lIns="93518" tIns="46759" rIns="93518" bIns="46759" rtlCol="0" anchor="t">
            <a:spAutoFit/>
          </a:bodyPr>
          <a:lstStyle/>
          <a:p>
            <a:pPr algn="ctr" defTabSz="467578"/>
            <a:r>
              <a:rPr lang="en-US" sz="1227">
                <a:solidFill>
                  <a:prstClr val="black"/>
                </a:solidFill>
                <a:latin typeface="Calibri" panose="020F0502020204030204"/>
              </a:rPr>
              <a:t>Always remember to wash your hands before and after using gloves.  </a:t>
            </a:r>
          </a:p>
        </p:txBody>
      </p:sp>
    </p:spTree>
    <p:extLst>
      <p:ext uri="{BB962C8B-B14F-4D97-AF65-F5344CB8AC3E}">
        <p14:creationId xmlns:p14="http://schemas.microsoft.com/office/powerpoint/2010/main" val="667724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ADCF4BA-D0CE-7C25-F930-A380519B9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86893-A97A-E235-8A8B-E8E9E481C7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5"/>
          <a:stretch>
            <a:fillRect/>
          </a:stretch>
        </p:blipFill>
        <p:spPr>
          <a:xfrm>
            <a:off x="1219199" y="66675"/>
            <a:ext cx="6753507" cy="5010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54E0AD-330A-4D7A-B296-1D2F2004D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681" y="4629150"/>
            <a:ext cx="77811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F68D5-B0C4-135C-09AC-7A434C546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57350"/>
            <a:ext cx="4114800" cy="2547010"/>
          </a:xfrm>
        </p:spPr>
        <p:txBody>
          <a:bodyPr>
            <a:normAutofit/>
          </a:bodyPr>
          <a:lstStyle/>
          <a:p>
            <a:pPr marL="91440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Arial" pitchFamily="34" charset="0"/>
                <a:ea typeface="ＭＳ Ｐゴシック"/>
                <a:cs typeface="Arial" pitchFamily="34" charset="0"/>
              </a:rPr>
              <a:t>Hands are visibly soiled</a:t>
            </a:r>
          </a:p>
          <a:p>
            <a:pPr marL="91440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Arial" pitchFamily="34" charset="0"/>
                <a:ea typeface="ＭＳ Ｐゴシック"/>
                <a:cs typeface="Arial" pitchFamily="34" charset="0"/>
              </a:rPr>
              <a:t>Hands contaminated with blood or bodily fluids</a:t>
            </a:r>
          </a:p>
          <a:p>
            <a:pPr marL="91440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Arial" pitchFamily="34" charset="0"/>
                <a:ea typeface="ＭＳ Ｐゴシック"/>
                <a:cs typeface="Arial" pitchFamily="34" charset="0"/>
              </a:rPr>
              <a:t>Before Eating</a:t>
            </a:r>
          </a:p>
          <a:p>
            <a:pPr marL="91440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Arial" pitchFamily="34" charset="0"/>
                <a:ea typeface="ＭＳ Ｐゴシック"/>
                <a:cs typeface="Arial" pitchFamily="34" charset="0"/>
              </a:rPr>
              <a:t>After using the restroom </a:t>
            </a:r>
          </a:p>
          <a:p>
            <a:pPr marL="91440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Arial" pitchFamily="34" charset="0"/>
                <a:ea typeface="ＭＳ Ｐゴシック"/>
                <a:cs typeface="Arial" pitchFamily="34" charset="0"/>
              </a:rPr>
              <a:t>After assisting a patient with toileting</a:t>
            </a:r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D10DB-314D-51B3-91A1-E7092505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30801"/>
            <a:ext cx="7620000" cy="48835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4000">
                <a:solidFill>
                  <a:srgbClr val="C00000"/>
                </a:solidFill>
                <a:latin typeface="Effra" panose="020B0603020203020204"/>
                <a:cs typeface="Arial" panose="020B0604020202020204" pitchFamily="34" charset="0"/>
              </a:rPr>
              <a:t>Hand Hygiene</a:t>
            </a:r>
            <a:br>
              <a:rPr lang="en-US" altLang="en-US">
                <a:solidFill>
                  <a:srgbClr val="C00000"/>
                </a:solidFill>
                <a:latin typeface="Effra" panose="020B0603020203020204"/>
                <a:cs typeface="Arial" panose="020B0604020202020204" pitchFamily="34" charset="0"/>
              </a:rPr>
            </a:b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315516-C8FD-9826-32BF-A6ADDD03FC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1200571"/>
            <a:ext cx="3732222" cy="363030"/>
          </a:xfrm>
        </p:spPr>
        <p:txBody>
          <a:bodyPr/>
          <a:lstStyle/>
          <a:p>
            <a:r>
              <a:rPr lang="en-US" sz="2400"/>
              <a:t>Soap and Water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B6A87D-0F95-3A0E-DF39-5F548F8D8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52198" y="1200150"/>
            <a:ext cx="3732222" cy="363030"/>
          </a:xfrm>
        </p:spPr>
        <p:txBody>
          <a:bodyPr/>
          <a:lstStyle/>
          <a:p>
            <a:r>
              <a:rPr lang="en-US" sz="2400"/>
              <a:t>Alcohol Sanitizer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78F1C5-0924-5F5C-F3B6-B9775CDF3C2A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105400" y="1657350"/>
            <a:ext cx="3733800" cy="285181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Hands are visibly clean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Routine hand hygiene before and after patient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Immediately before/after glove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If moving from a soiled body site to a clean one on the same patient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Before entering patient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After leaving patient environment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4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27"/>
          </p:nvPr>
        </p:nvSpPr>
        <p:spPr>
          <a:xfrm>
            <a:off x="1335822" y="214693"/>
            <a:ext cx="5979382" cy="496906"/>
          </a:xfrm>
        </p:spPr>
        <p:txBody>
          <a:bodyPr/>
          <a:lstStyle/>
          <a:p>
            <a:pPr algn="ctr"/>
            <a:r>
              <a:rPr lang="en-US">
                <a:solidFill>
                  <a:srgbClr val="C00000"/>
                </a:solidFill>
              </a:rPr>
              <a:t>Nail Hygiene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DAD2DAF-B000-F439-CF8E-BA0E050B1A8F}"/>
              </a:ext>
            </a:extLst>
          </p:cNvPr>
          <p:cNvSpPr txBox="1">
            <a:spLocks/>
          </p:cNvSpPr>
          <p:nvPr/>
        </p:nvSpPr>
        <p:spPr>
          <a:xfrm>
            <a:off x="843388" y="981920"/>
            <a:ext cx="8048851" cy="327200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/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 Hygiene Policy:  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Nails should not extend past the fingertip.</a:t>
            </a:r>
            <a:endParaRPr lang="en-US" sz="1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620"/>
            <a:endParaRPr lang="en-US" sz="1600" b="1">
              <a:solidFill>
                <a:srgbClr val="1C1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3370" indent="-285750">
              <a:lnSpc>
                <a:spcPct val="150000"/>
              </a:lnSpc>
              <a:buFont typeface="Wingdings"/>
              <a:buChar char="v"/>
            </a:pP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Keeping nails short is important - most microbes on hands come from beneath the fingernails.</a:t>
            </a:r>
            <a:r>
              <a:rPr lang="en-US" sz="1600">
                <a:solidFill>
                  <a:srgbClr val="1C1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620"/>
            <a:endParaRPr lang="en-US" sz="1600">
              <a:solidFill>
                <a:srgbClr val="1C1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3370" indent="-285750">
              <a:buFont typeface="Wingdings"/>
              <a:buChar char="v"/>
            </a:pP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wear rings with stones or ridges since they interfere with thorough hand washing and make it more difficult to don gloves.</a:t>
            </a:r>
          </a:p>
          <a:p>
            <a:pPr marL="7620"/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3370" indent="-285750">
              <a:buFont typeface="Wingdings"/>
              <a:buChar char="v"/>
            </a:pP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wear artificial nails; this includes anything applied to the natural nail other than polish; such as artificial tips, wraps, appliqués, and acrylics. </a:t>
            </a:r>
          </a:p>
          <a:p>
            <a:pPr marL="293370" indent="-285750">
              <a:buFont typeface="Wingdings"/>
              <a:buChar char="v"/>
            </a:pPr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620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Artificial nails are more likely to be colonized with bacteria and yeast than natural nails.</a:t>
            </a:r>
          </a:p>
          <a:p>
            <a:pPr marL="7620"/>
            <a:endParaRPr lang="en-US" sz="1600">
              <a:latin typeface="Arial" panose="020B0604020202020204" pitchFamily="34" charset="0"/>
              <a:cs typeface="Arial" panose="020B0604020202020204" pitchFamily="34" charset="0"/>
              <a:hlinkClick r:id="rId3" tooltip="https://www.cdc.gov/clean-hands/hcp/clinical-safety/index.html"/>
            </a:endParaRPr>
          </a:p>
          <a:p>
            <a:pPr marL="7620"/>
            <a:endParaRPr lang="en-US" sz="1600">
              <a:hlinkClick r:id="rId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D1289A-AF08-094C-C58B-ABE0C60EC5FB}"/>
              </a:ext>
            </a:extLst>
          </p:cNvPr>
          <p:cNvSpPr txBox="1"/>
          <p:nvPr/>
        </p:nvSpPr>
        <p:spPr>
          <a:xfrm>
            <a:off x="4085045" y="4599044"/>
            <a:ext cx="42959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hlinkClick r:id="rId3" tooltip="https://www.cdc.gov/clean-hands/hcp/clinical-safety/index.html"/>
              </a:rPr>
              <a:t>https://www.cdc.gov/clean-hands/hcp/clinical-safety/index.html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2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4FFAA-11C5-0779-0D0E-A3466AA12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BA12CD6F-FE66-2E97-1D56-6C230B82DD2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99030" y="229456"/>
            <a:ext cx="5585786" cy="508732"/>
          </a:xfrm>
        </p:spPr>
        <p:txBody>
          <a:bodyPr/>
          <a:lstStyle>
            <a:defPPr>
              <a:defRPr lang="en-US"/>
            </a:defPPr>
            <a:lvl1pPr marL="0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651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9302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954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8605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8256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907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7558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7210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98" indent="0">
              <a:buNone/>
            </a:pPr>
            <a:r>
              <a:rPr lang="en-US" sz="2720">
                <a:latin typeface="Effra" panose="020B0603020203020204"/>
              </a:rPr>
              <a:t>Infection Prevention is in your hands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7DB18C-54AD-745B-1691-5401DEA5F6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66" r="9028" b="5895"/>
          <a:stretch/>
        </p:blipFill>
        <p:spPr>
          <a:xfrm>
            <a:off x="2627191" y="3884185"/>
            <a:ext cx="3603277" cy="1153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169F9C-F61E-3C90-BA80-943576196E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497"/>
          <a:stretch>
            <a:fillRect/>
          </a:stretch>
        </p:blipFill>
        <p:spPr>
          <a:xfrm>
            <a:off x="1600200" y="926894"/>
            <a:ext cx="3130486" cy="1916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2FA040-4DD9-F863-687B-E8444EA656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10" r="6954" b="50846"/>
          <a:stretch>
            <a:fillRect/>
          </a:stretch>
        </p:blipFill>
        <p:spPr>
          <a:xfrm rot="5400000">
            <a:off x="5673251" y="1296033"/>
            <a:ext cx="2033991" cy="11708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DB3C7F-C155-EB7A-30D2-A56C85AF8CF3}"/>
              </a:ext>
            </a:extLst>
          </p:cNvPr>
          <p:cNvSpPr txBox="1"/>
          <p:nvPr/>
        </p:nvSpPr>
        <p:spPr>
          <a:xfrm>
            <a:off x="1220933" y="3103103"/>
            <a:ext cx="7239942" cy="673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5342" indent="-175342" defTabSz="467578">
              <a:buFont typeface="Arial" panose="020B0604020202020204" pitchFamily="34" charset="0"/>
              <a:buChar char="•"/>
            </a:pPr>
            <a:r>
              <a:rPr lang="en-US" sz="1227">
                <a:solidFill>
                  <a:prstClr val="black"/>
                </a:solidFill>
                <a:latin typeface="Calibri" panose="020F0502020204030204"/>
              </a:rPr>
              <a:t>Longer nails are harder to clean. </a:t>
            </a:r>
          </a:p>
          <a:p>
            <a:pPr marL="175342" indent="-175342" defTabSz="467578">
              <a:buFont typeface="Arial" panose="020B0604020202020204" pitchFamily="34" charset="0"/>
              <a:buChar char="•"/>
            </a:pPr>
            <a:r>
              <a:rPr lang="en-US" sz="1227">
                <a:solidFill>
                  <a:prstClr val="black"/>
                </a:solidFill>
                <a:latin typeface="Calibri" panose="020F0502020204030204"/>
              </a:rPr>
              <a:t>Artificial nails are more likely to be colonized with bacteria and yeast than natural nails.</a:t>
            </a:r>
          </a:p>
          <a:p>
            <a:pPr marL="175342" indent="-175342" defTabSz="467578">
              <a:buFont typeface="Arial" panose="020B0604020202020204" pitchFamily="34" charset="0"/>
              <a:buChar char="•"/>
            </a:pPr>
            <a:r>
              <a:rPr lang="en-US" sz="1227">
                <a:solidFill>
                  <a:prstClr val="black"/>
                </a:solidFill>
                <a:latin typeface="Calibri" panose="020F0502020204030204"/>
              </a:rPr>
              <a:t>Long and artificial nails have been linked to infections and death in both pediatric and adult populations.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8EA91A-AFCE-6EB3-334D-041BAFC75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4245" y="1241289"/>
            <a:ext cx="981379" cy="11935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3DB063-A0A7-37A2-D637-AAECB984297A}"/>
              </a:ext>
            </a:extLst>
          </p:cNvPr>
          <p:cNvSpPr txBox="1"/>
          <p:nvPr/>
        </p:nvSpPr>
        <p:spPr>
          <a:xfrm>
            <a:off x="4857244" y="1070321"/>
            <a:ext cx="1190033" cy="384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67578"/>
            <a:r>
              <a:rPr lang="en-US" sz="1841">
                <a:solidFill>
                  <a:prstClr val="black"/>
                </a:solidFill>
                <a:latin typeface="Calibri" panose="020F0502020204030204"/>
              </a:rPr>
              <a:t>Before HH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891368-D8B7-EAA4-D68B-CA24A398EA5E}"/>
              </a:ext>
            </a:extLst>
          </p:cNvPr>
          <p:cNvSpPr txBox="1"/>
          <p:nvPr/>
        </p:nvSpPr>
        <p:spPr>
          <a:xfrm>
            <a:off x="4904854" y="2155962"/>
            <a:ext cx="1038746" cy="384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67578"/>
            <a:r>
              <a:rPr lang="en-US" sz="1841">
                <a:solidFill>
                  <a:prstClr val="black"/>
                </a:solidFill>
                <a:latin typeface="Calibri" panose="020F0502020204030204"/>
              </a:rPr>
              <a:t>After HH</a:t>
            </a:r>
          </a:p>
        </p:txBody>
      </p:sp>
    </p:spTree>
    <p:extLst>
      <p:ext uri="{BB962C8B-B14F-4D97-AF65-F5344CB8AC3E}">
        <p14:creationId xmlns:p14="http://schemas.microsoft.com/office/powerpoint/2010/main" val="323487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3CDB3AE-DEEC-F58E-DAA3-3B71A951D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000" y="4683569"/>
            <a:ext cx="228600" cy="273843"/>
          </a:xfrm>
        </p:spPr>
        <p:txBody>
          <a:bodyPr/>
          <a:lstStyle/>
          <a:p>
            <a:pPr>
              <a:spcAft>
                <a:spcPts val="600"/>
              </a:spcAft>
            </a:pPr>
            <a:fld id="{935F4044-894B-B74C-BA70-A76DFBF02618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 sz="1000"/>
          </a:p>
        </p:txBody>
      </p:sp>
      <p:pic>
        <p:nvPicPr>
          <p:cNvPr id="5" name="Picture 6" descr="An infection prevention expert explains how to avoid COVID, flu — and the  next pandemic - The Reporter | UAB">
            <a:extLst>
              <a:ext uri="{FF2B5EF4-FFF2-40B4-BE49-F238E27FC236}">
                <a16:creationId xmlns:a16="http://schemas.microsoft.com/office/drawing/2014/main" id="{95637FBD-FE2E-06EF-F0A0-B4320B69B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" r="1" b="13130"/>
          <a:stretch/>
        </p:blipFill>
        <p:spPr bwMode="auto">
          <a:xfrm>
            <a:off x="753479" y="346250"/>
            <a:ext cx="7773258" cy="4258001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8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181ED5-4AAA-CB8D-2662-30141D85727D}"/>
              </a:ext>
            </a:extLst>
          </p:cNvPr>
          <p:cNvSpPr txBox="1"/>
          <p:nvPr/>
        </p:nvSpPr>
        <p:spPr>
          <a:xfrm>
            <a:off x="5638800" y="4705350"/>
            <a:ext cx="2882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UAB: The University of Alabama at Birmingham</a:t>
            </a:r>
          </a:p>
        </p:txBody>
      </p:sp>
    </p:spTree>
    <p:extLst>
      <p:ext uri="{BB962C8B-B14F-4D97-AF65-F5344CB8AC3E}">
        <p14:creationId xmlns:p14="http://schemas.microsoft.com/office/powerpoint/2010/main" val="25213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E6A2F-A192-10B9-F569-ABE7E148E59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93228" y="105358"/>
            <a:ext cx="7769772" cy="485192"/>
          </a:xfrm>
        </p:spPr>
        <p:txBody>
          <a:bodyPr/>
          <a:lstStyle/>
          <a:p>
            <a:r>
              <a:rPr lang="en-US" sz="2800">
                <a:solidFill>
                  <a:srgbClr val="A6020E"/>
                </a:solidFill>
              </a:rPr>
              <a:t>Infection Prevention &amp; Control Department</a:t>
            </a:r>
          </a:p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2947FE8-FD8B-7A71-72C5-331BF4ADE47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93228" y="742950"/>
            <a:ext cx="7769772" cy="3810000"/>
          </a:xfrm>
        </p:spPr>
        <p:txBody>
          <a:bodyPr lIns="0" tIns="0" rIns="0" bIns="0" anchor="t"/>
          <a:lstStyle/>
          <a:p>
            <a:pPr marL="7938" indent="0">
              <a:buNone/>
            </a:pPr>
            <a:r>
              <a:rPr lang="en-US" sz="14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Natalie Mackow, MD  Interim Medical Director ​</a:t>
            </a:r>
          </a:p>
          <a:p>
            <a:pPr marL="7938" indent="0">
              <a:buNone/>
            </a:pPr>
            <a:r>
              <a:rPr lang="en-US" sz="14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Christy Beneri, DO, Assistant Medical Director</a:t>
            </a:r>
          </a:p>
          <a:p>
            <a:pPr marL="7938" indent="0">
              <a:buNone/>
            </a:pPr>
            <a:r>
              <a:rPr lang="en-US" sz="14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Tamasin Adams, MPH, CIC, FAPIC, Director​</a:t>
            </a:r>
          </a:p>
          <a:p>
            <a:pPr marL="7938" indent="0">
              <a:buNone/>
            </a:pPr>
            <a:r>
              <a:rPr lang="en-US" sz="14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​</a:t>
            </a:r>
          </a:p>
          <a:p>
            <a:pPr marL="7938" indent="0">
              <a:buNone/>
            </a:pPr>
            <a:r>
              <a:rPr lang="en-US" sz="14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Raquel Tavarez, Staff Assistant​</a:t>
            </a:r>
          </a:p>
          <a:p>
            <a:pPr marL="7938" indent="0">
              <a:buNone/>
            </a:pPr>
            <a:r>
              <a:rPr lang="en-US" sz="14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​</a:t>
            </a:r>
          </a:p>
          <a:p>
            <a:pPr marL="7938" indent="0">
              <a:buNone/>
            </a:pPr>
            <a:r>
              <a:rPr lang="en-US" sz="1400" b="1" u="sng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Infection Preventionists:</a:t>
            </a:r>
            <a:r>
              <a:rPr lang="en-US" sz="14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14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Pamela Calvanese, MPH, MSN, PMHNP-BC, RN, CIC, Lead IP​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14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Benson Joseph, MHA, CIC, Lead IP​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14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Alana Gomez, MPH, CIC​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14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Matthew Groveman, MBA, MPH</a:t>
            </a:r>
          </a:p>
          <a:p>
            <a:pPr marL="925195" indent="-285750">
              <a:buFont typeface="Arial,Sans-Serif"/>
              <a:buChar char="•"/>
            </a:pPr>
            <a:r>
              <a:rPr lang="en-US" sz="1400">
                <a:latin typeface="Helvetica"/>
                <a:ea typeface="ＭＳ Ｐゴシック"/>
                <a:cs typeface="Helvetica"/>
              </a:rPr>
              <a:t>Amanda Healy, BS, MLS (ASCP)</a:t>
            </a:r>
          </a:p>
          <a:p>
            <a:pPr marL="925195" indent="-285750">
              <a:buFont typeface="Arial,Sans-Serif"/>
              <a:buChar char="•"/>
            </a:pPr>
            <a:r>
              <a:rPr lang="en-US" sz="14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Melinda Hochberg-Arroyo, BA​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1400">
                <a:latin typeface="Helvetica"/>
                <a:ea typeface="ＭＳ Ｐゴシック"/>
                <a:cs typeface="Helvetica"/>
              </a:rPr>
              <a:t>Samantha Rennekamp, MPH</a:t>
            </a:r>
          </a:p>
          <a:p>
            <a:pPr marL="925195" indent="-285750">
              <a:buFont typeface="Arial,Sans-Serif"/>
              <a:buChar char="•"/>
            </a:pPr>
            <a:r>
              <a:rPr lang="en-US" sz="14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Noemi Valerio-Mansibang, MA, RN, CPHQ, CDIP, CIC, LTC-CIP</a:t>
            </a:r>
          </a:p>
          <a:p>
            <a:pPr marL="925195" indent="-285750">
              <a:buFont typeface="Arial,Sans-Serif"/>
              <a:buChar char="•"/>
            </a:pPr>
            <a:r>
              <a:rPr lang="en-US" sz="14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Allison Ward, BS, RN, CMSRN, CIC​</a:t>
            </a:r>
          </a:p>
          <a:p>
            <a:pPr marL="639445" indent="0">
              <a:buNone/>
            </a:pPr>
            <a:endParaRPr lang="en-US" sz="1400">
              <a:latin typeface="Helvetica"/>
              <a:ea typeface="ＭＳ Ｐゴシック"/>
              <a:cs typeface="Helvetica"/>
            </a:endParaRPr>
          </a:p>
          <a:p>
            <a:pPr marL="762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9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33350"/>
            <a:ext cx="8229600" cy="609600"/>
          </a:xfrm>
        </p:spPr>
        <p:txBody>
          <a:bodyPr>
            <a:normAutofit/>
          </a:bodyPr>
          <a:lstStyle/>
          <a:p>
            <a:pPr algn="l"/>
            <a:r>
              <a:rPr lang="en-US"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Interventions to Break the Chain</a:t>
            </a:r>
            <a:endParaRPr lang="en-US" sz="2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827735"/>
            <a:ext cx="4191000" cy="3733800"/>
          </a:xfrm>
        </p:spPr>
        <p:txBody>
          <a:bodyPr/>
          <a:lstStyle/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350" b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Infectious agent</a:t>
            </a:r>
          </a:p>
          <a:p>
            <a:pPr marL="628634" lvl="1" indent="-285743">
              <a:buFont typeface="Arial" panose="020B0604020202020204" pitchFamily="34" charset="0"/>
              <a:buChar char="•"/>
            </a:pPr>
            <a:r>
              <a:rPr lang="en-US" sz="1350" b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Early detection &amp; treatment</a:t>
            </a:r>
          </a:p>
          <a:p>
            <a:pPr marL="628634" lvl="1" indent="-285743">
              <a:buFont typeface="Arial" panose="020B0604020202020204" pitchFamily="34" charset="0"/>
              <a:buChar char="•"/>
            </a:pPr>
            <a:r>
              <a:rPr lang="en-US" sz="1350" b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Isolation precautions </a:t>
            </a:r>
          </a:p>
          <a:p>
            <a:pPr marL="971526" lvl="2" indent="-285743">
              <a:buFont typeface="Arial" panose="020B0604020202020204" pitchFamily="34" charset="0"/>
              <a:buChar char="•"/>
            </a:pPr>
            <a:r>
              <a:rPr lang="en-US" sz="105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Standard</a:t>
            </a:r>
          </a:p>
          <a:p>
            <a:pPr marL="971526" lvl="2" indent="-285743">
              <a:buFont typeface="Arial" panose="020B0604020202020204" pitchFamily="34" charset="0"/>
              <a:buChar char="•"/>
            </a:pPr>
            <a:r>
              <a:rPr lang="en-US" sz="105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Transmission-based</a:t>
            </a:r>
          </a:p>
          <a:p>
            <a:pPr marL="685784" lvl="2"/>
            <a:endParaRPr lang="en-US" sz="105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350" b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Reservoir</a:t>
            </a:r>
            <a:endParaRPr lang="en-US" sz="135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628634" lvl="1" indent="-285743">
              <a:buFont typeface="Arial" panose="020B0604020202020204" pitchFamily="34" charset="0"/>
              <a:buChar char="•"/>
            </a:pPr>
            <a:r>
              <a:rPr lang="en-US" sz="135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Water management programs</a:t>
            </a:r>
          </a:p>
          <a:p>
            <a:pPr marL="628634" lvl="1" indent="-285743">
              <a:buFont typeface="Arial" panose="020B0604020202020204" pitchFamily="34" charset="0"/>
              <a:buChar char="•"/>
            </a:pPr>
            <a:r>
              <a:rPr lang="en-US" sz="135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Clean equipment &amp; surfaces</a:t>
            </a:r>
          </a:p>
          <a:p>
            <a:pPr marL="971525" lvl="2" indent="-285743"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Glucometers</a:t>
            </a:r>
          </a:p>
          <a:p>
            <a:pPr marL="971525" lvl="2" indent="-285743"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BP machines, Stethoscopes</a:t>
            </a:r>
          </a:p>
          <a:p>
            <a:pPr marL="971525" lvl="2" indent="-285743"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Computer stations</a:t>
            </a:r>
          </a:p>
          <a:p>
            <a:pPr lvl="2"/>
            <a:endParaRPr lang="en-US" sz="105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350" b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Portal of Exit</a:t>
            </a:r>
          </a:p>
          <a:p>
            <a:pPr marL="628634" lvl="1" indent="-285743">
              <a:buFont typeface="Arial" panose="020B0604020202020204" pitchFamily="34" charset="0"/>
              <a:buChar char="•"/>
            </a:pPr>
            <a:r>
              <a:rPr lang="en-US" sz="135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Cover your cough</a:t>
            </a:r>
          </a:p>
          <a:p>
            <a:pPr marL="628634" lvl="1" indent="-285743">
              <a:buFont typeface="Arial" panose="020B0604020202020204" pitchFamily="34" charset="0"/>
              <a:buChar char="•"/>
            </a:pPr>
            <a:r>
              <a:rPr lang="en-US" sz="135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Wound dressings</a:t>
            </a:r>
          </a:p>
          <a:p>
            <a:pPr lvl="1"/>
            <a:endParaRPr lang="en-US" sz="1350" b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419600" y="827735"/>
            <a:ext cx="4724400" cy="3581400"/>
          </a:xfrm>
        </p:spPr>
        <p:txBody>
          <a:bodyPr/>
          <a:lstStyle/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350" b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Mode of transmission</a:t>
            </a:r>
          </a:p>
          <a:p>
            <a:pPr marL="628634" lvl="1" indent="-285743">
              <a:buFont typeface="Arial" panose="020B0604020202020204" pitchFamily="34" charset="0"/>
              <a:buChar char="•"/>
            </a:pPr>
            <a:r>
              <a:rPr lang="en-US" sz="135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Personal Protective Equipment (PPE)</a:t>
            </a:r>
          </a:p>
          <a:p>
            <a:pPr marL="628634" lvl="1" indent="-285743">
              <a:buFont typeface="Arial" panose="020B0604020202020204" pitchFamily="34" charset="0"/>
              <a:buChar char="•"/>
            </a:pPr>
            <a:r>
              <a:rPr lang="en-US" sz="135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Hand hygiene</a:t>
            </a:r>
          </a:p>
          <a:p>
            <a:pPr marL="628634" lvl="1" indent="-285743">
              <a:buFont typeface="Arial" panose="020B0604020202020204" pitchFamily="34" charset="0"/>
              <a:buChar char="•"/>
            </a:pPr>
            <a:r>
              <a:rPr lang="en-US" sz="135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Scrub the hub of IVs &amp; central lines</a:t>
            </a:r>
          </a:p>
          <a:p>
            <a:pPr lvl="1"/>
            <a:endParaRPr lang="en-US" sz="1350" b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350" b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Portal of entry</a:t>
            </a:r>
          </a:p>
          <a:p>
            <a:pPr marL="628634" lvl="1" indent="-285743">
              <a:buFont typeface="Arial" panose="020B0604020202020204" pitchFamily="34" charset="0"/>
              <a:buChar char="•"/>
            </a:pPr>
            <a:r>
              <a:rPr lang="en-US" sz="1350" b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Hand hygiene between clean &amp; dirty tasks</a:t>
            </a:r>
          </a:p>
          <a:p>
            <a:pPr marL="628634" lvl="1" indent="-285743">
              <a:buFont typeface="Arial" panose="020B0604020202020204" pitchFamily="34" charset="0"/>
              <a:buChar char="•"/>
            </a:pPr>
            <a:r>
              <a:rPr lang="en-US" sz="1350" b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Oral care</a:t>
            </a:r>
          </a:p>
          <a:p>
            <a:pPr lvl="1"/>
            <a:endParaRPr lang="en-US" sz="1350" b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350" b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Susceptible host</a:t>
            </a:r>
          </a:p>
          <a:p>
            <a:pPr marL="628634" lvl="1" indent="-285743">
              <a:buFont typeface="Arial" panose="020B0604020202020204" pitchFamily="34" charset="0"/>
              <a:buChar char="•"/>
            </a:pPr>
            <a:r>
              <a:rPr lang="en-US" sz="1350" b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Health promotion activities</a:t>
            </a:r>
          </a:p>
          <a:p>
            <a:pPr marL="628634" lvl="1" indent="-285743">
              <a:buFont typeface="Arial" panose="020B0604020202020204" pitchFamily="34" charset="0"/>
              <a:buChar char="•"/>
            </a:pPr>
            <a:r>
              <a:rPr lang="en-US" sz="1350" b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Vaccinations</a:t>
            </a:r>
          </a:p>
          <a:p>
            <a:pPr marL="628634" lvl="1" indent="-285743">
              <a:buFont typeface="Arial" panose="020B0604020202020204" pitchFamily="34" charset="0"/>
              <a:buChar char="•"/>
            </a:pPr>
            <a:r>
              <a:rPr lang="en-US" sz="1350" b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Nutrition</a:t>
            </a:r>
          </a:p>
          <a:p>
            <a:pPr lvl="1"/>
            <a:endParaRPr lang="en-US" sz="1350" b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2"/>
            <a:endParaRPr lang="en-US" sz="105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20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177096" y="285750"/>
            <a:ext cx="7154141" cy="1095296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651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9302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954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8605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8256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907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7558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7210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latin typeface="Verdana" panose="020B0604030504040204" pitchFamily="34" charset="0"/>
                <a:ea typeface="Verdana" panose="020B0604030504040204" pitchFamily="34" charset="0"/>
              </a:rPr>
              <a:t>Infection Prevention Precautions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277" y="1384983"/>
            <a:ext cx="2554715" cy="18819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9621C4-0F6C-79D0-6CC7-F07750A87969}"/>
              </a:ext>
            </a:extLst>
          </p:cNvPr>
          <p:cNvSpPr txBox="1"/>
          <p:nvPr/>
        </p:nvSpPr>
        <p:spPr>
          <a:xfrm>
            <a:off x="500293" y="2177355"/>
            <a:ext cx="2700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7578"/>
            <a:r>
              <a:rPr lang="en-US" sz="1200" b="1" u="sng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Transmission-Based Precautions: </a:t>
            </a:r>
            <a:r>
              <a:rPr lang="en-US" sz="120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used when we know a patient has a specific disease. </a:t>
            </a:r>
          </a:p>
          <a:p>
            <a:pPr defTabSz="467578"/>
            <a:endParaRPr lang="en-US" sz="120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defTabSz="467578"/>
            <a:r>
              <a:rPr lang="en-US" sz="120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Patient has Influenza - you wear mask and the patient wears a mask.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C99F9B-87E2-62F3-5A11-1844DF65EDCB}"/>
              </a:ext>
            </a:extLst>
          </p:cNvPr>
          <p:cNvSpPr txBox="1"/>
          <p:nvPr/>
        </p:nvSpPr>
        <p:spPr>
          <a:xfrm>
            <a:off x="6400800" y="2177355"/>
            <a:ext cx="23224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7578"/>
            <a:r>
              <a:rPr lang="en-US" sz="1200" b="1" u="sng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Standard Precautions:</a:t>
            </a:r>
            <a:r>
              <a:rPr lang="en-US" sz="120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</a:p>
          <a:p>
            <a:pPr defTabSz="467578"/>
            <a:r>
              <a:rPr lang="en-US" sz="120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used for all patients.</a:t>
            </a:r>
          </a:p>
          <a:p>
            <a:pPr defTabSz="467578"/>
            <a:endParaRPr lang="en-US" sz="120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defTabSz="467578"/>
            <a:r>
              <a:rPr lang="en-US" sz="120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may not know what the patient has but if they are coughing – you wear a mask and the patient wears a mask.</a:t>
            </a:r>
          </a:p>
        </p:txBody>
      </p:sp>
    </p:spTree>
    <p:extLst>
      <p:ext uri="{BB962C8B-B14F-4D97-AF65-F5344CB8AC3E}">
        <p14:creationId xmlns:p14="http://schemas.microsoft.com/office/powerpoint/2010/main" val="1683658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E6A2F-A192-10B9-F569-ABE7E148E59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90600" y="257758"/>
            <a:ext cx="5334000" cy="561392"/>
          </a:xfrm>
        </p:spPr>
        <p:txBody>
          <a:bodyPr/>
          <a:lstStyle/>
          <a:p>
            <a:r>
              <a:rPr lang="en-US" u="sng">
                <a:solidFill>
                  <a:schemeClr val="tx1"/>
                </a:solidFill>
              </a:rPr>
              <a:t>Standard Precautions</a:t>
            </a:r>
            <a:br>
              <a:rPr lang="en-US" sz="4400">
                <a:solidFill>
                  <a:schemeClr val="tx1"/>
                </a:solidFill>
              </a:rPr>
            </a:b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6AA0842-302C-8BB8-F0DF-7716317D01C2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666750"/>
            <a:ext cx="8001000" cy="3733800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28600" algn="l"/>
              </a:tabLst>
            </a:pPr>
            <a:r>
              <a:rPr lang="en-US" sz="2400" b="0">
                <a:solidFill>
                  <a:schemeClr val="tx1"/>
                </a:solidFill>
              </a:rPr>
              <a:t>	If it is Warm and Moist and not yours…</a:t>
            </a:r>
            <a:br>
              <a:rPr lang="en-US" sz="2400" b="0">
                <a:solidFill>
                  <a:schemeClr val="tx1"/>
                </a:solidFill>
              </a:rPr>
            </a:br>
            <a:r>
              <a:rPr lang="en-US" sz="2400" b="0">
                <a:solidFill>
                  <a:schemeClr val="tx1"/>
                </a:solidFill>
              </a:rPr>
              <a:t>	Put a barrier between you and it.</a:t>
            </a:r>
          </a:p>
          <a:p>
            <a:endParaRPr lang="en-US" sz="1800" b="0">
              <a:solidFill>
                <a:srgbClr val="A6020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Applies to </a:t>
            </a:r>
            <a:r>
              <a:rPr lang="en-US" sz="200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</a:t>
            </a:r>
            <a:r>
              <a:rPr lang="en-US" sz="2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patients</a:t>
            </a:r>
          </a:p>
          <a:p>
            <a:endParaRPr lang="en-US" sz="20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Protects YOU and your patients</a:t>
            </a:r>
          </a:p>
          <a:p>
            <a:endParaRPr lang="en-US" sz="20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Includes use of: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0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Gowns if clothing could become soiled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0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Mask / Eye protection if task could create a splash or spray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0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Gloves if hands could become soiled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endParaRPr lang="en-US" sz="240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endParaRPr lang="en-US" sz="240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endParaRPr lang="en-US" sz="240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>
              <a:solidFill>
                <a:srgbClr val="000099"/>
              </a:solidFill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C8D4F4-3DF1-D50B-609D-0916E6E99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85000"/>
            <a:ext cx="2105368" cy="1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1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9F989-ABD7-06F9-C803-C466974B2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AC60DA-98B5-CCAC-51B2-5BFF1C31AC5B}"/>
              </a:ext>
            </a:extLst>
          </p:cNvPr>
          <p:cNvSpPr txBox="1"/>
          <p:nvPr/>
        </p:nvSpPr>
        <p:spPr>
          <a:xfrm>
            <a:off x="1053376" y="759011"/>
            <a:ext cx="7409465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Airborne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- TB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Airborne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&amp;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Contact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- Disseminated Zoster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Special Airborne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- Measles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		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Special Precautions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- COVID19, Mpox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			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Droplet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 - Flu, Meningitis, Pertussis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Contact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- Scabies, MDROs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Special Contact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- C. difficile, Norovirus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8E0D2C5E-5E0F-B157-CD8F-71D6FFBD90A5}"/>
              </a:ext>
            </a:extLst>
          </p:cNvPr>
          <p:cNvSpPr txBox="1">
            <a:spLocks/>
          </p:cNvSpPr>
          <p:nvPr/>
        </p:nvSpPr>
        <p:spPr>
          <a:xfrm>
            <a:off x="657521" y="130040"/>
            <a:ext cx="6429079" cy="617386"/>
          </a:xfrm>
          <a:prstGeom prst="rect">
            <a:avLst/>
          </a:prstGeom>
        </p:spPr>
        <p:txBody>
          <a:bodyPr/>
          <a:lstStyle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5400" kern="1200" baseline="6000">
                <a:solidFill>
                  <a:schemeClr val="bg1"/>
                </a:solidFill>
                <a:latin typeface="Helvetica"/>
                <a:ea typeface="ＭＳ Ｐゴシック" pitchFamily="-112" charset="-128"/>
                <a:cs typeface="Helvetica"/>
              </a:defRPr>
            </a:lvl1pPr>
            <a:lvl2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2pPr>
            <a:lvl3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3pPr>
            <a:lvl4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4pPr>
            <a:lvl5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5pPr>
            <a:lvl6pPr marL="457200" algn="r" defTabSz="457200" rtl="0" fontAlgn="base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6pPr>
            <a:lvl7pPr marL="914400" algn="r" defTabSz="457200" rtl="0" fontAlgn="base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7pPr>
            <a:lvl8pPr marL="1371600" algn="r" defTabSz="457200" rtl="0" fontAlgn="base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8pPr>
            <a:lvl9pPr marL="1828800" algn="r" defTabSz="457200" rtl="0" fontAlgn="base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sng" strike="noStrike" kern="1200" cap="none" spc="0" normalizeH="0" baseline="6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pitchFamily="-112" charset="-128"/>
                <a:cs typeface="Helvetica"/>
              </a:rPr>
              <a:t>Transmission-Based Precautions</a:t>
            </a:r>
            <a:endParaRPr kumimoji="0" lang="en-US" sz="5400" b="0" i="0" u="none" strike="noStrike" kern="1200" cap="none" spc="0" normalizeH="0" baseline="6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ＭＳ Ｐゴシック" pitchFamily="-112" charset="-128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8120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772434E-C5C3-96F9-5E75-48CB6741D3F8}"/>
              </a:ext>
            </a:extLst>
          </p:cNvPr>
          <p:cNvSpPr txBox="1"/>
          <p:nvPr/>
        </p:nvSpPr>
        <p:spPr>
          <a:xfrm>
            <a:off x="149257" y="895350"/>
            <a:ext cx="876614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0900" indent="-285750" eaLnBrk="1" hangingPunct="1">
              <a:buFont typeface="Arial" charset="0"/>
              <a:buChar char="•"/>
              <a:defRPr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Our Policies can be found on the Hospital intranet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eaLnBrk="1" hangingPunct="1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eaLnBrk="1" hangingPunct="1">
              <a:defRPr/>
            </a:pP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Manager 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Administration Policy and Procedures 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Infection Control</a:t>
            </a:r>
            <a:endParaRPr 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eaLnBrk="1" hangingPunct="1">
              <a:defRPr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eaLnBrk="1" hangingPunct="1">
              <a:defRPr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0900" indent="-285750" eaLnBrk="1" hangingPunct="1">
              <a:buFont typeface="Arial" charset="0"/>
              <a:buChar char="•"/>
              <a:defRPr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Policies of note:</a:t>
            </a:r>
          </a:p>
          <a:p>
            <a:pPr marL="565150" eaLnBrk="1" hangingPunct="1">
              <a:defRPr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79550" lvl="1" eaLnBrk="1" hangingPunct="1">
              <a:buFont typeface="Lucida Grande" charset="0"/>
              <a:buChar char="–"/>
              <a:defRPr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 Standard Precautions, IC0012</a:t>
            </a:r>
          </a:p>
          <a:p>
            <a:pPr marL="1479550" lvl="1" eaLnBrk="1" hangingPunct="1">
              <a:defRPr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79550" lvl="1" eaLnBrk="1" hangingPunct="1">
              <a:buFont typeface="Lucida Grande" charset="0"/>
              <a:buChar char="–"/>
              <a:defRPr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 Transmission-Based Precautions/Isolation Precautions,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IC0040 </a:t>
            </a:r>
          </a:p>
          <a:p>
            <a:pPr marL="1479550" lvl="1" eaLnBrk="1" hangingPunct="1">
              <a:defRPr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79550" lvl="1" eaLnBrk="1" hangingPunct="1">
              <a:buFont typeface="Lucida Grande" charset="0"/>
              <a:buChar char="–"/>
              <a:defRPr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 Prevention of Transmission of Mycobacterium Tuberculosis, IC0011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F6E4DC-B246-7BF9-785B-6CF927D88657}"/>
              </a:ext>
            </a:extLst>
          </p:cNvPr>
          <p:cNvSpPr txBox="1"/>
          <p:nvPr/>
        </p:nvSpPr>
        <p:spPr>
          <a:xfrm>
            <a:off x="820313" y="133350"/>
            <a:ext cx="5047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A6020E"/>
                </a:solidFill>
                <a:latin typeface="Effra" panose="020B0603020203020204"/>
              </a:rPr>
              <a:t>Infection Prevention and Control</a:t>
            </a:r>
            <a:endParaRPr lang="en-US"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9D3F94-5D6E-754D-7C81-ADABD5436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984" y="2675402"/>
            <a:ext cx="1074016" cy="582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0A080-E6FD-85D5-C84D-6DC908D9B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E62375-DA2A-4B1C-6A41-8FCF638D8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48" y="438150"/>
            <a:ext cx="7256503" cy="4675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E031AF-74EC-F959-EDDA-2C2AD43DB626}"/>
              </a:ext>
            </a:extLst>
          </p:cNvPr>
          <p:cNvSpPr txBox="1"/>
          <p:nvPr/>
        </p:nvSpPr>
        <p:spPr>
          <a:xfrm>
            <a:off x="824188" y="38040"/>
            <a:ext cx="7601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67578"/>
            <a:r>
              <a:rPr lang="en-US" sz="1000">
                <a:solidFill>
                  <a:prstClr val="black"/>
                </a:solidFill>
                <a:latin typeface="Calibri" panose="020F0502020204030204"/>
              </a:rPr>
              <a:t>This Infection Prevention Grid lists common infections and the correlating specific precautions which should be used. </a:t>
            </a:r>
          </a:p>
          <a:p>
            <a:pPr algn="ctr" defTabSz="467578"/>
            <a:r>
              <a:rPr lang="en-US" sz="1000">
                <a:solidFill>
                  <a:prstClr val="black"/>
                </a:solidFill>
                <a:latin typeface="Calibri" panose="020F0502020204030204"/>
              </a:rPr>
              <a:t>It also lists important additional information for example, if an Immune Health Care Worker is recommended.</a:t>
            </a:r>
            <a:endParaRPr lang="en-US" sz="1125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425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0CFFF-B040-C864-BB6D-5B4C4E9D58B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26</a:t>
            </a:fld>
            <a:endParaRPr lang="en-US" sz="10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7710B6-30BE-5B91-93E8-690AA6314164}"/>
              </a:ext>
            </a:extLst>
          </p:cNvPr>
          <p:cNvGrpSpPr/>
          <p:nvPr/>
        </p:nvGrpSpPr>
        <p:grpSpPr>
          <a:xfrm>
            <a:off x="1040935" y="895350"/>
            <a:ext cx="7569665" cy="3581400"/>
            <a:chOff x="1040935" y="819150"/>
            <a:chExt cx="7569665" cy="35814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1C3740-4A91-DC6C-9DD1-3C0F069BB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0935" y="819150"/>
              <a:ext cx="7112465" cy="2638495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C51F1A7-564B-3A35-945B-1CB6100E22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0000" y="3409950"/>
              <a:ext cx="228600" cy="228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307C1CE-6FA7-986C-C758-29478DAB4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0727" y="3714750"/>
              <a:ext cx="7109873" cy="428695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2E73C01-C8A3-730B-F911-2C76F92C4A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6800" y="4171950"/>
              <a:ext cx="228600" cy="228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471F4AB-3E0C-0A32-8CDC-563A2AA9A42F}"/>
              </a:ext>
            </a:extLst>
          </p:cNvPr>
          <p:cNvSpPr txBox="1"/>
          <p:nvPr/>
        </p:nvSpPr>
        <p:spPr>
          <a:xfrm>
            <a:off x="981858" y="57150"/>
            <a:ext cx="7476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Effra" panose="020B0603020203020204"/>
              </a:rPr>
              <a:t>Isolation Precautions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92800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>
                <a:solidFill>
                  <a:srgbClr val="C00000"/>
                </a:solidFill>
                <a:latin typeface="Effra" panose="020B0603020203020204"/>
                <a:ea typeface="ＭＳ Ｐゴシック" panose="020B0600070205080204" pitchFamily="34" charset="-128"/>
                <a:cs typeface="Arial" panose="020B0604020202020204" pitchFamily="34" charset="0"/>
              </a:rPr>
              <a:t>Isolation Patient Identification</a:t>
            </a:r>
            <a:br>
              <a:rPr lang="en-US" altLang="en-US">
                <a:solidFill>
                  <a:srgbClr val="C00000"/>
                </a:solidFill>
                <a:latin typeface="Effra" panose="020B0603020203020204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US" altLang="en-US" sz="2700">
                <a:solidFill>
                  <a:schemeClr val="tx1"/>
                </a:solidFill>
                <a:latin typeface="Effra" panose="020B0603020203020204"/>
                <a:ea typeface="ＭＳ Ｐゴシック" panose="020B0600070205080204" pitchFamily="34" charset="-128"/>
                <a:cs typeface="Arial" panose="020B0604020202020204" pitchFamily="34" charset="0"/>
              </a:rPr>
              <a:t>Banner Bar</a:t>
            </a:r>
            <a:br>
              <a:rPr lang="en-US" altLang="en-US">
                <a:solidFill>
                  <a:srgbClr val="C00000"/>
                </a:solidFill>
                <a:latin typeface="Effra" panose="020B0603020203020204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US">
              <a:latin typeface="Effra" panose="020B0603020203020204"/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quarter" idx="22"/>
          </p:nvPr>
        </p:nvPicPr>
        <p:blipFill>
          <a:blip r:embed="rId3"/>
          <a:stretch>
            <a:fillRect/>
          </a:stretch>
        </p:blipFill>
        <p:spPr>
          <a:xfrm>
            <a:off x="1066800" y="1409700"/>
            <a:ext cx="7078063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9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27"/>
          </p:nvPr>
        </p:nvSpPr>
        <p:spPr>
          <a:xfrm>
            <a:off x="853353" y="172975"/>
            <a:ext cx="6690447" cy="488028"/>
          </a:xfrm>
        </p:spPr>
        <p:txBody>
          <a:bodyPr/>
          <a:lstStyle>
            <a:defPPr>
              <a:defRPr lang="en-US"/>
            </a:defPPr>
            <a:lvl1pPr marL="0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651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9302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954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8605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8256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907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7558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7210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Ordering Transmission-Based Precautions/Isolation </a:t>
            </a:r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39"/>
          </p:nvPr>
        </p:nvSpPr>
        <p:spPr>
          <a:xfrm>
            <a:off x="1013960" y="886192"/>
            <a:ext cx="7825239" cy="3562624"/>
          </a:xfrm>
        </p:spPr>
        <p:txBody>
          <a:bodyPr lIns="0" tIns="0" rIns="0" bIns="0" anchor="t"/>
          <a:lstStyle>
            <a:defPPr>
              <a:defRPr lang="en-US"/>
            </a:defPPr>
            <a:lvl1pPr marL="0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651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9302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954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8605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8256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907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7558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7210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94" indent="0">
              <a:buNone/>
            </a:pPr>
            <a:r>
              <a:rPr lang="en-US" sz="1600"/>
              <a:t>Isolation is generated automatically when: </a:t>
            </a:r>
          </a:p>
          <a:p>
            <a:pPr marL="983863" lvl="2" indent="-292237">
              <a:buFont typeface="Wingdings" panose="05000000000000000000" pitchFamily="2" charset="2"/>
              <a:buChar char="Ø"/>
            </a:pPr>
            <a:r>
              <a:rPr lang="en-US" sz="1381"/>
              <a:t>Labs are ordered</a:t>
            </a:r>
          </a:p>
          <a:p>
            <a:pPr marL="1285919" lvl="3" indent="-175342">
              <a:buFont typeface="Arial" panose="020B0604020202020204" pitchFamily="34" charset="0"/>
              <a:buChar char="•"/>
            </a:pPr>
            <a:r>
              <a:rPr lang="en-US" sz="1176"/>
              <a:t>C. difficile, Respiratory Pathogen Panel,  etc.</a:t>
            </a:r>
            <a:r>
              <a:rPr lang="en-US" sz="972"/>
              <a:t> 	</a:t>
            </a:r>
            <a:endParaRPr lang="en-US" sz="972">
              <a:ea typeface="Calibri"/>
              <a:cs typeface="Calibri"/>
            </a:endParaRPr>
          </a:p>
          <a:p>
            <a:pPr marL="983863" lvl="2" indent="-292237">
              <a:buFont typeface="Wingdings" panose="05000000000000000000" pitchFamily="2" charset="2"/>
              <a:buChar char="Ø"/>
            </a:pPr>
            <a:r>
              <a:rPr lang="en-US" sz="1381"/>
              <a:t>Lab results are positive &amp; finalized </a:t>
            </a:r>
            <a:endParaRPr lang="en-US" sz="1381">
              <a:ea typeface="Calibri"/>
              <a:cs typeface="Calibri"/>
            </a:endParaRPr>
          </a:p>
          <a:p>
            <a:pPr marL="1285919" lvl="3" indent="-175342">
              <a:buFont typeface="Arial" panose="020B0604020202020204" pitchFamily="34" charset="0"/>
              <a:buChar char="•"/>
            </a:pPr>
            <a:r>
              <a:rPr lang="en-US" sz="1176"/>
              <a:t>Culture positive for a Carbapenem Resistant Enterobacteriaceae (CRE) bacteria</a:t>
            </a:r>
            <a:endParaRPr lang="en-US" sz="1176">
              <a:ea typeface="Calibri"/>
              <a:cs typeface="Calibri"/>
            </a:endParaRPr>
          </a:p>
          <a:p>
            <a:pPr marL="983863" lvl="2" indent="-292237">
              <a:buFont typeface="Wingdings" panose="05000000000000000000" pitchFamily="2" charset="2"/>
              <a:buChar char="Ø"/>
            </a:pPr>
            <a:r>
              <a:rPr lang="en-US" sz="1381"/>
              <a:t>Historical reasons</a:t>
            </a:r>
            <a:endParaRPr lang="en-US" sz="1381">
              <a:ea typeface="Calibri"/>
              <a:cs typeface="Calibri"/>
            </a:endParaRPr>
          </a:p>
          <a:p>
            <a:pPr marL="1285919" lvl="3" indent="-175342">
              <a:buFont typeface="Arial" panose="020B0604020202020204" pitchFamily="34" charset="0"/>
              <a:buChar char="•"/>
            </a:pPr>
            <a:r>
              <a:rPr lang="en-US" sz="1176"/>
              <a:t>Cystic Fibrosis, History of a multi-drug resistant organism, etc. </a:t>
            </a:r>
            <a:endParaRPr lang="en-US" sz="1176">
              <a:ea typeface="Calibri"/>
              <a:cs typeface="Calibri"/>
            </a:endParaRPr>
          </a:p>
          <a:p>
            <a:pPr marL="353281" lvl="2" indent="0">
              <a:buNone/>
            </a:pPr>
            <a:endParaRPr lang="en-US" sz="1391"/>
          </a:p>
          <a:p>
            <a:pPr marL="6494" indent="0">
              <a:buNone/>
            </a:pPr>
            <a:r>
              <a:rPr lang="en-US" sz="1600"/>
              <a:t>Orders need to be entered </a:t>
            </a:r>
            <a:r>
              <a:rPr lang="en-US" sz="1600" b="1">
                <a:solidFill>
                  <a:srgbClr val="0070C0"/>
                </a:solidFill>
              </a:rPr>
              <a:t>manually</a:t>
            </a:r>
            <a:r>
              <a:rPr lang="en-US" sz="1600"/>
              <a:t> when:</a:t>
            </a:r>
            <a:endParaRPr lang="en-US" sz="1600">
              <a:ea typeface="Calibri"/>
              <a:cs typeface="Calibri"/>
            </a:endParaRPr>
          </a:p>
          <a:p>
            <a:pPr marL="983863" lvl="2" indent="-292237">
              <a:buFont typeface="Wingdings" panose="05000000000000000000" pitchFamily="2" charset="2"/>
              <a:buChar char="Ø"/>
            </a:pPr>
            <a:r>
              <a:rPr lang="en-US" sz="1381"/>
              <a:t>Patient has a rash that is suspect for a communicable disease (</a:t>
            </a:r>
            <a:r>
              <a:rPr lang="en-US" sz="1381" err="1"/>
              <a:t>e.g</a:t>
            </a:r>
            <a:r>
              <a:rPr lang="en-US" sz="1381"/>
              <a:t>, Shingles/Measles/Mpox)*</a:t>
            </a:r>
            <a:endParaRPr lang="en-US" sz="1381">
              <a:ea typeface="Calibri"/>
              <a:cs typeface="Calibri"/>
            </a:endParaRPr>
          </a:p>
          <a:p>
            <a:pPr marL="983863" lvl="2" indent="-292237">
              <a:buFont typeface="Wingdings" panose="05000000000000000000" pitchFamily="2" charset="2"/>
              <a:buChar char="Ø"/>
            </a:pPr>
            <a:r>
              <a:rPr lang="en-US" sz="1381">
                <a:ea typeface="Calibri"/>
                <a:cs typeface="Calibri"/>
              </a:rPr>
              <a:t>r/o Meningitis*</a:t>
            </a:r>
            <a:endParaRPr lang="en-US" sz="1381"/>
          </a:p>
          <a:p>
            <a:pPr marL="983863" lvl="2" indent="-292237">
              <a:buFont typeface="Wingdings" panose="05000000000000000000" pitchFamily="2" charset="2"/>
              <a:buChar char="Ø"/>
            </a:pPr>
            <a:r>
              <a:rPr lang="en-US" sz="1381"/>
              <a:t>Laboratory culture has multi-drug resistant organism but is a preliminary positive.</a:t>
            </a:r>
          </a:p>
          <a:p>
            <a:pPr marL="1285919" lvl="3" indent="-175342">
              <a:buFont typeface="Arial" panose="020B0604020202020204" pitchFamily="34" charset="0"/>
              <a:buChar char="•"/>
            </a:pPr>
            <a:r>
              <a:rPr lang="en-US" sz="1125"/>
              <a:t>Be cautious and isolate early you don’t have to wait for the result to be finalized.</a:t>
            </a:r>
            <a:endParaRPr lang="en-US" sz="1125">
              <a:ea typeface="Calibri"/>
              <a:cs typeface="Calibri"/>
            </a:endParaRPr>
          </a:p>
          <a:p>
            <a:pPr marL="983863" lvl="2" indent="-292237">
              <a:buFont typeface="Wingdings" panose="05000000000000000000" pitchFamily="2" charset="2"/>
              <a:buChar char="Ø"/>
            </a:pPr>
            <a:r>
              <a:rPr lang="en-US" sz="1381"/>
              <a:t>Results came from an outside facility</a:t>
            </a:r>
            <a:endParaRPr lang="en-US" sz="1381">
              <a:ea typeface="Calibri"/>
              <a:cs typeface="Calibri"/>
            </a:endParaRPr>
          </a:p>
          <a:p>
            <a:pPr indent="-192876"/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F3CAD9-FBB6-F719-4BC4-C4EEBFBA2AEA}"/>
              </a:ext>
            </a:extLst>
          </p:cNvPr>
          <p:cNvSpPr txBox="1"/>
          <p:nvPr/>
        </p:nvSpPr>
        <p:spPr>
          <a:xfrm>
            <a:off x="6337563" y="4441377"/>
            <a:ext cx="1983338" cy="6736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3518" tIns="46759" rIns="93518" bIns="4675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67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call Infection Prevention</a:t>
            </a:r>
            <a:r>
              <a:rPr kumimoji="0" lang="en-US" sz="92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467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SBUH at 631-444-7430</a:t>
            </a:r>
          </a:p>
          <a:p>
            <a:pPr marL="0" marR="0" lvl="0" indent="0" algn="ctr" defTabSz="467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SBELIH 631-477-5197 </a:t>
            </a:r>
          </a:p>
          <a:p>
            <a:pPr marL="0" marR="0" lvl="0" indent="0" algn="ctr" defTabSz="467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SBSH 631-726-8616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FAAA30-2F3E-73FF-42AB-FB8E6B20B8D0}"/>
              </a:ext>
            </a:extLst>
          </p:cNvPr>
          <p:cNvSpPr txBox="1"/>
          <p:nvPr/>
        </p:nvSpPr>
        <p:spPr>
          <a:xfrm>
            <a:off x="3211735" y="4448816"/>
            <a:ext cx="2720530" cy="6736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3518" tIns="46759" rIns="93518" bIns="4675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67578" marR="0" lvl="1" indent="0" algn="l" defTabSz="467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*If r/o shingles (Herpes zoster), meningitis, scabies, measles, Mpox or any other infectious disease, place the patient on appropriate isolation. </a:t>
            </a:r>
            <a:endParaRPr kumimoji="0" lang="en-US" sz="9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C24BA862-20CE-28A7-E272-C6CCC010CDC3}"/>
              </a:ext>
            </a:extLst>
          </p:cNvPr>
          <p:cNvSpPr/>
          <p:nvPr/>
        </p:nvSpPr>
        <p:spPr>
          <a:xfrm>
            <a:off x="5932265" y="4672568"/>
            <a:ext cx="405298" cy="1986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7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4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74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B8B5A-138F-0C32-F7BF-9F575687D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C6FC1C1-F83E-CA9E-2794-C8107F83A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382" y="120441"/>
            <a:ext cx="7021657" cy="568902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651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9302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954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8605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8256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907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7558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7210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>
                <a:solidFill>
                  <a:schemeClr val="tx1"/>
                </a:solidFill>
                <a:latin typeface="Effra" panose="020B0603020203020204"/>
                <a:ea typeface="ＭＳ Ｐゴシック" panose="020B0600070205080204" pitchFamily="34" charset="-128"/>
                <a:cs typeface="Arial" panose="020B0604020202020204" pitchFamily="34" charset="0"/>
              </a:rPr>
              <a:t>Patient Isolation Order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2D5972-7B2A-978F-2053-6640292A4A5E}"/>
              </a:ext>
            </a:extLst>
          </p:cNvPr>
          <p:cNvSpPr txBox="1"/>
          <p:nvPr/>
        </p:nvSpPr>
        <p:spPr>
          <a:xfrm>
            <a:off x="1259898" y="783924"/>
            <a:ext cx="7189769" cy="1162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651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9302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954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8605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8256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907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7558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7210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237" indent="-292237" defTabSz="837900">
              <a:buFont typeface="Wingdings" panose="05000000000000000000" pitchFamily="2" charset="2"/>
              <a:buChar char="Ø"/>
            </a:pPr>
            <a:r>
              <a:rPr lang="en-US" sz="1391" b="1">
                <a:solidFill>
                  <a:prstClr val="black"/>
                </a:solidFill>
                <a:latin typeface="Effra Light"/>
              </a:rPr>
              <a:t>Patient Isolation </a:t>
            </a:r>
            <a:r>
              <a:rPr lang="en-US" sz="1391">
                <a:solidFill>
                  <a:prstClr val="black"/>
                </a:solidFill>
                <a:latin typeface="Effra Light"/>
              </a:rPr>
              <a:t>can be ordered manually by providers, nursing, or Infection Prevention. </a:t>
            </a:r>
          </a:p>
          <a:p>
            <a:pPr marL="292237" indent="-292237" defTabSz="837900">
              <a:buFont typeface="Wingdings" panose="05000000000000000000" pitchFamily="2" charset="2"/>
              <a:buChar char="Ø"/>
            </a:pPr>
            <a:endParaRPr lang="en-US" sz="1391" b="1">
              <a:solidFill>
                <a:prstClr val="black"/>
              </a:solidFill>
              <a:latin typeface="Effra Light"/>
            </a:endParaRPr>
          </a:p>
          <a:p>
            <a:pPr marL="292237" indent="-292237" defTabSz="837900">
              <a:buFont typeface="Wingdings" panose="05000000000000000000" pitchFamily="2" charset="2"/>
              <a:buChar char="Ø"/>
            </a:pPr>
            <a:r>
              <a:rPr lang="en-US" sz="1391" b="1">
                <a:solidFill>
                  <a:srgbClr val="FF0000"/>
                </a:solidFill>
                <a:latin typeface="Effra Light"/>
              </a:rPr>
              <a:t>Isolation Type</a:t>
            </a:r>
            <a:r>
              <a:rPr lang="en-US" sz="1391">
                <a:solidFill>
                  <a:srgbClr val="FF0000"/>
                </a:solidFill>
                <a:latin typeface="Effra Light"/>
              </a:rPr>
              <a:t> </a:t>
            </a:r>
            <a:r>
              <a:rPr lang="en-US" sz="1391">
                <a:solidFill>
                  <a:prstClr val="black"/>
                </a:solidFill>
                <a:latin typeface="Effra Light"/>
              </a:rPr>
              <a:t>and </a:t>
            </a:r>
            <a:r>
              <a:rPr lang="en-US" sz="1391" b="1">
                <a:solidFill>
                  <a:srgbClr val="FF0000"/>
                </a:solidFill>
                <a:latin typeface="Effra Light"/>
              </a:rPr>
              <a:t>Isolation Reason</a:t>
            </a:r>
            <a:r>
              <a:rPr lang="en-US" sz="1391">
                <a:solidFill>
                  <a:srgbClr val="FF0000"/>
                </a:solidFill>
                <a:latin typeface="Effra Light"/>
              </a:rPr>
              <a:t> </a:t>
            </a:r>
            <a:r>
              <a:rPr lang="en-US" sz="1391">
                <a:solidFill>
                  <a:prstClr val="black"/>
                </a:solidFill>
                <a:latin typeface="Effra Light"/>
              </a:rPr>
              <a:t>can be selected from a drop-down menu. </a:t>
            </a:r>
          </a:p>
          <a:p>
            <a:pPr marL="292237" indent="-292237" defTabSz="837900">
              <a:buFont typeface="Wingdings" panose="05000000000000000000" pitchFamily="2" charset="2"/>
              <a:buChar char="Ø"/>
            </a:pPr>
            <a:endParaRPr lang="en-US" sz="1391">
              <a:solidFill>
                <a:prstClr val="black"/>
              </a:solidFill>
              <a:latin typeface="Effra Light"/>
            </a:endParaRPr>
          </a:p>
          <a:p>
            <a:pPr marL="292237" indent="-292237" defTabSz="837900">
              <a:buFont typeface="Wingdings" panose="05000000000000000000" pitchFamily="2" charset="2"/>
              <a:buChar char="Ø"/>
            </a:pPr>
            <a:r>
              <a:rPr lang="en-US" sz="1391">
                <a:solidFill>
                  <a:prstClr val="black"/>
                </a:solidFill>
                <a:latin typeface="Effra Light"/>
              </a:rPr>
              <a:t>Comments can be placed in the Special Instructions section (e.g., r/o meningitis).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940CE7-835A-797D-2B3E-4890F1ADCDDF}"/>
              </a:ext>
            </a:extLst>
          </p:cNvPr>
          <p:cNvGrpSpPr/>
          <p:nvPr/>
        </p:nvGrpSpPr>
        <p:grpSpPr>
          <a:xfrm>
            <a:off x="1901339" y="1999606"/>
            <a:ext cx="4901911" cy="1808372"/>
            <a:chOff x="1250268" y="1955170"/>
            <a:chExt cx="4792980" cy="176818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8890FD6-3D5A-0470-ECFF-20CF9BB0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0268" y="1955170"/>
              <a:ext cx="4792980" cy="16158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A2AFEA7-B4F2-8EF7-415A-55951F76D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2278" y="2630228"/>
              <a:ext cx="936967" cy="10931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4DDB31B-EFCC-0225-705A-0C983BF35124}"/>
              </a:ext>
            </a:extLst>
          </p:cNvPr>
          <p:cNvSpPr txBox="1"/>
          <p:nvPr/>
        </p:nvSpPr>
        <p:spPr>
          <a:xfrm>
            <a:off x="1422132" y="3967438"/>
            <a:ext cx="5004867" cy="480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67578"/>
            <a:r>
              <a:rPr lang="en-US" sz="1227" b="1">
                <a:solidFill>
                  <a:srgbClr val="FF0000"/>
                </a:solidFill>
                <a:latin typeface="Calibri" panose="020F0502020204030204"/>
              </a:rPr>
              <a:t>Remember to order isolation whenever needed and do it early.  </a:t>
            </a:r>
          </a:p>
          <a:p>
            <a:pPr algn="ctr" defTabSz="467578"/>
            <a:r>
              <a:rPr lang="en-US" sz="1227">
                <a:solidFill>
                  <a:prstClr val="black"/>
                </a:solidFill>
                <a:latin typeface="Calibri" panose="020F0502020204030204"/>
              </a:rPr>
              <a:t>Isolation can always be discontinued but you can’t take back an exposure.</a:t>
            </a:r>
            <a:endParaRPr lang="en-US" sz="184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50C9D6-D28A-2DDB-6D6D-C373FF97346C}"/>
              </a:ext>
            </a:extLst>
          </p:cNvPr>
          <p:cNvSpPr txBox="1"/>
          <p:nvPr/>
        </p:nvSpPr>
        <p:spPr>
          <a:xfrm>
            <a:off x="627060" y="2571750"/>
            <a:ext cx="1202359" cy="10368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67578"/>
            <a:r>
              <a:rPr lang="en-US" sz="1023">
                <a:solidFill>
                  <a:prstClr val="black"/>
                </a:solidFill>
                <a:highlight>
                  <a:srgbClr val="00FF00"/>
                </a:highlight>
                <a:latin typeface="Calibri" panose="020F0502020204030204"/>
              </a:rPr>
              <a:t>Isolation Reason  </a:t>
            </a:r>
          </a:p>
          <a:p>
            <a:pPr defTabSz="467578"/>
            <a:r>
              <a:rPr lang="en-US" sz="1023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defTabSz="467578"/>
            <a:r>
              <a:rPr lang="en-US" sz="1023">
                <a:solidFill>
                  <a:prstClr val="black"/>
                </a:solidFill>
                <a:latin typeface="Calibri" panose="020F0502020204030204"/>
              </a:rPr>
              <a:t>“Other” is an option if you don’t see the reason you are looking for.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87DF94-6250-E139-965D-C9B340B99829}"/>
              </a:ext>
            </a:extLst>
          </p:cNvPr>
          <p:cNvSpPr txBox="1"/>
          <p:nvPr/>
        </p:nvSpPr>
        <p:spPr>
          <a:xfrm>
            <a:off x="6936058" y="3006060"/>
            <a:ext cx="1513609" cy="13823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67578"/>
            <a:r>
              <a:rPr lang="en-US" sz="1023">
                <a:solidFill>
                  <a:prstClr val="black"/>
                </a:solidFill>
                <a:highlight>
                  <a:srgbClr val="00FF00"/>
                </a:highlight>
                <a:latin typeface="Calibri" panose="020F0502020204030204"/>
              </a:rPr>
              <a:t>Special Instructions</a:t>
            </a:r>
            <a:r>
              <a:rPr lang="en-US" sz="1023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defTabSz="467578"/>
            <a:endParaRPr lang="en-US" sz="1023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defTabSz="467578"/>
            <a:r>
              <a:rPr lang="en-US" sz="1023">
                <a:solidFill>
                  <a:prstClr val="black"/>
                </a:solidFill>
                <a:latin typeface="Calibri" panose="020F0502020204030204"/>
              </a:rPr>
              <a:t>Can be manually entered for example:</a:t>
            </a:r>
          </a:p>
          <a:p>
            <a:pPr defTabSz="467578"/>
            <a:endParaRPr lang="en-US" sz="1023">
              <a:solidFill>
                <a:prstClr val="black"/>
              </a:solidFill>
              <a:latin typeface="Calibri" panose="020F0502020204030204"/>
            </a:endParaRPr>
          </a:p>
          <a:p>
            <a:pPr marL="175342" indent="-175342" defTabSz="467578">
              <a:buFontTx/>
              <a:buChar char="-"/>
            </a:pPr>
            <a:r>
              <a:rPr lang="en-US" sz="1023">
                <a:solidFill>
                  <a:prstClr val="black"/>
                </a:solidFill>
                <a:latin typeface="Calibri" panose="020F0502020204030204"/>
              </a:rPr>
              <a:t>R/o meningitis</a:t>
            </a:r>
          </a:p>
          <a:p>
            <a:pPr marL="175342" indent="-175342" defTabSz="467578">
              <a:buFontTx/>
              <a:buChar char="-"/>
            </a:pPr>
            <a:r>
              <a:rPr lang="en-US" sz="1023">
                <a:solidFill>
                  <a:prstClr val="black"/>
                </a:solidFill>
                <a:latin typeface="Calibri" panose="020F0502020204030204"/>
              </a:rPr>
              <a:t>Wash hands only with soap and water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3A24AE-2786-902A-52A6-762673A45F1C}"/>
              </a:ext>
            </a:extLst>
          </p:cNvPr>
          <p:cNvSpPr txBox="1"/>
          <p:nvPr/>
        </p:nvSpPr>
        <p:spPr>
          <a:xfrm>
            <a:off x="6875171" y="2018197"/>
            <a:ext cx="1635385" cy="899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467578"/>
            <a:r>
              <a:rPr lang="en-US" sz="1023">
                <a:solidFill>
                  <a:prstClr val="black"/>
                </a:solidFill>
                <a:highlight>
                  <a:srgbClr val="00FF00"/>
                </a:highlight>
                <a:latin typeface="Calibri" panose="020F0502020204030204"/>
              </a:rPr>
              <a:t>Isolation Type</a:t>
            </a:r>
            <a:r>
              <a:rPr lang="en-US" sz="1023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467578"/>
            <a:endParaRPr lang="en-US" sz="1023">
              <a:solidFill>
                <a:prstClr val="black"/>
              </a:solidFill>
              <a:latin typeface="Calibri" panose="020F0502020204030204"/>
            </a:endParaRPr>
          </a:p>
          <a:p>
            <a:pPr defTabSz="467578"/>
            <a:r>
              <a:rPr lang="en-US" sz="1023">
                <a:solidFill>
                  <a:prstClr val="black"/>
                </a:solidFill>
                <a:latin typeface="Calibri" panose="020F0502020204030204"/>
              </a:rPr>
              <a:t>Select the precautions you are ordering “Contact, Airborne, or Droplet” etc.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201845C6-C797-B6D8-5F39-0376B48B4E5D}"/>
              </a:ext>
            </a:extLst>
          </p:cNvPr>
          <p:cNvSpPr/>
          <p:nvPr/>
        </p:nvSpPr>
        <p:spPr>
          <a:xfrm>
            <a:off x="1564820" y="3944245"/>
            <a:ext cx="250328" cy="258631"/>
          </a:xfrm>
          <a:prstGeom prst="star5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7578"/>
            <a:endParaRPr lang="en-US" sz="1841">
              <a:solidFill>
                <a:srgbClr val="FFFF00"/>
              </a:solidFill>
              <a:latin typeface="Calibri" panose="020F0502020204030204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5DB4D09-1D5B-5F8F-B7ED-F9B50B74184F}"/>
              </a:ext>
            </a:extLst>
          </p:cNvPr>
          <p:cNvCxnSpPr/>
          <p:nvPr/>
        </p:nvCxnSpPr>
        <p:spPr>
          <a:xfrm flipV="1">
            <a:off x="1597403" y="2632897"/>
            <a:ext cx="633046" cy="571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D64F7F6-4BCD-D7AA-AEA1-80F2CE74D0C9}"/>
              </a:ext>
            </a:extLst>
          </p:cNvPr>
          <p:cNvCxnSpPr>
            <a:cxnSpLocks/>
          </p:cNvCxnSpPr>
          <p:nvPr/>
        </p:nvCxnSpPr>
        <p:spPr>
          <a:xfrm flipH="1">
            <a:off x="5604297" y="2150010"/>
            <a:ext cx="1704908" cy="32462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DB22797-D445-86C4-2BD4-DB476B740AAB}"/>
              </a:ext>
            </a:extLst>
          </p:cNvPr>
          <p:cNvCxnSpPr>
            <a:cxnSpLocks/>
          </p:cNvCxnSpPr>
          <p:nvPr/>
        </p:nvCxnSpPr>
        <p:spPr>
          <a:xfrm flipH="1" flipV="1">
            <a:off x="5553941" y="2690006"/>
            <a:ext cx="1460323" cy="45364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4BB85FED-9E3B-CE6A-CBEC-27578A42CEEB}"/>
              </a:ext>
            </a:extLst>
          </p:cNvPr>
          <p:cNvSpPr/>
          <p:nvPr/>
        </p:nvSpPr>
        <p:spPr>
          <a:xfrm>
            <a:off x="5988775" y="3944245"/>
            <a:ext cx="250328" cy="258631"/>
          </a:xfrm>
          <a:prstGeom prst="star5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7578"/>
            <a:endParaRPr lang="en-US" sz="1841">
              <a:solidFill>
                <a:srgbClr val="FFFF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6367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E6A2F-A192-10B9-F569-ABE7E148E59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69428" y="181558"/>
            <a:ext cx="7769772" cy="1018592"/>
          </a:xfrm>
        </p:spPr>
        <p:txBody>
          <a:bodyPr/>
          <a:lstStyle/>
          <a:p>
            <a:r>
              <a:rPr lang="en-US" sz="2800">
                <a:solidFill>
                  <a:srgbClr val="A6020E"/>
                </a:solidFill>
              </a:rPr>
              <a:t>Infection Prevention &amp; Control Department</a:t>
            </a:r>
          </a:p>
          <a:p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6AA0842-302C-8BB8-F0DF-7716317D01C2}"/>
              </a:ext>
            </a:extLst>
          </p:cNvPr>
          <p:cNvSpPr txBox="1">
            <a:spLocks noChangeArrowheads="1"/>
          </p:cNvSpPr>
          <p:nvPr/>
        </p:nvSpPr>
        <p:spPr>
          <a:xfrm>
            <a:off x="419669" y="1047750"/>
            <a:ext cx="8495731" cy="3483420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Located on Hospital L1, Room 716 (near the green elevators)</a:t>
            </a:r>
          </a:p>
          <a:p>
            <a:endParaRPr lang="en-US" sz="200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Hours 7:30am to 4:00pm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Main Office # 444 – 7430, Fax # 444 – 8875</a:t>
            </a:r>
          </a:p>
          <a:p>
            <a:endParaRPr lang="en-US" sz="200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Email: SBUH_IPC </a:t>
            </a:r>
            <a:r>
              <a:rPr lang="en-US" sz="14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or</a:t>
            </a:r>
            <a:r>
              <a:rPr lang="en-US"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 SBUH Healthcare Epidemiology Practitioners</a:t>
            </a:r>
          </a:p>
          <a:p>
            <a:endParaRPr lang="en-US" sz="200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After hours </a:t>
            </a:r>
            <a:r>
              <a:rPr lang="en-US" sz="2000" b="1">
                <a:latin typeface="Helvetica" pitchFamily="34" charset="0"/>
                <a:cs typeface="Helvetica" pitchFamily="34" charset="0"/>
              </a:rPr>
              <a:t>Emergency</a:t>
            </a:r>
            <a:r>
              <a:rPr lang="en-US"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 Coverage – use SPOK or ask the operator for the IPC person on-call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endParaRPr lang="en-US" sz="240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endParaRPr lang="en-US" sz="240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endParaRPr lang="en-US" sz="240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>
              <a:solidFill>
                <a:srgbClr val="0000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6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AB5AAF1-AAF2-E018-624D-283D7393D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A4E94F8-2C8D-C803-6860-0CF64C8C26BD}"/>
              </a:ext>
            </a:extLst>
          </p:cNvPr>
          <p:cNvGrpSpPr/>
          <p:nvPr/>
        </p:nvGrpSpPr>
        <p:grpSpPr>
          <a:xfrm>
            <a:off x="1020535" y="514350"/>
            <a:ext cx="7102930" cy="4468089"/>
            <a:chOff x="0" y="0"/>
            <a:chExt cx="15181654" cy="97427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3789B8C-B351-E5CC-77A9-45AEDD6AED0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992623" cy="320039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33B21D3-725E-4915-2169-5C536375D54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05400" y="0"/>
              <a:ext cx="4992625" cy="320039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3BDA8A8-12A1-AD6C-8CA4-753CC026CD56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89031" y="0"/>
              <a:ext cx="4992623" cy="320039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CFA68E7-3A16-6182-AA80-D39511340ED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3265712"/>
              <a:ext cx="4992623" cy="320040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116E37C-4C3E-7F0C-D51E-4215F1B2B3F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05400" y="3265712"/>
              <a:ext cx="4992625" cy="320040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B14F777-4740-A625-D39D-22DFC4EC7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89031" y="3265712"/>
              <a:ext cx="4917328" cy="320040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BECC90D-5BA2-793E-79D4-519EDC3B1E0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6542315"/>
              <a:ext cx="4992623" cy="320039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83CF50B-6C5A-0627-BB4C-525A0202BBB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05400" y="6542315"/>
              <a:ext cx="4992625" cy="320039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D55F3F-9E5F-78DF-3A1A-35E7D2ED1FDB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189031" y="6542315"/>
              <a:ext cx="4992623" cy="320039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392336-2B78-D9B2-9D29-4A5DB1ABA48B}"/>
              </a:ext>
            </a:extLst>
          </p:cNvPr>
          <p:cNvSpPr txBox="1"/>
          <p:nvPr/>
        </p:nvSpPr>
        <p:spPr>
          <a:xfrm>
            <a:off x="1843529" y="84951"/>
            <a:ext cx="545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Transmission Based Precautions Signs - Hospital Towers</a:t>
            </a:r>
          </a:p>
        </p:txBody>
      </p:sp>
    </p:spTree>
    <p:extLst>
      <p:ext uri="{BB962C8B-B14F-4D97-AF65-F5344CB8AC3E}">
        <p14:creationId xmlns:p14="http://schemas.microsoft.com/office/powerpoint/2010/main" val="303738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4FD2CD-A92C-70BC-44E2-F63AE0E71C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" t="9862" r="-264" b="10505"/>
          <a:stretch>
            <a:fillRect/>
          </a:stretch>
        </p:blipFill>
        <p:spPr>
          <a:xfrm>
            <a:off x="1504419" y="697359"/>
            <a:ext cx="5452140" cy="3227571"/>
          </a:xfrm>
          <a:prstGeom prst="rect">
            <a:avLst/>
          </a:prstGeom>
        </p:spPr>
      </p:pic>
      <p:sp>
        <p:nvSpPr>
          <p:cNvPr id="3" name="Title 12">
            <a:extLst>
              <a:ext uri="{FF2B5EF4-FFF2-40B4-BE49-F238E27FC236}">
                <a16:creationId xmlns:a16="http://schemas.microsoft.com/office/drawing/2014/main" id="{C2917095-395F-AB82-5596-9826FF2F4E8A}"/>
              </a:ext>
            </a:extLst>
          </p:cNvPr>
          <p:cNvSpPr txBox="1">
            <a:spLocks/>
          </p:cNvSpPr>
          <p:nvPr/>
        </p:nvSpPr>
        <p:spPr>
          <a:xfrm>
            <a:off x="1479523" y="168614"/>
            <a:ext cx="6032631" cy="463694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defPPr>
              <a:defRPr lang="en-US"/>
            </a:defPPr>
            <a:lvl1pPr marL="0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651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9302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954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8605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8256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907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7558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7210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37900"/>
            <a:r>
              <a:rPr lang="en-US" altLang="en-US" sz="2695">
                <a:solidFill>
                  <a:srgbClr val="C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Transmission-Based Precautions </a:t>
            </a:r>
            <a:r>
              <a:rPr lang="en-US" altLang="en-US" sz="2782">
                <a:solidFill>
                  <a:srgbClr val="C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– Pavilion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12F3E3-2FB5-1EE8-5155-53FCCA0A5476}"/>
              </a:ext>
            </a:extLst>
          </p:cNvPr>
          <p:cNvSpPr txBox="1"/>
          <p:nvPr/>
        </p:nvSpPr>
        <p:spPr>
          <a:xfrm>
            <a:off x="1403561" y="3987744"/>
            <a:ext cx="6336881" cy="448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7578"/>
            <a:r>
              <a:rPr lang="en-US" sz="1125">
                <a:solidFill>
                  <a:prstClr val="black"/>
                </a:solidFill>
                <a:latin typeface="Calibri" panose="020F0502020204030204"/>
              </a:rPr>
              <a:t>In the pavilion when a patient is on Transmission-Based Precautions, the monitor at the entrance to their room will display yellow lights and icons indicating the appropriate PPE to be utilized.</a:t>
            </a:r>
          </a:p>
        </p:txBody>
      </p:sp>
    </p:spTree>
    <p:extLst>
      <p:ext uri="{BB962C8B-B14F-4D97-AF65-F5344CB8AC3E}">
        <p14:creationId xmlns:p14="http://schemas.microsoft.com/office/powerpoint/2010/main" val="1243585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DD47AB4F-E617-B6B3-3613-9F58AC69A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-19050"/>
            <a:ext cx="579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rgbClr val="C00000"/>
                </a:solidFill>
              </a:rPr>
              <a:t>Pavilion Building - Electronic Icons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738E2D-1243-E6F6-4806-B34CA10F7374}"/>
              </a:ext>
            </a:extLst>
          </p:cNvPr>
          <p:cNvSpPr txBox="1">
            <a:spLocks/>
          </p:cNvSpPr>
          <p:nvPr/>
        </p:nvSpPr>
        <p:spPr>
          <a:xfrm>
            <a:off x="2136734" y="590550"/>
            <a:ext cx="6550066" cy="3768369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Gloves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Gloves &amp; Gown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Surgical Mask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Gloves, Gown, Washing hands with soap &amp;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N95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Negative Pressure</a:t>
            </a:r>
          </a:p>
          <a:p>
            <a:endParaRPr lang="en-US" sz="1800"/>
          </a:p>
          <a:p>
            <a:endParaRPr lang="en-US" sz="2100"/>
          </a:p>
          <a:p>
            <a:endParaRPr lang="en-US" sz="21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C72F7A-8915-1F6D-CF91-33A9C6F1D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992" y="1809750"/>
            <a:ext cx="582930" cy="604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897258-71BA-44A0-7B4E-1E9644D8A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993" y="3816820"/>
            <a:ext cx="589397" cy="583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33F6CD-991B-60E9-7AAE-0A29EF8BC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1993" y="3131820"/>
            <a:ext cx="577100" cy="5829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93866C-63B8-773E-AB82-05351C26F0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1993" y="514350"/>
            <a:ext cx="576072" cy="5481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9813CA-870D-12D4-58EE-DD2E4933D7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1993" y="1176728"/>
            <a:ext cx="562504" cy="5568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4A3878-4386-C066-29A4-272721D019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004" y="2495550"/>
            <a:ext cx="572396" cy="58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4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526E18-4AA0-A52D-7067-0E8A89B1BD5C}"/>
              </a:ext>
            </a:extLst>
          </p:cNvPr>
          <p:cNvSpPr txBox="1"/>
          <p:nvPr/>
        </p:nvSpPr>
        <p:spPr>
          <a:xfrm>
            <a:off x="1149999" y="133350"/>
            <a:ext cx="7536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Transmission-Based Precautions &amp; PPE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7264CC0B-61BC-8A12-0D9D-C04DBE4BE5DE}"/>
              </a:ext>
            </a:extLst>
          </p:cNvPr>
          <p:cNvSpPr txBox="1">
            <a:spLocks/>
          </p:cNvSpPr>
          <p:nvPr/>
        </p:nvSpPr>
        <p:spPr>
          <a:xfrm>
            <a:off x="762000" y="1047750"/>
            <a:ext cx="8506103" cy="3352800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Airborne - N95 &amp; Negative Pressure Room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defTabSz="506413"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Special Precautions - N95, Face shield/Eye protection, 								Gown &amp; Gloves, Keep door closed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Droplet - Surgical Mask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Contact - Gown &amp; Gloves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Special Contact - Gown &amp; Gloves, Clean with bleach</a:t>
            </a:r>
          </a:p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81638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AA628-66B0-F6CC-230E-485D528A01E8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55694" y="28576"/>
            <a:ext cx="7832612" cy="508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2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9F8DCC-E160-5085-D7E0-3BB864241B82}"/>
              </a:ext>
            </a:extLst>
          </p:cNvPr>
          <p:cNvGrpSpPr/>
          <p:nvPr/>
        </p:nvGrpSpPr>
        <p:grpSpPr>
          <a:xfrm>
            <a:off x="1383428" y="438149"/>
            <a:ext cx="6377145" cy="3903719"/>
            <a:chOff x="1383427" y="438149"/>
            <a:chExt cx="6377145" cy="3903719"/>
          </a:xfrm>
        </p:grpSpPr>
        <p:cxnSp>
          <p:nvCxnSpPr>
            <p:cNvPr id="8" name="Straight Connector 7"/>
            <p:cNvCxnSpPr>
              <a:endCxn id="5" idx="0"/>
            </p:cNvCxnSpPr>
            <p:nvPr/>
          </p:nvCxnSpPr>
          <p:spPr>
            <a:xfrm flipH="1">
              <a:off x="3091551" y="1528494"/>
              <a:ext cx="1698328" cy="336552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ounded Rectangle 2"/>
            <p:cNvSpPr/>
            <p:nvPr/>
          </p:nvSpPr>
          <p:spPr>
            <a:xfrm>
              <a:off x="2343149" y="438149"/>
              <a:ext cx="5176145" cy="120140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0000"/>
                  </a:solidFill>
                </a:rPr>
                <a:t>Tuberculosis</a:t>
              </a:r>
            </a:p>
            <a:p>
              <a:pPr marL="257175" indent="-257175">
                <a:buFont typeface="Arial" pitchFamily="34" charset="0"/>
                <a:buChar char="•"/>
              </a:pPr>
              <a:r>
                <a:rPr lang="en-US" sz="1200" b="1">
                  <a:solidFill>
                    <a:schemeClr val="tx1"/>
                  </a:solidFill>
                </a:rPr>
                <a:t>Caused by a specific bacterium Mycobacterium tuberculosis</a:t>
              </a:r>
            </a:p>
            <a:p>
              <a:pPr marL="257175" indent="-257175">
                <a:buFont typeface="Arial" pitchFamily="34" charset="0"/>
                <a:buChar char="•"/>
              </a:pPr>
              <a:r>
                <a:rPr lang="en-US" sz="1200" b="1">
                  <a:solidFill>
                    <a:schemeClr val="tx1"/>
                  </a:solidFill>
                </a:rPr>
                <a:t>Germs from active TB patient’s cough can float in air for a long time and cause infection when you inhale them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5671263" y="2040354"/>
              <a:ext cx="2089309" cy="1979196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Extra-Pulmonary  TB</a:t>
              </a:r>
            </a:p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(outside of lungs)</a:t>
              </a:r>
            </a:p>
            <a:p>
              <a:pPr algn="ctr"/>
              <a:endParaRPr lang="en-US" sz="1350" b="1">
                <a:solidFill>
                  <a:schemeClr val="tx1"/>
                </a:solidFill>
              </a:endParaRPr>
            </a:p>
            <a:p>
              <a:pPr algn="ctr"/>
              <a:r>
                <a:rPr lang="en-US" sz="1350" b="1">
                  <a:solidFill>
                    <a:schemeClr val="tx1"/>
                  </a:solidFill>
                </a:rPr>
                <a:t> Contagious in Specific Situations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357806" y="1865046"/>
              <a:ext cx="1467490" cy="71528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Pulmonary </a:t>
              </a:r>
              <a:r>
                <a:rPr lang="en-US" sz="1350" b="1">
                  <a:solidFill>
                    <a:schemeClr val="tx1"/>
                  </a:solidFill>
                </a:rPr>
                <a:t>(Lungs)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383427" y="3043236"/>
              <a:ext cx="1593788" cy="116982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Active TB </a:t>
              </a:r>
            </a:p>
            <a:p>
              <a:pPr algn="ctr"/>
              <a:endParaRPr lang="en-US" sz="1050" b="1">
                <a:solidFill>
                  <a:schemeClr val="tx1"/>
                </a:solidFill>
              </a:endParaRPr>
            </a:p>
            <a:p>
              <a:pPr marL="257175" indent="-257175" algn="ctr">
                <a:buFont typeface="Arial" pitchFamily="34" charset="0"/>
                <a:buChar char="•"/>
              </a:pPr>
              <a:r>
                <a:rPr lang="en-US" sz="1350" b="1">
                  <a:solidFill>
                    <a:schemeClr val="tx1"/>
                  </a:solidFill>
                </a:rPr>
                <a:t>Contagious</a:t>
              </a:r>
            </a:p>
            <a:p>
              <a:pPr marL="257175" indent="-257175" algn="ctr">
                <a:buFont typeface="Arial" pitchFamily="34" charset="0"/>
                <a:buChar char="•"/>
              </a:pPr>
              <a:r>
                <a:rPr lang="en-US" sz="1350" b="1">
                  <a:solidFill>
                    <a:schemeClr val="tx1"/>
                  </a:solidFill>
                </a:rPr>
                <a:t>Symptoms</a:t>
              </a:r>
            </a:p>
            <a:p>
              <a:pPr algn="ctr"/>
              <a:endParaRPr lang="en-US" sz="1350" b="1">
                <a:solidFill>
                  <a:srgbClr val="FF0000"/>
                </a:solidFill>
              </a:endParaRPr>
            </a:p>
            <a:p>
              <a:pPr algn="ctr"/>
              <a:endParaRPr lang="en-US" sz="1350" b="1">
                <a:solidFill>
                  <a:srgbClr val="FF0000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350014" y="3043236"/>
              <a:ext cx="1872001" cy="1298632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Latent TB</a:t>
              </a:r>
            </a:p>
            <a:p>
              <a:pPr algn="ctr"/>
              <a:endParaRPr lang="en-US" sz="1050" b="1">
                <a:solidFill>
                  <a:schemeClr val="tx1"/>
                </a:solidFill>
              </a:endParaRPr>
            </a:p>
            <a:p>
              <a:pPr marL="257175" indent="-257175">
                <a:buFont typeface="Arial" pitchFamily="34" charset="0"/>
                <a:buChar char="•"/>
              </a:pPr>
              <a:r>
                <a:rPr lang="en-US" sz="1350" b="1">
                  <a:solidFill>
                    <a:schemeClr val="tx1"/>
                  </a:solidFill>
                </a:rPr>
                <a:t>Not Contagious</a:t>
              </a:r>
            </a:p>
            <a:p>
              <a:pPr marL="257175" indent="-257175">
                <a:buFont typeface="Arial" pitchFamily="34" charset="0"/>
                <a:buChar char="•"/>
              </a:pPr>
              <a:r>
                <a:rPr lang="en-US" sz="1350" b="1">
                  <a:solidFill>
                    <a:schemeClr val="tx1"/>
                  </a:solidFill>
                </a:rPr>
                <a:t>No Symptoms</a:t>
              </a:r>
            </a:p>
            <a:p>
              <a:pPr algn="ctr"/>
              <a:endParaRPr lang="en-US" sz="1350" b="1">
                <a:solidFill>
                  <a:srgbClr val="FF0000"/>
                </a:solidFill>
              </a:endParaRPr>
            </a:p>
          </p:txBody>
        </p:sp>
        <p:cxnSp>
          <p:nvCxnSpPr>
            <p:cNvPr id="9" name="Straight Connector 8"/>
            <p:cNvCxnSpPr>
              <a:stCxn id="3" idx="2"/>
              <a:endCxn id="4" idx="0"/>
            </p:cNvCxnSpPr>
            <p:nvPr/>
          </p:nvCxnSpPr>
          <p:spPr>
            <a:xfrm>
              <a:off x="4931222" y="1639556"/>
              <a:ext cx="1784696" cy="400798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5" idx="2"/>
              <a:endCxn id="6" idx="0"/>
            </p:cNvCxnSpPr>
            <p:nvPr/>
          </p:nvCxnSpPr>
          <p:spPr>
            <a:xfrm flipH="1">
              <a:off x="2180321" y="2580334"/>
              <a:ext cx="911230" cy="462902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5" idx="2"/>
              <a:endCxn id="7" idx="0"/>
            </p:cNvCxnSpPr>
            <p:nvPr/>
          </p:nvCxnSpPr>
          <p:spPr>
            <a:xfrm>
              <a:off x="3091551" y="2580334"/>
              <a:ext cx="1194464" cy="462902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59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1485900" y="857250"/>
            <a:ext cx="6400800" cy="3600450"/>
          </a:xfrm>
        </p:spPr>
        <p:txBody>
          <a:bodyPr/>
          <a:lstStyle/>
          <a:p>
            <a:pPr>
              <a:defRPr/>
            </a:pPr>
            <a:endParaRPr lang="en-US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91140" name="Rectangle 1"/>
          <p:cNvSpPr>
            <a:spLocks noChangeArrowheads="1"/>
          </p:cNvSpPr>
          <p:nvPr/>
        </p:nvSpPr>
        <p:spPr bwMode="auto">
          <a:xfrm>
            <a:off x="3293269" y="4766072"/>
            <a:ext cx="27815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>
                <a:solidFill>
                  <a:schemeClr val="bg1"/>
                </a:solidFill>
                <a:latin typeface="Arial" panose="020B0604020202020204" pitchFamily="34" charset="0"/>
              </a:rPr>
              <a:t>Infection Control is in your Hands.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2057"/>
            <a:ext cx="82296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9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742950"/>
            <a:ext cx="6400800" cy="3048000"/>
          </a:xfrm>
        </p:spPr>
        <p:txBody>
          <a:bodyPr/>
          <a:lstStyle/>
          <a:p>
            <a:pPr marL="431006" indent="-175022">
              <a:buFont typeface="Arial" charset="0"/>
              <a:buChar char="•"/>
              <a:defRPr/>
            </a:pPr>
            <a:r>
              <a:rPr lang="en-US" sz="15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Persons with HIV infection</a:t>
            </a:r>
          </a:p>
          <a:p>
            <a:pPr marL="255984">
              <a:defRPr/>
            </a:pPr>
            <a:endParaRPr lang="en-US" sz="15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431006" indent="-175022">
              <a:buFont typeface="Arial" charset="0"/>
              <a:buChar char="•"/>
              <a:defRPr/>
            </a:pPr>
            <a:r>
              <a:rPr lang="en-US" sz="15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Close contacts of infectious tuberculosis cases</a:t>
            </a:r>
          </a:p>
          <a:p>
            <a:pPr marL="255984">
              <a:defRPr/>
            </a:pPr>
            <a:endParaRPr lang="en-US" sz="15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431006" indent="-175022">
              <a:buFont typeface="Arial" charset="0"/>
              <a:buChar char="•"/>
              <a:defRPr/>
            </a:pPr>
            <a:r>
              <a:rPr lang="en-US" sz="15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Foreign-born persons from high prevalence countries</a:t>
            </a:r>
          </a:p>
          <a:p>
            <a:pPr marL="255984">
              <a:defRPr/>
            </a:pPr>
            <a:endParaRPr lang="en-US" sz="15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431006" indent="-175022">
              <a:buFont typeface="Arial" charset="0"/>
              <a:buChar char="•"/>
              <a:defRPr/>
            </a:pPr>
            <a:r>
              <a:rPr lang="en-US" sz="15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Low-income populations, including high-risk minorities</a:t>
            </a:r>
          </a:p>
          <a:p>
            <a:pPr marL="255984">
              <a:defRPr/>
            </a:pPr>
            <a:endParaRPr lang="en-US" sz="15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431006" indent="-175022">
              <a:buFont typeface="Arial" charset="0"/>
              <a:buChar char="•"/>
              <a:defRPr/>
            </a:pPr>
            <a:r>
              <a:rPr lang="en-US" sz="15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Alcoholics and intravenous drug users</a:t>
            </a:r>
          </a:p>
          <a:p>
            <a:pPr marL="255984">
              <a:defRPr/>
            </a:pPr>
            <a:endParaRPr lang="en-US" sz="15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431006" indent="-175022">
              <a:buFont typeface="Arial" charset="0"/>
              <a:buChar char="•"/>
              <a:defRPr/>
            </a:pPr>
            <a:r>
              <a:rPr lang="en-US" sz="15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Residents of long-term care facilities (including prisons)</a:t>
            </a:r>
          </a:p>
          <a:p>
            <a:pPr marL="255984">
              <a:defRPr/>
            </a:pPr>
            <a:endParaRPr lang="en-US" sz="15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431006" indent="-175022">
              <a:buFont typeface="Arial" charset="0"/>
              <a:buChar char="•"/>
              <a:defRPr/>
            </a:pPr>
            <a:r>
              <a:rPr lang="en-US" sz="15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Healthcare workers</a:t>
            </a:r>
          </a:p>
        </p:txBody>
      </p:sp>
      <p:sp>
        <p:nvSpPr>
          <p:cNvPr id="91140" name="Rectangle 1"/>
          <p:cNvSpPr>
            <a:spLocks noChangeArrowheads="1"/>
          </p:cNvSpPr>
          <p:nvPr/>
        </p:nvSpPr>
        <p:spPr bwMode="auto">
          <a:xfrm>
            <a:off x="3293269" y="4766072"/>
            <a:ext cx="309892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>
                <a:solidFill>
                  <a:schemeClr val="bg1"/>
                </a:solidFill>
                <a:latin typeface="Arial" panose="020B0604020202020204" pitchFamily="34" charset="0"/>
              </a:rPr>
              <a:t>Infection Prevention  is in your Hands.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110" y="3409950"/>
            <a:ext cx="1029890" cy="1029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448050"/>
            <a:ext cx="1303935" cy="95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8672" t="11290" r="8671" b="11290"/>
          <a:stretch/>
        </p:blipFill>
        <p:spPr>
          <a:xfrm>
            <a:off x="7315200" y="3333750"/>
            <a:ext cx="1600200" cy="102870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1AE5277-1AFE-148D-FDF3-E2EEC1D9C453}"/>
              </a:ext>
            </a:extLst>
          </p:cNvPr>
          <p:cNvSpPr txBox="1">
            <a:spLocks/>
          </p:cNvSpPr>
          <p:nvPr/>
        </p:nvSpPr>
        <p:spPr>
          <a:xfrm>
            <a:off x="838199" y="133350"/>
            <a:ext cx="7916635" cy="800100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Persons at High Risk for Tuberculosis</a:t>
            </a:r>
          </a:p>
        </p:txBody>
      </p:sp>
    </p:spTree>
    <p:extLst>
      <p:ext uri="{BB962C8B-B14F-4D97-AF65-F5344CB8AC3E}">
        <p14:creationId xmlns:p14="http://schemas.microsoft.com/office/powerpoint/2010/main" val="91264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97892" y="971551"/>
            <a:ext cx="4778908" cy="3428999"/>
          </a:xfrm>
        </p:spPr>
        <p:txBody>
          <a:bodyPr/>
          <a:lstStyle/>
          <a:p>
            <a:pPr marL="839153" indent="-285750"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Small infectious droplet nuclei</a:t>
            </a:r>
          </a:p>
          <a:p>
            <a:pPr marL="553403">
              <a:defRPr/>
            </a:pPr>
            <a:endParaRPr lang="en-US" sz="2000">
              <a:solidFill>
                <a:schemeClr val="tx1"/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839153" indent="-285750"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Produced when persons with tuberculosis of the lung or larynx sneeze, cough, speak, or sing</a:t>
            </a:r>
          </a:p>
          <a:p>
            <a:pPr marL="553403">
              <a:defRPr/>
            </a:pPr>
            <a:endParaRPr lang="en-US" sz="2000">
              <a:solidFill>
                <a:schemeClr val="tx1"/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839153" indent="-285750"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Susceptible person breathes in contaminated air</a:t>
            </a:r>
          </a:p>
          <a:p>
            <a:pPr marL="553403">
              <a:defRPr/>
            </a:pPr>
            <a:endParaRPr lang="en-US" sz="2000">
              <a:solidFill>
                <a:schemeClr val="tx1"/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839153" indent="-285750"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chemeClr val="tx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Prolonged exposure in a confined space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762" y="1472207"/>
            <a:ext cx="3699038" cy="2199085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CC339BB-EE23-500C-3F22-9C02A8D752AD}"/>
              </a:ext>
            </a:extLst>
          </p:cNvPr>
          <p:cNvSpPr txBox="1">
            <a:spLocks/>
          </p:cNvSpPr>
          <p:nvPr/>
        </p:nvSpPr>
        <p:spPr>
          <a:xfrm>
            <a:off x="838199" y="209550"/>
            <a:ext cx="7916635" cy="800100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Transmission</a:t>
            </a:r>
          </a:p>
        </p:txBody>
      </p:sp>
    </p:spTree>
    <p:extLst>
      <p:ext uri="{BB962C8B-B14F-4D97-AF65-F5344CB8AC3E}">
        <p14:creationId xmlns:p14="http://schemas.microsoft.com/office/powerpoint/2010/main" val="183493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85750"/>
            <a:ext cx="4019550" cy="4267200"/>
          </a:xfrm>
        </p:spPr>
        <p:txBody>
          <a:bodyPr/>
          <a:lstStyle/>
          <a:p>
            <a:r>
              <a:rPr lang="en-US" sz="2400" u="sng"/>
              <a:t>Pulmonary TB</a:t>
            </a:r>
          </a:p>
          <a:p>
            <a:pPr>
              <a:buFontTx/>
              <a:buChar char="-"/>
            </a:pPr>
            <a:r>
              <a:rPr lang="en-US" sz="1600"/>
              <a:t>Occurs in the lungs</a:t>
            </a:r>
          </a:p>
          <a:p>
            <a:endParaRPr lang="en-US" sz="1600"/>
          </a:p>
          <a:p>
            <a:pPr>
              <a:buFontTx/>
              <a:buChar char="-"/>
            </a:pPr>
            <a:r>
              <a:rPr lang="en-US" sz="1600"/>
              <a:t>Requires Isolation</a:t>
            </a:r>
          </a:p>
          <a:p>
            <a:pPr defTabSz="461963"/>
            <a:r>
              <a:rPr lang="en-US" sz="1600">
                <a:solidFill>
                  <a:schemeClr val="tx1"/>
                </a:solidFill>
              </a:rPr>
              <a:t>	</a:t>
            </a:r>
            <a:r>
              <a:rPr lang="en-US" sz="1600" b="1">
                <a:solidFill>
                  <a:schemeClr val="tx1"/>
                </a:solidFill>
              </a:rPr>
              <a:t>Airborne Precautions </a:t>
            </a:r>
          </a:p>
          <a:p>
            <a:pPr marL="974725" lvl="3">
              <a:buFontTx/>
              <a:buChar char="-"/>
              <a:tabLst>
                <a:tab pos="227013" algn="l"/>
              </a:tabLst>
            </a:pPr>
            <a:r>
              <a:rPr lang="en-US" sz="1600" b="1"/>
              <a:t>N95</a:t>
            </a:r>
          </a:p>
          <a:p>
            <a:pPr marL="974725" lvl="3">
              <a:buFontTx/>
              <a:buChar char="-"/>
            </a:pPr>
            <a:r>
              <a:rPr lang="en-US" sz="1600" b="1"/>
              <a:t>Negative Pressure Room</a:t>
            </a:r>
          </a:p>
          <a:p>
            <a:pPr marL="60325" lvl="2"/>
            <a:r>
              <a:rPr lang="en-US" sz="1600"/>
              <a:t>Isolation discontinuation requires approval from Infection Prevention &amp; Control</a:t>
            </a:r>
          </a:p>
          <a:p>
            <a:pPr lvl="1"/>
            <a:endParaRPr lang="en-US" sz="1600"/>
          </a:p>
          <a:p>
            <a:pPr>
              <a:buFontTx/>
              <a:buChar char="-"/>
            </a:pPr>
            <a:r>
              <a:rPr lang="en-US" sz="1600"/>
              <a:t>Ruling out TB requires utilizing the TB </a:t>
            </a:r>
            <a:r>
              <a:rPr lang="en-US" sz="1600" err="1"/>
              <a:t>PowerPlan</a:t>
            </a:r>
            <a:r>
              <a:rPr lang="en-US" sz="1600"/>
              <a:t> (this orders the AFB sputum x3 with MTB PCR+)</a:t>
            </a:r>
          </a:p>
          <a:p>
            <a:r>
              <a:rPr lang="en-US" sz="1600">
                <a:solidFill>
                  <a:schemeClr val="tx1"/>
                </a:solidFill>
              </a:rPr>
              <a:t>Cerner will automatically order isolation when the AFB x3 order is placed or when 4 drug TB therapy is ordered.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933950" y="285750"/>
            <a:ext cx="3524250" cy="3005301"/>
          </a:xfrm>
        </p:spPr>
        <p:txBody>
          <a:bodyPr/>
          <a:lstStyle/>
          <a:p>
            <a:r>
              <a:rPr lang="en-US" sz="2400" u="sng"/>
              <a:t>Extrapulmonary TB</a:t>
            </a:r>
          </a:p>
          <a:p>
            <a:pPr>
              <a:buFontTx/>
              <a:buChar char="-"/>
            </a:pPr>
            <a:r>
              <a:rPr lang="en-US" sz="1600"/>
              <a:t>Occurs outside of the lungs</a:t>
            </a:r>
          </a:p>
          <a:p>
            <a:endParaRPr lang="en-US" sz="1600"/>
          </a:p>
          <a:p>
            <a:pPr>
              <a:buFontTx/>
              <a:buChar char="-"/>
            </a:pPr>
            <a:r>
              <a:rPr lang="en-US" sz="1600"/>
              <a:t>Does not require isolation unless:</a:t>
            </a:r>
            <a:r>
              <a:rPr lang="en-US" sz="1600">
                <a:solidFill>
                  <a:schemeClr val="tx1"/>
                </a:solidFill>
              </a:rPr>
              <a:t> A procedure is done on the site of the infection e.g., surgical debridement of a wound with MTB</a:t>
            </a:r>
          </a:p>
          <a:p>
            <a:pPr lvl="1"/>
            <a:endParaRPr lang="en-US" sz="1600"/>
          </a:p>
          <a:p>
            <a:pPr>
              <a:buFontTx/>
              <a:buChar char="-"/>
            </a:pPr>
            <a:r>
              <a:rPr lang="en-US" sz="1600"/>
              <a:t>Pulmonary source should be ruled out</a:t>
            </a:r>
          </a:p>
        </p:txBody>
      </p:sp>
    </p:spTree>
    <p:extLst>
      <p:ext uri="{BB962C8B-B14F-4D97-AF65-F5344CB8AC3E}">
        <p14:creationId xmlns:p14="http://schemas.microsoft.com/office/powerpoint/2010/main" val="68827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838200" y="1276350"/>
            <a:ext cx="7848600" cy="3048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Review Bloodborne Pathogens &amp; Workplace Practices</a:t>
            </a:r>
          </a:p>
          <a:p>
            <a:endParaRPr lang="en-US" altLang="en-US" sz="1800" dirty="0">
              <a:solidFill>
                <a:schemeClr val="tx1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Discuss Hand Hygiene Best Practices</a:t>
            </a:r>
          </a:p>
          <a:p>
            <a:endParaRPr lang="en-US" altLang="en-US" sz="1800" dirty="0">
              <a:solidFill>
                <a:schemeClr val="tx1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Identify &amp; Implement </a:t>
            </a:r>
            <a:r>
              <a:rPr lang="en-US" altLang="en-US" sz="1800" dirty="0">
                <a:solidFill>
                  <a:schemeClr val="tx1"/>
                </a:solidFill>
                <a:highlight>
                  <a:srgbClr val="FFFF00"/>
                </a:highlight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Standard</a:t>
            </a:r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 &amp; </a:t>
            </a:r>
            <a:r>
              <a:rPr lang="en-US" altLang="en-US" sz="1800" dirty="0">
                <a:solidFill>
                  <a:schemeClr val="tx1"/>
                </a:solidFill>
                <a:highlight>
                  <a:srgbClr val="00FF00"/>
                </a:highlight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Transmission-Based</a:t>
            </a:r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 Precautions</a:t>
            </a:r>
          </a:p>
          <a:p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Utilize Personal Protective Equipment appropriately</a:t>
            </a:r>
          </a:p>
          <a:p>
            <a:endParaRPr lang="en-US" altLang="en-US" sz="1800" dirty="0">
              <a:solidFill>
                <a:schemeClr val="tx1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Incorporate Infection Prevention Strategies into Clinical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chemeClr val="tx1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  <a:p>
            <a:endParaRPr lang="en-US" altLang="en-US" sz="1800" dirty="0">
              <a:solidFill>
                <a:schemeClr val="tx1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  <a:p>
            <a:pPr eaLnBrk="1" hangingPunct="1"/>
            <a:endParaRPr lang="en-US" altLang="en-US" sz="1800" dirty="0">
              <a:solidFill>
                <a:schemeClr val="tx1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1500" dirty="0"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</p:txBody>
      </p:sp>
      <p:sp>
        <p:nvSpPr>
          <p:cNvPr id="36867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914400" y="194345"/>
            <a:ext cx="6172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>
                <a:latin typeface="Effra" panose="020B0603020203020204"/>
                <a:ea typeface="Verdana" panose="020B0604030504040204" pitchFamily="34" charset="0"/>
                <a:cs typeface="Helvetica" panose="020B0604020202020204" pitchFamily="34" charset="0"/>
              </a:rPr>
              <a:t>Objectives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43000" y="133350"/>
            <a:ext cx="68580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3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Ruling Out Tuberculosis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15562" y="796588"/>
            <a:ext cx="397123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Airborne Precautions should be ordered whenever all 4 TB meds are started or AFB sputums are ordered to R/O TB</a:t>
            </a:r>
          </a:p>
          <a:p>
            <a:endParaRPr lang="en-US" sz="1400"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Sputums of good quality must be collected a minimum of 8 hours apart (best time to collect is first thing in the morning)</a:t>
            </a:r>
          </a:p>
          <a:p>
            <a:endParaRPr lang="en-US" sz="1400"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Need 3 negative AFB sputum smears and attending physician documentation of TB being ruled out from the differential diagnosis with an alternative etiology for symptoms.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*note*: </a:t>
            </a:r>
            <a:r>
              <a:rPr lang="en-US" sz="140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 QuantiFERON test is not a diagnostic test that can be used to rule out active pulmonary tuberculosis</a:t>
            </a:r>
          </a:p>
          <a:p>
            <a:endParaRPr lang="en-US" sz="1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Tuberculosis - Harvard Heal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62" y="971550"/>
            <a:ext cx="4256770" cy="341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4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96290-5175-F5C9-0AD0-E513C76B7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A494A2-7F63-92B5-6C75-1C7A2E689A97}"/>
              </a:ext>
            </a:extLst>
          </p:cNvPr>
          <p:cNvSpPr txBox="1"/>
          <p:nvPr/>
        </p:nvSpPr>
        <p:spPr>
          <a:xfrm>
            <a:off x="838200" y="133350"/>
            <a:ext cx="7536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Treatment of TB Disease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A28B06B-E039-A725-B07C-CC98A24B1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819150"/>
            <a:ext cx="8382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4863" indent="-285750" eaLnBrk="1" hangingPunct="1">
              <a:defRPr/>
            </a:pPr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Initiate 4 drug therapy with “RIPE”</a:t>
            </a:r>
          </a:p>
          <a:p>
            <a:pPr marL="1146175" lvl="1" eaLnBrk="1" hangingPunct="1">
              <a:defRPr/>
            </a:pPr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Rifampin</a:t>
            </a:r>
          </a:p>
          <a:p>
            <a:pPr marL="1146175" lvl="1" eaLnBrk="1" hangingPunct="1">
              <a:defRPr/>
            </a:pPr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Isoniazid</a:t>
            </a:r>
          </a:p>
          <a:p>
            <a:pPr marL="1146175" lvl="1" eaLnBrk="1" hangingPunct="1">
              <a:defRPr/>
            </a:pPr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Pyrazinamide</a:t>
            </a:r>
          </a:p>
          <a:p>
            <a:pPr marL="1146175" lvl="1" eaLnBrk="1" hangingPunct="1">
              <a:defRPr/>
            </a:pPr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Ethambutol</a:t>
            </a:r>
          </a:p>
          <a:p>
            <a:pPr marL="860425" lvl="1" indent="0" eaLnBrk="1" hangingPunct="1">
              <a:buNone/>
              <a:defRPr/>
            </a:pPr>
            <a:endParaRPr lang="en-US" sz="12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4863" indent="-285750" eaLnBrk="1" hangingPunct="1">
              <a:defRPr/>
            </a:pPr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Cerner will automatically place Airborne Precautions if all 4 drugs are ordered for a patient</a:t>
            </a:r>
          </a:p>
          <a:p>
            <a:pPr marL="519113" indent="0" eaLnBrk="1" hangingPunct="1">
              <a:buNone/>
              <a:defRPr/>
            </a:pPr>
            <a:endParaRPr lang="en-US" sz="12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4863" indent="-285750" eaLnBrk="1" hangingPunct="1">
              <a:defRPr/>
            </a:pPr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Isolation discontinuation requires approval from Infection Prevention &amp; Control Department</a:t>
            </a:r>
          </a:p>
        </p:txBody>
      </p:sp>
    </p:spTree>
    <p:extLst>
      <p:ext uri="{BB962C8B-B14F-4D97-AF65-F5344CB8AC3E}">
        <p14:creationId xmlns:p14="http://schemas.microsoft.com/office/powerpoint/2010/main" val="320316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B08FB-22C3-0299-9743-F3C5606D9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A5CF0F-5D5B-1609-805B-6E7D1DAE7B51}"/>
              </a:ext>
            </a:extLst>
          </p:cNvPr>
          <p:cNvSpPr txBox="1"/>
          <p:nvPr/>
        </p:nvSpPr>
        <p:spPr>
          <a:xfrm>
            <a:off x="838200" y="133350"/>
            <a:ext cx="7536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Helvetica" panose="020B0604020202020204" pitchFamily="34" charset="0"/>
                <a:cs typeface="Helvetica" panose="020B0604020202020204" pitchFamily="34" charset="0"/>
              </a:rPr>
              <a:t>Patient Care Considerations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82096EB-8CA0-4801-EA44-CF4332498286}"/>
              </a:ext>
            </a:extLst>
          </p:cNvPr>
          <p:cNvSpPr txBox="1">
            <a:spLocks/>
          </p:cNvSpPr>
          <p:nvPr/>
        </p:nvSpPr>
        <p:spPr>
          <a:xfrm>
            <a:off x="838200" y="788987"/>
            <a:ext cx="8229600" cy="4525963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400"/>
              <a:t>Screen all patients for TB asking about:</a:t>
            </a:r>
          </a:p>
          <a:p>
            <a:pPr lvl="1">
              <a:buFontTx/>
              <a:buChar char="-"/>
            </a:pPr>
            <a:r>
              <a:rPr lang="en-US" sz="2400"/>
              <a:t>Cough with hemoptysis</a:t>
            </a:r>
          </a:p>
          <a:p>
            <a:pPr lvl="1">
              <a:buFontTx/>
              <a:buChar char="-"/>
            </a:pPr>
            <a:r>
              <a:rPr lang="en-US" sz="2400"/>
              <a:t>Unexplained weight loss</a:t>
            </a:r>
          </a:p>
          <a:p>
            <a:pPr lvl="1">
              <a:buFontTx/>
              <a:buChar char="-"/>
            </a:pPr>
            <a:r>
              <a:rPr lang="en-US" sz="2400"/>
              <a:t>Night sweats</a:t>
            </a:r>
          </a:p>
          <a:p>
            <a:pPr lvl="1">
              <a:buFontTx/>
              <a:buChar char="-"/>
            </a:pPr>
            <a:r>
              <a:rPr lang="en-US" sz="2400"/>
              <a:t>Travel to (or visits with persons from) endemic areas. </a:t>
            </a:r>
          </a:p>
          <a:p>
            <a:pPr marL="457200" lvl="1"/>
            <a:endParaRPr lang="en-US" sz="160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/>
              <a:t>Patient wears surgical mask outside of room.</a:t>
            </a:r>
          </a:p>
          <a:p>
            <a:endParaRPr lang="en-US" sz="160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/>
              <a:t>Nurse prepares patient in the room for transport</a:t>
            </a:r>
          </a:p>
          <a:p>
            <a:pPr lvl="1">
              <a:buFontTx/>
              <a:buChar char="-"/>
            </a:pPr>
            <a:r>
              <a:rPr lang="en-US" sz="2400"/>
              <a:t>Transportation staff do not enter patient room. </a:t>
            </a:r>
          </a:p>
          <a:p>
            <a:pPr lvl="1">
              <a:buFontTx/>
              <a:buChar char="-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9077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BBF27-EFA5-61A3-26EB-3A752E1D6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7D2EFD-DE64-07B1-1B48-11F3CD8EC1E5}"/>
              </a:ext>
            </a:extLst>
          </p:cNvPr>
          <p:cNvSpPr txBox="1"/>
          <p:nvPr/>
        </p:nvSpPr>
        <p:spPr>
          <a:xfrm>
            <a:off x="838200" y="133350"/>
            <a:ext cx="7536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Happens if I am Exposed to TB?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3F8660B-EB01-53D9-9ECC-8DA1E98F2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934" y="1078522"/>
            <a:ext cx="8438866" cy="347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ＭＳ Ｐゴシック" pitchFamily="-112" charset="-128"/>
                <a:cs typeface="Helvetica"/>
              </a:rPr>
              <a:t>Infection Prevention &amp; Control (IPC) and Employee Health &amp; Wellness Services (EH&amp;W) determine which employees are considered exposed. </a:t>
            </a: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ea typeface="ＭＳ Ｐゴシック" pitchFamily="-112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ＭＳ Ｐゴシック" pitchFamily="-112" charset="-128"/>
                <a:cs typeface="Helvetica"/>
              </a:rPr>
              <a:t>EH&amp;W then contacts the exposed individuals to arrange appropriate follow-up. </a:t>
            </a: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ea typeface="ＭＳ Ｐゴシック" pitchFamily="-112" charset="-128"/>
              <a:cs typeface="Helvetica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Lucida Grande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ＭＳ Ｐゴシック" pitchFamily="-112" charset="-128"/>
                <a:cs typeface="Helvetica"/>
              </a:rPr>
              <a:t>This evaluation includes a PPD approximately 8-10 weeks after exposure, if they had a previous negative skin test within the last three months. </a:t>
            </a: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Lucida Grande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ea typeface="ＭＳ Ｐゴシック" pitchFamily="-112" charset="-128"/>
              <a:cs typeface="Helvetica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Lucida Grande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ＭＳ Ｐゴシック" pitchFamily="-112" charset="-128"/>
                <a:cs typeface="Helvetica"/>
              </a:rPr>
              <a:t>If the prior PPD date is greater than three months, a PPD at identification of the exposure and again several weeks after exposure are indicated.</a:t>
            </a: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4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ea typeface="ＭＳ Ｐゴシック" pitchFamily="-112" charset="-128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56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48C77-9EED-58B4-CD16-4B5387F9F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4D7C104-4D61-41F0-03F3-4B9FD7C2E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98471" y="0"/>
            <a:ext cx="7947058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35157"/>
            <a:endParaRPr lang="en-US" sz="184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931C1D-C446-1022-D3D3-131F31E4E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497" y="894630"/>
            <a:ext cx="6418132" cy="4177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39CB03-3558-6B62-2ED6-4A2E48E7CA13}"/>
              </a:ext>
            </a:extLst>
          </p:cNvPr>
          <p:cNvSpPr txBox="1"/>
          <p:nvPr/>
        </p:nvSpPr>
        <p:spPr>
          <a:xfrm>
            <a:off x="3014978" y="57482"/>
            <a:ext cx="4296348" cy="866933"/>
          </a:xfrm>
          <a:prstGeom prst="rect">
            <a:avLst/>
          </a:prstGeom>
          <a:noFill/>
        </p:spPr>
        <p:txBody>
          <a:bodyPr wrap="square" lIns="93518" tIns="46759" rIns="93518" bIns="46759" rtlCol="0" anchor="t">
            <a:spAutoFit/>
          </a:bodyPr>
          <a:lstStyle/>
          <a:p>
            <a:pPr defTabSz="467578"/>
            <a:r>
              <a:rPr lang="en-US" sz="1227">
                <a:solidFill>
                  <a:prstClr val="black"/>
                </a:solidFill>
                <a:latin typeface="Calibri" panose="020F0502020204030204"/>
              </a:rPr>
              <a:t>Examples:</a:t>
            </a:r>
          </a:p>
          <a:p>
            <a:pPr marL="175342" indent="-175342" defTabSz="467578">
              <a:buFont typeface="Wingdings"/>
              <a:buChar char="§"/>
            </a:pPr>
            <a:r>
              <a:rPr lang="en-US" sz="1227">
                <a:solidFill>
                  <a:prstClr val="black"/>
                </a:solidFill>
                <a:latin typeface="Calibri" panose="020F0502020204030204"/>
              </a:rPr>
              <a:t>Disseminated Zoster/Shingles </a:t>
            </a:r>
            <a:endParaRPr lang="en-US" sz="1227">
              <a:solidFill>
                <a:prstClr val="black"/>
              </a:solidFill>
              <a:latin typeface="Calibri" panose="020F0502020204030204"/>
              <a:cs typeface="Calibri" panose="020F0502020204030204"/>
            </a:endParaRPr>
          </a:p>
          <a:p>
            <a:pPr marL="175342" indent="-175342" defTabSz="467578">
              <a:buFont typeface="Wingdings"/>
              <a:buChar char="§"/>
            </a:pPr>
            <a:r>
              <a:rPr lang="en-US" sz="1227">
                <a:solidFill>
                  <a:prstClr val="black"/>
                </a:solidFill>
                <a:latin typeface="Calibri" panose="020F0502020204030204"/>
              </a:rPr>
              <a:t>Immunocompromised Patient that has Shingles</a:t>
            </a:r>
            <a:endParaRPr lang="en-US" sz="1227">
              <a:solidFill>
                <a:prstClr val="black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175342" indent="-175342" defTabSz="467578">
              <a:buFont typeface="Wingdings"/>
              <a:buChar char="§"/>
            </a:pPr>
            <a:r>
              <a:rPr lang="en-US" sz="1227">
                <a:solidFill>
                  <a:prstClr val="black"/>
                </a:solidFill>
                <a:latin typeface="Calibri" panose="020F0502020204030204"/>
              </a:rPr>
              <a:t>Patient with Shingles on the Face</a:t>
            </a:r>
            <a:endParaRPr lang="en-US" sz="1227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1682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EAEC7F-D503-E058-977D-96B853156291}"/>
              </a:ext>
            </a:extLst>
          </p:cNvPr>
          <p:cNvSpPr txBox="1"/>
          <p:nvPr/>
        </p:nvSpPr>
        <p:spPr>
          <a:xfrm>
            <a:off x="1369712" y="745219"/>
            <a:ext cx="7008770" cy="3860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237" indent="-292237" defTabSz="467578">
              <a:buFont typeface="Arial" panose="020B0604020202020204" pitchFamily="34" charset="0"/>
              <a:buChar char="•"/>
            </a:pPr>
            <a:r>
              <a:rPr lang="en-US" sz="1841">
                <a:solidFill>
                  <a:prstClr val="black"/>
                </a:solidFill>
                <a:latin typeface="Calibri" panose="020F0502020204030204"/>
              </a:rPr>
              <a:t>Undiagnosed </a:t>
            </a:r>
            <a:r>
              <a:rPr lang="en-US" sz="1841" b="1">
                <a:solidFill>
                  <a:srgbClr val="FF0000"/>
                </a:solidFill>
                <a:latin typeface="Calibri" panose="020F0502020204030204"/>
              </a:rPr>
              <a:t>RASH</a:t>
            </a:r>
            <a:r>
              <a:rPr lang="en-US" sz="1841">
                <a:solidFill>
                  <a:prstClr val="black"/>
                </a:solidFill>
                <a:latin typeface="Calibri" panose="020F0502020204030204"/>
              </a:rPr>
              <a:t> should be placed on Airborne and Contact. Cover affected area.</a:t>
            </a:r>
          </a:p>
          <a:p>
            <a:pPr defTabSz="467578"/>
            <a:endParaRPr lang="en-US" sz="1841">
              <a:solidFill>
                <a:prstClr val="black"/>
              </a:solidFill>
              <a:latin typeface="Calibri" panose="020F0502020204030204"/>
            </a:endParaRPr>
          </a:p>
          <a:p>
            <a:pPr marL="292237" indent="-292237" defTabSz="467578">
              <a:buFont typeface="Arial" panose="020B0604020202020204" pitchFamily="34" charset="0"/>
              <a:buChar char="•"/>
            </a:pPr>
            <a:r>
              <a:rPr lang="en-US" sz="1841">
                <a:solidFill>
                  <a:prstClr val="black"/>
                </a:solidFill>
                <a:latin typeface="Calibri" panose="020F0502020204030204"/>
              </a:rPr>
              <a:t>Recommend Immune Health Care Workers provide care to patients with Chickenpox/Varicella, Measles, Shingles/Zoster, Mumps, Rubella. </a:t>
            </a:r>
            <a:r>
              <a:rPr lang="en-US" sz="1841" b="1">
                <a:solidFill>
                  <a:prstClr val="black"/>
                </a:solidFill>
                <a:latin typeface="Calibri" panose="020F0502020204030204"/>
              </a:rPr>
              <a:t>Wear appropriate PPE to protect yourself</a:t>
            </a:r>
            <a:r>
              <a:rPr lang="en-US" sz="1841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marL="292237" indent="-292237" defTabSz="467578">
              <a:buFont typeface="Arial" panose="020B0604020202020204" pitchFamily="34" charset="0"/>
              <a:buChar char="•"/>
            </a:pPr>
            <a:endParaRPr lang="en-US" sz="1841">
              <a:solidFill>
                <a:prstClr val="black"/>
              </a:solidFill>
              <a:latin typeface="Calibri" panose="020F0502020204030204"/>
            </a:endParaRPr>
          </a:p>
          <a:p>
            <a:pPr marL="292237" indent="-292237" defTabSz="467578">
              <a:buFont typeface="Arial" panose="020B0604020202020204" pitchFamily="34" charset="0"/>
              <a:buChar char="•"/>
            </a:pPr>
            <a:r>
              <a:rPr lang="en-US" sz="1841" b="1">
                <a:solidFill>
                  <a:prstClr val="black"/>
                </a:solidFill>
                <a:latin typeface="Calibri" panose="020F0502020204030204"/>
              </a:rPr>
              <a:t>Patients need to wear a mask when outside the room</a:t>
            </a:r>
          </a:p>
          <a:p>
            <a:pPr marL="759815" lvl="1" indent="-292237" defTabSz="467578">
              <a:buFont typeface="Arial" panose="020B0604020202020204" pitchFamily="34" charset="0"/>
              <a:buChar char="•"/>
            </a:pPr>
            <a:r>
              <a:rPr lang="en-US" sz="1841">
                <a:solidFill>
                  <a:prstClr val="black"/>
                </a:solidFill>
                <a:latin typeface="Calibri" panose="020F0502020204030204"/>
              </a:rPr>
              <a:t>Any respiratory precautions such as Airborne, Droplet, Special Precautions.</a:t>
            </a:r>
          </a:p>
          <a:p>
            <a:pPr marL="759815" lvl="1" indent="-292237" defTabSz="467578">
              <a:buFont typeface="Arial" panose="020B0604020202020204" pitchFamily="34" charset="0"/>
              <a:buChar char="•"/>
            </a:pPr>
            <a:endParaRPr lang="en-US" sz="1841">
              <a:solidFill>
                <a:prstClr val="black"/>
              </a:solidFill>
              <a:latin typeface="Calibri" panose="020F0502020204030204"/>
            </a:endParaRPr>
          </a:p>
          <a:p>
            <a:pPr marL="292237" indent="-292237" defTabSz="467578">
              <a:buFont typeface="Arial" panose="020B0604020202020204" pitchFamily="34" charset="0"/>
              <a:buChar char="•"/>
            </a:pPr>
            <a:r>
              <a:rPr lang="en-US" sz="1841">
                <a:solidFill>
                  <a:prstClr val="black"/>
                </a:solidFill>
                <a:latin typeface="Calibri" panose="020F0502020204030204"/>
              </a:rPr>
              <a:t>Door must remain </a:t>
            </a:r>
            <a:r>
              <a:rPr lang="en-US" sz="1841" b="1">
                <a:solidFill>
                  <a:prstClr val="black"/>
                </a:solidFill>
                <a:latin typeface="Calibri" panose="020F0502020204030204"/>
              </a:rPr>
              <a:t>CLOSED</a:t>
            </a:r>
            <a:r>
              <a:rPr lang="en-US" sz="1841">
                <a:solidFill>
                  <a:prstClr val="black"/>
                </a:solidFill>
                <a:latin typeface="Calibri" panose="020F0502020204030204"/>
              </a:rPr>
              <a:t> for patients on negative pressure, even when patient is </a:t>
            </a:r>
            <a:r>
              <a:rPr lang="en-US" sz="1841" b="1">
                <a:solidFill>
                  <a:prstClr val="black"/>
                </a:solidFill>
                <a:latin typeface="Calibri" panose="020F0502020204030204"/>
              </a:rPr>
              <a:t>NOT</a:t>
            </a:r>
            <a:r>
              <a:rPr lang="en-US" sz="1841">
                <a:solidFill>
                  <a:prstClr val="black"/>
                </a:solidFill>
                <a:latin typeface="Calibri" panose="020F0502020204030204"/>
              </a:rPr>
              <a:t> present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162B60-B695-469A-AEB5-060B6D54A11B}"/>
              </a:ext>
            </a:extLst>
          </p:cNvPr>
          <p:cNvSpPr txBox="1"/>
          <p:nvPr/>
        </p:nvSpPr>
        <p:spPr>
          <a:xfrm>
            <a:off x="1483066" y="63764"/>
            <a:ext cx="2202418" cy="673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67578"/>
            <a:r>
              <a:rPr lang="en-US" sz="3682">
                <a:solidFill>
                  <a:prstClr val="black"/>
                </a:solidFill>
                <a:latin typeface="Calibri" panose="020F0502020204030204"/>
              </a:rPr>
              <a:t>Key Points</a:t>
            </a:r>
          </a:p>
        </p:txBody>
      </p:sp>
    </p:spTree>
    <p:extLst>
      <p:ext uri="{BB962C8B-B14F-4D97-AF65-F5344CB8AC3E}">
        <p14:creationId xmlns:p14="http://schemas.microsoft.com/office/powerpoint/2010/main" val="126149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3A7F62-1EE7-DCC6-9A36-0DFB536F0198}"/>
              </a:ext>
            </a:extLst>
          </p:cNvPr>
          <p:cNvSpPr/>
          <p:nvPr/>
        </p:nvSpPr>
        <p:spPr>
          <a:xfrm>
            <a:off x="597478" y="1"/>
            <a:ext cx="7949045" cy="56814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98081"/>
            <a:r>
              <a:rPr lang="en-US" sz="2608" b="1">
                <a:solidFill>
                  <a:srgbClr val="FFFFFF"/>
                </a:solidFill>
                <a:latin typeface="Aptos" panose="02110004020202020204"/>
              </a:rPr>
              <a:t>Varicella (Herpes Zoster) Isolation Precautions</a:t>
            </a:r>
            <a:endParaRPr lang="en-US" sz="2608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EC3FB9-F341-25DB-75A0-E55B60802607}"/>
              </a:ext>
            </a:extLst>
          </p:cNvPr>
          <p:cNvSpPr txBox="1"/>
          <p:nvPr/>
        </p:nvSpPr>
        <p:spPr>
          <a:xfrm>
            <a:off x="746522" y="583936"/>
            <a:ext cx="7650956" cy="351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98081"/>
            <a:r>
              <a:rPr lang="en-US" sz="1565" b="1">
                <a:solidFill>
                  <a:prstClr val="black"/>
                </a:solidFill>
                <a:latin typeface="Aptos" panose="02110004020202020204"/>
              </a:rPr>
              <a:t>Is it disseminated? </a:t>
            </a:r>
            <a:r>
              <a:rPr lang="en-US" sz="1565">
                <a:solidFill>
                  <a:prstClr val="black"/>
                </a:solidFill>
                <a:latin typeface="Aptos" panose="02110004020202020204"/>
              </a:rPr>
              <a:t>Does it spread </a:t>
            </a:r>
            <a:r>
              <a:rPr lang="en-US" sz="1636">
                <a:solidFill>
                  <a:prstClr val="black"/>
                </a:solidFill>
                <a:latin typeface="Aptos" panose="02110004020202020204"/>
              </a:rPr>
              <a:t>across</a:t>
            </a:r>
            <a:r>
              <a:rPr lang="en-US" sz="1565">
                <a:solidFill>
                  <a:prstClr val="black"/>
                </a:solidFill>
                <a:latin typeface="Aptos" panose="02110004020202020204"/>
              </a:rPr>
              <a:t> more than 2 dermatomes or the face?</a:t>
            </a:r>
            <a:endParaRPr lang="en-US" sz="1304">
              <a:solidFill>
                <a:srgbClr val="000000"/>
              </a:solidFill>
              <a:latin typeface="Aptos Black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B8686E-2E10-0B19-5AA1-B48B53D5D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22" y="1312098"/>
            <a:ext cx="2210027" cy="32474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A549F66-2B6C-9B5D-FDC2-34299E593BA5}"/>
              </a:ext>
            </a:extLst>
          </p:cNvPr>
          <p:cNvSpPr txBox="1"/>
          <p:nvPr/>
        </p:nvSpPr>
        <p:spPr>
          <a:xfrm>
            <a:off x="2936552" y="2065074"/>
            <a:ext cx="5496456" cy="1796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6301" indent="-186301" defTabSz="298081">
              <a:spcAft>
                <a:spcPts val="392"/>
              </a:spcAft>
              <a:buFont typeface="Arial" panose="020B0604020202020204" pitchFamily="34" charset="0"/>
              <a:buChar char="•"/>
            </a:pPr>
            <a:r>
              <a:rPr lang="en-US" sz="1227">
                <a:solidFill>
                  <a:srgbClr val="201613"/>
                </a:solidFill>
                <a:latin typeface="Aptos" panose="02110004020202020204"/>
              </a:rPr>
              <a:t>Patient requires a </a:t>
            </a:r>
            <a:r>
              <a:rPr lang="en-US" sz="1227" b="1">
                <a:solidFill>
                  <a:srgbClr val="C60909"/>
                </a:solidFill>
                <a:latin typeface="Aptos" panose="02110004020202020204"/>
              </a:rPr>
              <a:t>negative pressure room</a:t>
            </a:r>
            <a:r>
              <a:rPr lang="en-US" sz="1227">
                <a:solidFill>
                  <a:prstClr val="black"/>
                </a:solidFill>
                <a:latin typeface="Aptos" panose="02110004020202020204"/>
              </a:rPr>
              <a:t>;</a:t>
            </a:r>
            <a:r>
              <a:rPr lang="en-US" sz="1227">
                <a:solidFill>
                  <a:srgbClr val="201613"/>
                </a:solidFill>
                <a:latin typeface="Aptos" panose="02110004020202020204"/>
              </a:rPr>
              <a:t> doors must be kept closed at all times. </a:t>
            </a:r>
            <a:endParaRPr lang="en-US" sz="1227">
              <a:solidFill>
                <a:prstClr val="black"/>
              </a:solidFill>
              <a:latin typeface="Aptos" panose="02110004020202020204"/>
            </a:endParaRPr>
          </a:p>
          <a:p>
            <a:pPr marL="186301" indent="-186301" defTabSz="298081">
              <a:spcAft>
                <a:spcPts val="392"/>
              </a:spcAft>
              <a:buFont typeface="Arial" panose="020B0604020202020204" pitchFamily="34" charset="0"/>
              <a:buChar char="•"/>
            </a:pPr>
            <a:r>
              <a:rPr lang="en-US" sz="1227">
                <a:solidFill>
                  <a:srgbClr val="201613"/>
                </a:solidFill>
                <a:latin typeface="Aptos" panose="02110004020202020204"/>
              </a:rPr>
              <a:t>Only healthcare workers </a:t>
            </a:r>
            <a:r>
              <a:rPr lang="en-US" sz="1227" b="1">
                <a:solidFill>
                  <a:srgbClr val="C60909"/>
                </a:solidFill>
                <a:latin typeface="Aptos" panose="02110004020202020204"/>
              </a:rPr>
              <a:t>immune to varicella/chickenpox</a:t>
            </a:r>
            <a:r>
              <a:rPr lang="en-US" sz="1227">
                <a:solidFill>
                  <a:srgbClr val="201613"/>
                </a:solidFill>
                <a:latin typeface="Aptos" panose="02110004020202020204"/>
              </a:rPr>
              <a:t> should be entering the room and providing care.</a:t>
            </a:r>
            <a:endParaRPr lang="en-US" sz="1227">
              <a:solidFill>
                <a:prstClr val="black"/>
              </a:solidFill>
              <a:latin typeface="Aptos" panose="02110004020202020204"/>
            </a:endParaRPr>
          </a:p>
          <a:p>
            <a:pPr marL="186301" indent="-186301" defTabSz="298081">
              <a:spcAft>
                <a:spcPts val="392"/>
              </a:spcAft>
              <a:buFont typeface="Arial" panose="020B0604020202020204" pitchFamily="34" charset="0"/>
              <a:buChar char="•"/>
            </a:pPr>
            <a:r>
              <a:rPr lang="en-US" sz="1227">
                <a:solidFill>
                  <a:srgbClr val="201613"/>
                </a:solidFill>
                <a:latin typeface="Aptos" panose="02110004020202020204"/>
              </a:rPr>
              <a:t>If leaving the room, patient must </a:t>
            </a:r>
            <a:r>
              <a:rPr lang="en-US" sz="1227" b="1">
                <a:solidFill>
                  <a:srgbClr val="C60909"/>
                </a:solidFill>
                <a:latin typeface="Aptos" panose="02110004020202020204"/>
              </a:rPr>
              <a:t>wear a mask</a:t>
            </a:r>
            <a:r>
              <a:rPr lang="en-US" sz="1227">
                <a:solidFill>
                  <a:srgbClr val="201613"/>
                </a:solidFill>
                <a:latin typeface="Aptos" panose="02110004020202020204"/>
              </a:rPr>
              <a:t>, the </a:t>
            </a:r>
            <a:r>
              <a:rPr lang="en-US" sz="1227" b="1">
                <a:solidFill>
                  <a:srgbClr val="C60909"/>
                </a:solidFill>
                <a:latin typeface="Aptos" panose="02110004020202020204"/>
              </a:rPr>
              <a:t>infected area should be covered</a:t>
            </a:r>
            <a:r>
              <a:rPr lang="en-US" sz="1227">
                <a:solidFill>
                  <a:srgbClr val="201613"/>
                </a:solidFill>
                <a:latin typeface="Aptos" panose="02110004020202020204"/>
              </a:rPr>
              <a:t> (if possible) and door must be </a:t>
            </a:r>
            <a:r>
              <a:rPr lang="en-US" sz="1227" b="1">
                <a:solidFill>
                  <a:srgbClr val="C00000"/>
                </a:solidFill>
                <a:latin typeface="Aptos" panose="02110004020202020204"/>
              </a:rPr>
              <a:t>kept closed </a:t>
            </a:r>
            <a:r>
              <a:rPr lang="en-US" sz="1227">
                <a:solidFill>
                  <a:srgbClr val="201613"/>
                </a:solidFill>
                <a:latin typeface="Aptos" panose="02110004020202020204"/>
              </a:rPr>
              <a:t>even if the patient is not in the room. </a:t>
            </a:r>
            <a:endParaRPr lang="en-US" sz="1227">
              <a:solidFill>
                <a:prstClr val="black"/>
              </a:solidFill>
              <a:latin typeface="Aptos" panose="02110004020202020204"/>
            </a:endParaRPr>
          </a:p>
          <a:p>
            <a:pPr marL="186301" indent="-186301" defTabSz="298081">
              <a:spcAft>
                <a:spcPts val="392"/>
              </a:spcAft>
              <a:buFont typeface="Arial" panose="020B0604020202020204" pitchFamily="34" charset="0"/>
              <a:buChar char="•"/>
            </a:pPr>
            <a:r>
              <a:rPr lang="en-US" sz="1227">
                <a:solidFill>
                  <a:srgbClr val="201613"/>
                </a:solidFill>
                <a:latin typeface="Aptos" panose="02110004020202020204"/>
              </a:rPr>
              <a:t>Place a sign on door: </a:t>
            </a:r>
            <a:r>
              <a:rPr lang="en-US" sz="1227" b="1">
                <a:solidFill>
                  <a:srgbClr val="C60909"/>
                </a:solidFill>
                <a:latin typeface="Aptos" panose="02110004020202020204"/>
              </a:rPr>
              <a:t>SEE NURSE BEFORE ENTERING</a:t>
            </a:r>
            <a:r>
              <a:rPr lang="en-US" sz="1227">
                <a:solidFill>
                  <a:srgbClr val="201613"/>
                </a:solidFill>
                <a:latin typeface="Aptos" panose="02110004020202020204"/>
              </a:rPr>
              <a:t>.</a:t>
            </a:r>
            <a:endParaRPr lang="en-US" sz="1227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013BD375-445B-2863-10AB-C425BEC61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1110" y="213583"/>
            <a:ext cx="120466" cy="24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9618" tIns="29808" rIns="59618" bIns="29808" numCol="1" anchor="ctr" anchorCtr="0" compatLnSpc="1">
            <a:prstTxWarp prst="textNoShape">
              <a:avLst/>
            </a:prstTxWarp>
            <a:spAutoFit/>
          </a:bodyPr>
          <a:lstStyle/>
          <a:p>
            <a:pPr defTabSz="298081"/>
            <a:endParaRPr lang="en-US" sz="1174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E54D2F-B5CC-1335-1287-334B0F0F78C2}"/>
              </a:ext>
            </a:extLst>
          </p:cNvPr>
          <p:cNvSpPr txBox="1"/>
          <p:nvPr/>
        </p:nvSpPr>
        <p:spPr>
          <a:xfrm>
            <a:off x="597478" y="4927852"/>
            <a:ext cx="1906332" cy="197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98081"/>
            <a:r>
              <a:rPr lang="en-US" sz="652">
                <a:solidFill>
                  <a:prstClr val="black"/>
                </a:solidFill>
                <a:latin typeface="Aptos" panose="02110004020202020204"/>
              </a:rPr>
              <a:t>Infection Prevention &amp; Control 11.2025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79E080-66A6-9EB0-0278-A88251651C5B}"/>
              </a:ext>
            </a:extLst>
          </p:cNvPr>
          <p:cNvSpPr/>
          <p:nvPr/>
        </p:nvSpPr>
        <p:spPr>
          <a:xfrm>
            <a:off x="3038031" y="1018628"/>
            <a:ext cx="3810381" cy="99724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98081"/>
            <a:r>
              <a:rPr lang="en-US" sz="1826">
                <a:solidFill>
                  <a:srgbClr val="C60909"/>
                </a:solidFill>
                <a:latin typeface="Aptos" panose="020B0004020202020204" pitchFamily="34" charset="0"/>
              </a:rPr>
              <a:t>Immediately Order </a:t>
            </a:r>
          </a:p>
          <a:p>
            <a:pPr algn="ctr" defTabSz="298081"/>
            <a:r>
              <a:rPr lang="en-US" sz="2347" b="1">
                <a:solidFill>
                  <a:srgbClr val="C60909"/>
                </a:solidFill>
                <a:latin typeface="Aptos" panose="020B0004020202020204" pitchFamily="34" charset="0"/>
              </a:rPr>
              <a:t>Airborne &amp; Contact</a:t>
            </a:r>
            <a:endParaRPr lang="en-US" sz="2347">
              <a:solidFill>
                <a:srgbClr val="C60909"/>
              </a:solidFill>
              <a:latin typeface="Aptos" panose="020B0004020202020204" pitchFamily="34" charset="0"/>
            </a:endParaRPr>
          </a:p>
          <a:p>
            <a:pPr algn="ctr" defTabSz="298081"/>
            <a:r>
              <a:rPr lang="en-US" sz="1826">
                <a:solidFill>
                  <a:srgbClr val="C60909"/>
                </a:solidFill>
                <a:latin typeface="Aptos" panose="020B0004020202020204" pitchFamily="34" charset="0"/>
              </a:rPr>
              <a:t>Isolation Precautions in PowerChart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42BE186-A2CC-E5D2-65E4-E48F9FA42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687" y="1018628"/>
            <a:ext cx="833870" cy="10006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27" name="Picture 3" descr="Shingles: Symptoms, Treatment, and Prevention">
            <a:extLst>
              <a:ext uri="{FF2B5EF4-FFF2-40B4-BE49-F238E27FC236}">
                <a16:creationId xmlns:a16="http://schemas.microsoft.com/office/drawing/2014/main" id="{B5DE0245-1039-26E5-A875-23F9CA50C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3"/>
          <a:stretch/>
        </p:blipFill>
        <p:spPr bwMode="auto">
          <a:xfrm>
            <a:off x="7030141" y="4071491"/>
            <a:ext cx="1322964" cy="97614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FD3CBB-BED1-BB0E-1DBE-358EC2AC066E}"/>
              </a:ext>
            </a:extLst>
          </p:cNvPr>
          <p:cNvSpPr/>
          <p:nvPr/>
        </p:nvSpPr>
        <p:spPr>
          <a:xfrm>
            <a:off x="3543720" y="3873595"/>
            <a:ext cx="2799005" cy="11915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518" tIns="46759" rIns="93518" bIns="46759" rtlCol="0" anchor="ctr"/>
          <a:lstStyle/>
          <a:p>
            <a:pPr algn="ctr" defTabSz="298081"/>
            <a:r>
              <a:rPr lang="en-US" sz="1227">
                <a:solidFill>
                  <a:srgbClr val="C60909"/>
                </a:solidFill>
                <a:latin typeface="Aptos" panose="02110004020202020204"/>
              </a:rPr>
              <a:t>When in doubt</a:t>
            </a:r>
          </a:p>
          <a:p>
            <a:pPr algn="ctr" defTabSz="467578"/>
            <a:r>
              <a:rPr lang="en-US" sz="1227" b="1">
                <a:solidFill>
                  <a:srgbClr val="C60909"/>
                </a:solidFill>
                <a:latin typeface="Aptos" panose="02110004020202020204"/>
              </a:rPr>
              <a:t>Place patient on isolation</a:t>
            </a:r>
          </a:p>
          <a:p>
            <a:pPr algn="ctr" defTabSz="467578"/>
            <a:endParaRPr lang="en-US" sz="1023" b="1">
              <a:solidFill>
                <a:srgbClr val="C60909"/>
              </a:solidFill>
              <a:latin typeface="Aptos" panose="02110004020202020204"/>
            </a:endParaRPr>
          </a:p>
          <a:p>
            <a:pPr algn="ctr" defTabSz="467578"/>
            <a:r>
              <a:rPr lang="en-US" sz="1432" b="1">
                <a:solidFill>
                  <a:srgbClr val="C60909"/>
                </a:solidFill>
                <a:latin typeface="Aptos" panose="02110004020202020204"/>
              </a:rPr>
              <a:t> </a:t>
            </a:r>
            <a:r>
              <a:rPr lang="en-US" sz="1023" b="1" u="sng">
                <a:solidFill>
                  <a:srgbClr val="C00000"/>
                </a:solidFill>
                <a:latin typeface="Aptos" panose="02110004020202020204"/>
              </a:rPr>
              <a:t> Call Infection Prevention</a:t>
            </a:r>
            <a:r>
              <a:rPr lang="en-US" sz="1023" b="1">
                <a:solidFill>
                  <a:srgbClr val="C00000"/>
                </a:solidFill>
                <a:latin typeface="Aptos" panose="02110004020202020204"/>
              </a:rPr>
              <a:t> </a:t>
            </a:r>
          </a:p>
          <a:p>
            <a:pPr algn="ctr" defTabSz="467578"/>
            <a:r>
              <a:rPr lang="en-US" sz="1023">
                <a:solidFill>
                  <a:prstClr val="black"/>
                </a:solidFill>
                <a:latin typeface="Aptos" panose="02110004020202020204"/>
              </a:rPr>
              <a:t>SBUH at 631-444-7430</a:t>
            </a:r>
          </a:p>
          <a:p>
            <a:pPr algn="ctr" defTabSz="467578"/>
            <a:r>
              <a:rPr lang="en-US" sz="1023">
                <a:solidFill>
                  <a:prstClr val="black"/>
                </a:solidFill>
                <a:latin typeface="Aptos" panose="02110004020202020204"/>
              </a:rPr>
              <a:t>SBELIH 631-477-5197 </a:t>
            </a:r>
          </a:p>
          <a:p>
            <a:pPr algn="ctr" defTabSz="467578"/>
            <a:r>
              <a:rPr lang="en-US" sz="1023">
                <a:solidFill>
                  <a:prstClr val="black"/>
                </a:solidFill>
                <a:latin typeface="Aptos" panose="02110004020202020204"/>
              </a:rPr>
              <a:t>SBSH 631-726-8616</a:t>
            </a:r>
            <a:r>
              <a:rPr lang="en-US" sz="1023">
                <a:solidFill>
                  <a:srgbClr val="C60909"/>
                </a:solidFill>
                <a:latin typeface="Aptos" panose="02110004020202020204"/>
              </a:rPr>
              <a:t> 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186DF856-44D7-4FF9-3FE1-640EDD2D03C2}"/>
              </a:ext>
            </a:extLst>
          </p:cNvPr>
          <p:cNvSpPr/>
          <p:nvPr/>
        </p:nvSpPr>
        <p:spPr>
          <a:xfrm>
            <a:off x="4867924" y="4237746"/>
            <a:ext cx="189653" cy="22879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7578"/>
            <a:endParaRPr lang="en-US" sz="920">
              <a:solidFill>
                <a:prstClr val="white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4080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C762E0B-E455-0401-3CFE-6CF89E16C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24C31DA-CB09-F106-5A1C-77606CBC329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-587071" y="1276350"/>
            <a:ext cx="3482671" cy="3307738"/>
          </a:xfrm>
        </p:spPr>
        <p:txBody>
          <a:bodyPr/>
          <a:lstStyle/>
          <a:p>
            <a:pPr marL="7938" indent="0" algn="ctr">
              <a:buNone/>
            </a:pPr>
            <a:r>
              <a:rPr lang="en-US" sz="3200" b="1">
                <a:latin typeface="Effra" panose="020B0603020203020204"/>
              </a:rPr>
              <a:t>Identify</a:t>
            </a:r>
          </a:p>
          <a:p>
            <a:pPr marL="7938" indent="0" algn="ctr">
              <a:buNone/>
            </a:pPr>
            <a:endParaRPr lang="en-US" sz="3200" b="1">
              <a:latin typeface="Effra" panose="020B0603020203020204"/>
            </a:endParaRPr>
          </a:p>
          <a:p>
            <a:pPr marL="7938" indent="0" algn="ctr">
              <a:buNone/>
            </a:pPr>
            <a:endParaRPr lang="en-US" sz="3200" b="1">
              <a:latin typeface="Effra" panose="020B0603020203020204"/>
            </a:endParaRPr>
          </a:p>
          <a:p>
            <a:pPr marL="7938" indent="0" algn="ctr">
              <a:buNone/>
            </a:pPr>
            <a:r>
              <a:rPr lang="en-US" sz="3200" b="1">
                <a:latin typeface="Effra" panose="020B0603020203020204"/>
              </a:rPr>
              <a:t>Isolate</a:t>
            </a:r>
          </a:p>
          <a:p>
            <a:pPr marL="7938" indent="0" algn="ctr">
              <a:buNone/>
            </a:pPr>
            <a:endParaRPr lang="en-US" sz="3200" b="1">
              <a:latin typeface="Effra" panose="020B0603020203020204"/>
            </a:endParaRPr>
          </a:p>
          <a:p>
            <a:pPr marL="7938" indent="0" algn="ctr">
              <a:buNone/>
            </a:pPr>
            <a:endParaRPr lang="en-US" sz="3200" b="1">
              <a:latin typeface="Effra" panose="020B0603020203020204"/>
            </a:endParaRPr>
          </a:p>
          <a:p>
            <a:pPr marL="7938" indent="0" algn="ctr">
              <a:buNone/>
            </a:pPr>
            <a:r>
              <a:rPr lang="en-US" sz="3200" b="1">
                <a:latin typeface="Effra" panose="020B0603020203020204"/>
              </a:rPr>
              <a:t>Inform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F6F725-1EEF-7720-B6F6-E6AF042D9A60}"/>
              </a:ext>
            </a:extLst>
          </p:cNvPr>
          <p:cNvGrpSpPr/>
          <p:nvPr/>
        </p:nvGrpSpPr>
        <p:grpSpPr>
          <a:xfrm>
            <a:off x="979775" y="1920403"/>
            <a:ext cx="348979" cy="2001572"/>
            <a:chOff x="1765631" y="1828798"/>
            <a:chExt cx="348979" cy="2001572"/>
          </a:xfrm>
        </p:grpSpPr>
        <p:sp>
          <p:nvSpPr>
            <p:cNvPr id="5" name="Arrow: Down 4">
              <a:extLst>
                <a:ext uri="{FF2B5EF4-FFF2-40B4-BE49-F238E27FC236}">
                  <a16:creationId xmlns:a16="http://schemas.microsoft.com/office/drawing/2014/main" id="{A526B562-6997-61B2-513C-A23E4B6B989C}"/>
                </a:ext>
              </a:extLst>
            </p:cNvPr>
            <p:cNvSpPr/>
            <p:nvPr/>
          </p:nvSpPr>
          <p:spPr>
            <a:xfrm>
              <a:off x="1765631" y="1828798"/>
              <a:ext cx="348979" cy="473592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68789D4B-5270-9C44-ADE9-B884A48575AF}"/>
                </a:ext>
              </a:extLst>
            </p:cNvPr>
            <p:cNvSpPr/>
            <p:nvPr/>
          </p:nvSpPr>
          <p:spPr>
            <a:xfrm>
              <a:off x="1765631" y="3356778"/>
              <a:ext cx="348979" cy="473592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A1B9D5A-C901-7F83-D9A0-0B7D65230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596" y="619653"/>
            <a:ext cx="6790204" cy="4466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CCFB62-539E-7769-283C-0593A053377E}"/>
              </a:ext>
            </a:extLst>
          </p:cNvPr>
          <p:cNvSpPr txBox="1"/>
          <p:nvPr/>
        </p:nvSpPr>
        <p:spPr>
          <a:xfrm>
            <a:off x="2752423" y="83463"/>
            <a:ext cx="6010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/>
              <a:t>Illnesses that require negative pressure and multiple types of PPE. Please Call Infection Prevention.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/>
              <a:t>Need to manually order both  “</a:t>
            </a:r>
            <a:r>
              <a:rPr lang="en-US" sz="1100" b="1"/>
              <a:t>Airborne”</a:t>
            </a:r>
            <a:r>
              <a:rPr lang="en-US" sz="1100"/>
              <a:t> and “</a:t>
            </a:r>
            <a:r>
              <a:rPr lang="en-US" sz="1100" b="1"/>
              <a:t>Special Precautions – SARS-CoV-2</a:t>
            </a:r>
            <a:r>
              <a:rPr lang="en-US" sz="1100"/>
              <a:t>” isolation.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7A685B-6AB2-05F0-DE4C-DCD0776BADDA}"/>
              </a:ext>
            </a:extLst>
          </p:cNvPr>
          <p:cNvSpPr txBox="1"/>
          <p:nvPr/>
        </p:nvSpPr>
        <p:spPr>
          <a:xfrm>
            <a:off x="76200" y="57150"/>
            <a:ext cx="24384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/>
              <a:t>Examples: Measles, MERS-CoV, or Emerging Respiratory Pathogens </a:t>
            </a:r>
          </a:p>
        </p:txBody>
      </p:sp>
    </p:spTree>
    <p:extLst>
      <p:ext uri="{BB962C8B-B14F-4D97-AF65-F5344CB8AC3E}">
        <p14:creationId xmlns:p14="http://schemas.microsoft.com/office/powerpoint/2010/main" val="418468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6800" y="251639"/>
            <a:ext cx="7924800" cy="491311"/>
          </a:xfrm>
        </p:spPr>
        <p:txBody>
          <a:bodyPr>
            <a:normAutofit fontScale="90000"/>
          </a:bodyPr>
          <a:lstStyle/>
          <a:p>
            <a:r>
              <a:rPr lang="en-US" altLang="en-US" u="sng">
                <a:solidFill>
                  <a:srgbClr val="C00000"/>
                </a:solidFill>
                <a:latin typeface="Effra" panose="020B0603020203020204"/>
                <a:ea typeface="ＭＳ Ｐゴシック" panose="020B0600070205080204" pitchFamily="34" charset="-128"/>
                <a:cs typeface="Arial" panose="020B0604020202020204" pitchFamily="34" charset="0"/>
              </a:rPr>
              <a:t>Patients with COVID or Mpox</a:t>
            </a:r>
            <a:r>
              <a:rPr lang="en-US" altLang="en-US">
                <a:solidFill>
                  <a:srgbClr val="C00000"/>
                </a:solidFill>
                <a:latin typeface="Effra" panose="020B0603020203020204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br>
              <a:rPr lang="en-US" altLang="en-US">
                <a:solidFill>
                  <a:srgbClr val="C00000"/>
                </a:solidFill>
                <a:latin typeface="Effra" panose="020B0603020203020204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br>
              <a:rPr lang="en-US" altLang="en-US">
                <a:solidFill>
                  <a:srgbClr val="C00000"/>
                </a:solidFill>
                <a:latin typeface="Effra" panose="020B0603020203020204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US" altLang="en-US" sz="2400">
              <a:solidFill>
                <a:schemeClr val="tx1"/>
              </a:solidFill>
              <a:latin typeface="Effra" panose="020B0603020203020204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6C201A-B6A4-783E-CA0D-6716F74AACC5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3"/>
          <a:stretch>
            <a:fillRect/>
          </a:stretch>
        </p:blipFill>
        <p:spPr>
          <a:xfrm>
            <a:off x="6069860" y="1171257"/>
            <a:ext cx="3074140" cy="376269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CFB4D6-7CB7-0063-2BD6-67BEF6490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1" y="1021251"/>
            <a:ext cx="6059789" cy="39888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892B76-4842-6C9A-AB1A-844A35AF9507}"/>
              </a:ext>
            </a:extLst>
          </p:cNvPr>
          <p:cNvSpPr txBox="1"/>
          <p:nvPr/>
        </p:nvSpPr>
        <p:spPr>
          <a:xfrm>
            <a:off x="1008925" y="756106"/>
            <a:ext cx="67634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Cerner order: “</a:t>
            </a:r>
            <a:r>
              <a:rPr lang="en-US" sz="800" b="1"/>
              <a:t>Special Precautions SARS-CoV-2</a:t>
            </a:r>
            <a:r>
              <a:rPr lang="en-US" sz="800"/>
              <a:t>” is also used for Mpox OR any disease that requires the same PPE but does not need a negative pressure room.</a:t>
            </a:r>
          </a:p>
        </p:txBody>
      </p:sp>
    </p:spTree>
    <p:extLst>
      <p:ext uri="{BB962C8B-B14F-4D97-AF65-F5344CB8AC3E}">
        <p14:creationId xmlns:p14="http://schemas.microsoft.com/office/powerpoint/2010/main" val="28882401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8">
            <a:extLst>
              <a:ext uri="{FF2B5EF4-FFF2-40B4-BE49-F238E27FC236}">
                <a16:creationId xmlns:a16="http://schemas.microsoft.com/office/drawing/2014/main" id="{87F9B790-69D9-1A8F-8088-F4B38E9FDA49}"/>
              </a:ext>
            </a:extLst>
          </p:cNvPr>
          <p:cNvSpPr txBox="1">
            <a:spLocks/>
          </p:cNvSpPr>
          <p:nvPr/>
        </p:nvSpPr>
        <p:spPr>
          <a:xfrm>
            <a:off x="609600" y="1348486"/>
            <a:ext cx="7805394" cy="24424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/>
              <a:t>Eyeglasses are not considered eye protection</a:t>
            </a:r>
          </a:p>
          <a:p>
            <a:pPr marL="352425" lvl="2" indent="0">
              <a:buNone/>
            </a:pPr>
            <a:endParaRPr lang="en-US"/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/>
              <a:t>Clip on eye shields that attach to prescription eyewear are not considered PPE</a:t>
            </a:r>
          </a:p>
          <a:p>
            <a:pPr marL="7938" indent="0">
              <a:buFont typeface="Arial" charset="0"/>
              <a:buNone/>
            </a:pPr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4708CA2C-D11D-3716-4635-088153586662}"/>
              </a:ext>
            </a:extLst>
          </p:cNvPr>
          <p:cNvSpPr txBox="1">
            <a:spLocks/>
          </p:cNvSpPr>
          <p:nvPr/>
        </p:nvSpPr>
        <p:spPr>
          <a:xfrm>
            <a:off x="936397" y="209550"/>
            <a:ext cx="5618375" cy="4851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/>
              <a:t>Eye Protection</a:t>
            </a:r>
          </a:p>
        </p:txBody>
      </p:sp>
    </p:spTree>
    <p:extLst>
      <p:ext uri="{BB962C8B-B14F-4D97-AF65-F5344CB8AC3E}">
        <p14:creationId xmlns:p14="http://schemas.microsoft.com/office/powerpoint/2010/main" val="63787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66F394-6849-2A8F-AC6D-031155261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200150"/>
            <a:ext cx="3107714" cy="283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5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059E695-0A18-6DC4-09BD-C9B46AB21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030A23-C7A6-6255-6496-CCC38C95658A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65379" y="34862"/>
            <a:ext cx="7813243" cy="507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7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3350"/>
            <a:ext cx="6934200" cy="857250"/>
          </a:xfrm>
        </p:spPr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Mask Do’s and Don’ts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485900"/>
            <a:ext cx="6173391" cy="290631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406" y="3105150"/>
            <a:ext cx="2007394" cy="1278731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>
          <a:xfrm>
            <a:off x="6823994" y="3568344"/>
            <a:ext cx="971550" cy="782240"/>
          </a:xfrm>
          <a:prstGeom prst="mathMultiply">
            <a:avLst/>
          </a:prstGeom>
          <a:noFill/>
          <a:ln w="88900" cmpd="sng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895350"/>
            <a:ext cx="4689686" cy="32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7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sz="quarter" idx="16"/>
          </p:nvPr>
        </p:nvPicPr>
        <p:blipFill rotWithShape="1">
          <a:blip r:embed="rId3"/>
          <a:srcRect l="1129"/>
          <a:stretch/>
        </p:blipFill>
        <p:spPr>
          <a:xfrm>
            <a:off x="1762470" y="52814"/>
            <a:ext cx="5745065" cy="503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928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AA5C526-A06D-C13A-3D79-129EF8AEB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B1F6A3-DA97-C9C6-8C52-F255698D6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44" y="38717"/>
            <a:ext cx="7683712" cy="506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5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0B2EA59-139B-4C49-E119-EB63D3242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D6E68F-D579-8881-48B8-EED64702BED9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44957" y="21603"/>
            <a:ext cx="7854086" cy="510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5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990600" y="19050"/>
            <a:ext cx="7239000" cy="800100"/>
          </a:xfrm>
        </p:spPr>
        <p:txBody>
          <a:bodyPr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Multidrug Resistant Organisms (MDRO)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450" y="1123950"/>
            <a:ext cx="4375150" cy="328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9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F8846D6-8EC9-635F-5D01-F6CF8AF4B16C}"/>
              </a:ext>
            </a:extLst>
          </p:cNvPr>
          <p:cNvSpPr txBox="1">
            <a:spLocks/>
          </p:cNvSpPr>
          <p:nvPr/>
        </p:nvSpPr>
        <p:spPr>
          <a:xfrm>
            <a:off x="914400" y="209550"/>
            <a:ext cx="7848600" cy="388882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latin typeface="+mn-lt"/>
              </a:rPr>
              <a:t>Stop the Spread of MDRO’s</a:t>
            </a:r>
          </a:p>
          <a:p>
            <a:endParaRPr lang="en-US" sz="240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+mn-lt"/>
              </a:rPr>
              <a:t>Good hand hygiene practices</a:t>
            </a:r>
          </a:p>
          <a:p>
            <a:endParaRPr lang="en-US" sz="240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+mn-lt"/>
              </a:rPr>
              <a:t>Compliance with Standard and Transmission-Based Precautions</a:t>
            </a:r>
          </a:p>
          <a:p>
            <a:endParaRPr lang="en-US" sz="240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+mn-lt"/>
              </a:rPr>
              <a:t>Cleaning equipment and environment</a:t>
            </a:r>
          </a:p>
          <a:p>
            <a:endParaRPr lang="en-US" sz="240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+mn-lt"/>
              </a:rPr>
              <a:t>Antimicrobial Stewardship</a:t>
            </a:r>
          </a:p>
          <a:p>
            <a:pPr marL="457200" indent="-457200">
              <a:buFontTx/>
              <a:buChar char="-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4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FE3C67-0DFB-5D97-9631-FB8A98EA8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66246C-5963-A52E-F086-9679D9E65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98471" y="0"/>
            <a:ext cx="7947058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35157"/>
            <a:endParaRPr lang="en-US" sz="184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5C2398-8CA6-FB6C-699B-98610C8C5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11" y="57705"/>
            <a:ext cx="7772378" cy="502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F4C12-77B4-7120-E0F2-5454A6971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959F9C-0B0F-D029-86F9-3A2796580B45}"/>
              </a:ext>
            </a:extLst>
          </p:cNvPr>
          <p:cNvSpPr txBox="1"/>
          <p:nvPr/>
        </p:nvSpPr>
        <p:spPr>
          <a:xfrm>
            <a:off x="2017444" y="84260"/>
            <a:ext cx="5109112" cy="899395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defTabSz="901398">
              <a:defRPr/>
            </a:pPr>
            <a:r>
              <a:rPr lang="en-US" sz="1023"/>
              <a:t>The back of the sign will have common illness that require the type of precautions with additional information in the notes section.</a:t>
            </a:r>
          </a:p>
          <a:p>
            <a:pPr marL="175342" indent="-175342" defTabSz="901398">
              <a:buFont typeface="Arial" panose="020B0604020202020204" pitchFamily="34" charset="0"/>
              <a:buChar char="•"/>
              <a:defRPr/>
            </a:pPr>
            <a:endParaRPr lang="en-US" sz="1023"/>
          </a:p>
          <a:p>
            <a:pPr defTabSz="901398">
              <a:defRPr/>
            </a:pPr>
            <a:r>
              <a:rPr lang="en-US" sz="1023"/>
              <a:t>For C. diff, Norovirus, Rotavirus + results - Cerner will automatically fire “Contact Precautions” instead use “</a:t>
            </a:r>
            <a:r>
              <a:rPr lang="en-US" sz="1023" b="1"/>
              <a:t>Special Contact” </a:t>
            </a:r>
            <a:r>
              <a:rPr lang="en-US" sz="1023"/>
              <a:t>sign and precautions.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26C95D-AF00-4D66-B3BB-F0EEE8B12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893" y="911562"/>
            <a:ext cx="6514217" cy="420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6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3BC10-7274-5740-8B11-7495F17CA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1DBE49-1A71-3931-AA8E-264875584B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94930" y="1511878"/>
            <a:ext cx="7317058" cy="2417837"/>
          </a:xfrm>
        </p:spPr>
        <p:txBody>
          <a:bodyPr vert="horz" lIns="93518" tIns="0" rIns="0" bIns="0" rtlCol="0" anchor="ctr">
            <a:noAutofit/>
          </a:bodyPr>
          <a:lstStyle/>
          <a:p>
            <a:pPr marL="467578" indent="-467578" algn="l">
              <a:spcBef>
                <a:spcPts val="0"/>
              </a:spcBef>
              <a:spcAft>
                <a:spcPts val="1125"/>
              </a:spcAft>
              <a:buBlip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2045"/>
              <a:t>Always wear gloves when managing patients on Special Precautions.</a:t>
            </a:r>
            <a:endParaRPr lang="en-US" sz="2045">
              <a:ea typeface="Calibri" panose="020F0502020204030204"/>
              <a:cs typeface="Calibri" panose="020F0502020204030204"/>
            </a:endParaRPr>
          </a:p>
          <a:p>
            <a:pPr marL="467578" indent="-467578" algn="l">
              <a:spcBef>
                <a:spcPts val="0"/>
              </a:spcBef>
              <a:spcAft>
                <a:spcPts val="1125"/>
              </a:spcAft>
              <a:buBlip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2045"/>
              <a:t>Remove gloves carefully to avoid self-contamination during doffing.</a:t>
            </a:r>
            <a:endParaRPr lang="en-US" sz="2045">
              <a:ea typeface="Calibri" panose="020F0502020204030204"/>
              <a:cs typeface="Calibri" panose="020F0502020204030204"/>
            </a:endParaRPr>
          </a:p>
          <a:p>
            <a:pPr marL="467578" indent="-467578" algn="l">
              <a:spcBef>
                <a:spcPts val="0"/>
              </a:spcBef>
              <a:spcAft>
                <a:spcPts val="1125"/>
              </a:spcAft>
              <a:buBlip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2045"/>
              <a:t>Clean and disinfect all equipment used on Special Contact patients with a sporicidal disinfectant (e.g., bleach) prior to use on other patients.</a:t>
            </a:r>
            <a:endParaRPr lang="en-US" sz="2045"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0E21AA-7DC6-C6DD-9C13-7E9EA1D9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633" y="287416"/>
            <a:ext cx="6856052" cy="994173"/>
          </a:xfrm>
        </p:spPr>
        <p:txBody>
          <a:bodyPr>
            <a:normAutofit/>
          </a:bodyPr>
          <a:lstStyle/>
          <a:p>
            <a:r>
              <a:rPr lang="en-US" sz="3273" b="1">
                <a:latin typeface="Calibri"/>
                <a:ea typeface="Calibri"/>
                <a:cs typeface="Calibri"/>
              </a:rPr>
              <a:t>Best Practice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3868E2-B6A0-764C-677C-FAC82EC3C27F}"/>
              </a:ext>
            </a:extLst>
          </p:cNvPr>
          <p:cNvSpPr/>
          <p:nvPr/>
        </p:nvSpPr>
        <p:spPr>
          <a:xfrm>
            <a:off x="597478" y="4632325"/>
            <a:ext cx="7949045" cy="5111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7578"/>
            <a:endParaRPr lang="en-US" sz="184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AEA220-1E36-3121-F60B-52930BCD70ED}"/>
              </a:ext>
            </a:extLst>
          </p:cNvPr>
          <p:cNvSpPr/>
          <p:nvPr/>
        </p:nvSpPr>
        <p:spPr>
          <a:xfrm>
            <a:off x="597478" y="-8161"/>
            <a:ext cx="7949045" cy="5111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7578"/>
            <a:endParaRPr lang="en-US" sz="1841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699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1A7B88-4CD6-6A78-7EF6-0DA0325B9484}"/>
              </a:ext>
            </a:extLst>
          </p:cNvPr>
          <p:cNvSpPr txBox="1"/>
          <p:nvPr/>
        </p:nvSpPr>
        <p:spPr>
          <a:xfrm>
            <a:off x="914400" y="937320"/>
            <a:ext cx="81534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831" indent="-3572" eaLnBrk="1" hangingPunct="1">
              <a:lnSpc>
                <a:spcPct val="80000"/>
              </a:lnSpc>
              <a:buNone/>
            </a:pPr>
            <a:r>
              <a:rPr lang="en-US" sz="2000" i="1">
                <a:latin typeface="Helvetica" pitchFamily="34" charset="0"/>
                <a:cs typeface="Helvetica" pitchFamily="34" charset="0"/>
              </a:rPr>
              <a:t>Primarily</a:t>
            </a:r>
            <a:r>
              <a:rPr lang="en-US" sz="2000">
                <a:latin typeface="Helvetica" pitchFamily="34" charset="0"/>
                <a:cs typeface="Helvetica" pitchFamily="34" charset="0"/>
              </a:rPr>
              <a:t> through blood and semen, although </a:t>
            </a:r>
            <a:r>
              <a:rPr lang="en-US" sz="2000" i="1">
                <a:latin typeface="Helvetica" pitchFamily="34" charset="0"/>
                <a:cs typeface="Helvetica" pitchFamily="34" charset="0"/>
              </a:rPr>
              <a:t>all</a:t>
            </a:r>
            <a:r>
              <a:rPr lang="en-US" sz="2000">
                <a:latin typeface="Helvetica" pitchFamily="34" charset="0"/>
                <a:cs typeface="Helvetica" pitchFamily="34" charset="0"/>
              </a:rPr>
              <a:t> body fluids and tissues should be regarded as potentially infectious. </a:t>
            </a:r>
          </a:p>
          <a:p>
            <a:pPr marL="173831" indent="-3572" eaLnBrk="1" hangingPunct="1">
              <a:lnSpc>
                <a:spcPct val="80000"/>
              </a:lnSpc>
              <a:buNone/>
            </a:pPr>
            <a:endParaRPr lang="en-US" sz="2000">
              <a:latin typeface="Helvetica" pitchFamily="34" charset="0"/>
              <a:cs typeface="Helvetica" pitchFamily="34" charset="0"/>
            </a:endParaRPr>
          </a:p>
          <a:p>
            <a:pPr marL="578643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Helvetica" pitchFamily="34" charset="0"/>
                <a:cs typeface="Helvetica" pitchFamily="34" charset="0"/>
              </a:rPr>
              <a:t>Most common BBP in Healthcare are:</a:t>
            </a:r>
          </a:p>
          <a:p>
            <a:pPr marL="807244" lvl="1" eaLnBrk="1" hangingPunct="1">
              <a:lnSpc>
                <a:spcPct val="80000"/>
              </a:lnSpc>
            </a:pPr>
            <a:r>
              <a:rPr lang="en-US" sz="2000">
                <a:latin typeface="Helvetica" pitchFamily="34" charset="0"/>
                <a:cs typeface="Helvetica" pitchFamily="34" charset="0"/>
              </a:rPr>
              <a:t>HIV – Human Immunodeficiency Virus</a:t>
            </a:r>
          </a:p>
          <a:p>
            <a:pPr marL="807244" lvl="1" eaLnBrk="1" hangingPunct="1">
              <a:lnSpc>
                <a:spcPct val="80000"/>
              </a:lnSpc>
            </a:pPr>
            <a:r>
              <a:rPr lang="en-US" sz="2000">
                <a:latin typeface="Helvetica" pitchFamily="34" charset="0"/>
                <a:cs typeface="Helvetica" pitchFamily="34" charset="0"/>
              </a:rPr>
              <a:t>HBV – Hepatitis B Virus</a:t>
            </a:r>
          </a:p>
          <a:p>
            <a:pPr marL="807244" lvl="1" eaLnBrk="1" hangingPunct="1">
              <a:lnSpc>
                <a:spcPct val="80000"/>
              </a:lnSpc>
            </a:pPr>
            <a:r>
              <a:rPr lang="en-US" sz="2000">
                <a:latin typeface="Helvetica" pitchFamily="34" charset="0"/>
                <a:cs typeface="Helvetica" pitchFamily="34" charset="0"/>
              </a:rPr>
              <a:t>HCV – Hepatitis C Virus</a:t>
            </a:r>
          </a:p>
          <a:p>
            <a:pPr marL="807244" lvl="1" eaLnBrk="1" hangingPunct="1">
              <a:lnSpc>
                <a:spcPct val="80000"/>
              </a:lnSpc>
            </a:pPr>
            <a:endParaRPr lang="en-US" sz="2000">
              <a:latin typeface="Helvetica" pitchFamily="34" charset="0"/>
              <a:cs typeface="Helvetica" pitchFamily="34" charset="0"/>
            </a:endParaRPr>
          </a:p>
          <a:p>
            <a:pPr marL="578643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Helvetica" pitchFamily="34" charset="0"/>
                <a:cs typeface="Helvetica" pitchFamily="34" charset="0"/>
              </a:rPr>
              <a:t>The most common modes of transmission are </a:t>
            </a:r>
          </a:p>
          <a:p>
            <a:pPr marL="1248966" lvl="1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Helvetica" pitchFamily="34" charset="0"/>
                <a:cs typeface="Helvetica" pitchFamily="34" charset="0"/>
              </a:rPr>
              <a:t>Sexual contact, </a:t>
            </a:r>
          </a:p>
          <a:p>
            <a:pPr marL="1248966" lvl="1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Helvetica" pitchFamily="34" charset="0"/>
                <a:cs typeface="Helvetica" pitchFamily="34" charset="0"/>
              </a:rPr>
              <a:t>Needle sharing, and </a:t>
            </a:r>
          </a:p>
          <a:p>
            <a:pPr marL="1248966" lvl="1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Helvetica" pitchFamily="34" charset="0"/>
                <a:cs typeface="Helvetica" pitchFamily="34" charset="0"/>
              </a:rPr>
              <a:t>Infusion of contaminated blood products, to a lesser degree</a:t>
            </a:r>
          </a:p>
          <a:p>
            <a:pPr marL="906066" lvl="1" eaLnBrk="1" hangingPunct="1">
              <a:lnSpc>
                <a:spcPct val="80000"/>
              </a:lnSpc>
            </a:pPr>
            <a:endParaRPr lang="en-US" sz="2000">
              <a:latin typeface="Helvetica" pitchFamily="34" charset="0"/>
              <a:cs typeface="Helvetica" pitchFamily="34" charset="0"/>
            </a:endParaRPr>
          </a:p>
          <a:p>
            <a:pPr marL="578643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Helvetica" pitchFamily="34" charset="0"/>
                <a:cs typeface="Helvetica" pitchFamily="34" charset="0"/>
              </a:rPr>
              <a:t>An infected woman can pass pathogens to her fetus.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9D7D53-3DFE-7580-1D0A-7227FA173F96}"/>
              </a:ext>
            </a:extLst>
          </p:cNvPr>
          <p:cNvSpPr txBox="1"/>
          <p:nvPr/>
        </p:nvSpPr>
        <p:spPr>
          <a:xfrm>
            <a:off x="685800" y="133350"/>
            <a:ext cx="838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B60225"/>
                </a:solidFill>
                <a:latin typeface="Helvetica" pitchFamily="34" charset="0"/>
                <a:ea typeface="ＭＳ Ｐゴシック" charset="-128"/>
                <a:cs typeface="Helvetica" pitchFamily="34" charset="0"/>
              </a:rPr>
              <a:t>How are Bloodborne Pathogens (BBP) Transmitted:</a:t>
            </a:r>
          </a:p>
        </p:txBody>
      </p:sp>
    </p:spTree>
    <p:extLst>
      <p:ext uri="{BB962C8B-B14F-4D97-AF65-F5344CB8AC3E}">
        <p14:creationId xmlns:p14="http://schemas.microsoft.com/office/powerpoint/2010/main" val="368732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28D10326-6586-16AB-6B1E-5162D4498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7150"/>
            <a:ext cx="3885687" cy="5052062"/>
          </a:xfrm>
          <a:prstGeom prst="rect">
            <a:avLst/>
          </a:prstGeom>
        </p:spPr>
      </p:pic>
      <p:sp>
        <p:nvSpPr>
          <p:cNvPr id="5" name="Title 12">
            <a:extLst>
              <a:ext uri="{FF2B5EF4-FFF2-40B4-BE49-F238E27FC236}">
                <a16:creationId xmlns:a16="http://schemas.microsoft.com/office/drawing/2014/main" id="{169B062D-032B-3983-4557-501EAEB71E57}"/>
              </a:ext>
            </a:extLst>
          </p:cNvPr>
          <p:cNvSpPr txBox="1">
            <a:spLocks/>
          </p:cNvSpPr>
          <p:nvPr/>
        </p:nvSpPr>
        <p:spPr>
          <a:xfrm>
            <a:off x="207388" y="1123950"/>
            <a:ext cx="4440812" cy="2514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Effra" panose="020B0603020203020204" pitchFamily="34" charset="0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en-US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Donning PPE</a:t>
            </a:r>
          </a:p>
          <a:p>
            <a:endParaRPr lang="en-US" altLang="en-US" sz="3200">
              <a:solidFill>
                <a:srgbClr val="C00000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  <a:p>
            <a:r>
              <a:rPr lang="en-US" altLang="en-US" sz="20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*</a:t>
            </a:r>
            <a:r>
              <a:rPr lang="en-US" altLang="en-US"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Always start with Hand Hygiene</a:t>
            </a:r>
            <a:br>
              <a:rPr lang="en-US" altLang="en-US" sz="28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endParaRPr lang="en-US" altLang="en-US" sz="2800">
              <a:solidFill>
                <a:schemeClr val="tx1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8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F675B-C4A4-7BBB-03E4-32CBD1DE7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>
            <a:extLst>
              <a:ext uri="{FF2B5EF4-FFF2-40B4-BE49-F238E27FC236}">
                <a16:creationId xmlns:a16="http://schemas.microsoft.com/office/drawing/2014/main" id="{5B99EDC0-F467-5D1A-D5BE-7B5AC4E13F95}"/>
              </a:ext>
            </a:extLst>
          </p:cNvPr>
          <p:cNvSpPr txBox="1">
            <a:spLocks/>
          </p:cNvSpPr>
          <p:nvPr/>
        </p:nvSpPr>
        <p:spPr>
          <a:xfrm>
            <a:off x="207388" y="1123950"/>
            <a:ext cx="4440812" cy="2514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Effra" panose="020B0603020203020204" pitchFamily="34" charset="0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en-US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Doffing PPE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	</a:t>
            </a:r>
          </a:p>
          <a:p>
            <a:endParaRPr lang="en-US" altLang="en-US" sz="3200">
              <a:solidFill>
                <a:srgbClr val="C00000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  <a:p>
            <a:br>
              <a:rPr lang="en-US" altLang="en-US" sz="28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endParaRPr lang="en-US" altLang="en-US" sz="2800">
              <a:solidFill>
                <a:schemeClr val="tx1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535A20-11C9-8DE5-F117-1738673C6F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" t="1217" r="1632" b="1276"/>
          <a:stretch/>
        </p:blipFill>
        <p:spPr>
          <a:xfrm>
            <a:off x="4658591" y="57150"/>
            <a:ext cx="3783702" cy="504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0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15C4C-C920-8223-00E8-93A3131FD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47C30B-28BA-8A28-68C7-56BA8F951097}"/>
              </a:ext>
            </a:extLst>
          </p:cNvPr>
          <p:cNvSpPr txBox="1"/>
          <p:nvPr/>
        </p:nvSpPr>
        <p:spPr>
          <a:xfrm>
            <a:off x="1219200" y="819150"/>
            <a:ext cx="481040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651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9302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954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8605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8256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907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7558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7210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584" indent="-350684" defTabSz="83790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Inside the Room </a:t>
            </a:r>
          </a:p>
          <a:p>
            <a:pPr marL="657045" lvl="2" indent="-350684" defTabSz="837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Gloves</a:t>
            </a:r>
          </a:p>
          <a:p>
            <a:pPr marL="657045" lvl="2" indent="-350684" defTabSz="837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Gown</a:t>
            </a:r>
          </a:p>
          <a:p>
            <a:pPr marL="657045" lvl="2" indent="-350684" defTabSz="837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Surgical mask</a:t>
            </a:r>
          </a:p>
          <a:p>
            <a:pPr marL="657045" lvl="2" indent="-350684" defTabSz="837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Disposable eye protection</a:t>
            </a:r>
          </a:p>
          <a:p>
            <a:pPr marL="657045" lvl="2" indent="-350684" defTabSz="837900">
              <a:buFont typeface="Wingdings" panose="05000000000000000000" pitchFamily="2" charset="2"/>
              <a:buChar char="Ø"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  <a:p>
            <a:pPr marL="357584" indent="-350684" defTabSz="83790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Outside the Room</a:t>
            </a:r>
          </a:p>
          <a:p>
            <a:pPr marL="657045" lvl="2" indent="-350684" defTabSz="837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Eye Protection if reusable clean</a:t>
            </a:r>
          </a:p>
          <a:p>
            <a:pPr marL="657045" lvl="2" indent="-350684" defTabSz="837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N95 / PAPR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255A1F-B9DB-735A-99BB-B14B27242B8B}"/>
              </a:ext>
            </a:extLst>
          </p:cNvPr>
          <p:cNvSpPr txBox="1"/>
          <p:nvPr/>
        </p:nvSpPr>
        <p:spPr>
          <a:xfrm>
            <a:off x="1295400" y="133350"/>
            <a:ext cx="40974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651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9302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954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8605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8256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907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7558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7210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37900"/>
            <a:r>
              <a:rPr lang="en-US" sz="2800" b="1">
                <a:solidFill>
                  <a:prstClr val="black"/>
                </a:solidFill>
                <a:latin typeface="Calibri" panose="020F0502020204030204"/>
              </a:rPr>
              <a:t>Disposal of PPE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1D9128-7008-0E9B-0ED5-E7EDD3DDA06E}"/>
              </a:ext>
            </a:extLst>
          </p:cNvPr>
          <p:cNvSpPr txBox="1"/>
          <p:nvPr/>
        </p:nvSpPr>
        <p:spPr>
          <a:xfrm>
            <a:off x="6001307" y="1418887"/>
            <a:ext cx="2761693" cy="535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651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9302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954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8605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8256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907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7558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7210" algn="l" defTabSz="819302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37900"/>
            <a:r>
              <a:rPr lang="en-US" sz="1402" b="1">
                <a:solidFill>
                  <a:srgbClr val="FF0000"/>
                </a:solidFill>
                <a:latin typeface="Calibri" panose="020F0502020204030204"/>
              </a:rPr>
              <a:t>Don’t forget Hand Hygiene!</a:t>
            </a:r>
          </a:p>
          <a:p>
            <a:pPr defTabSz="837900"/>
            <a:endParaRPr lang="en-US" sz="1402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Content Placeholder 16" descr="Worried About The Spread Of Viruses? Wash Your Hands | Henry Ford Health -  Detroit, MI">
            <a:extLst>
              <a:ext uri="{FF2B5EF4-FFF2-40B4-BE49-F238E27FC236}">
                <a16:creationId xmlns:a16="http://schemas.microsoft.com/office/drawing/2014/main" id="{42909869-5019-A4E7-DE98-4D0A4C0FE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943" y="1823849"/>
            <a:ext cx="2028250" cy="82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1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930" y="268435"/>
            <a:ext cx="7154141" cy="625183"/>
          </a:xfrm>
        </p:spPr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</a:rPr>
              <a:t>Staying Safe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5569" y="1201822"/>
            <a:ext cx="6893502" cy="3565987"/>
          </a:xfrm>
        </p:spPr>
        <p:txBody>
          <a:bodyPr/>
          <a:lstStyle/>
          <a:p>
            <a:pPr marL="298081" indent="-298081">
              <a:buFont typeface="Wingdings" panose="05000000000000000000" pitchFamily="2" charset="2"/>
              <a:buChar char="Ø"/>
            </a:pPr>
            <a:r>
              <a:rPr lang="en-US" sz="1636"/>
              <a:t>Hand Hygiene is important for your patients, yourself and your family. </a:t>
            </a:r>
          </a:p>
          <a:p>
            <a:pPr marL="292237" indent="-292237">
              <a:buFont typeface="Wingdings" panose="05000000000000000000" pitchFamily="2" charset="2"/>
              <a:buChar char="Ø"/>
            </a:pPr>
            <a:endParaRPr lang="en-US" sz="1636"/>
          </a:p>
          <a:p>
            <a:pPr marL="298081" indent="-298081">
              <a:buFont typeface="Wingdings" panose="05000000000000000000" pitchFamily="2" charset="2"/>
              <a:buChar char="Ø"/>
            </a:pPr>
            <a:r>
              <a:rPr lang="en-US" sz="1636"/>
              <a:t>Screen patients for signs &amp; symptoms of communicable diseases.</a:t>
            </a:r>
          </a:p>
          <a:p>
            <a:pPr marL="292237" indent="-292237">
              <a:buFont typeface="Wingdings" panose="05000000000000000000" pitchFamily="2" charset="2"/>
              <a:buChar char="Ø"/>
            </a:pPr>
            <a:endParaRPr lang="en-US" sz="1636"/>
          </a:p>
          <a:p>
            <a:pPr marL="298081" indent="-298081">
              <a:buFont typeface="Wingdings" panose="05000000000000000000" pitchFamily="2" charset="2"/>
              <a:buChar char="Ø"/>
            </a:pPr>
            <a:r>
              <a:rPr lang="en-US" sz="1636"/>
              <a:t>Wear the appropriate PPE for Standard Precautions or Transmission-Based Precautions.</a:t>
            </a:r>
          </a:p>
          <a:p>
            <a:pPr marL="298081" indent="-298081">
              <a:buFont typeface="Wingdings" panose="05000000000000000000" pitchFamily="2" charset="2"/>
              <a:buChar char="Ø"/>
            </a:pPr>
            <a:endParaRPr lang="en-US" sz="1636"/>
          </a:p>
          <a:p>
            <a:pPr marL="298081" indent="-298081">
              <a:buFont typeface="Wingdings" panose="05000000000000000000" pitchFamily="2" charset="2"/>
              <a:buChar char="Ø"/>
            </a:pPr>
            <a:r>
              <a:rPr lang="en-US" sz="1636"/>
              <a:t>Clean and disinfect equipment/devices using Manufacturer’s Instructions for Use (MIFU). Don’t forget to clean your stethoscope!</a:t>
            </a:r>
          </a:p>
          <a:p>
            <a:pPr marL="292237" indent="-292237">
              <a:buFont typeface="Wingdings" panose="05000000000000000000" pitchFamily="2" charset="2"/>
              <a:buChar char="Ø"/>
            </a:pPr>
            <a:endParaRPr lang="en-US" sz="1636"/>
          </a:p>
          <a:p>
            <a:pPr marL="298081" indent="-298081">
              <a:buFont typeface="Wingdings" panose="05000000000000000000" pitchFamily="2" charset="2"/>
              <a:buChar char="Ø"/>
            </a:pPr>
            <a:r>
              <a:rPr lang="en-US" sz="1636"/>
              <a:t>Monitor yourself for signs &amp; symptoms of illness. Stay home if sick or feeling unwell.</a:t>
            </a:r>
          </a:p>
        </p:txBody>
      </p:sp>
    </p:spTree>
    <p:extLst>
      <p:ext uri="{BB962C8B-B14F-4D97-AF65-F5344CB8AC3E}">
        <p14:creationId xmlns:p14="http://schemas.microsoft.com/office/powerpoint/2010/main" val="369218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245269"/>
            <a:ext cx="4389888" cy="1564481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57200" y="2038350"/>
            <a:ext cx="8229600" cy="2362200"/>
          </a:xfrm>
        </p:spPr>
        <p:txBody>
          <a:bodyPr/>
          <a:lstStyle/>
          <a:p>
            <a:r>
              <a:rPr lang="en-US" sz="1800">
                <a:ea typeface="ＭＳ Ｐゴシック"/>
              </a:rPr>
              <a:t>Ask now…or contact us later</a:t>
            </a:r>
          </a:p>
          <a:p>
            <a:endParaRPr lang="en-US" sz="1800">
              <a:ea typeface="ＭＳ Ｐゴシック"/>
            </a:endParaRPr>
          </a:p>
          <a:p>
            <a:r>
              <a:rPr lang="en-US" sz="1800">
                <a:ea typeface="ＭＳ Ｐゴシック"/>
              </a:rPr>
              <a:t>ICP office: x 4-7430</a:t>
            </a:r>
          </a:p>
          <a:p>
            <a:endParaRPr lang="en-US" sz="1800"/>
          </a:p>
          <a:p>
            <a:r>
              <a:rPr lang="en-US" sz="1800">
                <a:ea typeface="ＭＳ Ｐゴシック"/>
              </a:rPr>
              <a:t>Email: SBUH_IPC </a:t>
            </a:r>
            <a:r>
              <a:rPr lang="en-US" sz="1200">
                <a:ea typeface="ＭＳ Ｐゴシック"/>
              </a:rPr>
              <a:t>or</a:t>
            </a:r>
            <a:r>
              <a:rPr lang="en-US" sz="1800">
                <a:ea typeface="ＭＳ Ｐゴシック"/>
              </a:rPr>
              <a:t> SBUH Healthcare Epidemiology Practitioners</a:t>
            </a:r>
          </a:p>
          <a:p>
            <a:endParaRPr lang="en-US" sz="1800">
              <a:ea typeface="ＭＳ Ｐゴシック"/>
            </a:endParaRPr>
          </a:p>
          <a:p>
            <a:r>
              <a:rPr lang="en-US" sz="1800">
                <a:ea typeface="ＭＳ Ｐゴシック"/>
              </a:rPr>
              <a:t>After hours </a:t>
            </a:r>
            <a:r>
              <a:rPr lang="en-US" sz="1800" b="1">
                <a:ea typeface="ＭＳ Ｐゴシック"/>
              </a:rPr>
              <a:t>Emergency</a:t>
            </a:r>
            <a:r>
              <a:rPr lang="en-US" sz="1800">
                <a:ea typeface="ＭＳ Ｐゴシック"/>
              </a:rPr>
              <a:t> Coverage Available</a:t>
            </a:r>
          </a:p>
          <a:p>
            <a:r>
              <a:rPr lang="en-US" sz="1800">
                <a:ea typeface="ＭＳ Ｐゴシック"/>
              </a:rPr>
              <a:t>Use SPOK or ask the operator for the IPC person on call </a:t>
            </a:r>
          </a:p>
          <a:p>
            <a:endParaRPr lang="en-US" sz="180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2010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39FFE-3442-F58D-2F74-FC23D34C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1FD4D49-F181-A809-FBC1-BD17C79627EA}"/>
              </a:ext>
            </a:extLst>
          </p:cNvPr>
          <p:cNvSpPr txBox="1"/>
          <p:nvPr/>
        </p:nvSpPr>
        <p:spPr>
          <a:xfrm>
            <a:off x="685800" y="133350"/>
            <a:ext cx="838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B60225"/>
                </a:solidFill>
                <a:latin typeface="Helvetica" pitchFamily="34" charset="0"/>
                <a:ea typeface="ＭＳ Ｐゴシック" charset="-128"/>
                <a:cs typeface="Helvetica" pitchFamily="34" charset="0"/>
              </a:rPr>
              <a:t>How are Bloodborne Pathogens (BBP) Transmitted: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B60225"/>
                </a:solidFill>
                <a:latin typeface="Helvetica" pitchFamily="34" charset="0"/>
                <a:ea typeface="ＭＳ Ｐゴシック" charset="-128"/>
                <a:cs typeface="Helvetica" pitchFamily="34" charset="0"/>
              </a:rPr>
              <a:t>																				(continued)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A2CFE8-329E-BF10-A120-A32E403EC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039" y="819150"/>
            <a:ext cx="688356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Puncture wounds or cuts</a:t>
            </a:r>
          </a:p>
          <a:p>
            <a:pPr marL="914400" lvl="2" indent="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	- Contaminated sharps</a:t>
            </a:r>
          </a:p>
          <a:p>
            <a:pPr marL="914400" lvl="2" indent="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	- Cut or puncture with contaminated equipment</a:t>
            </a:r>
          </a:p>
          <a:p>
            <a:pPr marL="914400" lvl="2" indent="0" eaLnBrk="1" hangingPunct="1">
              <a:lnSpc>
                <a:spcPct val="90000"/>
              </a:lnSpc>
              <a:buFont typeface="Arial" charset="0"/>
              <a:buNone/>
            </a:pPr>
            <a:endParaRPr lang="en-US" sz="20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4863" lvl="2" indent="-342900" eaLnBrk="1" hangingPunct="1">
              <a:lnSpc>
                <a:spcPct val="90000"/>
              </a:lnSpc>
              <a:tabLst>
                <a:tab pos="574675" algn="l"/>
              </a:tabLst>
            </a:pPr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Blood or other potentially infectious material (OPIM) comes in contact via splash, spray or touch with</a:t>
            </a:r>
          </a:p>
          <a:p>
            <a:pPr marL="1371600" lvl="3" indent="0" eaLnBrk="1" hangingPunct="1">
              <a:lnSpc>
                <a:spcPct val="90000"/>
              </a:lnSpc>
              <a:buFont typeface="Arial" charset="0"/>
              <a:buNone/>
            </a:pP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- Mucous Membranes (Eyes, nose, mouth)</a:t>
            </a:r>
          </a:p>
          <a:p>
            <a:pPr marL="1371600" lvl="3" indent="0" eaLnBrk="1" hangingPunct="1">
              <a:lnSpc>
                <a:spcPct val="90000"/>
              </a:lnSpc>
              <a:buFont typeface="Arial" charset="0"/>
              <a:buNone/>
            </a:pP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- Non-intact Skin</a:t>
            </a:r>
          </a:p>
          <a:p>
            <a:pPr lvl="4" eaLnBrk="1" hangingPunct="1">
              <a:lnSpc>
                <a:spcPct val="90000"/>
              </a:lnSpc>
            </a:pP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Cuts, abrasions, burns</a:t>
            </a:r>
          </a:p>
          <a:p>
            <a:pPr lvl="4" eaLnBrk="1" hangingPunct="1">
              <a:lnSpc>
                <a:spcPct val="90000"/>
              </a:lnSpc>
            </a:pP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Acnes, rashes</a:t>
            </a:r>
          </a:p>
          <a:p>
            <a:pPr lvl="4" eaLnBrk="1" hangingPunct="1">
              <a:lnSpc>
                <a:spcPct val="90000"/>
              </a:lnSpc>
            </a:pP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Paper cuts, etc.</a:t>
            </a:r>
          </a:p>
          <a:p>
            <a:pPr lvl="4" eaLnBrk="1" hangingPunct="1">
              <a:lnSpc>
                <a:spcPct val="90000"/>
              </a:lnSpc>
            </a:pPr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1600">
              <a:latin typeface="Helvetica" pitchFamily="34" charset="0"/>
              <a:cs typeface="Helvetic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>
              <a:solidFill>
                <a:srgbClr val="000099"/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1800">
              <a:solidFill>
                <a:srgbClr val="000099"/>
              </a:solidFill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68F74C-73C0-3D9C-7DAE-878500049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277" y="3421144"/>
            <a:ext cx="2362323" cy="158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8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9C036-7089-768E-EC33-CA6A5C15A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2B3F5A2-BA27-1D51-418A-BDE6DCAF61C0}"/>
              </a:ext>
            </a:extLst>
          </p:cNvPr>
          <p:cNvSpPr txBox="1"/>
          <p:nvPr/>
        </p:nvSpPr>
        <p:spPr>
          <a:xfrm>
            <a:off x="838200" y="133350"/>
            <a:ext cx="624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B60225"/>
                </a:solidFill>
                <a:latin typeface="Helvetica" pitchFamily="34" charset="0"/>
                <a:ea typeface="ＭＳ Ｐゴシック" charset="-128"/>
                <a:cs typeface="Helvetica" pitchFamily="34" charset="0"/>
              </a:rPr>
              <a:t>How Can I Prevent Transmission?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4B436E6-8EAC-678C-50F5-87BDECDB1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95350"/>
            <a:ext cx="8229600" cy="4138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400">
                <a:latin typeface="Helvetica" pitchFamily="34" charset="0"/>
                <a:cs typeface="Helvetica" pitchFamily="34" charset="0"/>
              </a:rPr>
              <a:t>Follow Hospital Infection Control and Safety policies.  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endParaRPr lang="en-US" sz="2400">
              <a:latin typeface="Helvetica" pitchFamily="34" charset="0"/>
              <a:cs typeface="Helvetic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Helvetica" pitchFamily="34" charset="0"/>
                <a:cs typeface="Helvetica" pitchFamily="34" charset="0"/>
              </a:rPr>
              <a:t>The use of Universal Precautions and safety devices will decrease the incidence of occupational exposures. 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endParaRPr lang="en-US" sz="2400">
              <a:latin typeface="Helvetica" pitchFamily="34" charset="0"/>
              <a:cs typeface="Helvetic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Helvetica" pitchFamily="34" charset="0"/>
                <a:cs typeface="Helvetica" pitchFamily="34" charset="0"/>
              </a:rPr>
              <a:t>Universal Precautions consist of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Helvetica" pitchFamily="34" charset="0"/>
                <a:cs typeface="Helvetica" pitchFamily="34" charset="0"/>
              </a:rPr>
              <a:t>Appropriate Workplace Practices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Helvetica" pitchFamily="34" charset="0"/>
                <a:cs typeface="Helvetica" pitchFamily="34" charset="0"/>
              </a:rPr>
              <a:t>Engineering (Safety) Controls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Helvetica" pitchFamily="34" charset="0"/>
                <a:cs typeface="Helvetica" pitchFamily="34" charset="0"/>
              </a:rPr>
              <a:t>Using Personal Protective Equipment (PPE)</a:t>
            </a:r>
          </a:p>
        </p:txBody>
      </p:sp>
    </p:spTree>
    <p:extLst>
      <p:ext uri="{BB962C8B-B14F-4D97-AF65-F5344CB8AC3E}">
        <p14:creationId xmlns:p14="http://schemas.microsoft.com/office/powerpoint/2010/main" val="51361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21AB9-9330-24D4-C8BA-AE64C1659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21B493F-BE82-432C-8FB6-DBFF9E610720}"/>
              </a:ext>
            </a:extLst>
          </p:cNvPr>
          <p:cNvSpPr txBox="1"/>
          <p:nvPr/>
        </p:nvSpPr>
        <p:spPr>
          <a:xfrm>
            <a:off x="838200" y="133350"/>
            <a:ext cx="624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B60225"/>
                </a:solidFill>
                <a:latin typeface="Helvetica" pitchFamily="34" charset="0"/>
                <a:ea typeface="ＭＳ Ｐゴシック" charset="-128"/>
                <a:cs typeface="Helvetica" pitchFamily="34" charset="0"/>
              </a:rPr>
              <a:t>Workplace Practices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BCBA82-EA00-7F3A-837F-7FE427D21F1D}"/>
              </a:ext>
            </a:extLst>
          </p:cNvPr>
          <p:cNvSpPr txBox="1"/>
          <p:nvPr/>
        </p:nvSpPr>
        <p:spPr>
          <a:xfrm>
            <a:off x="838200" y="894231"/>
            <a:ext cx="7772400" cy="358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112" charset="-128"/>
                <a:cs typeface="Helvetica"/>
              </a:rPr>
              <a:t>Wear appropriate Personal Protective Equipment (PPE) when blood or OPIM could splash or spray.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-112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112" charset="-128"/>
                <a:cs typeface="Helvetica"/>
              </a:rPr>
              <a:t>Use gloves when cleaning surfaces contaminated with blood or OPIM.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-112" charset="-128"/>
              <a:cs typeface="Helvetica"/>
            </a:endParaRPr>
          </a:p>
          <a:p>
            <a:pPr marL="34290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>
                <a:solidFill>
                  <a:prstClr val="black"/>
                </a:solidFill>
                <a:ea typeface="ＭＳ Ｐゴシック" pitchFamily="-112" charset="-128"/>
                <a:cs typeface="Helvetica"/>
              </a:rPr>
              <a:t>Wash hands thoroughly after removing gloves, and immediately after contact with blood or body fluids.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-112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112" charset="-128"/>
                <a:cs typeface="Helvetica"/>
              </a:rPr>
              <a:t>DO NOT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112" charset="-128"/>
                <a:cs typeface="Helvetica"/>
              </a:rPr>
              <a:t> recap, bend, or cut used needles.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-112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112" charset="-128"/>
                <a:cs typeface="Helvetica"/>
              </a:rPr>
              <a:t>DO NOT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112" charset="-128"/>
                <a:cs typeface="Helvetica"/>
              </a:rPr>
              <a:t>pass sharps – set down and allow other person to pick up.</a:t>
            </a:r>
          </a:p>
        </p:txBody>
      </p:sp>
    </p:spTree>
    <p:extLst>
      <p:ext uri="{BB962C8B-B14F-4D97-AF65-F5344CB8AC3E}">
        <p14:creationId xmlns:p14="http://schemas.microsoft.com/office/powerpoint/2010/main" val="135403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Stony Brook Medicin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090292H-SBM SQ rays PowerPoint Widescreen 16-9 Ratio BRAND FONTS Template_Nov2020" id="{C022A53A-92B1-CB45-8CD2-CA1BF7B101E4}" vid="{D99079EE-278D-8741-93D6-E554077DA8C8}"/>
    </a:ext>
  </a:extLst>
</a:theme>
</file>

<file path=ppt/theme/theme2.xml><?xml version="1.0" encoding="utf-8"?>
<a:theme xmlns:a="http://schemas.openxmlformats.org/drawingml/2006/main" name="Stony Brook Medic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Stony Brook Medicin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090292H-SBM SQ rays PowerPoint Widescreen 16-9 Ratio BRAND FONTS Template_Nov2020" id="{C022A53A-92B1-CB45-8CD2-CA1BF7B101E4}" vid="{D99079EE-278D-8741-93D6-E554077DA8C8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AB1E06F7E4774AB5ACA86DA583E970" ma:contentTypeVersion="15" ma:contentTypeDescription="Create a new document." ma:contentTypeScope="" ma:versionID="57c7fb2a4a0156f388d22f7dc438b761">
  <xsd:schema xmlns:xsd="http://www.w3.org/2001/XMLSchema" xmlns:xs="http://www.w3.org/2001/XMLSchema" xmlns:p="http://schemas.microsoft.com/office/2006/metadata/properties" xmlns:ns2="916313a7-71fa-4e39-ba51-6f1c32ec46d9" xmlns:ns3="20e0b488-2a4e-453d-8d1c-58086eba092d" targetNamespace="http://schemas.microsoft.com/office/2006/metadata/properties" ma:root="true" ma:fieldsID="9e61f52751fedd9aa7806083c4fbc2fc" ns2:_="" ns3:_="">
    <xsd:import namespace="916313a7-71fa-4e39-ba51-6f1c32ec46d9"/>
    <xsd:import namespace="20e0b488-2a4e-453d-8d1c-58086eba09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6313a7-71fa-4e39-ba51-6f1c32ec46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eb4a578-9d33-480f-a35e-42c50ab46a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e0b488-2a4e-453d-8d1c-58086eba092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ba7330c6-2534-4cc5-8312-8659b42334f6}" ma:internalName="TaxCatchAll" ma:showField="CatchAllData" ma:web="20e0b488-2a4e-453d-8d1c-58086eba09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6313a7-71fa-4e39-ba51-6f1c32ec46d9">
      <Terms xmlns="http://schemas.microsoft.com/office/infopath/2007/PartnerControls"/>
    </lcf76f155ced4ddcb4097134ff3c332f>
    <TaxCatchAll xmlns="20e0b488-2a4e-453d-8d1c-58086eba092d" xsi:nil="true"/>
  </documentManagement>
</p:properties>
</file>

<file path=customXml/itemProps1.xml><?xml version="1.0" encoding="utf-8"?>
<ds:datastoreItem xmlns:ds="http://schemas.openxmlformats.org/officeDocument/2006/customXml" ds:itemID="{2B8023CC-C69D-4E47-B4B2-4CF0428D95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94869D-EFC9-4B70-AC0C-A75F3B1AF071}">
  <ds:schemaRefs>
    <ds:schemaRef ds:uri="20e0b488-2a4e-453d-8d1c-58086eba092d"/>
    <ds:schemaRef ds:uri="916313a7-71fa-4e39-ba51-6f1c32ec46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91E26E4-E6A7-4C41-9358-DDE2B033B5B1}">
  <ds:schemaRefs>
    <ds:schemaRef ds:uri="20e0b488-2a4e-453d-8d1c-58086eba092d"/>
    <ds:schemaRef ds:uri="916313a7-71fa-4e39-ba51-6f1c32ec46d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20090292H-SBM SQ rays PowerPoint Widescreen 16-9 Ratio BRAND FONTS Template_Nov2020_0 (1)</Template>
  <TotalTime>8</TotalTime>
  <Words>2984</Words>
  <Application>Microsoft Office PowerPoint</Application>
  <PresentationFormat>On-screen Show (16:9)</PresentationFormat>
  <Paragraphs>549</Paragraphs>
  <Slides>64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64</vt:i4>
      </vt:variant>
    </vt:vector>
  </HeadingPairs>
  <TitlesOfParts>
    <vt:vector size="89" baseType="lpstr">
      <vt:lpstr>ＭＳ Ｐゴシック</vt:lpstr>
      <vt:lpstr>Aptos</vt:lpstr>
      <vt:lpstr>Aptos Black</vt:lpstr>
      <vt:lpstr>Aptos Display</vt:lpstr>
      <vt:lpstr>Arial</vt:lpstr>
      <vt:lpstr>Arial,Sans-Serif</vt:lpstr>
      <vt:lpstr>Calibri</vt:lpstr>
      <vt:lpstr>Calibri Light</vt:lpstr>
      <vt:lpstr>Courier New</vt:lpstr>
      <vt:lpstr>Effra</vt:lpstr>
      <vt:lpstr>Effra Light</vt:lpstr>
      <vt:lpstr>Effra Medium</vt:lpstr>
      <vt:lpstr>Helvetica</vt:lpstr>
      <vt:lpstr>Lucida Grande</vt:lpstr>
      <vt:lpstr>Nunito</vt:lpstr>
      <vt:lpstr>System Font Regular</vt:lpstr>
      <vt:lpstr>Times New Roman</vt:lpstr>
      <vt:lpstr>Verdana</vt:lpstr>
      <vt:lpstr>Wingdings</vt:lpstr>
      <vt:lpstr>Stony Brook Medicine</vt:lpstr>
      <vt:lpstr>Stony Brook Medicine</vt:lpstr>
      <vt:lpstr>1_Stony Brook Medicine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Preventing Infections</vt:lpstr>
      <vt:lpstr>PowerPoint Presentation</vt:lpstr>
      <vt:lpstr>PowerPoint Presentation</vt:lpstr>
      <vt:lpstr>PowerPoint Presentation</vt:lpstr>
      <vt:lpstr>Hand Hygiene </vt:lpstr>
      <vt:lpstr>PowerPoint Presentation</vt:lpstr>
      <vt:lpstr>PowerPoint Presentation</vt:lpstr>
      <vt:lpstr>PowerPoint Presentation</vt:lpstr>
      <vt:lpstr>Interventions to Break the Chain</vt:lpstr>
      <vt:lpstr>Infection Prevention Precautions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Isolation Patient Identification Banner Bar </vt:lpstr>
      <vt:lpstr>PowerPoint Presentation</vt:lpstr>
      <vt:lpstr>Patient Isolation Order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Ruling Out Tuberculosis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Patients with COVID or Mpox   </vt:lpstr>
      <vt:lpstr>PowerPoint Presentation</vt:lpstr>
      <vt:lpstr>PowerPoint Presentation</vt:lpstr>
      <vt:lpstr>Mask Do’s and Don’ts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Best Practice</vt:lpstr>
      <vt:lpstr>PowerPoint Presentation</vt:lpstr>
      <vt:lpstr>PowerPoint Presentation</vt:lpstr>
      <vt:lpstr>PowerPoint Presentation</vt:lpstr>
      <vt:lpstr>Staying Safe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Hochberg-Arroyo, Melinda</dc:creator>
  <cp:lastModifiedBy>Calvanese, Pamela K.</cp:lastModifiedBy>
  <cp:revision>5</cp:revision>
  <cp:lastPrinted>2022-01-26T14:08:31Z</cp:lastPrinted>
  <dcterms:created xsi:type="dcterms:W3CDTF">2022-01-26T14:05:35Z</dcterms:created>
  <dcterms:modified xsi:type="dcterms:W3CDTF">2026-06-05T19:49:00Z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0x01010050AB1E06F7E4774AB5ACA86DA583E970</vt:lpwstr>
  </property>
  <property fmtid="{D5CDD505-2E9C-101B-9397-08002B2CF9AE}" pid="3" name="MediaServiceImageTags">
    <vt:lpwstr/>
  </property>
</Properties>
</file>