
<file path=[Content_Types].xml><?xml version="1.0" encoding="utf-8"?>
<Types xmlns="http://schemas.openxmlformats.org/package/2006/content-types">
  <Default Extension="png" ContentType="image/png"/>
  <Default Extension="jpeg" ContentType="image/jpeg"/>
  <Default Extension="emf" ContentType="image/x-emf"/>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6.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7.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8.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9.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0.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1.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2.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3.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1" r:id="rId2"/>
    <p:sldMasterId id="2147484092" r:id="rId3"/>
    <p:sldMasterId id="2147484140" r:id="rId4"/>
    <p:sldMasterId id="2147484150" r:id="rId5"/>
    <p:sldMasterId id="2147484159" r:id="rId6"/>
    <p:sldMasterId id="2147484163" r:id="rId7"/>
    <p:sldMasterId id="2147484169" r:id="rId8"/>
    <p:sldMasterId id="2147484176" r:id="rId9"/>
    <p:sldMasterId id="2147484546" r:id="rId10"/>
    <p:sldMasterId id="2147484733" r:id="rId11"/>
    <p:sldMasterId id="2147484746" r:id="rId12"/>
    <p:sldMasterId id="2147485461" r:id="rId13"/>
    <p:sldMasterId id="2147485474" r:id="rId14"/>
    <p:sldMasterId id="2147487359" r:id="rId15"/>
  </p:sldMasterIdLst>
  <p:notesMasterIdLst>
    <p:notesMasterId r:id="rId57"/>
  </p:notesMasterIdLst>
  <p:handoutMasterIdLst>
    <p:handoutMasterId r:id="rId58"/>
  </p:handoutMasterIdLst>
  <p:sldIdLst>
    <p:sldId id="276" r:id="rId16"/>
    <p:sldId id="409" r:id="rId17"/>
    <p:sldId id="410" r:id="rId18"/>
    <p:sldId id="411" r:id="rId19"/>
    <p:sldId id="300" r:id="rId20"/>
    <p:sldId id="405" r:id="rId21"/>
    <p:sldId id="397" r:id="rId22"/>
    <p:sldId id="388" r:id="rId23"/>
    <p:sldId id="389" r:id="rId24"/>
    <p:sldId id="406" r:id="rId25"/>
    <p:sldId id="407" r:id="rId26"/>
    <p:sldId id="381" r:id="rId27"/>
    <p:sldId id="312" r:id="rId28"/>
    <p:sldId id="391" r:id="rId29"/>
    <p:sldId id="387" r:id="rId30"/>
    <p:sldId id="393" r:id="rId31"/>
    <p:sldId id="377" r:id="rId32"/>
    <p:sldId id="399" r:id="rId33"/>
    <p:sldId id="402" r:id="rId34"/>
    <p:sldId id="404" r:id="rId35"/>
    <p:sldId id="403" r:id="rId36"/>
    <p:sldId id="380" r:id="rId37"/>
    <p:sldId id="394" r:id="rId38"/>
    <p:sldId id="347" r:id="rId39"/>
    <p:sldId id="342" r:id="rId40"/>
    <p:sldId id="395" r:id="rId41"/>
    <p:sldId id="361" r:id="rId42"/>
    <p:sldId id="350" r:id="rId43"/>
    <p:sldId id="372" r:id="rId44"/>
    <p:sldId id="379" r:id="rId45"/>
    <p:sldId id="408" r:id="rId46"/>
    <p:sldId id="359" r:id="rId47"/>
    <p:sldId id="374" r:id="rId48"/>
    <p:sldId id="382" r:id="rId49"/>
    <p:sldId id="383" r:id="rId50"/>
    <p:sldId id="384" r:id="rId51"/>
    <p:sldId id="392" r:id="rId52"/>
    <p:sldId id="385" r:id="rId53"/>
    <p:sldId id="386" r:id="rId54"/>
    <p:sldId id="338" r:id="rId55"/>
    <p:sldId id="363" r:id="rId56"/>
  </p:sldIdLst>
  <p:sldSz cx="9144000" cy="6858000" type="screen4x3"/>
  <p:notesSz cx="7010400" cy="92964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09">
          <p15:clr>
            <a:srgbClr val="A4A3A4"/>
          </p15:clr>
        </p15:guide>
        <p15:guide id="2" pos="564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82" autoAdjust="0"/>
    <p:restoredTop sz="83851" autoAdjust="0"/>
  </p:normalViewPr>
  <p:slideViewPr>
    <p:cSldViewPr snapToGrid="0">
      <p:cViewPr varScale="1">
        <p:scale>
          <a:sx n="65" d="100"/>
          <a:sy n="65" d="100"/>
        </p:scale>
        <p:origin x="1632" y="60"/>
      </p:cViewPr>
      <p:guideLst>
        <p:guide orient="horz" pos="209"/>
        <p:guide pos="5641"/>
      </p:guideLst>
    </p:cSldViewPr>
  </p:slideViewPr>
  <p:outlineViewPr>
    <p:cViewPr>
      <p:scale>
        <a:sx n="33" d="100"/>
        <a:sy n="33" d="100"/>
      </p:scale>
      <p:origin x="0" y="-6396"/>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2.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7" Type="http://schemas.openxmlformats.org/officeDocument/2006/relationships/slideMaster" Target="slideMasters/slideMaster6.xml"/><Relationship Id="rId2" Type="http://schemas.openxmlformats.org/officeDocument/2006/relationships/slideMaster" Target="slideMasters/slideMaster1.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5.xml"/><Relationship Id="rId11" Type="http://schemas.openxmlformats.org/officeDocument/2006/relationships/slideMaster" Target="slideMasters/slideMaster10.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handoutMaster" Target="handoutMasters/handoutMaster1.xml"/><Relationship Id="rId5" Type="http://schemas.openxmlformats.org/officeDocument/2006/relationships/slideMaster" Target="slideMasters/slideMaster4.xml"/><Relationship Id="rId15" Type="http://schemas.openxmlformats.org/officeDocument/2006/relationships/slideMaster" Target="slideMasters/slideMaster14.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Master" Target="slideMasters/slideMaster9.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viewProps" Target="viewProps.xml"/><Relationship Id="rId4" Type="http://schemas.openxmlformats.org/officeDocument/2006/relationships/slideMaster" Target="slideMasters/slideMaster3.xml"/><Relationship Id="rId9" Type="http://schemas.openxmlformats.org/officeDocument/2006/relationships/slideMaster" Target="slideMasters/slideMaster8.xml"/><Relationship Id="rId14" Type="http://schemas.openxmlformats.org/officeDocument/2006/relationships/slideMaster" Target="slideMasters/slideMaster13.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8" Type="http://schemas.openxmlformats.org/officeDocument/2006/relationships/slideMaster" Target="slideMasters/slideMaster7.xml"/><Relationship Id="rId51" Type="http://schemas.openxmlformats.org/officeDocument/2006/relationships/slide" Target="slides/slide36.xml"/><Relationship Id="rId3" Type="http://schemas.openxmlformats.org/officeDocument/2006/relationships/slideMaster" Target="slideMasters/slideMaster2.xml"/><Relationship Id="rId12" Type="http://schemas.openxmlformats.org/officeDocument/2006/relationships/slideMaster" Target="slideMasters/slideMaster11.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F4B2158-FFFA-402D-A3B1-A58002EDABDB}"/>
              </a:ext>
            </a:extLst>
          </p:cNvPr>
          <p:cNvSpPr>
            <a:spLocks noGrp="1"/>
          </p:cNvSpPr>
          <p:nvPr>
            <p:ph type="hdr" sz="quarter"/>
          </p:nvPr>
        </p:nvSpPr>
        <p:spPr>
          <a:xfrm>
            <a:off x="0" y="0"/>
            <a:ext cx="3038475" cy="465138"/>
          </a:xfrm>
          <a:prstGeom prst="rect">
            <a:avLst/>
          </a:prstGeom>
        </p:spPr>
        <p:txBody>
          <a:bodyPr vert="horz" lIns="93164" tIns="46582" rIns="93164" bIns="46582" rtlCol="0"/>
          <a:lstStyle>
            <a:lvl1pPr algn="l" eaLnBrk="1" hangingPunct="1">
              <a:defRPr sz="1200">
                <a:latin typeface="Arial" pitchFamily="-109" charset="0"/>
                <a:ea typeface="ＭＳ Ｐゴシック" pitchFamily="-109" charset="-128"/>
                <a:cs typeface="ＭＳ Ｐゴシック" pitchFamily="-109" charset="-128"/>
              </a:defRPr>
            </a:lvl1pPr>
          </a:lstStyle>
          <a:p>
            <a:pPr>
              <a:defRPr/>
            </a:pPr>
            <a:endParaRPr lang="en-US" dirty="0"/>
          </a:p>
        </p:txBody>
      </p:sp>
      <p:sp>
        <p:nvSpPr>
          <p:cNvPr id="3" name="Date Placeholder 2">
            <a:extLst>
              <a:ext uri="{FF2B5EF4-FFF2-40B4-BE49-F238E27FC236}">
                <a16:creationId xmlns:a16="http://schemas.microsoft.com/office/drawing/2014/main" id="{50A373D6-0935-4F46-9063-3728D3327B09}"/>
              </a:ext>
            </a:extLst>
          </p:cNvPr>
          <p:cNvSpPr>
            <a:spLocks noGrp="1"/>
          </p:cNvSpPr>
          <p:nvPr>
            <p:ph type="dt" sz="quarter" idx="1"/>
          </p:nvPr>
        </p:nvSpPr>
        <p:spPr>
          <a:xfrm>
            <a:off x="3970338" y="0"/>
            <a:ext cx="3038475" cy="465138"/>
          </a:xfrm>
          <a:prstGeom prst="rect">
            <a:avLst/>
          </a:prstGeom>
        </p:spPr>
        <p:txBody>
          <a:bodyPr vert="horz" wrap="square" lIns="93164" tIns="46582" rIns="93164" bIns="46582" numCol="1" anchor="t" anchorCtr="0" compatLnSpc="1">
            <a:prstTxWarp prst="textNoShape">
              <a:avLst/>
            </a:prstTxWarp>
          </a:bodyPr>
          <a:lstStyle>
            <a:lvl1pPr algn="r" eaLnBrk="1" hangingPunct="1">
              <a:defRPr sz="1200">
                <a:latin typeface="Arial" charset="0"/>
                <a:ea typeface="ＭＳ Ｐゴシック" pitchFamily="96" charset="-128"/>
              </a:defRPr>
            </a:lvl1pPr>
          </a:lstStyle>
          <a:p>
            <a:pPr>
              <a:defRPr/>
            </a:pPr>
            <a:fld id="{6972825A-E565-40CD-9A49-9E27F9192161}" type="datetime1">
              <a:rPr lang="en-US"/>
              <a:pPr>
                <a:defRPr/>
              </a:pPr>
              <a:t>5/20/2024</a:t>
            </a:fld>
            <a:endParaRPr lang="en-US" dirty="0"/>
          </a:p>
        </p:txBody>
      </p:sp>
      <p:sp>
        <p:nvSpPr>
          <p:cNvPr id="4" name="Footer Placeholder 3">
            <a:extLst>
              <a:ext uri="{FF2B5EF4-FFF2-40B4-BE49-F238E27FC236}">
                <a16:creationId xmlns:a16="http://schemas.microsoft.com/office/drawing/2014/main" id="{75318C56-231D-4A11-9BB7-ECC2B381C48E}"/>
              </a:ext>
            </a:extLst>
          </p:cNvPr>
          <p:cNvSpPr>
            <a:spLocks noGrp="1"/>
          </p:cNvSpPr>
          <p:nvPr>
            <p:ph type="ftr" sz="quarter" idx="2"/>
          </p:nvPr>
        </p:nvSpPr>
        <p:spPr>
          <a:xfrm>
            <a:off x="0" y="8829675"/>
            <a:ext cx="3038475" cy="465138"/>
          </a:xfrm>
          <a:prstGeom prst="rect">
            <a:avLst/>
          </a:prstGeom>
        </p:spPr>
        <p:txBody>
          <a:bodyPr vert="horz" lIns="93164" tIns="46582" rIns="93164" bIns="46582" rtlCol="0" anchor="b"/>
          <a:lstStyle>
            <a:lvl1pPr algn="l" eaLnBrk="1" hangingPunct="1">
              <a:defRPr sz="1200">
                <a:latin typeface="Arial" pitchFamily="-109" charset="0"/>
                <a:ea typeface="ＭＳ Ｐゴシック" pitchFamily="-109" charset="-128"/>
                <a:cs typeface="ＭＳ Ｐゴシック" pitchFamily="-109" charset="-128"/>
              </a:defRPr>
            </a:lvl1pPr>
          </a:lstStyle>
          <a:p>
            <a:pPr>
              <a:defRPr/>
            </a:pPr>
            <a:endParaRPr lang="en-US" dirty="0"/>
          </a:p>
        </p:txBody>
      </p:sp>
      <p:sp>
        <p:nvSpPr>
          <p:cNvPr id="5" name="Slide Number Placeholder 4">
            <a:extLst>
              <a:ext uri="{FF2B5EF4-FFF2-40B4-BE49-F238E27FC236}">
                <a16:creationId xmlns:a16="http://schemas.microsoft.com/office/drawing/2014/main" id="{C54FA40E-0880-4073-976D-34797B3CD30B}"/>
              </a:ext>
            </a:extLst>
          </p:cNvPr>
          <p:cNvSpPr>
            <a:spLocks noGrp="1"/>
          </p:cNvSpPr>
          <p:nvPr>
            <p:ph type="sldNum" sz="quarter" idx="3"/>
          </p:nvPr>
        </p:nvSpPr>
        <p:spPr>
          <a:xfrm>
            <a:off x="3970338" y="8829675"/>
            <a:ext cx="3038475" cy="465138"/>
          </a:xfrm>
          <a:prstGeom prst="rect">
            <a:avLst/>
          </a:prstGeom>
        </p:spPr>
        <p:txBody>
          <a:bodyPr vert="horz" wrap="square" lIns="93164" tIns="46582" rIns="93164" bIns="46582" numCol="1" anchor="b" anchorCtr="0" compatLnSpc="1">
            <a:prstTxWarp prst="textNoShape">
              <a:avLst/>
            </a:prstTxWarp>
          </a:bodyPr>
          <a:lstStyle>
            <a:lvl1pPr algn="r" eaLnBrk="1" hangingPunct="1">
              <a:defRPr sz="1200"/>
            </a:lvl1pPr>
          </a:lstStyle>
          <a:p>
            <a:pPr>
              <a:defRPr/>
            </a:pPr>
            <a:fld id="{82C5C681-4611-45B3-8486-88A5E9EF81BC}"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B530D88-DD9B-4E1F-82A3-2BC46E52D551}"/>
              </a:ext>
            </a:extLst>
          </p:cNvPr>
          <p:cNvSpPr>
            <a:spLocks noGrp="1"/>
          </p:cNvSpPr>
          <p:nvPr>
            <p:ph type="hdr" sz="quarter"/>
          </p:nvPr>
        </p:nvSpPr>
        <p:spPr>
          <a:xfrm>
            <a:off x="0" y="0"/>
            <a:ext cx="3038475" cy="463550"/>
          </a:xfrm>
          <a:prstGeom prst="rect">
            <a:avLst/>
          </a:prstGeom>
        </p:spPr>
        <p:txBody>
          <a:bodyPr vert="horz" lIns="88139" tIns="44070" rIns="88139" bIns="44070" rtlCol="0"/>
          <a:lstStyle>
            <a:lvl1pPr algn="l" eaLnBrk="1" hangingPunct="1">
              <a:defRPr sz="1200">
                <a:ea typeface="ＭＳ Ｐゴシック" pitchFamily="96" charset="-128"/>
              </a:defRPr>
            </a:lvl1pPr>
          </a:lstStyle>
          <a:p>
            <a:pPr>
              <a:defRPr/>
            </a:pPr>
            <a:endParaRPr lang="en-US" dirty="0"/>
          </a:p>
        </p:txBody>
      </p:sp>
      <p:sp>
        <p:nvSpPr>
          <p:cNvPr id="3" name="Date Placeholder 2">
            <a:extLst>
              <a:ext uri="{FF2B5EF4-FFF2-40B4-BE49-F238E27FC236}">
                <a16:creationId xmlns:a16="http://schemas.microsoft.com/office/drawing/2014/main" id="{92E7F9FE-9B2D-4B57-9515-6DF99C8FDC5D}"/>
              </a:ext>
            </a:extLst>
          </p:cNvPr>
          <p:cNvSpPr>
            <a:spLocks noGrp="1"/>
          </p:cNvSpPr>
          <p:nvPr>
            <p:ph type="dt" idx="1"/>
          </p:nvPr>
        </p:nvSpPr>
        <p:spPr>
          <a:xfrm>
            <a:off x="3970338" y="0"/>
            <a:ext cx="3038475" cy="463550"/>
          </a:xfrm>
          <a:prstGeom prst="rect">
            <a:avLst/>
          </a:prstGeom>
        </p:spPr>
        <p:txBody>
          <a:bodyPr vert="horz" lIns="88139" tIns="44070" rIns="88139" bIns="44070" rtlCol="0"/>
          <a:lstStyle>
            <a:lvl1pPr algn="r" eaLnBrk="1" hangingPunct="1">
              <a:defRPr sz="1200">
                <a:ea typeface="ＭＳ Ｐゴシック" pitchFamily="96" charset="-128"/>
              </a:defRPr>
            </a:lvl1pPr>
          </a:lstStyle>
          <a:p>
            <a:pPr>
              <a:defRPr/>
            </a:pPr>
            <a:fld id="{1A637231-E7F3-4D6B-A96A-3CC9048117DA}" type="datetimeFigureOut">
              <a:rPr lang="en-US"/>
              <a:pPr>
                <a:defRPr/>
              </a:pPr>
              <a:t>5/20/2024</a:t>
            </a:fld>
            <a:endParaRPr lang="en-US" dirty="0"/>
          </a:p>
        </p:txBody>
      </p:sp>
      <p:sp>
        <p:nvSpPr>
          <p:cNvPr id="4" name="Slide Image Placeholder 3">
            <a:extLst>
              <a:ext uri="{FF2B5EF4-FFF2-40B4-BE49-F238E27FC236}">
                <a16:creationId xmlns:a16="http://schemas.microsoft.com/office/drawing/2014/main" id="{31037CB3-CFFF-466F-9E3E-35096C4718B2}"/>
              </a:ext>
            </a:extLst>
          </p:cNvPr>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88139" tIns="44070" rIns="88139" bIns="44070" rtlCol="0" anchor="ctr"/>
          <a:lstStyle/>
          <a:p>
            <a:pPr lvl="0"/>
            <a:endParaRPr lang="en-US" noProof="0" dirty="0"/>
          </a:p>
        </p:txBody>
      </p:sp>
      <p:sp>
        <p:nvSpPr>
          <p:cNvPr id="5" name="Notes Placeholder 4">
            <a:extLst>
              <a:ext uri="{FF2B5EF4-FFF2-40B4-BE49-F238E27FC236}">
                <a16:creationId xmlns:a16="http://schemas.microsoft.com/office/drawing/2014/main" id="{947F025D-0D11-4FA7-872C-872A8B83405D}"/>
              </a:ext>
            </a:extLst>
          </p:cNvPr>
          <p:cNvSpPr>
            <a:spLocks noGrp="1"/>
          </p:cNvSpPr>
          <p:nvPr>
            <p:ph type="body" sz="quarter" idx="3"/>
          </p:nvPr>
        </p:nvSpPr>
        <p:spPr>
          <a:xfrm>
            <a:off x="701675" y="4416425"/>
            <a:ext cx="5607050" cy="4181475"/>
          </a:xfrm>
          <a:prstGeom prst="rect">
            <a:avLst/>
          </a:prstGeom>
        </p:spPr>
        <p:txBody>
          <a:bodyPr vert="horz" lIns="88139" tIns="44070" rIns="88139" bIns="4407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D5017ED-370A-4652-890D-85975679F010}"/>
              </a:ext>
            </a:extLst>
          </p:cNvPr>
          <p:cNvSpPr>
            <a:spLocks noGrp="1"/>
          </p:cNvSpPr>
          <p:nvPr>
            <p:ph type="ftr" sz="quarter" idx="4"/>
          </p:nvPr>
        </p:nvSpPr>
        <p:spPr>
          <a:xfrm>
            <a:off x="0" y="8831263"/>
            <a:ext cx="3038475" cy="463550"/>
          </a:xfrm>
          <a:prstGeom prst="rect">
            <a:avLst/>
          </a:prstGeom>
        </p:spPr>
        <p:txBody>
          <a:bodyPr vert="horz" lIns="88139" tIns="44070" rIns="88139" bIns="44070" rtlCol="0" anchor="b"/>
          <a:lstStyle>
            <a:lvl1pPr algn="l" eaLnBrk="1" hangingPunct="1">
              <a:defRPr sz="1200">
                <a:ea typeface="ＭＳ Ｐゴシック" pitchFamily="96" charset="-128"/>
              </a:defRPr>
            </a:lvl1pPr>
          </a:lstStyle>
          <a:p>
            <a:pPr>
              <a:defRPr/>
            </a:pPr>
            <a:endParaRPr lang="en-US" dirty="0"/>
          </a:p>
        </p:txBody>
      </p:sp>
      <p:sp>
        <p:nvSpPr>
          <p:cNvPr id="7" name="Slide Number Placeholder 6">
            <a:extLst>
              <a:ext uri="{FF2B5EF4-FFF2-40B4-BE49-F238E27FC236}">
                <a16:creationId xmlns:a16="http://schemas.microsoft.com/office/drawing/2014/main" id="{B2DA3F5E-32E6-4B11-9566-D212F314CC65}"/>
              </a:ext>
            </a:extLst>
          </p:cNvPr>
          <p:cNvSpPr>
            <a:spLocks noGrp="1"/>
          </p:cNvSpPr>
          <p:nvPr>
            <p:ph type="sldNum" sz="quarter" idx="5"/>
          </p:nvPr>
        </p:nvSpPr>
        <p:spPr>
          <a:xfrm>
            <a:off x="3970338" y="8831263"/>
            <a:ext cx="3038475" cy="463550"/>
          </a:xfrm>
          <a:prstGeom prst="rect">
            <a:avLst/>
          </a:prstGeom>
        </p:spPr>
        <p:txBody>
          <a:bodyPr vert="horz" wrap="square" lIns="88139" tIns="44070" rIns="88139" bIns="44070" numCol="1" anchor="b" anchorCtr="0" compatLnSpc="1">
            <a:prstTxWarp prst="textNoShape">
              <a:avLst/>
            </a:prstTxWarp>
          </a:bodyPr>
          <a:lstStyle>
            <a:lvl1pPr algn="r" eaLnBrk="1" hangingPunct="1">
              <a:defRPr sz="1200"/>
            </a:lvl1pPr>
          </a:lstStyle>
          <a:p>
            <a:pPr>
              <a:defRPr/>
            </a:pPr>
            <a:fld id="{20C45721-B53A-473C-AE53-56655A4D1BEE}"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CB377B2C-09DD-475F-ACAC-9AF64414224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1FB402BB-431E-4D2C-8841-CA2FF8565A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This presentation will review our initiative for the Early Detection and Treatment of Severe Sepsis and Septic Shock</a:t>
            </a:r>
          </a:p>
        </p:txBody>
      </p:sp>
      <p:sp>
        <p:nvSpPr>
          <p:cNvPr id="36868" name="Slide Number Placeholder 3">
            <a:extLst>
              <a:ext uri="{FF2B5EF4-FFF2-40B4-BE49-F238E27FC236}">
                <a16:creationId xmlns:a16="http://schemas.microsoft.com/office/drawing/2014/main" id="{5F8BFD04-6320-42BC-AFB3-A63478FD9D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15963" indent="-274638">
              <a:defRPr>
                <a:solidFill>
                  <a:schemeClr val="tx1"/>
                </a:solidFill>
                <a:latin typeface="Arial" panose="020B0604020202020204" pitchFamily="34" charset="0"/>
                <a:ea typeface="ＭＳ Ｐゴシック" panose="020B0600070205080204" pitchFamily="34" charset="-128"/>
              </a:defRPr>
            </a:lvl2pPr>
            <a:lvl3pPr marL="1101725" indent="-219075">
              <a:defRPr>
                <a:solidFill>
                  <a:schemeClr val="tx1"/>
                </a:solidFill>
                <a:latin typeface="Arial" panose="020B0604020202020204" pitchFamily="34" charset="0"/>
                <a:ea typeface="ＭＳ Ｐゴシック" panose="020B0600070205080204" pitchFamily="34" charset="-128"/>
              </a:defRPr>
            </a:lvl3pPr>
            <a:lvl4pPr marL="1541463" indent="-219075">
              <a:defRPr>
                <a:solidFill>
                  <a:schemeClr val="tx1"/>
                </a:solidFill>
                <a:latin typeface="Arial" panose="020B0604020202020204" pitchFamily="34" charset="0"/>
                <a:ea typeface="ＭＳ Ｐゴシック" panose="020B0600070205080204" pitchFamily="34" charset="-128"/>
              </a:defRPr>
            </a:lvl4pPr>
            <a:lvl5pPr marL="1982788" indent="-219075">
              <a:defRPr>
                <a:solidFill>
                  <a:schemeClr val="tx1"/>
                </a:solidFill>
                <a:latin typeface="Arial" panose="020B0604020202020204" pitchFamily="34" charset="0"/>
                <a:ea typeface="ＭＳ Ｐゴシック" panose="020B0600070205080204" pitchFamily="34" charset="-128"/>
              </a:defRPr>
            </a:lvl5pPr>
            <a:lvl6pPr marL="24399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8971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3543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115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ECA7BD7-BA12-4633-9876-4AFBB70C8D02}" type="slidenum">
              <a:rPr lang="en-US" altLang="en-US" smtClean="0"/>
              <a:pPr/>
              <a:t>1</a:t>
            </a:fld>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A1A0ECF5-CE14-4013-96BF-74BB1C3108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EBAFCF0C-3C54-4572-8DB0-F4EABD4D6FFB}"/>
              </a:ext>
            </a:extLst>
          </p:cNvPr>
          <p:cNvSpPr>
            <a:spLocks noGrp="1"/>
          </p:cNvSpPr>
          <p:nvPr>
            <p:ph type="body" idx="1"/>
          </p:nvPr>
        </p:nvSpPr>
        <p:spPr bwMode="auto">
          <a:xfrm>
            <a:off x="701675" y="4416425"/>
            <a:ext cx="5607050" cy="1882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As soon as severe sepsis is identified:</a:t>
            </a:r>
          </a:p>
          <a:p>
            <a:r>
              <a:rPr lang="en-US" altLang="en-US" dirty="0"/>
              <a:t>Order an initial lactate.</a:t>
            </a:r>
          </a:p>
          <a:p>
            <a:r>
              <a:rPr lang="en-US" altLang="en-US" dirty="0"/>
              <a:t>Order and ensure Blood cultures are collected prior to antibiotic administration.</a:t>
            </a:r>
          </a:p>
          <a:p>
            <a:r>
              <a:rPr lang="en-US" altLang="en-US" dirty="0"/>
              <a:t>Order appropriate broad spectrum antibiotics.  </a:t>
            </a:r>
          </a:p>
          <a:p>
            <a:endParaRPr lang="en-US" altLang="en-US" dirty="0"/>
          </a:p>
        </p:txBody>
      </p:sp>
      <p:sp>
        <p:nvSpPr>
          <p:cNvPr id="47108" name="Slide Number Placeholder 3">
            <a:extLst>
              <a:ext uri="{FF2B5EF4-FFF2-40B4-BE49-F238E27FC236}">
                <a16:creationId xmlns:a16="http://schemas.microsoft.com/office/drawing/2014/main" id="{89D61A21-21C3-4DD5-A3DD-02A45EC67FE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15963" indent="-274638">
              <a:defRPr>
                <a:solidFill>
                  <a:schemeClr val="tx1"/>
                </a:solidFill>
                <a:latin typeface="Arial" panose="020B0604020202020204" pitchFamily="34" charset="0"/>
                <a:ea typeface="ＭＳ Ｐゴシック" panose="020B0600070205080204" pitchFamily="34" charset="-128"/>
              </a:defRPr>
            </a:lvl2pPr>
            <a:lvl3pPr marL="1101725" indent="-219075">
              <a:defRPr>
                <a:solidFill>
                  <a:schemeClr val="tx1"/>
                </a:solidFill>
                <a:latin typeface="Arial" panose="020B0604020202020204" pitchFamily="34" charset="0"/>
                <a:ea typeface="ＭＳ Ｐゴシック" panose="020B0600070205080204" pitchFamily="34" charset="-128"/>
              </a:defRPr>
            </a:lvl3pPr>
            <a:lvl4pPr marL="1541463" indent="-219075">
              <a:defRPr>
                <a:solidFill>
                  <a:schemeClr val="tx1"/>
                </a:solidFill>
                <a:latin typeface="Arial" panose="020B0604020202020204" pitchFamily="34" charset="0"/>
                <a:ea typeface="ＭＳ Ｐゴシック" panose="020B0600070205080204" pitchFamily="34" charset="-128"/>
              </a:defRPr>
            </a:lvl4pPr>
            <a:lvl5pPr marL="1982788" indent="-219075">
              <a:defRPr>
                <a:solidFill>
                  <a:schemeClr val="tx1"/>
                </a:solidFill>
                <a:latin typeface="Arial" panose="020B0604020202020204" pitchFamily="34" charset="0"/>
                <a:ea typeface="ＭＳ Ｐゴシック" panose="020B0600070205080204" pitchFamily="34" charset="-128"/>
              </a:defRPr>
            </a:lvl5pPr>
            <a:lvl6pPr marL="24399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8971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3543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115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B446B52-3E65-43FA-AD3C-2CC8F72B8543}" type="slidenum">
              <a:rPr lang="en-US" altLang="en-US" smtClean="0"/>
              <a:pPr/>
              <a:t>13</a:t>
            </a:fld>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F1E603BD-AF3E-4BFB-9853-02498480F5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621B618D-26B3-4FDD-B62A-D96F0CF63F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Once severe sepsis or septic shock is recognized, initiate the sepsis power plan in Cerner to facilitate resuscitation and  compliance with all of the sepsis bundle elements.  </a:t>
            </a:r>
          </a:p>
        </p:txBody>
      </p:sp>
      <p:sp>
        <p:nvSpPr>
          <p:cNvPr id="49156" name="Slide Number Placeholder 3">
            <a:extLst>
              <a:ext uri="{FF2B5EF4-FFF2-40B4-BE49-F238E27FC236}">
                <a16:creationId xmlns:a16="http://schemas.microsoft.com/office/drawing/2014/main" id="{DFC425B9-C046-486B-AE60-24465893582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CA7F2A4-84EF-46E4-BD38-E4C251ABC943}" type="slidenum">
              <a:rPr lang="en-US" altLang="en-US" smtClean="0"/>
              <a:pPr/>
              <a:t>15</a:t>
            </a:fld>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ABD7E9DD-8A8A-42DB-B0C1-E53F50CAFF9E}"/>
              </a:ext>
            </a:extLst>
          </p:cNvPr>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EE457215-3B86-4579-8A67-166593D604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Appropriate fluid resuscitation requires administration of 30 ml/kg of crystalloids. This must be started within three hours of meeting criteria for severe sepsis with any instance of hypotension or criteria for septic shock. Fluids must be completed within 6 hours of the septic shock presentation.</a:t>
            </a:r>
          </a:p>
        </p:txBody>
      </p:sp>
      <p:sp>
        <p:nvSpPr>
          <p:cNvPr id="51204" name="Slide Number Placeholder 3">
            <a:extLst>
              <a:ext uri="{FF2B5EF4-FFF2-40B4-BE49-F238E27FC236}">
                <a16:creationId xmlns:a16="http://schemas.microsoft.com/office/drawing/2014/main" id="{050DC6B9-2C50-40F9-9B68-2091AEEDBD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15963" indent="-274638">
              <a:defRPr>
                <a:solidFill>
                  <a:schemeClr val="tx1"/>
                </a:solidFill>
                <a:latin typeface="Arial" panose="020B0604020202020204" pitchFamily="34" charset="0"/>
                <a:ea typeface="ＭＳ Ｐゴシック" panose="020B0600070205080204" pitchFamily="34" charset="-128"/>
              </a:defRPr>
            </a:lvl2pPr>
            <a:lvl3pPr marL="1101725" indent="-219075">
              <a:defRPr>
                <a:solidFill>
                  <a:schemeClr val="tx1"/>
                </a:solidFill>
                <a:latin typeface="Arial" panose="020B0604020202020204" pitchFamily="34" charset="0"/>
                <a:ea typeface="ＭＳ Ｐゴシック" panose="020B0600070205080204" pitchFamily="34" charset="-128"/>
              </a:defRPr>
            </a:lvl3pPr>
            <a:lvl4pPr marL="1541463" indent="-219075">
              <a:defRPr>
                <a:solidFill>
                  <a:schemeClr val="tx1"/>
                </a:solidFill>
                <a:latin typeface="Arial" panose="020B0604020202020204" pitchFamily="34" charset="0"/>
                <a:ea typeface="ＭＳ Ｐゴシック" panose="020B0600070205080204" pitchFamily="34" charset="-128"/>
              </a:defRPr>
            </a:lvl4pPr>
            <a:lvl5pPr marL="1982788" indent="-219075">
              <a:defRPr>
                <a:solidFill>
                  <a:schemeClr val="tx1"/>
                </a:solidFill>
                <a:latin typeface="Arial" panose="020B0604020202020204" pitchFamily="34" charset="0"/>
                <a:ea typeface="ＭＳ Ｐゴシック" panose="020B0600070205080204" pitchFamily="34" charset="-128"/>
              </a:defRPr>
            </a:lvl5pPr>
            <a:lvl6pPr marL="24399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8971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3543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115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571FDDE-B70B-40E5-93B3-BD8C8C011DE1}" type="slidenum">
              <a:rPr lang="en-US" altLang="en-US" smtClean="0"/>
              <a:pPr/>
              <a:t>17</a:t>
            </a:fld>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58554547-FDC7-4A79-B642-2139E7A35938}"/>
              </a:ext>
            </a:extLst>
          </p:cNvPr>
          <p:cNvSpPr>
            <a:spLocks noGrp="1" noRot="1" noChangeAspect="1" noTextEdit="1"/>
          </p:cNvSpPr>
          <p:nvPr>
            <p:ph type="sldImg"/>
          </p:nvPr>
        </p:nvSpPr>
        <p:spPr bwMode="auto">
          <a:xfrm>
            <a:off x="1157288" y="650875"/>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Slide Number Placeholder 3">
            <a:extLst>
              <a:ext uri="{FF2B5EF4-FFF2-40B4-BE49-F238E27FC236}">
                <a16:creationId xmlns:a16="http://schemas.microsoft.com/office/drawing/2014/main" id="{1F0E3E13-2B9D-4E6F-AA35-5C739C16008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CCBBE54-036C-4BE9-B070-7A4158BC2F01}" type="slidenum">
              <a:rPr lang="en-US" altLang="en-US" smtClean="0"/>
              <a:pPr/>
              <a:t>22</a:t>
            </a:fld>
            <a:endParaRPr lang="en-US" altLang="en-US" dirty="0"/>
          </a:p>
        </p:txBody>
      </p:sp>
      <p:sp>
        <p:nvSpPr>
          <p:cNvPr id="53252" name="Notes Placeholder 4">
            <a:extLst>
              <a:ext uri="{FF2B5EF4-FFF2-40B4-BE49-F238E27FC236}">
                <a16:creationId xmlns:a16="http://schemas.microsoft.com/office/drawing/2014/main" id="{846DD197-36B2-4BE5-B227-45CFCA50FC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Within 6 hours of recognition of severe sepsis or septic shock, the lactate  must be re-measured if the initial value was &gt; 2.0.</a:t>
            </a:r>
          </a:p>
          <a:p>
            <a:endParaRPr lang="en-US" altLang="en-US" dirty="0"/>
          </a:p>
          <a:p>
            <a:r>
              <a:rPr lang="en-US" altLang="en-US" dirty="0"/>
              <a:t>Auto Text is available to easily document a sepsis focused exam in your note. Unless properly timed within a note or via an addendum, the default time stamp used will be the note start time and may cause measure non-compliance</a:t>
            </a:r>
          </a:p>
          <a:p>
            <a:endParaRPr lang="en-US"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58554547-FDC7-4A79-B642-2139E7A35938}"/>
              </a:ext>
            </a:extLst>
          </p:cNvPr>
          <p:cNvSpPr>
            <a:spLocks noGrp="1" noRot="1" noChangeAspect="1" noTextEdit="1"/>
          </p:cNvSpPr>
          <p:nvPr>
            <p:ph type="sldImg"/>
          </p:nvPr>
        </p:nvSpPr>
        <p:spPr bwMode="auto">
          <a:xfrm>
            <a:off x="1157288" y="650875"/>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Slide Number Placeholder 3">
            <a:extLst>
              <a:ext uri="{FF2B5EF4-FFF2-40B4-BE49-F238E27FC236}">
                <a16:creationId xmlns:a16="http://schemas.microsoft.com/office/drawing/2014/main" id="{1F0E3E13-2B9D-4E6F-AA35-5C739C16008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CCBBE54-036C-4BE9-B070-7A4158BC2F01}" type="slidenum">
              <a:rPr lang="en-US" altLang="en-US" smtClean="0"/>
              <a:pPr/>
              <a:t>23</a:t>
            </a:fld>
            <a:endParaRPr lang="en-US" altLang="en-US" dirty="0"/>
          </a:p>
        </p:txBody>
      </p:sp>
      <p:sp>
        <p:nvSpPr>
          <p:cNvPr id="53252" name="Notes Placeholder 4">
            <a:extLst>
              <a:ext uri="{FF2B5EF4-FFF2-40B4-BE49-F238E27FC236}">
                <a16:creationId xmlns:a16="http://schemas.microsoft.com/office/drawing/2014/main" id="{846DD197-36B2-4BE5-B227-45CFCA50FC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Within 6 hours of recognition of severe sepsis or septic shock, the lactate  must be re-measured if the initial value was &gt; 2.0.</a:t>
            </a:r>
          </a:p>
          <a:p>
            <a:endParaRPr lang="en-US" altLang="en-US" dirty="0"/>
          </a:p>
          <a:p>
            <a:r>
              <a:rPr lang="en-US" altLang="en-US" dirty="0"/>
              <a:t>Auto Text is available to easily document a sepsis focused exam in your note. Unless properly timed within a note or via an addendum, the default time stamp used will be the note start time and may cause measure non-compliance</a:t>
            </a:r>
          </a:p>
          <a:p>
            <a:endParaRPr lang="en-US" altLang="en-US" dirty="0"/>
          </a:p>
        </p:txBody>
      </p:sp>
    </p:spTree>
    <p:extLst>
      <p:ext uri="{BB962C8B-B14F-4D97-AF65-F5344CB8AC3E}">
        <p14:creationId xmlns:p14="http://schemas.microsoft.com/office/powerpoint/2010/main" val="2803486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Notes Placeholder 2">
            <a:extLst>
              <a:ext uri="{FF2B5EF4-FFF2-40B4-BE49-F238E27FC236}">
                <a16:creationId xmlns:a16="http://schemas.microsoft.com/office/drawing/2014/main" id="{A86CC43F-E6ED-4CC8-BB09-3225918B45F6}"/>
              </a:ext>
            </a:extLst>
          </p:cNvPr>
          <p:cNvSpPr>
            <a:spLocks noGrp="1"/>
          </p:cNvSpPr>
          <p:nvPr>
            <p:ph type="body" idx="1"/>
          </p:nvPr>
        </p:nvSpPr>
        <p:spPr bwMode="auto">
          <a:xfrm>
            <a:off x="762000" y="4524375"/>
            <a:ext cx="5607050"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There is a lactate re-order rule in Cerner. If the initial lactate is &gt; 2.0 the system will generate an order for another lactate. </a:t>
            </a:r>
            <a:r>
              <a:rPr lang="en-US" altLang="en-US" b="1" dirty="0"/>
              <a:t>THESE ORDERS SHOULD NOT BE CANCELLED! </a:t>
            </a:r>
          </a:p>
          <a:p>
            <a:endParaRPr lang="en-US" altLang="en-US" dirty="0"/>
          </a:p>
          <a:p>
            <a:r>
              <a:rPr lang="en-US" altLang="en-US" dirty="0"/>
              <a:t>If the first result in this system is &lt; 2.0, the second order will not be placed.</a:t>
            </a:r>
          </a:p>
          <a:p>
            <a:endParaRPr lang="en-US" altLang="en-US" dirty="0"/>
          </a:p>
        </p:txBody>
      </p:sp>
      <p:sp>
        <p:nvSpPr>
          <p:cNvPr id="55299" name="Slide Number Placeholder 3">
            <a:extLst>
              <a:ext uri="{FF2B5EF4-FFF2-40B4-BE49-F238E27FC236}">
                <a16:creationId xmlns:a16="http://schemas.microsoft.com/office/drawing/2014/main" id="{F0BE2117-08D6-4EC1-B959-A78AAF0C8A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15963" indent="-274638">
              <a:defRPr>
                <a:solidFill>
                  <a:schemeClr val="tx1"/>
                </a:solidFill>
                <a:latin typeface="Arial" panose="020B0604020202020204" pitchFamily="34" charset="0"/>
                <a:ea typeface="ＭＳ Ｐゴシック" panose="020B0600070205080204" pitchFamily="34" charset="-128"/>
              </a:defRPr>
            </a:lvl2pPr>
            <a:lvl3pPr marL="1101725" indent="-219075">
              <a:defRPr>
                <a:solidFill>
                  <a:schemeClr val="tx1"/>
                </a:solidFill>
                <a:latin typeface="Arial" panose="020B0604020202020204" pitchFamily="34" charset="0"/>
                <a:ea typeface="ＭＳ Ｐゴシック" panose="020B0600070205080204" pitchFamily="34" charset="-128"/>
              </a:defRPr>
            </a:lvl3pPr>
            <a:lvl4pPr marL="1541463" indent="-219075">
              <a:defRPr>
                <a:solidFill>
                  <a:schemeClr val="tx1"/>
                </a:solidFill>
                <a:latin typeface="Arial" panose="020B0604020202020204" pitchFamily="34" charset="0"/>
                <a:ea typeface="ＭＳ Ｐゴシック" panose="020B0600070205080204" pitchFamily="34" charset="-128"/>
              </a:defRPr>
            </a:lvl4pPr>
            <a:lvl5pPr marL="1982788" indent="-219075">
              <a:defRPr>
                <a:solidFill>
                  <a:schemeClr val="tx1"/>
                </a:solidFill>
                <a:latin typeface="Arial" panose="020B0604020202020204" pitchFamily="34" charset="0"/>
                <a:ea typeface="ＭＳ Ｐゴシック" panose="020B0600070205080204" pitchFamily="34" charset="-128"/>
              </a:defRPr>
            </a:lvl5pPr>
            <a:lvl6pPr marL="24399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8971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3543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115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AFD7D12-C9FD-4EF1-AB70-5C13AE4B65BF}" type="slidenum">
              <a:rPr lang="en-US" altLang="en-US" smtClean="0"/>
              <a:pPr/>
              <a:t>24</a:t>
            </a:fld>
            <a:endParaRPr lang="en-US" altLang="en-US" dirty="0"/>
          </a:p>
        </p:txBody>
      </p:sp>
      <p:pic>
        <p:nvPicPr>
          <p:cNvPr id="55300" name="Picture 2">
            <a:extLst>
              <a:ext uri="{FF2B5EF4-FFF2-40B4-BE49-F238E27FC236}">
                <a16:creationId xmlns:a16="http://schemas.microsoft.com/office/drawing/2014/main" id="{A191231C-4910-4ACB-83E7-232DE6070C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250" y="620713"/>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AB8E9A2C-816F-4CCA-A8FB-A825DB91B1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BAA18A4A-D460-41EC-9E9E-E1E7887FA22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Documentation of comfort measures or refusal of care, will exclude a patient from completing bundle requirements and must be documented in the patient record. </a:t>
            </a:r>
          </a:p>
          <a:p>
            <a:endParaRPr lang="en-US" altLang="en-US" dirty="0"/>
          </a:p>
        </p:txBody>
      </p:sp>
      <p:sp>
        <p:nvSpPr>
          <p:cNvPr id="57348" name="Slide Number Placeholder 3">
            <a:extLst>
              <a:ext uri="{FF2B5EF4-FFF2-40B4-BE49-F238E27FC236}">
                <a16:creationId xmlns:a16="http://schemas.microsoft.com/office/drawing/2014/main" id="{A9E749C4-4C5F-4429-97D6-DA12FD60A3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15963" indent="-274638">
              <a:defRPr>
                <a:solidFill>
                  <a:schemeClr val="tx1"/>
                </a:solidFill>
                <a:latin typeface="Arial" panose="020B0604020202020204" pitchFamily="34" charset="0"/>
                <a:ea typeface="ＭＳ Ｐゴシック" panose="020B0600070205080204" pitchFamily="34" charset="-128"/>
              </a:defRPr>
            </a:lvl2pPr>
            <a:lvl3pPr marL="1101725" indent="-219075">
              <a:defRPr>
                <a:solidFill>
                  <a:schemeClr val="tx1"/>
                </a:solidFill>
                <a:latin typeface="Arial" panose="020B0604020202020204" pitchFamily="34" charset="0"/>
                <a:ea typeface="ＭＳ Ｐゴシック" panose="020B0600070205080204" pitchFamily="34" charset="-128"/>
              </a:defRPr>
            </a:lvl3pPr>
            <a:lvl4pPr marL="1541463" indent="-219075">
              <a:defRPr>
                <a:solidFill>
                  <a:schemeClr val="tx1"/>
                </a:solidFill>
                <a:latin typeface="Arial" panose="020B0604020202020204" pitchFamily="34" charset="0"/>
                <a:ea typeface="ＭＳ Ｐゴシック" panose="020B0600070205080204" pitchFamily="34" charset="-128"/>
              </a:defRPr>
            </a:lvl4pPr>
            <a:lvl5pPr marL="1982788" indent="-219075">
              <a:defRPr>
                <a:solidFill>
                  <a:schemeClr val="tx1"/>
                </a:solidFill>
                <a:latin typeface="Arial" panose="020B0604020202020204" pitchFamily="34" charset="0"/>
                <a:ea typeface="ＭＳ Ｐゴシック" panose="020B0600070205080204" pitchFamily="34" charset="-128"/>
              </a:defRPr>
            </a:lvl5pPr>
            <a:lvl6pPr marL="24399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8971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3543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115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EF44B83-C753-4201-B580-A803B327BBF8}" type="slidenum">
              <a:rPr lang="en-US" altLang="en-US" smtClean="0"/>
              <a:pPr/>
              <a:t>25</a:t>
            </a:fld>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Sepsis protocol for treatment lists minimum treatment obligations for non-exclusion</a:t>
            </a:r>
            <a:r>
              <a:rPr lang="en-US" baseline="0" dirty="0" smtClean="0"/>
              <a:t> patients</a:t>
            </a:r>
            <a:endParaRPr lang="en-US" dirty="0"/>
          </a:p>
        </p:txBody>
      </p:sp>
      <p:sp>
        <p:nvSpPr>
          <p:cNvPr id="4" name="Slide Number Placeholder 3"/>
          <p:cNvSpPr>
            <a:spLocks noGrp="1"/>
          </p:cNvSpPr>
          <p:nvPr>
            <p:ph type="sldNum" sz="quarter" idx="10"/>
          </p:nvPr>
        </p:nvSpPr>
        <p:spPr/>
        <p:txBody>
          <a:bodyPr/>
          <a:lstStyle/>
          <a:p>
            <a:pPr>
              <a:defRPr/>
            </a:pPr>
            <a:fld id="{20C45721-B53A-473C-AE53-56655A4D1BEE}" type="slidenum">
              <a:rPr lang="en-US" altLang="en-US" smtClean="0"/>
              <a:pPr>
                <a:defRPr/>
              </a:pPr>
              <a:t>26</a:t>
            </a:fld>
            <a:endParaRPr lang="en-US" altLang="en-US" dirty="0"/>
          </a:p>
        </p:txBody>
      </p:sp>
    </p:spTree>
    <p:extLst>
      <p:ext uri="{BB962C8B-B14F-4D97-AF65-F5344CB8AC3E}">
        <p14:creationId xmlns:p14="http://schemas.microsoft.com/office/powerpoint/2010/main" val="4584643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03707F9F-B535-48E0-8731-6129E2181D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6993746A-1F86-45DF-951D-C32CC825B3A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electronic severe sepsis and septic shock sepsis screening alerts facilitate rapid recognition of patients with potential sepsis and to aid in the institution of timely resuscitation and treatment measures.</a:t>
            </a:r>
          </a:p>
          <a:p>
            <a:endParaRPr lang="en-US" altLang="en-US" dirty="0"/>
          </a:p>
        </p:txBody>
      </p:sp>
      <p:sp>
        <p:nvSpPr>
          <p:cNvPr id="59396" name="Slide Number Placeholder 3">
            <a:extLst>
              <a:ext uri="{FF2B5EF4-FFF2-40B4-BE49-F238E27FC236}">
                <a16:creationId xmlns:a16="http://schemas.microsoft.com/office/drawing/2014/main" id="{1C72C0A7-AE53-41DD-BF7A-FAEB4399A4E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15963" indent="-274638">
              <a:defRPr>
                <a:solidFill>
                  <a:schemeClr val="tx1"/>
                </a:solidFill>
                <a:latin typeface="Arial" panose="020B0604020202020204" pitchFamily="34" charset="0"/>
                <a:ea typeface="ＭＳ Ｐゴシック" panose="020B0600070205080204" pitchFamily="34" charset="-128"/>
              </a:defRPr>
            </a:lvl2pPr>
            <a:lvl3pPr marL="1101725" indent="-219075">
              <a:defRPr>
                <a:solidFill>
                  <a:schemeClr val="tx1"/>
                </a:solidFill>
                <a:latin typeface="Arial" panose="020B0604020202020204" pitchFamily="34" charset="0"/>
                <a:ea typeface="ＭＳ Ｐゴシック" panose="020B0600070205080204" pitchFamily="34" charset="-128"/>
              </a:defRPr>
            </a:lvl3pPr>
            <a:lvl4pPr marL="1541463" indent="-219075">
              <a:defRPr>
                <a:solidFill>
                  <a:schemeClr val="tx1"/>
                </a:solidFill>
                <a:latin typeface="Arial" panose="020B0604020202020204" pitchFamily="34" charset="0"/>
                <a:ea typeface="ＭＳ Ｐゴシック" panose="020B0600070205080204" pitchFamily="34" charset="-128"/>
              </a:defRPr>
            </a:lvl4pPr>
            <a:lvl5pPr marL="1982788" indent="-219075">
              <a:defRPr>
                <a:solidFill>
                  <a:schemeClr val="tx1"/>
                </a:solidFill>
                <a:latin typeface="Arial" panose="020B0604020202020204" pitchFamily="34" charset="0"/>
                <a:ea typeface="ＭＳ Ｐゴシック" panose="020B0600070205080204" pitchFamily="34" charset="-128"/>
              </a:defRPr>
            </a:lvl5pPr>
            <a:lvl6pPr marL="24399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8971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3543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115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85AFBB9-0CAF-48BE-9ADC-D7A38131B134}" type="slidenum">
              <a:rPr lang="en-US" altLang="en-US" smtClean="0"/>
              <a:pPr/>
              <a:t>27</a:t>
            </a:fld>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83FAA5CA-2D78-4B65-91A4-1F0D416A658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745CD31E-D1E9-40AA-8A3C-31E313750D2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Severe Sepsis Screening Alert will fire when 2 SIRS criteria and one organ dysfunction occur within 6 hours of each other and will appear whenever an LIP opens the patient’s chart.</a:t>
            </a:r>
          </a:p>
          <a:p>
            <a:r>
              <a:rPr lang="en-US" altLang="en-US" dirty="0"/>
              <a:t>These alerts MUST be addressed by the primary or cross covering team regardless of the shift the alert fires on.</a:t>
            </a:r>
          </a:p>
        </p:txBody>
      </p:sp>
      <p:sp>
        <p:nvSpPr>
          <p:cNvPr id="61444" name="Slide Number Placeholder 3">
            <a:extLst>
              <a:ext uri="{FF2B5EF4-FFF2-40B4-BE49-F238E27FC236}">
                <a16:creationId xmlns:a16="http://schemas.microsoft.com/office/drawing/2014/main" id="{AF7D99B2-BC2C-4D59-B6CB-C91D5EFC45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15963" indent="-274638">
              <a:defRPr>
                <a:solidFill>
                  <a:schemeClr val="tx1"/>
                </a:solidFill>
                <a:latin typeface="Arial" panose="020B0604020202020204" pitchFamily="34" charset="0"/>
                <a:ea typeface="ＭＳ Ｐゴシック" panose="020B0600070205080204" pitchFamily="34" charset="-128"/>
              </a:defRPr>
            </a:lvl2pPr>
            <a:lvl3pPr marL="1101725" indent="-219075">
              <a:defRPr>
                <a:solidFill>
                  <a:schemeClr val="tx1"/>
                </a:solidFill>
                <a:latin typeface="Arial" panose="020B0604020202020204" pitchFamily="34" charset="0"/>
                <a:ea typeface="ＭＳ Ｐゴシック" panose="020B0600070205080204" pitchFamily="34" charset="-128"/>
              </a:defRPr>
            </a:lvl3pPr>
            <a:lvl4pPr marL="1541463" indent="-219075">
              <a:defRPr>
                <a:solidFill>
                  <a:schemeClr val="tx1"/>
                </a:solidFill>
                <a:latin typeface="Arial" panose="020B0604020202020204" pitchFamily="34" charset="0"/>
                <a:ea typeface="ＭＳ Ｐゴシック" panose="020B0600070205080204" pitchFamily="34" charset="-128"/>
              </a:defRPr>
            </a:lvl4pPr>
            <a:lvl5pPr marL="1982788" indent="-219075">
              <a:defRPr>
                <a:solidFill>
                  <a:schemeClr val="tx1"/>
                </a:solidFill>
                <a:latin typeface="Arial" panose="020B0604020202020204" pitchFamily="34" charset="0"/>
                <a:ea typeface="ＭＳ Ｐゴシック" panose="020B0600070205080204" pitchFamily="34" charset="-128"/>
              </a:defRPr>
            </a:lvl5pPr>
            <a:lvl6pPr marL="24399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8971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3543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115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0640CFE-3C31-4E4F-B605-91404C3FD928}" type="slidenum">
              <a:rPr lang="en-US" altLang="en-US" smtClean="0"/>
              <a:pPr/>
              <a:t>28</a:t>
            </a:fld>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 early identification and management of severe sepsis is important because severe sepsis carries a mortality rate of 30-50% and septic shock a mortality of 50-60%.</a:t>
            </a:r>
          </a:p>
          <a:p>
            <a:r>
              <a:rPr lang="en-US" altLang="en-US" smtClean="0"/>
              <a:t>Severe sepsis is the leading cause of death in the non-coronary ICU and kills 1400 people worldwide every day.</a:t>
            </a:r>
          </a:p>
          <a:p>
            <a:endParaRPr lang="en-US" altLang="en-US" smtClean="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15963" indent="-274638">
              <a:defRPr>
                <a:solidFill>
                  <a:schemeClr val="tx1"/>
                </a:solidFill>
                <a:latin typeface="Arial" panose="020B0604020202020204" pitchFamily="34" charset="0"/>
                <a:ea typeface="MS PGothic" panose="020B0600070205080204" pitchFamily="34" charset="-128"/>
              </a:defRPr>
            </a:lvl2pPr>
            <a:lvl3pPr marL="1101725" indent="-219075">
              <a:defRPr>
                <a:solidFill>
                  <a:schemeClr val="tx1"/>
                </a:solidFill>
                <a:latin typeface="Arial" panose="020B0604020202020204" pitchFamily="34" charset="0"/>
                <a:ea typeface="MS PGothic" panose="020B0600070205080204" pitchFamily="34" charset="-128"/>
              </a:defRPr>
            </a:lvl3pPr>
            <a:lvl4pPr marL="1541463" indent="-219075">
              <a:defRPr>
                <a:solidFill>
                  <a:schemeClr val="tx1"/>
                </a:solidFill>
                <a:latin typeface="Arial" panose="020B0604020202020204" pitchFamily="34" charset="0"/>
                <a:ea typeface="MS PGothic" panose="020B0600070205080204" pitchFamily="34" charset="-128"/>
              </a:defRPr>
            </a:lvl4pPr>
            <a:lvl5pPr marL="1982788" indent="-219075">
              <a:defRPr>
                <a:solidFill>
                  <a:schemeClr val="tx1"/>
                </a:solidFill>
                <a:latin typeface="Arial" panose="020B0604020202020204" pitchFamily="34" charset="0"/>
                <a:ea typeface="MS PGothic" panose="020B0600070205080204" pitchFamily="34" charset="-128"/>
              </a:defRPr>
            </a:lvl5pPr>
            <a:lvl6pPr marL="2439988" indent="-219075"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897188" indent="-219075"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354388" indent="-219075"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11588" indent="-219075"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2F30AC9-566B-4636-8E36-5278A29410A6}" type="slidenum">
              <a:rPr lang="en-US" altLang="en-US" smtClean="0"/>
              <a:pPr/>
              <a:t>2</a:t>
            </a:fld>
            <a:endParaRPr lang="en-US" altLang="en-US" smtClean="0"/>
          </a:p>
        </p:txBody>
      </p:sp>
    </p:spTree>
    <p:extLst>
      <p:ext uri="{BB962C8B-B14F-4D97-AF65-F5344CB8AC3E}">
        <p14:creationId xmlns:p14="http://schemas.microsoft.com/office/powerpoint/2010/main" val="23484825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5EBAB77B-1CFE-43EA-A58A-AB876B4A4C5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29E2AE5E-0421-4331-A312-F6DA1D1A4E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primary team is responsible for answering the Severe Sepsis alert and should only answer “agree“ if they agree that there is a new episode of severe sepsis; or severe sepsis is being considered high on the differential. Providers should initiate the severe sepsis power plan and sepsis bundle elements if severe sepsis is present or under consideration. </a:t>
            </a:r>
          </a:p>
          <a:p>
            <a:endParaRPr lang="en-US" altLang="en-US" dirty="0"/>
          </a:p>
          <a:p>
            <a:r>
              <a:rPr lang="en-US" altLang="en-US" dirty="0"/>
              <a:t>Click disagree if the identified SIRS criteria and organ dysfunction is due to another etiology or are part of an ongoing episode of severe sepsis.</a:t>
            </a:r>
          </a:p>
          <a:p>
            <a:endParaRPr lang="en-US" altLang="en-US" dirty="0"/>
          </a:p>
          <a:p>
            <a:r>
              <a:rPr lang="en-US" altLang="en-US" dirty="0"/>
              <a:t>If a patient is on comfort care or is refusing treatment, choose that option on the alert screen to document.</a:t>
            </a:r>
          </a:p>
          <a:p>
            <a:endParaRPr lang="en-US" altLang="en-US" dirty="0"/>
          </a:p>
          <a:p>
            <a:r>
              <a:rPr lang="en-US" altLang="en-US" dirty="0"/>
              <a:t>Only Consultants, who are not responsible for the day-to-day management of patients should click on the ”Consulting Team” option.</a:t>
            </a:r>
          </a:p>
          <a:p>
            <a:endParaRPr lang="en-US" altLang="en-US" dirty="0"/>
          </a:p>
          <a:p>
            <a:r>
              <a:rPr lang="en-US" altLang="en-US" dirty="0"/>
              <a:t>The Primary Team or Cross Covering team responsible for entering patient orders should NEVER choose consultant as these choices are recorded and monitored.</a:t>
            </a:r>
          </a:p>
          <a:p>
            <a:endParaRPr lang="en-US" altLang="en-US" dirty="0"/>
          </a:p>
        </p:txBody>
      </p:sp>
      <p:sp>
        <p:nvSpPr>
          <p:cNvPr id="63492" name="Slide Number Placeholder 3">
            <a:extLst>
              <a:ext uri="{FF2B5EF4-FFF2-40B4-BE49-F238E27FC236}">
                <a16:creationId xmlns:a16="http://schemas.microsoft.com/office/drawing/2014/main" id="{3592BFDE-FA0D-4801-B68B-4777DEEAA9B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15963" indent="-274638">
              <a:defRPr>
                <a:solidFill>
                  <a:schemeClr val="tx1"/>
                </a:solidFill>
                <a:latin typeface="Arial" panose="020B0604020202020204" pitchFamily="34" charset="0"/>
                <a:ea typeface="ＭＳ Ｐゴシック" panose="020B0600070205080204" pitchFamily="34" charset="-128"/>
              </a:defRPr>
            </a:lvl2pPr>
            <a:lvl3pPr marL="1101725" indent="-219075">
              <a:defRPr>
                <a:solidFill>
                  <a:schemeClr val="tx1"/>
                </a:solidFill>
                <a:latin typeface="Arial" panose="020B0604020202020204" pitchFamily="34" charset="0"/>
                <a:ea typeface="ＭＳ Ｐゴシック" panose="020B0600070205080204" pitchFamily="34" charset="-128"/>
              </a:defRPr>
            </a:lvl3pPr>
            <a:lvl4pPr marL="1541463" indent="-219075">
              <a:defRPr>
                <a:solidFill>
                  <a:schemeClr val="tx1"/>
                </a:solidFill>
                <a:latin typeface="Arial" panose="020B0604020202020204" pitchFamily="34" charset="0"/>
                <a:ea typeface="ＭＳ Ｐゴシック" panose="020B0600070205080204" pitchFamily="34" charset="-128"/>
              </a:defRPr>
            </a:lvl4pPr>
            <a:lvl5pPr marL="1982788" indent="-219075">
              <a:defRPr>
                <a:solidFill>
                  <a:schemeClr val="tx1"/>
                </a:solidFill>
                <a:latin typeface="Arial" panose="020B0604020202020204" pitchFamily="34" charset="0"/>
                <a:ea typeface="ＭＳ Ｐゴシック" panose="020B0600070205080204" pitchFamily="34" charset="-128"/>
              </a:defRPr>
            </a:lvl5pPr>
            <a:lvl6pPr marL="24399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8971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3543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115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69D7F15-BD03-42D5-AE99-10D43ECE6AFF}" type="slidenum">
              <a:rPr lang="en-US" altLang="en-US" smtClean="0"/>
              <a:pPr/>
              <a:t>29</a:t>
            </a:fld>
            <a:endParaRPr lang="en-US"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B9A9FE05-1E19-4CD8-8A6A-7F737B0DA65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24147B1E-DE34-4259-BDD8-2DAFCF5FB2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provider assessing the patient should review the electronic sepsis dashboard in the health record.  The sepsis dashboard is refreshed every 10 minutes and provides up to date information regarding the ongoing resuscitation effort and on sepsis bundle element completion.</a:t>
            </a:r>
          </a:p>
          <a:p>
            <a:endParaRPr lang="en-US" altLang="en-US" dirty="0"/>
          </a:p>
          <a:p>
            <a:r>
              <a:rPr lang="en-US" altLang="en-US" dirty="0"/>
              <a:t>The dashboard also provides an estimate of “time zero” and can look back to the 6 hours prior to pull in appropriate bundle elements that count towards the measure. </a:t>
            </a:r>
          </a:p>
        </p:txBody>
      </p:sp>
      <p:sp>
        <p:nvSpPr>
          <p:cNvPr id="65540" name="Slide Number Placeholder 3">
            <a:extLst>
              <a:ext uri="{FF2B5EF4-FFF2-40B4-BE49-F238E27FC236}">
                <a16:creationId xmlns:a16="http://schemas.microsoft.com/office/drawing/2014/main" id="{C859A451-5E63-4084-8D5F-5770CFBAE7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15963" indent="-274638">
              <a:defRPr>
                <a:solidFill>
                  <a:schemeClr val="tx1"/>
                </a:solidFill>
                <a:latin typeface="Arial" panose="020B0604020202020204" pitchFamily="34" charset="0"/>
                <a:ea typeface="ＭＳ Ｐゴシック" panose="020B0600070205080204" pitchFamily="34" charset="-128"/>
              </a:defRPr>
            </a:lvl2pPr>
            <a:lvl3pPr marL="1101725" indent="-219075">
              <a:defRPr>
                <a:solidFill>
                  <a:schemeClr val="tx1"/>
                </a:solidFill>
                <a:latin typeface="Arial" panose="020B0604020202020204" pitchFamily="34" charset="0"/>
                <a:ea typeface="ＭＳ Ｐゴシック" panose="020B0600070205080204" pitchFamily="34" charset="-128"/>
              </a:defRPr>
            </a:lvl3pPr>
            <a:lvl4pPr marL="1541463" indent="-219075">
              <a:defRPr>
                <a:solidFill>
                  <a:schemeClr val="tx1"/>
                </a:solidFill>
                <a:latin typeface="Arial" panose="020B0604020202020204" pitchFamily="34" charset="0"/>
                <a:ea typeface="ＭＳ Ｐゴシック" panose="020B0600070205080204" pitchFamily="34" charset="-128"/>
              </a:defRPr>
            </a:lvl4pPr>
            <a:lvl5pPr marL="1982788" indent="-219075">
              <a:defRPr>
                <a:solidFill>
                  <a:schemeClr val="tx1"/>
                </a:solidFill>
                <a:latin typeface="Arial" panose="020B0604020202020204" pitchFamily="34" charset="0"/>
                <a:ea typeface="ＭＳ Ｐゴシック" panose="020B0600070205080204" pitchFamily="34" charset="-128"/>
              </a:defRPr>
            </a:lvl5pPr>
            <a:lvl6pPr marL="24399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8971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3543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115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52F93F5-9717-4631-BC46-52D3FEA2ACD1}" type="slidenum">
              <a:rPr lang="en-US" altLang="en-US" smtClean="0"/>
              <a:pPr/>
              <a:t>30</a:t>
            </a:fld>
            <a:endParaRPr lang="en-US"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39520D5A-DAAA-49AE-8526-8241042F8BD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1116E3FE-721F-48A8-AE29-BC8C6FFE1B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Once the provider has agreed to severe sepsis, the Septic Shock Alert will look for lactate ≥4 within 6 hours.  If criteria is found the alert will fire, notifying the provider of potential septic shock.</a:t>
            </a:r>
          </a:p>
          <a:p>
            <a:endParaRPr lang="en-US" altLang="en-US" dirty="0"/>
          </a:p>
        </p:txBody>
      </p:sp>
      <p:sp>
        <p:nvSpPr>
          <p:cNvPr id="67588" name="Slide Number Placeholder 3">
            <a:extLst>
              <a:ext uri="{FF2B5EF4-FFF2-40B4-BE49-F238E27FC236}">
                <a16:creationId xmlns:a16="http://schemas.microsoft.com/office/drawing/2014/main" id="{87CBDFCD-C9C8-4048-BD5D-22DF116086F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15963" indent="-274638">
              <a:defRPr>
                <a:solidFill>
                  <a:schemeClr val="tx1"/>
                </a:solidFill>
                <a:latin typeface="Arial" panose="020B0604020202020204" pitchFamily="34" charset="0"/>
                <a:ea typeface="ＭＳ Ｐゴシック" panose="020B0600070205080204" pitchFamily="34" charset="-128"/>
              </a:defRPr>
            </a:lvl2pPr>
            <a:lvl3pPr marL="1101725" indent="-219075">
              <a:defRPr>
                <a:solidFill>
                  <a:schemeClr val="tx1"/>
                </a:solidFill>
                <a:latin typeface="Arial" panose="020B0604020202020204" pitchFamily="34" charset="0"/>
                <a:ea typeface="ＭＳ Ｐゴシック" panose="020B0600070205080204" pitchFamily="34" charset="-128"/>
              </a:defRPr>
            </a:lvl3pPr>
            <a:lvl4pPr marL="1541463" indent="-219075">
              <a:defRPr>
                <a:solidFill>
                  <a:schemeClr val="tx1"/>
                </a:solidFill>
                <a:latin typeface="Arial" panose="020B0604020202020204" pitchFamily="34" charset="0"/>
                <a:ea typeface="ＭＳ Ｐゴシック" panose="020B0600070205080204" pitchFamily="34" charset="-128"/>
              </a:defRPr>
            </a:lvl4pPr>
            <a:lvl5pPr marL="1982788" indent="-219075">
              <a:defRPr>
                <a:solidFill>
                  <a:schemeClr val="tx1"/>
                </a:solidFill>
                <a:latin typeface="Arial" panose="020B0604020202020204" pitchFamily="34" charset="0"/>
                <a:ea typeface="ＭＳ Ｐゴシック" panose="020B0600070205080204" pitchFamily="34" charset="-128"/>
              </a:defRPr>
            </a:lvl5pPr>
            <a:lvl6pPr marL="24399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8971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3543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115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2B40124-FB25-49B6-A840-0473E2815DB3}" type="slidenum">
              <a:rPr lang="en-US" altLang="en-US" smtClean="0"/>
              <a:pPr/>
              <a:t>32</a:t>
            </a:fld>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F5D5CE32-1664-477E-B1CE-B98F6D42F4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C9A0EF30-011C-424F-9369-DC64BEFEB6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When criteria is met, the septic shock alert will fire.  If the provider agrees with the alert, he/she will be prompted to complete a focused exam.</a:t>
            </a:r>
          </a:p>
        </p:txBody>
      </p:sp>
      <p:sp>
        <p:nvSpPr>
          <p:cNvPr id="69636" name="Slide Number Placeholder 3">
            <a:extLst>
              <a:ext uri="{FF2B5EF4-FFF2-40B4-BE49-F238E27FC236}">
                <a16:creationId xmlns:a16="http://schemas.microsoft.com/office/drawing/2014/main" id="{44807A93-142F-4FF9-9180-A30081A5ED6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15963" indent="-274638">
              <a:defRPr>
                <a:solidFill>
                  <a:schemeClr val="tx1"/>
                </a:solidFill>
                <a:latin typeface="Arial" panose="020B0604020202020204" pitchFamily="34" charset="0"/>
                <a:ea typeface="ＭＳ Ｐゴシック" panose="020B0600070205080204" pitchFamily="34" charset="-128"/>
              </a:defRPr>
            </a:lvl2pPr>
            <a:lvl3pPr marL="1101725" indent="-219075">
              <a:defRPr>
                <a:solidFill>
                  <a:schemeClr val="tx1"/>
                </a:solidFill>
                <a:latin typeface="Arial" panose="020B0604020202020204" pitchFamily="34" charset="0"/>
                <a:ea typeface="ＭＳ Ｐゴシック" panose="020B0600070205080204" pitchFamily="34" charset="-128"/>
              </a:defRPr>
            </a:lvl3pPr>
            <a:lvl4pPr marL="1541463" indent="-219075">
              <a:defRPr>
                <a:solidFill>
                  <a:schemeClr val="tx1"/>
                </a:solidFill>
                <a:latin typeface="Arial" panose="020B0604020202020204" pitchFamily="34" charset="0"/>
                <a:ea typeface="ＭＳ Ｐゴシック" panose="020B0600070205080204" pitchFamily="34" charset="-128"/>
              </a:defRPr>
            </a:lvl4pPr>
            <a:lvl5pPr marL="1982788" indent="-219075">
              <a:defRPr>
                <a:solidFill>
                  <a:schemeClr val="tx1"/>
                </a:solidFill>
                <a:latin typeface="Arial" panose="020B0604020202020204" pitchFamily="34" charset="0"/>
                <a:ea typeface="ＭＳ Ｐゴシック" panose="020B0600070205080204" pitchFamily="34" charset="-128"/>
              </a:defRPr>
            </a:lvl5pPr>
            <a:lvl6pPr marL="24399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8971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3543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115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040F406-F274-480A-9C15-20B47D996186}" type="slidenum">
              <a:rPr lang="en-US" altLang="en-US" smtClean="0"/>
              <a:pPr/>
              <a:t>33</a:t>
            </a:fld>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38644658-82EB-4CA4-A8C2-255FE7FFC8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EEEB82F6-F71D-42F6-8220-F9CB621E94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next four slides are for  LIP’s who care for patients &lt; 18 years of age. If you do not care for  patients  under the age of 18 skip to  the </a:t>
            </a:r>
            <a:r>
              <a:rPr lang="en-US" altLang="en-US" dirty="0" smtClean="0"/>
              <a:t>summary.</a:t>
            </a:r>
            <a:endParaRPr lang="en-US" altLang="en-US" dirty="0"/>
          </a:p>
        </p:txBody>
      </p:sp>
      <p:sp>
        <p:nvSpPr>
          <p:cNvPr id="71684" name="Slide Number Placeholder 3">
            <a:extLst>
              <a:ext uri="{FF2B5EF4-FFF2-40B4-BE49-F238E27FC236}">
                <a16:creationId xmlns:a16="http://schemas.microsoft.com/office/drawing/2014/main" id="{A1249D75-14D4-4786-8DA2-A1DA70957D0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07530D3-D55E-4266-8504-CB5089A63F50}" type="slidenum">
              <a:rPr lang="en-US" altLang="en-US" smtClean="0"/>
              <a:pPr/>
              <a:t>34</a:t>
            </a:fld>
            <a:endParaRPr lang="en-US"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9BD34B7E-A0E0-4375-9744-4C5B7E7247D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6141DB08-B584-4212-9255-44F617DC1E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Pediatric severe sepsis criteria are similar to those in adults, but one of the elements of SIRS MUST be an abnormal temperature or an abnormal WBC. Children with sepsis must have respiratory dysfunction OR two or more other organ dysfunctions. This is a different definition from that for adults. Pediatric septic shock requires sepsis and cardiovascular dysfunction.  Organ dysfunction criteria for children include abnormalities of the cardiovascular, respiratory, neurologic, renal or hepatic systems.</a:t>
            </a:r>
          </a:p>
        </p:txBody>
      </p:sp>
      <p:sp>
        <p:nvSpPr>
          <p:cNvPr id="73732" name="Slide Number Placeholder 3">
            <a:extLst>
              <a:ext uri="{FF2B5EF4-FFF2-40B4-BE49-F238E27FC236}">
                <a16:creationId xmlns:a16="http://schemas.microsoft.com/office/drawing/2014/main" id="{C8CD94BE-F14D-4F64-BE99-2F10A09E9A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15963" indent="-274638">
              <a:defRPr>
                <a:solidFill>
                  <a:schemeClr val="tx1"/>
                </a:solidFill>
                <a:latin typeface="Arial" panose="020B0604020202020204" pitchFamily="34" charset="0"/>
                <a:ea typeface="ＭＳ Ｐゴシック" panose="020B0600070205080204" pitchFamily="34" charset="-128"/>
              </a:defRPr>
            </a:lvl2pPr>
            <a:lvl3pPr marL="1101725" indent="-219075">
              <a:defRPr>
                <a:solidFill>
                  <a:schemeClr val="tx1"/>
                </a:solidFill>
                <a:latin typeface="Arial" panose="020B0604020202020204" pitchFamily="34" charset="0"/>
                <a:ea typeface="ＭＳ Ｐゴシック" panose="020B0600070205080204" pitchFamily="34" charset="-128"/>
              </a:defRPr>
            </a:lvl3pPr>
            <a:lvl4pPr marL="1541463" indent="-219075">
              <a:defRPr>
                <a:solidFill>
                  <a:schemeClr val="tx1"/>
                </a:solidFill>
                <a:latin typeface="Arial" panose="020B0604020202020204" pitchFamily="34" charset="0"/>
                <a:ea typeface="ＭＳ Ｐゴシック" panose="020B0600070205080204" pitchFamily="34" charset="-128"/>
              </a:defRPr>
            </a:lvl4pPr>
            <a:lvl5pPr marL="1982788" indent="-219075">
              <a:defRPr>
                <a:solidFill>
                  <a:schemeClr val="tx1"/>
                </a:solidFill>
                <a:latin typeface="Arial" panose="020B0604020202020204" pitchFamily="34" charset="0"/>
                <a:ea typeface="ＭＳ Ｐゴシック" panose="020B0600070205080204" pitchFamily="34" charset="-128"/>
              </a:defRPr>
            </a:lvl5pPr>
            <a:lvl6pPr marL="24399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8971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3543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115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81F40A5-0275-47BD-AE8A-870DFE5859E6}" type="slidenum">
              <a:rPr lang="en-US" altLang="en-US" smtClean="0"/>
              <a:pPr/>
              <a:t>35</a:t>
            </a:fld>
            <a:endParaRPr lang="en-US"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648B4A55-EB4F-4DE5-A586-BF8C11D3EBB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A8B611EA-CD96-4D3C-B710-B86223E512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As soon as severe sepsis is identified:</a:t>
            </a:r>
          </a:p>
          <a:p>
            <a:r>
              <a:rPr lang="en-US" altLang="en-US" dirty="0"/>
              <a:t>Order a lactate.</a:t>
            </a:r>
          </a:p>
          <a:p>
            <a:r>
              <a:rPr lang="en-US" altLang="en-US" dirty="0"/>
              <a:t>Order blood cultures and collect prior to antibiotic administration.</a:t>
            </a:r>
          </a:p>
          <a:p>
            <a:r>
              <a:rPr lang="en-US" altLang="en-US" dirty="0"/>
              <a:t>Order an appropriate broad spectrum antibiotic.</a:t>
            </a:r>
          </a:p>
          <a:p>
            <a:r>
              <a:rPr lang="en-US" altLang="en-US" dirty="0"/>
              <a:t>Initiate fluid resuscitation (20ml/kg)</a:t>
            </a:r>
          </a:p>
          <a:p>
            <a:endParaRPr lang="en-US" altLang="en-US" dirty="0"/>
          </a:p>
        </p:txBody>
      </p:sp>
      <p:sp>
        <p:nvSpPr>
          <p:cNvPr id="75780" name="Slide Number Placeholder 3">
            <a:extLst>
              <a:ext uri="{FF2B5EF4-FFF2-40B4-BE49-F238E27FC236}">
                <a16:creationId xmlns:a16="http://schemas.microsoft.com/office/drawing/2014/main" id="{70420622-03D5-4848-96A3-96CF8A469F7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A855486-7B82-4385-8D8A-ECBA31048F08}" type="slidenum">
              <a:rPr lang="en-US" altLang="en-US" smtClean="0"/>
              <a:pPr/>
              <a:t>36</a:t>
            </a:fld>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F6BC7681-4DCE-45C6-A658-4F966970C6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761172E4-BA2A-4672-AD45-764A7CF94F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Once severe sepsis or septic shock is recognized in a pediatric patient, a multiphase power plan is available in Cerner to facilitate rapid  compliance with all of the bundle elements across the different treatment locations, including the ED, the pediatric floor and the PICU.  </a:t>
            </a:r>
            <a:r>
              <a:rPr lang="en-US" altLang="en-US" b="1" dirty="0"/>
              <a:t>All pediatric bundle elements must be completed within one hour of presentation time.</a:t>
            </a:r>
            <a:endParaRPr lang="en-US" altLang="en-US" dirty="0"/>
          </a:p>
        </p:txBody>
      </p:sp>
      <p:sp>
        <p:nvSpPr>
          <p:cNvPr id="77828" name="Slide Number Placeholder 3">
            <a:extLst>
              <a:ext uri="{FF2B5EF4-FFF2-40B4-BE49-F238E27FC236}">
                <a16:creationId xmlns:a16="http://schemas.microsoft.com/office/drawing/2014/main" id="{C05C20D1-3FA1-43EC-BE5E-AD0DFFFB70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15963" indent="-274638">
              <a:defRPr>
                <a:solidFill>
                  <a:schemeClr val="tx1"/>
                </a:solidFill>
                <a:latin typeface="Arial" panose="020B0604020202020204" pitchFamily="34" charset="0"/>
                <a:ea typeface="ＭＳ Ｐゴシック" panose="020B0600070205080204" pitchFamily="34" charset="-128"/>
              </a:defRPr>
            </a:lvl2pPr>
            <a:lvl3pPr marL="1101725" indent="-219075">
              <a:defRPr>
                <a:solidFill>
                  <a:schemeClr val="tx1"/>
                </a:solidFill>
                <a:latin typeface="Arial" panose="020B0604020202020204" pitchFamily="34" charset="0"/>
                <a:ea typeface="ＭＳ Ｐゴシック" panose="020B0600070205080204" pitchFamily="34" charset="-128"/>
              </a:defRPr>
            </a:lvl3pPr>
            <a:lvl4pPr marL="1541463" indent="-219075">
              <a:defRPr>
                <a:solidFill>
                  <a:schemeClr val="tx1"/>
                </a:solidFill>
                <a:latin typeface="Arial" panose="020B0604020202020204" pitchFamily="34" charset="0"/>
                <a:ea typeface="ＭＳ Ｐゴシック" panose="020B0600070205080204" pitchFamily="34" charset="-128"/>
              </a:defRPr>
            </a:lvl4pPr>
            <a:lvl5pPr marL="1982788" indent="-219075">
              <a:defRPr>
                <a:solidFill>
                  <a:schemeClr val="tx1"/>
                </a:solidFill>
                <a:latin typeface="Arial" panose="020B0604020202020204" pitchFamily="34" charset="0"/>
                <a:ea typeface="ＭＳ Ｐゴシック" panose="020B0600070205080204" pitchFamily="34" charset="-128"/>
              </a:defRPr>
            </a:lvl5pPr>
            <a:lvl6pPr marL="24399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8971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3543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115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35C49D3-5B01-46BC-BB89-79E792875A7E}" type="slidenum">
              <a:rPr lang="en-US" altLang="en-US" smtClean="0"/>
              <a:pPr/>
              <a:t>38</a:t>
            </a:fld>
            <a:endParaRPr lang="en-US"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FE032D68-9DD7-4983-AEBE-840BD4AC953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4CDCF38A-DAC4-4BFF-AC9E-9F8DFC1667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When a patient meets severe sepsis criteria</a:t>
            </a:r>
          </a:p>
          <a:p>
            <a:r>
              <a:rPr lang="en-US" altLang="en-US" dirty="0"/>
              <a:t>A Page identifies the patient and location of the sepsis alert to the PICU attending.</a:t>
            </a:r>
          </a:p>
          <a:p>
            <a:r>
              <a:rPr lang="en-US" altLang="en-US" dirty="0"/>
              <a:t>The PICU attending speaks with the provider responsible for the patient and asks them to assess the patient.</a:t>
            </a:r>
          </a:p>
          <a:p>
            <a:pPr rtl="0"/>
            <a:r>
              <a:rPr lang="en-US" sz="1200" b="0" i="0" u="none" strike="noStrike" kern="1200" baseline="0" dirty="0" smtClean="0">
                <a:solidFill>
                  <a:schemeClr val="tx1"/>
                </a:solidFill>
                <a:latin typeface="+mn-lt"/>
                <a:ea typeface="+mn-ea"/>
                <a:cs typeface="+mn-cs"/>
              </a:rPr>
              <a:t>Findings are to be reviewed by the primary medical team, and outstanding bundle elements implemented if appropriate. If needed, a pediatric RRT should be called if a PICU attending assessment is needed. The responsible provider answers the severe sepsis screening alert AND documents findings in SBAR format using the Pediatric Severe Sepsis note template. This document is to be forwarded to the primary attending the case was discussed with.  </a:t>
            </a:r>
          </a:p>
          <a:p>
            <a:endParaRPr lang="en-US" altLang="en-US" dirty="0"/>
          </a:p>
        </p:txBody>
      </p:sp>
      <p:sp>
        <p:nvSpPr>
          <p:cNvPr id="79876" name="Slide Number Placeholder 3">
            <a:extLst>
              <a:ext uri="{FF2B5EF4-FFF2-40B4-BE49-F238E27FC236}">
                <a16:creationId xmlns:a16="http://schemas.microsoft.com/office/drawing/2014/main" id="{1ADA80A2-FB38-4155-AD81-1DBB03C068E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95F489F-7A2C-4F13-B765-E9CEEB8255D4}" type="slidenum">
              <a:rPr lang="en-US" altLang="en-US" smtClean="0"/>
              <a:pPr/>
              <a:t>39</a:t>
            </a:fld>
            <a:endParaRPr lang="en-US"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052951B7-F34B-4D76-B27D-D7B0BF6B87B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C199CC9F-2B25-49A5-BD8D-220151BFEC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To summarize, early recognition and management of severe sepsis and septic shock is essential to improve outcomes.  Lactate is an early predictor of organ dysfunction.  Early fluid resuscitation and administration of antibiotics are critical. Sepsis Powerplans and Caresets are available to facilitate early appropriate management.</a:t>
            </a:r>
          </a:p>
          <a:p>
            <a:pPr eaLnBrk="1" hangingPunct="1">
              <a:spcBef>
                <a:spcPct val="0"/>
              </a:spcBef>
            </a:pPr>
            <a:r>
              <a:rPr lang="en-US" altLang="en-US" dirty="0"/>
              <a:t>The use of the sepsis protocol has improved our patient outcomes. </a:t>
            </a:r>
          </a:p>
        </p:txBody>
      </p:sp>
      <p:sp>
        <p:nvSpPr>
          <p:cNvPr id="81924" name="Slide Number Placeholder 3">
            <a:extLst>
              <a:ext uri="{FF2B5EF4-FFF2-40B4-BE49-F238E27FC236}">
                <a16:creationId xmlns:a16="http://schemas.microsoft.com/office/drawing/2014/main" id="{DA2A7BCF-5C03-4F7A-83CE-34C391D0C4A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15963" indent="-274638">
              <a:defRPr>
                <a:solidFill>
                  <a:schemeClr val="tx1"/>
                </a:solidFill>
                <a:latin typeface="Arial" panose="020B0604020202020204" pitchFamily="34" charset="0"/>
                <a:ea typeface="ＭＳ Ｐゴシック" panose="020B0600070205080204" pitchFamily="34" charset="-128"/>
              </a:defRPr>
            </a:lvl2pPr>
            <a:lvl3pPr marL="1101725" indent="-219075">
              <a:defRPr>
                <a:solidFill>
                  <a:schemeClr val="tx1"/>
                </a:solidFill>
                <a:latin typeface="Arial" panose="020B0604020202020204" pitchFamily="34" charset="0"/>
                <a:ea typeface="ＭＳ Ｐゴシック" panose="020B0600070205080204" pitchFamily="34" charset="-128"/>
              </a:defRPr>
            </a:lvl3pPr>
            <a:lvl4pPr marL="1541463" indent="-219075">
              <a:defRPr>
                <a:solidFill>
                  <a:schemeClr val="tx1"/>
                </a:solidFill>
                <a:latin typeface="Arial" panose="020B0604020202020204" pitchFamily="34" charset="0"/>
                <a:ea typeface="ＭＳ Ｐゴシック" panose="020B0600070205080204" pitchFamily="34" charset="-128"/>
              </a:defRPr>
            </a:lvl4pPr>
            <a:lvl5pPr marL="1982788" indent="-219075">
              <a:defRPr>
                <a:solidFill>
                  <a:schemeClr val="tx1"/>
                </a:solidFill>
                <a:latin typeface="Arial" panose="020B0604020202020204" pitchFamily="34" charset="0"/>
                <a:ea typeface="ＭＳ Ｐゴシック" panose="020B0600070205080204" pitchFamily="34" charset="-128"/>
              </a:defRPr>
            </a:lvl5pPr>
            <a:lvl6pPr marL="24399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8971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3543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115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054B8C1-F518-4EC6-B7D5-EDC75E828798}" type="slidenum">
              <a:rPr lang="en-US" altLang="en-US" smtClean="0"/>
              <a:pPr/>
              <a:t>40</a:t>
            </a:fld>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General overview of these stats The New York State Department of Health requires that hospitals have in place evidence-based protocols for the early recognition and treatment of patients with severe sepsis and septic shock that are based on generally accepted standards of care.  The protocols and reporting of hospital data have been required since May, 2013. The New York State DOH requires that we have protocols and report data on inpatient adults (over the age of 18) and children (18 years of age or less) who are diagnosed with severe sepsis or septic shock</a:t>
            </a: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15963" indent="-274638">
              <a:defRPr>
                <a:solidFill>
                  <a:schemeClr val="tx1"/>
                </a:solidFill>
                <a:latin typeface="Arial" panose="020B0604020202020204" pitchFamily="34" charset="0"/>
                <a:ea typeface="MS PGothic" panose="020B0600070205080204" pitchFamily="34" charset="-128"/>
              </a:defRPr>
            </a:lvl2pPr>
            <a:lvl3pPr marL="1101725" indent="-219075">
              <a:defRPr>
                <a:solidFill>
                  <a:schemeClr val="tx1"/>
                </a:solidFill>
                <a:latin typeface="Arial" panose="020B0604020202020204" pitchFamily="34" charset="0"/>
                <a:ea typeface="MS PGothic" panose="020B0600070205080204" pitchFamily="34" charset="-128"/>
              </a:defRPr>
            </a:lvl3pPr>
            <a:lvl4pPr marL="1541463" indent="-219075">
              <a:defRPr>
                <a:solidFill>
                  <a:schemeClr val="tx1"/>
                </a:solidFill>
                <a:latin typeface="Arial" panose="020B0604020202020204" pitchFamily="34" charset="0"/>
                <a:ea typeface="MS PGothic" panose="020B0600070205080204" pitchFamily="34" charset="-128"/>
              </a:defRPr>
            </a:lvl4pPr>
            <a:lvl5pPr marL="1982788" indent="-219075">
              <a:defRPr>
                <a:solidFill>
                  <a:schemeClr val="tx1"/>
                </a:solidFill>
                <a:latin typeface="Arial" panose="020B0604020202020204" pitchFamily="34" charset="0"/>
                <a:ea typeface="MS PGothic" panose="020B0600070205080204" pitchFamily="34" charset="-128"/>
              </a:defRPr>
            </a:lvl5pPr>
            <a:lvl6pPr marL="2439988" indent="-219075"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897188" indent="-219075"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354388" indent="-219075"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11588" indent="-219075"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B7EEB6A-80AF-4DBC-82EF-54A136B1033E}" type="slidenum">
              <a:rPr lang="en-US" altLang="en-US" smtClean="0"/>
              <a:pPr/>
              <a:t>3</a:t>
            </a:fld>
            <a:endParaRPr lang="en-US" altLang="en-US" smtClean="0"/>
          </a:p>
        </p:txBody>
      </p:sp>
    </p:spTree>
    <p:extLst>
      <p:ext uri="{BB962C8B-B14F-4D97-AF65-F5344CB8AC3E}">
        <p14:creationId xmlns:p14="http://schemas.microsoft.com/office/powerpoint/2010/main" val="12799819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E5052B1A-67A5-4931-A20C-767394E64F0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3FD9C79B-9A9D-480F-953D-D634FD279D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86020" name="Slide Number Placeholder 3">
            <a:extLst>
              <a:ext uri="{FF2B5EF4-FFF2-40B4-BE49-F238E27FC236}">
                <a16:creationId xmlns:a16="http://schemas.microsoft.com/office/drawing/2014/main" id="{A3751513-7D59-47DB-BEAE-654A040D07D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15963" indent="-274638">
              <a:defRPr>
                <a:solidFill>
                  <a:schemeClr val="tx1"/>
                </a:solidFill>
                <a:latin typeface="Arial" panose="020B0604020202020204" pitchFamily="34" charset="0"/>
                <a:ea typeface="ＭＳ Ｐゴシック" panose="020B0600070205080204" pitchFamily="34" charset="-128"/>
              </a:defRPr>
            </a:lvl2pPr>
            <a:lvl3pPr marL="1101725" indent="-219075">
              <a:defRPr>
                <a:solidFill>
                  <a:schemeClr val="tx1"/>
                </a:solidFill>
                <a:latin typeface="Arial" panose="020B0604020202020204" pitchFamily="34" charset="0"/>
                <a:ea typeface="ＭＳ Ｐゴシック" panose="020B0600070205080204" pitchFamily="34" charset="-128"/>
              </a:defRPr>
            </a:lvl3pPr>
            <a:lvl4pPr marL="1541463" indent="-219075">
              <a:defRPr>
                <a:solidFill>
                  <a:schemeClr val="tx1"/>
                </a:solidFill>
                <a:latin typeface="Arial" panose="020B0604020202020204" pitchFamily="34" charset="0"/>
                <a:ea typeface="ＭＳ Ｐゴシック" panose="020B0600070205080204" pitchFamily="34" charset="-128"/>
              </a:defRPr>
            </a:lvl4pPr>
            <a:lvl5pPr marL="1982788" indent="-219075">
              <a:defRPr>
                <a:solidFill>
                  <a:schemeClr val="tx1"/>
                </a:solidFill>
                <a:latin typeface="Arial" panose="020B0604020202020204" pitchFamily="34" charset="0"/>
                <a:ea typeface="ＭＳ Ｐゴシック" panose="020B0600070205080204" pitchFamily="34" charset="-128"/>
              </a:defRPr>
            </a:lvl5pPr>
            <a:lvl6pPr marL="24399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8971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3543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115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4EEB501-EF11-4F5E-8E65-42F475C8F6B1}" type="slidenum">
              <a:rPr lang="en-US" altLang="en-US" smtClean="0"/>
              <a:pPr/>
              <a:t>41</a:t>
            </a:fld>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82CCA060-9708-4B0F-8A93-BE4DD55E7B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B5399CCE-5F75-458C-B89C-922DFD5B4B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Why is it important that we have a protocol and measure our compliance and outcomes? First and foremost, adherence to protocols or guidelines has been shown to improve patient mortality. In addition, Stony Brook MUST participate in all mandatory Inpatient Quality Reporting Measures, of which SEP-1 is one. Both CMS and the NYSDOH will be publicly reporting our hospital data.</a:t>
            </a:r>
          </a:p>
          <a:p>
            <a:endParaRPr lang="en-US" altLang="en-US" dirty="0"/>
          </a:p>
        </p:txBody>
      </p:sp>
      <p:sp>
        <p:nvSpPr>
          <p:cNvPr id="38916" name="Slide Number Placeholder 3">
            <a:extLst>
              <a:ext uri="{FF2B5EF4-FFF2-40B4-BE49-F238E27FC236}">
                <a16:creationId xmlns:a16="http://schemas.microsoft.com/office/drawing/2014/main" id="{042C5867-E688-43C4-9568-D8A76BAEBA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15963" indent="-274638">
              <a:defRPr>
                <a:solidFill>
                  <a:schemeClr val="tx1"/>
                </a:solidFill>
                <a:latin typeface="Arial" panose="020B0604020202020204" pitchFamily="34" charset="0"/>
                <a:ea typeface="ＭＳ Ｐゴシック" panose="020B0600070205080204" pitchFamily="34" charset="-128"/>
              </a:defRPr>
            </a:lvl2pPr>
            <a:lvl3pPr marL="1101725" indent="-219075">
              <a:defRPr>
                <a:solidFill>
                  <a:schemeClr val="tx1"/>
                </a:solidFill>
                <a:latin typeface="Arial" panose="020B0604020202020204" pitchFamily="34" charset="0"/>
                <a:ea typeface="ＭＳ Ｐゴシック" panose="020B0600070205080204" pitchFamily="34" charset="-128"/>
              </a:defRPr>
            </a:lvl3pPr>
            <a:lvl4pPr marL="1541463" indent="-219075">
              <a:defRPr>
                <a:solidFill>
                  <a:schemeClr val="tx1"/>
                </a:solidFill>
                <a:latin typeface="Arial" panose="020B0604020202020204" pitchFamily="34" charset="0"/>
                <a:ea typeface="ＭＳ Ｐゴシック" panose="020B0600070205080204" pitchFamily="34" charset="-128"/>
              </a:defRPr>
            </a:lvl4pPr>
            <a:lvl5pPr marL="1982788" indent="-219075">
              <a:defRPr>
                <a:solidFill>
                  <a:schemeClr val="tx1"/>
                </a:solidFill>
                <a:latin typeface="Arial" panose="020B0604020202020204" pitchFamily="34" charset="0"/>
                <a:ea typeface="ＭＳ Ｐゴシック" panose="020B0600070205080204" pitchFamily="34" charset="-128"/>
              </a:defRPr>
            </a:lvl5pPr>
            <a:lvl6pPr marL="24399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8971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3543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115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185E7C9-E0C2-441F-A61B-DD6AA7F9CBE6}" type="slidenum">
              <a:rPr lang="en-US" altLang="en-US" smtClean="0"/>
              <a:pPr/>
              <a:t>4</a:t>
            </a:fld>
            <a:endParaRPr lang="en-US" altLang="en-US"/>
          </a:p>
        </p:txBody>
      </p:sp>
    </p:spTree>
    <p:extLst>
      <p:ext uri="{BB962C8B-B14F-4D97-AF65-F5344CB8AC3E}">
        <p14:creationId xmlns:p14="http://schemas.microsoft.com/office/powerpoint/2010/main" val="2319831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E8EEB693-D8B4-41A7-BAA5-C5A56403DC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BD6DE942-8C9B-4DD1-AB05-7F0FF6235E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How do we define sepsis?</a:t>
            </a:r>
          </a:p>
          <a:p>
            <a:r>
              <a:rPr lang="en-US" altLang="en-US" dirty="0"/>
              <a:t>The Systemic Inflammatory Response Syndrome, or SIRS, is a clinical syndrome resulting from a dysregulated inflammatory response, which may be due to an infectious or noninfectious etiology such as trauma, burns or pancreatitis, for example.</a:t>
            </a:r>
          </a:p>
          <a:p>
            <a:r>
              <a:rPr lang="en-US" altLang="en-US" dirty="0"/>
              <a:t>Sepsis is SIRS that is secondary to an infection and is a clinical diagnosis.  Positive cultures are helpful, but not required.</a:t>
            </a:r>
          </a:p>
          <a:p>
            <a:r>
              <a:rPr lang="en-US" altLang="en-US" dirty="0"/>
              <a:t>Severe sepsis is sepsis plus at least one sign of organ dysfunction that is new and not explained by another known etiology.</a:t>
            </a:r>
          </a:p>
          <a:p>
            <a:r>
              <a:rPr lang="en-US" altLang="en-US" dirty="0"/>
              <a:t>Septic shock is severe sepsis plus persistent hypotension (BP &lt; 90/60) after fluid resuscitation, and/or a serum lactate level ≥4.0 </a:t>
            </a:r>
            <a:r>
              <a:rPr lang="en-US" sz="1200" kern="1200" dirty="0">
                <a:solidFill>
                  <a:schemeClr val="tx1"/>
                </a:solidFill>
                <a:latin typeface="+mn-lt"/>
                <a:ea typeface="+mn-ea"/>
                <a:cs typeface="+mn-cs"/>
              </a:rPr>
              <a:t>mmol/L </a:t>
            </a:r>
            <a:r>
              <a:rPr lang="en-US" altLang="en-US" dirty="0"/>
              <a:t>.</a:t>
            </a:r>
          </a:p>
          <a:p>
            <a:endParaRPr lang="en-US" altLang="en-US" dirty="0"/>
          </a:p>
        </p:txBody>
      </p:sp>
      <p:sp>
        <p:nvSpPr>
          <p:cNvPr id="40964" name="Slide Number Placeholder 3">
            <a:extLst>
              <a:ext uri="{FF2B5EF4-FFF2-40B4-BE49-F238E27FC236}">
                <a16:creationId xmlns:a16="http://schemas.microsoft.com/office/drawing/2014/main" id="{DFF99CDB-0CFC-4FD8-8C7F-78F81AE8BBA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15963" indent="-274638">
              <a:defRPr>
                <a:solidFill>
                  <a:schemeClr val="tx1"/>
                </a:solidFill>
                <a:latin typeface="Arial" panose="020B0604020202020204" pitchFamily="34" charset="0"/>
                <a:ea typeface="ＭＳ Ｐゴシック" panose="020B0600070205080204" pitchFamily="34" charset="-128"/>
              </a:defRPr>
            </a:lvl2pPr>
            <a:lvl3pPr marL="1101725" indent="-219075">
              <a:defRPr>
                <a:solidFill>
                  <a:schemeClr val="tx1"/>
                </a:solidFill>
                <a:latin typeface="Arial" panose="020B0604020202020204" pitchFamily="34" charset="0"/>
                <a:ea typeface="ＭＳ Ｐゴシック" panose="020B0600070205080204" pitchFamily="34" charset="-128"/>
              </a:defRPr>
            </a:lvl3pPr>
            <a:lvl4pPr marL="1541463" indent="-219075">
              <a:defRPr>
                <a:solidFill>
                  <a:schemeClr val="tx1"/>
                </a:solidFill>
                <a:latin typeface="Arial" panose="020B0604020202020204" pitchFamily="34" charset="0"/>
                <a:ea typeface="ＭＳ Ｐゴシック" panose="020B0600070205080204" pitchFamily="34" charset="-128"/>
              </a:defRPr>
            </a:lvl4pPr>
            <a:lvl5pPr marL="1982788" indent="-219075">
              <a:defRPr>
                <a:solidFill>
                  <a:schemeClr val="tx1"/>
                </a:solidFill>
                <a:latin typeface="Arial" panose="020B0604020202020204" pitchFamily="34" charset="0"/>
                <a:ea typeface="ＭＳ Ｐゴシック" panose="020B0600070205080204" pitchFamily="34" charset="-128"/>
              </a:defRPr>
            </a:lvl5pPr>
            <a:lvl6pPr marL="24399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8971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3543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11588" indent="-219075"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01811DC-F31C-4F75-85AB-13056CF17A26}" type="slidenum">
              <a:rPr lang="en-US" altLang="en-US" smtClean="0"/>
              <a:pPr/>
              <a:t>5</a:t>
            </a:fld>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0C45721-B53A-473C-AE53-56655A4D1BEE}" type="slidenum">
              <a:rPr lang="en-US" altLang="en-US" smtClean="0"/>
              <a:pPr>
                <a:defRPr/>
              </a:pPr>
              <a:t>9</a:t>
            </a:fld>
            <a:endParaRPr lang="en-US" altLang="en-US" dirty="0"/>
          </a:p>
        </p:txBody>
      </p:sp>
    </p:spTree>
    <p:extLst>
      <p:ext uri="{BB962C8B-B14F-4D97-AF65-F5344CB8AC3E}">
        <p14:creationId xmlns:p14="http://schemas.microsoft.com/office/powerpoint/2010/main" val="3552917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 criteria for Severe Sepsis in adults include documentation of a suspected clinical infection, two or more manifestations of SIRS and new organ dysfunction, all of which occur within 6 hours of each other.</a:t>
            </a:r>
          </a:p>
          <a:p>
            <a:r>
              <a:rPr lang="en-US" altLang="en-US" smtClean="0"/>
              <a:t>The manifestations of SIRS include fever or hypothermia, tachycardia, tachypnea and elevated or low WBC or increased band count.</a:t>
            </a:r>
          </a:p>
          <a:p>
            <a:r>
              <a:rPr lang="en-US" altLang="en-US" smtClean="0"/>
              <a:t>Organ dysfunction may manifest as hypotension, elevated creatinine or low urine output, elevated bilirubin, low platelet count, prolonged coagulation tests, respiratory failure or an elevated lactate.</a:t>
            </a:r>
          </a:p>
          <a:p>
            <a:r>
              <a:rPr lang="en-US" altLang="en-US" smtClean="0"/>
              <a:t>Physician, NP or PA documentation of severe sepsis defines severe sepsis, regardless of the presence of the above criteria.</a:t>
            </a:r>
          </a:p>
          <a:p>
            <a:endParaRPr lang="en-US" altLang="en-US" smtClean="0"/>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15963" indent="-274638">
              <a:defRPr>
                <a:solidFill>
                  <a:schemeClr val="tx1"/>
                </a:solidFill>
                <a:latin typeface="Arial" panose="020B0604020202020204" pitchFamily="34" charset="0"/>
                <a:ea typeface="MS PGothic" panose="020B0600070205080204" pitchFamily="34" charset="-128"/>
              </a:defRPr>
            </a:lvl2pPr>
            <a:lvl3pPr marL="1101725" indent="-219075">
              <a:defRPr>
                <a:solidFill>
                  <a:schemeClr val="tx1"/>
                </a:solidFill>
                <a:latin typeface="Arial" panose="020B0604020202020204" pitchFamily="34" charset="0"/>
                <a:ea typeface="MS PGothic" panose="020B0600070205080204" pitchFamily="34" charset="-128"/>
              </a:defRPr>
            </a:lvl3pPr>
            <a:lvl4pPr marL="1541463" indent="-219075">
              <a:defRPr>
                <a:solidFill>
                  <a:schemeClr val="tx1"/>
                </a:solidFill>
                <a:latin typeface="Arial" panose="020B0604020202020204" pitchFamily="34" charset="0"/>
                <a:ea typeface="MS PGothic" panose="020B0600070205080204" pitchFamily="34" charset="-128"/>
              </a:defRPr>
            </a:lvl4pPr>
            <a:lvl5pPr marL="1982788" indent="-219075">
              <a:defRPr>
                <a:solidFill>
                  <a:schemeClr val="tx1"/>
                </a:solidFill>
                <a:latin typeface="Arial" panose="020B0604020202020204" pitchFamily="34" charset="0"/>
                <a:ea typeface="MS PGothic" panose="020B0600070205080204" pitchFamily="34" charset="-128"/>
              </a:defRPr>
            </a:lvl5pPr>
            <a:lvl6pPr marL="2439988" indent="-219075"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897188" indent="-219075"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354388" indent="-219075"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11588" indent="-219075"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CD2074E-C5C9-4982-9016-38F1278D1DB2}" type="slidenum">
              <a:rPr lang="en-US" altLang="en-US" smtClean="0"/>
              <a:pPr/>
              <a:t>10</a:t>
            </a:fld>
            <a:endParaRPr lang="en-US" altLang="en-US" smtClean="0"/>
          </a:p>
        </p:txBody>
      </p:sp>
    </p:spTree>
    <p:extLst>
      <p:ext uri="{BB962C8B-B14F-4D97-AF65-F5344CB8AC3E}">
        <p14:creationId xmlns:p14="http://schemas.microsoft.com/office/powerpoint/2010/main" val="1152621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15963" indent="-274638">
              <a:defRPr>
                <a:solidFill>
                  <a:schemeClr val="tx1"/>
                </a:solidFill>
                <a:latin typeface="Arial" panose="020B0604020202020204" pitchFamily="34" charset="0"/>
                <a:ea typeface="MS PGothic" panose="020B0600070205080204" pitchFamily="34" charset="-128"/>
              </a:defRPr>
            </a:lvl2pPr>
            <a:lvl3pPr marL="1101725" indent="-219075">
              <a:defRPr>
                <a:solidFill>
                  <a:schemeClr val="tx1"/>
                </a:solidFill>
                <a:latin typeface="Arial" panose="020B0604020202020204" pitchFamily="34" charset="0"/>
                <a:ea typeface="MS PGothic" panose="020B0600070205080204" pitchFamily="34" charset="-128"/>
              </a:defRPr>
            </a:lvl3pPr>
            <a:lvl4pPr marL="1541463" indent="-219075">
              <a:defRPr>
                <a:solidFill>
                  <a:schemeClr val="tx1"/>
                </a:solidFill>
                <a:latin typeface="Arial" panose="020B0604020202020204" pitchFamily="34" charset="0"/>
                <a:ea typeface="MS PGothic" panose="020B0600070205080204" pitchFamily="34" charset="-128"/>
              </a:defRPr>
            </a:lvl4pPr>
            <a:lvl5pPr marL="1982788" indent="-219075">
              <a:defRPr>
                <a:solidFill>
                  <a:schemeClr val="tx1"/>
                </a:solidFill>
                <a:latin typeface="Arial" panose="020B0604020202020204" pitchFamily="34" charset="0"/>
                <a:ea typeface="MS PGothic" panose="020B0600070205080204" pitchFamily="34" charset="-128"/>
              </a:defRPr>
            </a:lvl5pPr>
            <a:lvl6pPr marL="2439988" indent="-219075"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897188" indent="-219075"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354388" indent="-219075"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11588" indent="-219075"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0EB98F2-9962-4D63-8AAC-196AED0017E5}" type="slidenum">
              <a:rPr lang="en-US" altLang="en-US" smtClean="0"/>
              <a:pPr/>
              <a:t>11</a:t>
            </a:fld>
            <a:endParaRPr lang="en-US" altLang="en-US" smtClean="0"/>
          </a:p>
        </p:txBody>
      </p:sp>
    </p:spTree>
    <p:extLst>
      <p:ext uri="{BB962C8B-B14F-4D97-AF65-F5344CB8AC3E}">
        <p14:creationId xmlns:p14="http://schemas.microsoft.com/office/powerpoint/2010/main" val="2523577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F1B287D4-F653-4C89-888C-A989D95BB5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ACCFD3AF-1F23-4B13-84EF-961051C7C079}"/>
              </a:ext>
            </a:extLst>
          </p:cNvPr>
          <p:cNvSpPr>
            <a:spLocks noGrp="1"/>
          </p:cNvSpPr>
          <p:nvPr>
            <p:ph type="body" idx="1"/>
          </p:nvPr>
        </p:nvSpPr>
        <p:spPr bwMode="auto">
          <a:xfrm>
            <a:off x="915988" y="4418013"/>
            <a:ext cx="5607050"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r>
              <a:rPr lang="en-US" altLang="en-US" dirty="0"/>
              <a:t>Documentation of severe sepsis by a provider can </a:t>
            </a:r>
            <a:r>
              <a:rPr lang="en-US" altLang="en-US" b="1" dirty="0"/>
              <a:t>define severe sepsis and trigger an audit regardless of the presence of the severe sepsis criteria. Providers should be mindful of documenting severe sepsis, when they mean sepsis, or when the patient is sick due to other reasons. </a:t>
            </a:r>
          </a:p>
          <a:p>
            <a:endParaRPr lang="en-US" altLang="en-US" b="1" dirty="0"/>
          </a:p>
          <a:p>
            <a:r>
              <a:rPr lang="en-US" altLang="en-US" b="1" dirty="0"/>
              <a:t>If unsure whether severe sepsis is present or not, use the </a:t>
            </a:r>
            <a:r>
              <a:rPr lang="en-US" altLang="en-US" b="1" dirty="0" smtClean="0"/>
              <a:t>negative</a:t>
            </a:r>
            <a:r>
              <a:rPr lang="en-US" altLang="en-US" b="1" baseline="0" dirty="0" smtClean="0"/>
              <a:t> </a:t>
            </a:r>
            <a:r>
              <a:rPr lang="en-US" altLang="en-US" dirty="0" smtClean="0"/>
              <a:t>qualifiers as </a:t>
            </a:r>
            <a:r>
              <a:rPr lang="en-US" altLang="en-US" dirty="0"/>
              <a:t>a guideline for expressing that doubt in documentation.</a:t>
            </a:r>
          </a:p>
          <a:p>
            <a:endParaRPr lang="en-US" altLang="en-US" dirty="0"/>
          </a:p>
          <a:p>
            <a:r>
              <a:rPr lang="en-US" altLang="en-US" dirty="0" smtClean="0"/>
              <a:t>Positive Qualifiers indicate </a:t>
            </a:r>
            <a:r>
              <a:rPr lang="en-US" altLang="en-US" dirty="0"/>
              <a:t>that severe sepsis is likely or being considered as part of the differential and requires implementation of the sepsis bundle</a:t>
            </a:r>
          </a:p>
        </p:txBody>
      </p:sp>
      <p:sp>
        <p:nvSpPr>
          <p:cNvPr id="45060" name="Slide Number Placeholder 3">
            <a:extLst>
              <a:ext uri="{FF2B5EF4-FFF2-40B4-BE49-F238E27FC236}">
                <a16:creationId xmlns:a16="http://schemas.microsoft.com/office/drawing/2014/main" id="{00DDEC1A-CB3F-48E7-ADAB-0C6368033C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CF64DC1-B648-4FA8-B41C-B5D2A56B5DCC}" type="slidenum">
              <a:rPr lang="en-US" altLang="en-US" smtClean="0"/>
              <a:pPr/>
              <a:t>12</a:t>
            </a:fld>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80975" y="195264"/>
            <a:ext cx="8767763" cy="5332780"/>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6" name="Subtitle 2"/>
          <p:cNvSpPr>
            <a:spLocks noGrp="1"/>
          </p:cNvSpPr>
          <p:nvPr>
            <p:ph type="subTitle" idx="10"/>
          </p:nvPr>
        </p:nvSpPr>
        <p:spPr>
          <a:xfrm>
            <a:off x="348735" y="5959604"/>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979809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648071" y="194023"/>
            <a:ext cx="4316543" cy="5266496"/>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6" name="Content Placeholder 2"/>
          <p:cNvSpPr>
            <a:spLocks noGrp="1"/>
          </p:cNvSpPr>
          <p:nvPr>
            <p:ph idx="13"/>
          </p:nvPr>
        </p:nvSpPr>
        <p:spPr>
          <a:xfrm>
            <a:off x="369001" y="193253"/>
            <a:ext cx="3670188" cy="4525963"/>
          </a:xfrm>
          <a:prstGeom prst="rect">
            <a:avLst/>
          </a:prstGeom>
        </p:spPr>
        <p:txBody>
          <a:bodyPr/>
          <a:lstStyle>
            <a:lvl1pPr marL="0" indent="0">
              <a:buNone/>
              <a:defRPr sz="3000">
                <a:solidFill>
                  <a:srgbClr val="C03137"/>
                </a:solidFill>
              </a:defRPr>
            </a:lvl1pPr>
            <a:lvl2pPr marL="0" indent="0" algn="l">
              <a:buFontTx/>
              <a:buNone/>
              <a:defRPr sz="2500" baseline="0"/>
            </a:lvl2pPr>
          </a:lstStyle>
          <a:p>
            <a:pPr lvl="0"/>
            <a:r>
              <a:rPr lang="en-US" dirty="0"/>
              <a:t>Click to edit Master text styles</a:t>
            </a:r>
          </a:p>
          <a:p>
            <a:pPr lvl="1"/>
            <a:r>
              <a:rPr lang="en-US" dirty="0"/>
              <a:t>Second level</a:t>
            </a:r>
          </a:p>
          <a:p>
            <a:pPr lvl="1"/>
            <a:endParaRPr lang="en-US" dirty="0"/>
          </a:p>
        </p:txBody>
      </p:sp>
      <p:sp>
        <p:nvSpPr>
          <p:cNvPr id="7" name="Subtitle 2"/>
          <p:cNvSpPr>
            <a:spLocks noGrp="1"/>
          </p:cNvSpPr>
          <p:nvPr>
            <p:ph type="subTitle" idx="10"/>
          </p:nvPr>
        </p:nvSpPr>
        <p:spPr>
          <a:xfrm>
            <a:off x="348735" y="5959604"/>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23135592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BM Title Slide">
    <p:spTree>
      <p:nvGrpSpPr>
        <p:cNvPr id="1" name=""/>
        <p:cNvGrpSpPr/>
        <p:nvPr/>
      </p:nvGrpSpPr>
      <p:grpSpPr>
        <a:xfrm>
          <a:off x="0" y="0"/>
          <a:ext cx="0" cy="0"/>
          <a:chOff x="0" y="0"/>
          <a:chExt cx="0" cy="0"/>
        </a:xfrm>
      </p:grpSpPr>
      <p:sp>
        <p:nvSpPr>
          <p:cNvPr id="7" name="Text Placeholder 12"/>
          <p:cNvSpPr>
            <a:spLocks noGrp="1"/>
          </p:cNvSpPr>
          <p:nvPr>
            <p:ph type="body" sz="quarter" idx="14"/>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5" name="Text Placeholder 7"/>
          <p:cNvSpPr>
            <a:spLocks noGrp="1"/>
          </p:cNvSpPr>
          <p:nvPr>
            <p:ph type="body" sz="quarter" idx="15"/>
          </p:nvPr>
        </p:nvSpPr>
        <p:spPr>
          <a:xfrm>
            <a:off x="457200" y="1079500"/>
            <a:ext cx="8229600" cy="5199217"/>
          </a:xfrm>
        </p:spPr>
        <p:txBody>
          <a:bodyPr tIns="0" rIns="0" bIns="0" anchor="ctr"/>
          <a:lstStyle>
            <a:lvl1pPr algn="ctr">
              <a:buFontTx/>
              <a:buNone/>
              <a:defRPr sz="4400">
                <a:solidFill>
                  <a:srgbClr val="B60225"/>
                </a:solidFill>
              </a:defRPr>
            </a:lvl1pPr>
            <a:lvl2pPr marL="228600" indent="-228600" algn="ctr">
              <a:buClr>
                <a:srgbClr val="C03137"/>
              </a:buClr>
              <a:buFontTx/>
              <a:buNone/>
              <a:defRPr sz="2400"/>
            </a:lvl2pPr>
            <a:lvl3pPr marL="458788" indent="-230188" algn="ctr">
              <a:buFontTx/>
              <a:buNone/>
              <a:defRPr/>
            </a:lvl3pPr>
            <a:lvl4pPr marL="458788" indent="-230188" algn="ctr">
              <a:buFontTx/>
              <a:buNone/>
              <a:defRPr/>
            </a:lvl4pPr>
            <a:lvl5pPr marL="458788" indent="-230188" algn="ctr">
              <a:buFontTx/>
              <a:buNone/>
              <a:defRPr/>
            </a:lvl5pPr>
          </a:lstStyle>
          <a:p>
            <a:pPr lvl="0"/>
            <a:r>
              <a:rPr lang="en-US" dirty="0"/>
              <a:t>Click to edit Master text styles</a:t>
            </a:r>
          </a:p>
          <a:p>
            <a:pPr lvl="1"/>
            <a:r>
              <a:rPr lang="en-US" dirty="0"/>
              <a:t>Second level</a:t>
            </a:r>
          </a:p>
        </p:txBody>
      </p:sp>
      <p:sp>
        <p:nvSpPr>
          <p:cNvPr id="8" name="Text Placeholder 13"/>
          <p:cNvSpPr>
            <a:spLocks noGrp="1"/>
          </p:cNvSpPr>
          <p:nvPr>
            <p:ph type="body" sz="quarter" idx="12"/>
          </p:nvPr>
        </p:nvSpPr>
        <p:spPr>
          <a:xfrm>
            <a:off x="4736270" y="464955"/>
            <a:ext cx="3950530"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26176469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BM Centered Paragraph Text">
    <p:spTree>
      <p:nvGrpSpPr>
        <p:cNvPr id="1" name=""/>
        <p:cNvGrpSpPr/>
        <p:nvPr/>
      </p:nvGrpSpPr>
      <p:grpSpPr>
        <a:xfrm>
          <a:off x="0" y="0"/>
          <a:ext cx="0" cy="0"/>
          <a:chOff x="0" y="0"/>
          <a:chExt cx="0" cy="0"/>
        </a:xfrm>
      </p:grpSpPr>
      <p:sp>
        <p:nvSpPr>
          <p:cNvPr id="7" name="Text Placeholder 12"/>
          <p:cNvSpPr>
            <a:spLocks noGrp="1"/>
          </p:cNvSpPr>
          <p:nvPr>
            <p:ph type="body" sz="quarter" idx="14"/>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8" name="Text Placeholder 13"/>
          <p:cNvSpPr>
            <a:spLocks noGrp="1"/>
          </p:cNvSpPr>
          <p:nvPr>
            <p:ph type="body" sz="quarter" idx="12"/>
          </p:nvPr>
        </p:nvSpPr>
        <p:spPr>
          <a:xfrm>
            <a:off x="4736270" y="464955"/>
            <a:ext cx="3950530"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6" name="Text Placeholder 7"/>
          <p:cNvSpPr>
            <a:spLocks noGrp="1"/>
          </p:cNvSpPr>
          <p:nvPr>
            <p:ph type="body" sz="quarter" idx="15"/>
          </p:nvPr>
        </p:nvSpPr>
        <p:spPr>
          <a:xfrm>
            <a:off x="457200" y="1092200"/>
            <a:ext cx="8229600" cy="5186519"/>
          </a:xfrm>
        </p:spPr>
        <p:txBody>
          <a:bodyPr tIns="0" rIns="0" bIns="0" anchor="ctr"/>
          <a:lstStyle>
            <a:lvl1pPr algn="ctr">
              <a:buFontTx/>
              <a:buNone/>
              <a:defRPr>
                <a:solidFill>
                  <a:srgbClr val="B60225"/>
                </a:solidFill>
              </a:defRPr>
            </a:lvl1pPr>
            <a:lvl2pPr marL="228600" indent="-228600" algn="ctr">
              <a:buClr>
                <a:srgbClr val="C03137"/>
              </a:buClr>
              <a:buFontTx/>
              <a:buNone/>
              <a:defRPr sz="2400"/>
            </a:lvl2pPr>
            <a:lvl3pPr marL="458788" indent="-230188" algn="ctr">
              <a:buFontTx/>
              <a:buNone/>
              <a:defRPr/>
            </a:lvl3pPr>
            <a:lvl4pPr marL="458788" indent="-230188" algn="ctr">
              <a:buFontTx/>
              <a:buNone/>
              <a:defRPr/>
            </a:lvl4pPr>
            <a:lvl5pPr marL="458788" indent="-230188" algn="ctr">
              <a:buFontTx/>
              <a:buNone/>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8693390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BM Left Bulleted Text">
    <p:spTree>
      <p:nvGrpSpPr>
        <p:cNvPr id="1" name=""/>
        <p:cNvGrpSpPr/>
        <p:nvPr/>
      </p:nvGrpSpPr>
      <p:grpSpPr>
        <a:xfrm>
          <a:off x="0" y="0"/>
          <a:ext cx="0" cy="0"/>
          <a:chOff x="0" y="0"/>
          <a:chExt cx="0" cy="0"/>
        </a:xfrm>
      </p:grpSpPr>
      <p:sp>
        <p:nvSpPr>
          <p:cNvPr id="5" name="Text Placeholder 12"/>
          <p:cNvSpPr>
            <a:spLocks noGrp="1"/>
          </p:cNvSpPr>
          <p:nvPr>
            <p:ph type="body" sz="quarter" idx="14"/>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dirty="0"/>
              <a:t>Click to edit Master text styles</a:t>
            </a:r>
          </a:p>
        </p:txBody>
      </p:sp>
      <p:sp>
        <p:nvSpPr>
          <p:cNvPr id="8" name="Text Placeholder 7"/>
          <p:cNvSpPr>
            <a:spLocks noGrp="1"/>
          </p:cNvSpPr>
          <p:nvPr>
            <p:ph type="body" sz="quarter" idx="15"/>
          </p:nvPr>
        </p:nvSpPr>
        <p:spPr>
          <a:xfrm>
            <a:off x="457200" y="1375851"/>
            <a:ext cx="8229600" cy="4796349"/>
          </a:xfrm>
        </p:spPr>
        <p:txBody>
          <a:bodyPr tIns="0" rIns="0" bIns="0"/>
          <a:lstStyle>
            <a:lvl1pPr>
              <a:buFontTx/>
              <a:buNone/>
              <a:defRPr>
                <a:solidFill>
                  <a:srgbClr val="B60225"/>
                </a:solidFill>
              </a:defRPr>
            </a:lvl1pPr>
            <a:lvl2pPr marL="228600" indent="-228600">
              <a:buClr>
                <a:srgbClr val="C03137"/>
              </a:buClr>
              <a:buFont typeface="Arial"/>
              <a:buChar char="•"/>
              <a:defRPr sz="2400"/>
            </a:lvl2pPr>
            <a:lvl3pPr marL="458788" indent="-230188">
              <a:defRPr/>
            </a:lvl3pPr>
            <a:lvl4pPr marL="458788" indent="-230188">
              <a:defRPr/>
            </a:lvl4pPr>
            <a:lvl5pPr marL="458788" indent="-23018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13"/>
          <p:cNvSpPr>
            <a:spLocks noGrp="1"/>
          </p:cNvSpPr>
          <p:nvPr>
            <p:ph type="body" sz="quarter" idx="12"/>
          </p:nvPr>
        </p:nvSpPr>
        <p:spPr>
          <a:xfrm>
            <a:off x="4736270" y="464955"/>
            <a:ext cx="3950530"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dirty="0"/>
              <a:t>Click to edit Master text styles</a:t>
            </a:r>
          </a:p>
        </p:txBody>
      </p:sp>
    </p:spTree>
    <p:extLst>
      <p:ext uri="{BB962C8B-B14F-4D97-AF65-F5344CB8AC3E}">
        <p14:creationId xmlns:p14="http://schemas.microsoft.com/office/powerpoint/2010/main" val="154683817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BM Bulleted Text 3 Photo">
    <p:spTree>
      <p:nvGrpSpPr>
        <p:cNvPr id="1" name=""/>
        <p:cNvGrpSpPr/>
        <p:nvPr/>
      </p:nvGrpSpPr>
      <p:grpSpPr>
        <a:xfrm>
          <a:off x="0" y="0"/>
          <a:ext cx="0" cy="0"/>
          <a:chOff x="0" y="0"/>
          <a:chExt cx="0" cy="0"/>
        </a:xfrm>
      </p:grpSpPr>
      <p:sp>
        <p:nvSpPr>
          <p:cNvPr id="4" name="Content Placeholder 2"/>
          <p:cNvSpPr>
            <a:spLocks noGrp="1"/>
          </p:cNvSpPr>
          <p:nvPr>
            <p:ph idx="12"/>
          </p:nvPr>
        </p:nvSpPr>
        <p:spPr>
          <a:xfrm>
            <a:off x="457199" y="1392239"/>
            <a:ext cx="5275716" cy="4741861"/>
          </a:xfrm>
        </p:spPr>
        <p:txBody>
          <a:bodyPr tIns="0"/>
          <a:lstStyle>
            <a:lvl1pPr marL="0" indent="0">
              <a:buNone/>
              <a:defRPr sz="2600">
                <a:solidFill>
                  <a:srgbClr val="B60225"/>
                </a:solidFill>
              </a:defRPr>
            </a:lvl1pPr>
            <a:lvl2pPr marL="228600" indent="-228600" algn="l">
              <a:buClr>
                <a:srgbClr val="B60225"/>
              </a:buClr>
              <a:buFont typeface="Arial"/>
              <a:buChar char="•"/>
              <a:defRPr sz="2200"/>
            </a:lvl2pPr>
          </a:lstStyle>
          <a:p>
            <a:pPr lvl="0"/>
            <a:r>
              <a:rPr lang="en-US" dirty="0"/>
              <a:t>Click to edit Master text styles</a:t>
            </a:r>
          </a:p>
          <a:p>
            <a:pPr lvl="1"/>
            <a:r>
              <a:rPr lang="en-US" dirty="0"/>
              <a:t>Second level</a:t>
            </a:r>
          </a:p>
        </p:txBody>
      </p:sp>
      <p:sp>
        <p:nvSpPr>
          <p:cNvPr id="8" name="Text Placeholder 12"/>
          <p:cNvSpPr>
            <a:spLocks noGrp="1"/>
          </p:cNvSpPr>
          <p:nvPr>
            <p:ph type="body" sz="quarter" idx="15"/>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11" name="Picture Placeholder 2"/>
          <p:cNvSpPr>
            <a:spLocks noGrp="1"/>
          </p:cNvSpPr>
          <p:nvPr>
            <p:ph type="pic" idx="17"/>
          </p:nvPr>
        </p:nvSpPr>
        <p:spPr>
          <a:xfrm>
            <a:off x="6087218" y="1094980"/>
            <a:ext cx="3056782" cy="1661390"/>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9" name="Text Placeholder 13"/>
          <p:cNvSpPr>
            <a:spLocks noGrp="1"/>
          </p:cNvSpPr>
          <p:nvPr>
            <p:ph type="body" sz="quarter" idx="20"/>
          </p:nvPr>
        </p:nvSpPr>
        <p:spPr>
          <a:xfrm>
            <a:off x="4736270" y="464955"/>
            <a:ext cx="3950530"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dirty="0"/>
              <a:t>Click to edit Master text styles</a:t>
            </a:r>
          </a:p>
        </p:txBody>
      </p:sp>
      <p:sp>
        <p:nvSpPr>
          <p:cNvPr id="15" name="Picture Placeholder 2"/>
          <p:cNvSpPr>
            <a:spLocks noGrp="1"/>
          </p:cNvSpPr>
          <p:nvPr>
            <p:ph type="pic" idx="21"/>
          </p:nvPr>
        </p:nvSpPr>
        <p:spPr>
          <a:xfrm>
            <a:off x="6087218" y="4619039"/>
            <a:ext cx="3056782" cy="1655702"/>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6" name="Picture Placeholder 2"/>
          <p:cNvSpPr>
            <a:spLocks noGrp="1"/>
          </p:cNvSpPr>
          <p:nvPr>
            <p:ph type="pic" idx="22"/>
          </p:nvPr>
        </p:nvSpPr>
        <p:spPr>
          <a:xfrm>
            <a:off x="6087218" y="2850446"/>
            <a:ext cx="3056782" cy="1655702"/>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Tree>
    <p:extLst>
      <p:ext uri="{BB962C8B-B14F-4D97-AF65-F5344CB8AC3E}">
        <p14:creationId xmlns:p14="http://schemas.microsoft.com/office/powerpoint/2010/main" val="276204283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BM Bulleted Text 1 Photo">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036146" y="1094981"/>
            <a:ext cx="4107853" cy="5173084"/>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8" name="Text Placeholder 12"/>
          <p:cNvSpPr>
            <a:spLocks noGrp="1"/>
          </p:cNvSpPr>
          <p:nvPr>
            <p:ph type="body" sz="quarter" idx="15"/>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dirty="0"/>
              <a:t>Click to edit Master text styles</a:t>
            </a:r>
          </a:p>
        </p:txBody>
      </p:sp>
      <p:sp>
        <p:nvSpPr>
          <p:cNvPr id="7" name="Text Placeholder 13"/>
          <p:cNvSpPr>
            <a:spLocks noGrp="1"/>
          </p:cNvSpPr>
          <p:nvPr>
            <p:ph type="body" sz="quarter" idx="20"/>
          </p:nvPr>
        </p:nvSpPr>
        <p:spPr>
          <a:xfrm>
            <a:off x="4736270" y="464955"/>
            <a:ext cx="3950530"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dirty="0"/>
              <a:t>Click to edit Master text styles</a:t>
            </a:r>
          </a:p>
        </p:txBody>
      </p:sp>
      <p:sp>
        <p:nvSpPr>
          <p:cNvPr id="10" name="Content Placeholder 2"/>
          <p:cNvSpPr>
            <a:spLocks noGrp="1"/>
          </p:cNvSpPr>
          <p:nvPr>
            <p:ph idx="12"/>
          </p:nvPr>
        </p:nvSpPr>
        <p:spPr>
          <a:xfrm>
            <a:off x="457199" y="1379891"/>
            <a:ext cx="4051301" cy="4792309"/>
          </a:xfrm>
        </p:spPr>
        <p:txBody>
          <a:bodyPr tIns="0"/>
          <a:lstStyle>
            <a:lvl1pPr marL="0" indent="0">
              <a:buNone/>
              <a:defRPr sz="2600">
                <a:solidFill>
                  <a:srgbClr val="B60225"/>
                </a:solidFill>
              </a:defRPr>
            </a:lvl1pPr>
            <a:lvl2pPr marL="228600" indent="-228600" algn="l">
              <a:buClr>
                <a:srgbClr val="B60225"/>
              </a:buClr>
              <a:buFont typeface="Arial"/>
              <a:buChar char="•"/>
              <a:defRPr sz="22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070039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BM Full Page Photo">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31C247AF-8CC0-4FA6-B3FF-6D635FD68288}"/>
              </a:ext>
            </a:extLst>
          </p:cNvPr>
          <p:cNvCxnSpPr/>
          <p:nvPr/>
        </p:nvCxnSpPr>
        <p:spPr>
          <a:xfrm>
            <a:off x="0" y="1082675"/>
            <a:ext cx="9144000" cy="1588"/>
          </a:xfrm>
          <a:prstGeom prst="line">
            <a:avLst/>
          </a:prstGeom>
          <a:ln w="12700">
            <a:solidFill>
              <a:srgbClr val="B60225"/>
            </a:solidFill>
          </a:ln>
          <a:effectLst/>
        </p:spPr>
        <p:style>
          <a:lnRef idx="2">
            <a:schemeClr val="accent1"/>
          </a:lnRef>
          <a:fillRef idx="0">
            <a:schemeClr val="accent1"/>
          </a:fillRef>
          <a:effectRef idx="1">
            <a:schemeClr val="accent1"/>
          </a:effectRef>
          <a:fontRef idx="minor">
            <a:schemeClr val="tx1"/>
          </a:fontRef>
        </p:style>
      </p:cxnSp>
      <p:sp>
        <p:nvSpPr>
          <p:cNvPr id="5"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6" name="Text Placeholder 12"/>
          <p:cNvSpPr>
            <a:spLocks noGrp="1"/>
          </p:cNvSpPr>
          <p:nvPr>
            <p:ph type="body" sz="quarter" idx="14"/>
          </p:nvPr>
        </p:nvSpPr>
        <p:spPr>
          <a:xfrm>
            <a:off x="0" y="6288063"/>
            <a:ext cx="9144000" cy="467416"/>
          </a:xfrm>
          <a:prstGeom prst="rect">
            <a:avLst/>
          </a:prstGeom>
        </p:spPr>
        <p:txBody>
          <a:bodyPr anchor="ct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8" name="Picture Placeholder 2"/>
          <p:cNvSpPr>
            <a:spLocks noGrp="1"/>
          </p:cNvSpPr>
          <p:nvPr>
            <p:ph type="pic" idx="1"/>
          </p:nvPr>
        </p:nvSpPr>
        <p:spPr>
          <a:xfrm>
            <a:off x="0" y="1091260"/>
            <a:ext cx="9144000" cy="5205623"/>
          </a:xfrm>
          <a:solidFill>
            <a:schemeClr val="bg1">
              <a:lumMod val="85000"/>
            </a:schemeClr>
          </a:solidFill>
        </p:spPr>
        <p:txBody>
          <a:bodyPr rtlCol="0">
            <a:normAutofit/>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5723539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BM Title Slide">
    <p:spTree>
      <p:nvGrpSpPr>
        <p:cNvPr id="1" name=""/>
        <p:cNvGrpSpPr/>
        <p:nvPr/>
      </p:nvGrpSpPr>
      <p:grpSpPr>
        <a:xfrm>
          <a:off x="0" y="0"/>
          <a:ext cx="0" cy="0"/>
          <a:chOff x="0" y="0"/>
          <a:chExt cx="0" cy="0"/>
        </a:xfrm>
      </p:grpSpPr>
      <p:sp>
        <p:nvSpPr>
          <p:cNvPr id="7" name="Text Placeholder 12"/>
          <p:cNvSpPr>
            <a:spLocks noGrp="1"/>
          </p:cNvSpPr>
          <p:nvPr>
            <p:ph type="body" sz="quarter" idx="14"/>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5" name="Text Placeholder 7"/>
          <p:cNvSpPr>
            <a:spLocks noGrp="1"/>
          </p:cNvSpPr>
          <p:nvPr>
            <p:ph type="body" sz="quarter" idx="15"/>
          </p:nvPr>
        </p:nvSpPr>
        <p:spPr>
          <a:xfrm>
            <a:off x="457200" y="165101"/>
            <a:ext cx="8229600" cy="6113617"/>
          </a:xfrm>
        </p:spPr>
        <p:txBody>
          <a:bodyPr tIns="0" rIns="0" bIns="0" anchor="ctr"/>
          <a:lstStyle>
            <a:lvl1pPr algn="ctr">
              <a:buFontTx/>
              <a:buNone/>
              <a:defRPr sz="4400">
                <a:solidFill>
                  <a:srgbClr val="B60225"/>
                </a:solidFill>
              </a:defRPr>
            </a:lvl1pPr>
            <a:lvl2pPr marL="228600" indent="-228600" algn="ctr">
              <a:buClr>
                <a:srgbClr val="C03137"/>
              </a:buClr>
              <a:buFontTx/>
              <a:buNone/>
              <a:defRPr sz="2400"/>
            </a:lvl2pPr>
            <a:lvl3pPr marL="458788" indent="-230188" algn="ctr">
              <a:buFontTx/>
              <a:buNone/>
              <a:defRPr/>
            </a:lvl3pPr>
            <a:lvl4pPr marL="458788" indent="-230188" algn="ctr">
              <a:buFontTx/>
              <a:buNone/>
              <a:defRPr/>
            </a:lvl4pPr>
            <a:lvl5pPr marL="458788" indent="-230188" algn="ctr">
              <a:buFontTx/>
              <a:buNone/>
              <a:defRPr/>
            </a:lvl5pPr>
          </a:lstStyle>
          <a:p>
            <a:pPr lvl="0"/>
            <a:r>
              <a:rPr lang="en-US"/>
              <a:t>Click to edit Master text styles</a:t>
            </a:r>
          </a:p>
          <a:p>
            <a:pPr lvl="1"/>
            <a:r>
              <a:rPr lang="en-US"/>
              <a:t>Second level</a:t>
            </a:r>
          </a:p>
        </p:txBody>
      </p:sp>
      <p:sp>
        <p:nvSpPr>
          <p:cNvPr id="8"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3603358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BM Centered Paragraph Text">
    <p:spTree>
      <p:nvGrpSpPr>
        <p:cNvPr id="1" name=""/>
        <p:cNvGrpSpPr/>
        <p:nvPr/>
      </p:nvGrpSpPr>
      <p:grpSpPr>
        <a:xfrm>
          <a:off x="0" y="0"/>
          <a:ext cx="0" cy="0"/>
          <a:chOff x="0" y="0"/>
          <a:chExt cx="0" cy="0"/>
        </a:xfrm>
      </p:grpSpPr>
      <p:sp>
        <p:nvSpPr>
          <p:cNvPr id="7" name="Text Placeholder 12"/>
          <p:cNvSpPr>
            <a:spLocks noGrp="1"/>
          </p:cNvSpPr>
          <p:nvPr>
            <p:ph type="body" sz="quarter" idx="14"/>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8"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6" name="Text Placeholder 7"/>
          <p:cNvSpPr>
            <a:spLocks noGrp="1"/>
          </p:cNvSpPr>
          <p:nvPr>
            <p:ph type="body" sz="quarter" idx="15"/>
          </p:nvPr>
        </p:nvSpPr>
        <p:spPr>
          <a:xfrm>
            <a:off x="457200" y="1092201"/>
            <a:ext cx="8229600" cy="5186519"/>
          </a:xfrm>
        </p:spPr>
        <p:txBody>
          <a:bodyPr tIns="0" rIns="0" bIns="0" anchor="ctr"/>
          <a:lstStyle>
            <a:lvl1pPr algn="ctr">
              <a:buFontTx/>
              <a:buNone/>
              <a:defRPr>
                <a:solidFill>
                  <a:srgbClr val="B60225"/>
                </a:solidFill>
              </a:defRPr>
            </a:lvl1pPr>
            <a:lvl2pPr marL="228600" indent="-228600" algn="ctr">
              <a:buClr>
                <a:srgbClr val="C03137"/>
              </a:buClr>
              <a:buFontTx/>
              <a:buNone/>
              <a:defRPr sz="2400"/>
            </a:lvl2pPr>
            <a:lvl3pPr marL="458788" indent="-230188" algn="ctr">
              <a:buFontTx/>
              <a:buNone/>
              <a:defRPr/>
            </a:lvl3pPr>
            <a:lvl4pPr marL="458788" indent="-230188" algn="ctr">
              <a:buFontTx/>
              <a:buNone/>
              <a:defRPr/>
            </a:lvl4pPr>
            <a:lvl5pPr marL="458788" indent="-230188" algn="ctr">
              <a:buFontTx/>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3598113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BM Left Bulleted Text">
    <p:spTree>
      <p:nvGrpSpPr>
        <p:cNvPr id="1" name=""/>
        <p:cNvGrpSpPr/>
        <p:nvPr/>
      </p:nvGrpSpPr>
      <p:grpSpPr>
        <a:xfrm>
          <a:off x="0" y="0"/>
          <a:ext cx="0" cy="0"/>
          <a:chOff x="0" y="0"/>
          <a:chExt cx="0" cy="0"/>
        </a:xfrm>
      </p:grpSpPr>
      <p:sp>
        <p:nvSpPr>
          <p:cNvPr id="5" name="Text Placeholder 12"/>
          <p:cNvSpPr>
            <a:spLocks noGrp="1"/>
          </p:cNvSpPr>
          <p:nvPr>
            <p:ph type="body" sz="quarter" idx="14"/>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8" name="Text Placeholder 7"/>
          <p:cNvSpPr>
            <a:spLocks noGrp="1"/>
          </p:cNvSpPr>
          <p:nvPr>
            <p:ph type="body" sz="quarter" idx="15"/>
          </p:nvPr>
        </p:nvSpPr>
        <p:spPr>
          <a:xfrm>
            <a:off x="457200" y="1375851"/>
            <a:ext cx="8229600" cy="4911060"/>
          </a:xfrm>
        </p:spPr>
        <p:txBody>
          <a:bodyPr tIns="0" rIns="0" bIns="0"/>
          <a:lstStyle>
            <a:lvl1pPr>
              <a:buFontTx/>
              <a:buNone/>
              <a:defRPr>
                <a:solidFill>
                  <a:srgbClr val="B60225"/>
                </a:solidFill>
              </a:defRPr>
            </a:lvl1pPr>
            <a:lvl2pPr marL="228600" indent="-228600">
              <a:buClr>
                <a:srgbClr val="C03137"/>
              </a:buClr>
              <a:buFont typeface="Arial"/>
              <a:buChar char="•"/>
              <a:defRPr sz="2400"/>
            </a:lvl2pPr>
            <a:lvl3pPr marL="458788" indent="-230188">
              <a:defRPr/>
            </a:lvl3pPr>
            <a:lvl4pPr marL="458788" indent="-230188">
              <a:defRPr/>
            </a:lvl4pPr>
            <a:lvl5pPr marL="458788" indent="-23018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27671560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BM Bulleted Text 3 Photo">
    <p:spTree>
      <p:nvGrpSpPr>
        <p:cNvPr id="1" name=""/>
        <p:cNvGrpSpPr/>
        <p:nvPr/>
      </p:nvGrpSpPr>
      <p:grpSpPr>
        <a:xfrm>
          <a:off x="0" y="0"/>
          <a:ext cx="0" cy="0"/>
          <a:chOff x="0" y="0"/>
          <a:chExt cx="0" cy="0"/>
        </a:xfrm>
      </p:grpSpPr>
      <p:sp>
        <p:nvSpPr>
          <p:cNvPr id="4" name="Content Placeholder 2"/>
          <p:cNvSpPr>
            <a:spLocks noGrp="1"/>
          </p:cNvSpPr>
          <p:nvPr>
            <p:ph idx="12"/>
          </p:nvPr>
        </p:nvSpPr>
        <p:spPr>
          <a:xfrm>
            <a:off x="457199" y="1392240"/>
            <a:ext cx="5275716" cy="4841719"/>
          </a:xfrm>
        </p:spPr>
        <p:txBody>
          <a:bodyPr tIns="0"/>
          <a:lstStyle>
            <a:lvl1pPr marL="0" indent="0">
              <a:buNone/>
              <a:defRPr sz="2600">
                <a:solidFill>
                  <a:srgbClr val="B60225"/>
                </a:solidFill>
              </a:defRPr>
            </a:lvl1pPr>
            <a:lvl2pPr marL="228600" indent="-228600" algn="l">
              <a:buClr>
                <a:srgbClr val="B60225"/>
              </a:buClr>
              <a:buFont typeface="Arial"/>
              <a:buChar char="•"/>
              <a:defRPr sz="2200"/>
            </a:lvl2pPr>
          </a:lstStyle>
          <a:p>
            <a:pPr lvl="0"/>
            <a:r>
              <a:rPr lang="en-US"/>
              <a:t>Click to edit Master text styles</a:t>
            </a:r>
          </a:p>
          <a:p>
            <a:pPr lvl="1"/>
            <a:r>
              <a:rPr lang="en-US"/>
              <a:t>Second level</a:t>
            </a:r>
          </a:p>
        </p:txBody>
      </p:sp>
      <p:sp>
        <p:nvSpPr>
          <p:cNvPr id="8" name="Text Placeholder 12"/>
          <p:cNvSpPr>
            <a:spLocks noGrp="1"/>
          </p:cNvSpPr>
          <p:nvPr>
            <p:ph type="body" sz="quarter" idx="15"/>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11" name="Picture Placeholder 2"/>
          <p:cNvSpPr>
            <a:spLocks noGrp="1"/>
          </p:cNvSpPr>
          <p:nvPr>
            <p:ph type="pic" idx="17"/>
          </p:nvPr>
        </p:nvSpPr>
        <p:spPr>
          <a:xfrm>
            <a:off x="6087218" y="1094980"/>
            <a:ext cx="3056783" cy="1661390"/>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9" name="Text Placeholder 13"/>
          <p:cNvSpPr>
            <a:spLocks noGrp="1"/>
          </p:cNvSpPr>
          <p:nvPr>
            <p:ph type="body" sz="quarter" idx="20"/>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15" name="Picture Placeholder 2"/>
          <p:cNvSpPr>
            <a:spLocks noGrp="1"/>
          </p:cNvSpPr>
          <p:nvPr>
            <p:ph type="pic" idx="21"/>
          </p:nvPr>
        </p:nvSpPr>
        <p:spPr>
          <a:xfrm>
            <a:off x="6087218" y="4619040"/>
            <a:ext cx="3056783" cy="1655702"/>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16" name="Picture Placeholder 2"/>
          <p:cNvSpPr>
            <a:spLocks noGrp="1"/>
          </p:cNvSpPr>
          <p:nvPr>
            <p:ph type="pic" idx="22"/>
          </p:nvPr>
        </p:nvSpPr>
        <p:spPr>
          <a:xfrm>
            <a:off x="6087218" y="2850447"/>
            <a:ext cx="3056783" cy="1655702"/>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2194320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BM Bulleted Text 1 Photo">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036147" y="1094981"/>
            <a:ext cx="4107853" cy="5173084"/>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8" name="Text Placeholder 12"/>
          <p:cNvSpPr>
            <a:spLocks noGrp="1"/>
          </p:cNvSpPr>
          <p:nvPr>
            <p:ph type="body" sz="quarter" idx="15"/>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7" name="Text Placeholder 13"/>
          <p:cNvSpPr>
            <a:spLocks noGrp="1"/>
          </p:cNvSpPr>
          <p:nvPr>
            <p:ph type="body" sz="quarter" idx="20"/>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10" name="Content Placeholder 2"/>
          <p:cNvSpPr>
            <a:spLocks noGrp="1"/>
          </p:cNvSpPr>
          <p:nvPr>
            <p:ph idx="12"/>
          </p:nvPr>
        </p:nvSpPr>
        <p:spPr>
          <a:xfrm>
            <a:off x="457200" y="1379892"/>
            <a:ext cx="3723419" cy="4841719"/>
          </a:xfrm>
        </p:spPr>
        <p:txBody>
          <a:bodyPr tIns="0"/>
          <a:lstStyle>
            <a:lvl1pPr marL="0" indent="0">
              <a:buNone/>
              <a:defRPr sz="2600">
                <a:solidFill>
                  <a:srgbClr val="B60225"/>
                </a:solidFill>
              </a:defRPr>
            </a:lvl1pPr>
            <a:lvl2pPr marL="228600" indent="-228600" algn="l">
              <a:buClr>
                <a:srgbClr val="B60225"/>
              </a:buClr>
              <a:buFont typeface="Arial"/>
              <a:buChar char="•"/>
              <a:defRPr sz="22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599480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5392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Subtitle 2"/>
          <p:cNvSpPr>
            <a:spLocks noGrp="1"/>
          </p:cNvSpPr>
          <p:nvPr>
            <p:ph type="subTitle" idx="10"/>
          </p:nvPr>
        </p:nvSpPr>
        <p:spPr>
          <a:xfrm>
            <a:off x="348735" y="5959604"/>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Title 1"/>
          <p:cNvSpPr>
            <a:spLocks noGrp="1"/>
          </p:cNvSpPr>
          <p:nvPr>
            <p:ph type="ctrTitle"/>
          </p:nvPr>
        </p:nvSpPr>
        <p:spPr>
          <a:xfrm>
            <a:off x="685800" y="238137"/>
            <a:ext cx="7772400" cy="751925"/>
          </a:xfrm>
          <a:prstGeom prst="rect">
            <a:avLst/>
          </a:prstGeom>
        </p:spPr>
        <p:txBody>
          <a:bodyPr/>
          <a:lstStyle>
            <a:lvl1pPr algn="ctr">
              <a:defRPr sz="4800">
                <a:solidFill>
                  <a:srgbClr val="C03137"/>
                </a:solidFill>
              </a:defRPr>
            </a:lvl1pPr>
          </a:lstStyle>
          <a:p>
            <a:r>
              <a:rPr lang="en-US" dirty="0"/>
              <a:t>Click to edit Master title style</a:t>
            </a:r>
          </a:p>
        </p:txBody>
      </p:sp>
    </p:spTree>
    <p:extLst>
      <p:ext uri="{BB962C8B-B14F-4D97-AF65-F5344CB8AC3E}">
        <p14:creationId xmlns:p14="http://schemas.microsoft.com/office/powerpoint/2010/main" val="2889556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5" name="Content Placeholder 2"/>
          <p:cNvSpPr>
            <a:spLocks noGrp="1"/>
          </p:cNvSpPr>
          <p:nvPr>
            <p:ph idx="12"/>
          </p:nvPr>
        </p:nvSpPr>
        <p:spPr>
          <a:xfrm>
            <a:off x="360181" y="185739"/>
            <a:ext cx="4994729" cy="5201402"/>
          </a:xfrm>
          <a:prstGeom prst="rect">
            <a:avLst/>
          </a:prstGeom>
        </p:spPr>
        <p:txBody>
          <a:bodyPr/>
          <a:lstStyle>
            <a:lvl1pPr marL="0" indent="0">
              <a:buNone/>
              <a:defRPr sz="3000">
                <a:solidFill>
                  <a:srgbClr val="C03137"/>
                </a:solidFill>
              </a:defRPr>
            </a:lvl1pPr>
            <a:lvl2pPr marL="0" marR="0" indent="0" algn="l" defTabSz="457200" rtl="0" eaLnBrk="0" fontAlgn="base" latinLnBrk="0" hangingPunct="0">
              <a:lnSpc>
                <a:spcPct val="100000"/>
              </a:lnSpc>
              <a:spcBef>
                <a:spcPct val="20000"/>
              </a:spcBef>
              <a:spcAft>
                <a:spcPct val="0"/>
              </a:spcAft>
              <a:buClr>
                <a:srgbClr val="C03137"/>
              </a:buClr>
              <a:buSzTx/>
              <a:buFont typeface="Arial"/>
              <a:buChar char="•"/>
              <a:tabLst/>
              <a:defRPr sz="2500"/>
            </a:lvl2pPr>
          </a:lstStyle>
          <a:p>
            <a:pPr lvl="0"/>
            <a:r>
              <a:rPr lang="en-US" dirty="0"/>
              <a:t>Click to edit Master text styles</a:t>
            </a:r>
          </a:p>
          <a:p>
            <a:pPr lvl="1"/>
            <a:r>
              <a:rPr lang="en-US" dirty="0"/>
              <a:t> Second level</a:t>
            </a:r>
          </a:p>
        </p:txBody>
      </p:sp>
      <p:sp>
        <p:nvSpPr>
          <p:cNvPr id="7" name="Picture Placeholder 2"/>
          <p:cNvSpPr>
            <a:spLocks noGrp="1"/>
          </p:cNvSpPr>
          <p:nvPr>
            <p:ph type="pic" idx="17"/>
          </p:nvPr>
        </p:nvSpPr>
        <p:spPr>
          <a:xfrm>
            <a:off x="5891886" y="194023"/>
            <a:ext cx="3056783" cy="177377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8" name="Picture Placeholder 2"/>
          <p:cNvSpPr>
            <a:spLocks noGrp="1"/>
          </p:cNvSpPr>
          <p:nvPr>
            <p:ph type="pic" idx="18"/>
          </p:nvPr>
        </p:nvSpPr>
        <p:spPr>
          <a:xfrm>
            <a:off x="5891886" y="3809295"/>
            <a:ext cx="3056783" cy="166914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9" name="Picture Placeholder 2"/>
          <p:cNvSpPr>
            <a:spLocks noGrp="1"/>
          </p:cNvSpPr>
          <p:nvPr>
            <p:ph type="pic" idx="19"/>
          </p:nvPr>
        </p:nvSpPr>
        <p:spPr>
          <a:xfrm>
            <a:off x="5891886" y="2058510"/>
            <a:ext cx="3056783" cy="166914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1" name="Subtitle 2"/>
          <p:cNvSpPr>
            <a:spLocks noGrp="1"/>
          </p:cNvSpPr>
          <p:nvPr>
            <p:ph type="subTitle" idx="10"/>
          </p:nvPr>
        </p:nvSpPr>
        <p:spPr>
          <a:xfrm>
            <a:off x="348735" y="5949683"/>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1969730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648071" y="194023"/>
            <a:ext cx="4316543" cy="5266496"/>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6" name="Content Placeholder 2"/>
          <p:cNvSpPr>
            <a:spLocks noGrp="1"/>
          </p:cNvSpPr>
          <p:nvPr>
            <p:ph idx="13"/>
          </p:nvPr>
        </p:nvSpPr>
        <p:spPr>
          <a:xfrm>
            <a:off x="369001" y="193253"/>
            <a:ext cx="3670188" cy="4525963"/>
          </a:xfrm>
          <a:prstGeom prst="rect">
            <a:avLst/>
          </a:prstGeom>
        </p:spPr>
        <p:txBody>
          <a:bodyPr/>
          <a:lstStyle>
            <a:lvl1pPr marL="0" indent="0">
              <a:buNone/>
              <a:defRPr sz="3000">
                <a:solidFill>
                  <a:srgbClr val="C03137"/>
                </a:solidFill>
              </a:defRPr>
            </a:lvl1pPr>
            <a:lvl2pPr marL="0" indent="0" algn="l">
              <a:buFontTx/>
              <a:buNone/>
              <a:defRPr sz="2500" baseline="0"/>
            </a:lvl2pPr>
          </a:lstStyle>
          <a:p>
            <a:pPr lvl="0"/>
            <a:r>
              <a:rPr lang="en-US" dirty="0"/>
              <a:t>Click to edit Master text styles</a:t>
            </a:r>
          </a:p>
          <a:p>
            <a:pPr lvl="1"/>
            <a:r>
              <a:rPr lang="en-US" dirty="0"/>
              <a:t>Second level</a:t>
            </a:r>
          </a:p>
          <a:p>
            <a:pPr lvl="1"/>
            <a:endParaRPr lang="en-US" dirty="0"/>
          </a:p>
        </p:txBody>
      </p:sp>
      <p:sp>
        <p:nvSpPr>
          <p:cNvPr id="7" name="Subtitle 2"/>
          <p:cNvSpPr>
            <a:spLocks noGrp="1"/>
          </p:cNvSpPr>
          <p:nvPr>
            <p:ph type="subTitle" idx="10"/>
          </p:nvPr>
        </p:nvSpPr>
        <p:spPr>
          <a:xfrm>
            <a:off x="348735" y="5959604"/>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41506341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Headline and Large Pictur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4322F-E818-4945-81B0-6948B21995E4}"/>
              </a:ext>
            </a:extLst>
          </p:cNvPr>
          <p:cNvSpPr>
            <a:spLocks noGrp="1"/>
          </p:cNvSpPr>
          <p:nvPr>
            <p:ph type="title" hasCustomPrompt="1"/>
          </p:nvPr>
        </p:nvSpPr>
        <p:spPr>
          <a:xfrm>
            <a:off x="914400" y="437121"/>
            <a:ext cx="8077200" cy="1442481"/>
          </a:xfrm>
        </p:spPr>
        <p:txBody>
          <a:bodyPr anchor="t">
            <a:normAutofit/>
          </a:bodyPr>
          <a:lstStyle>
            <a:lvl1pPr algn="l">
              <a:defRPr sz="3600">
                <a:solidFill>
                  <a:schemeClr val="tx1">
                    <a:lumMod val="75000"/>
                    <a:lumOff val="25000"/>
                  </a:schemeClr>
                </a:solidFill>
              </a:defRPr>
            </a:lvl1pPr>
          </a:lstStyle>
          <a:p>
            <a:r>
              <a:rPr lang="en-US" dirty="0"/>
              <a:t>2-Line Headline</a:t>
            </a:r>
            <a:br>
              <a:rPr lang="en-US" dirty="0"/>
            </a:br>
            <a:r>
              <a:rPr lang="en-US" dirty="0"/>
              <a:t>2-Line Headline</a:t>
            </a:r>
          </a:p>
        </p:txBody>
      </p:sp>
      <p:sp>
        <p:nvSpPr>
          <p:cNvPr id="2" name="Footer Placeholder 1">
            <a:extLst>
              <a:ext uri="{FF2B5EF4-FFF2-40B4-BE49-F238E27FC236}">
                <a16:creationId xmlns:a16="http://schemas.microsoft.com/office/drawing/2014/main" id="{4CED1CA7-C5D9-FA4F-A474-9A54BEE09FB0}"/>
              </a:ext>
            </a:extLst>
          </p:cNvPr>
          <p:cNvSpPr>
            <a:spLocks noGrp="1"/>
          </p:cNvSpPr>
          <p:nvPr>
            <p:ph type="ftr" sz="quarter" idx="20"/>
          </p:nvPr>
        </p:nvSpPr>
        <p:spPr>
          <a:xfrm>
            <a:off x="3200400" y="6172201"/>
            <a:ext cx="5486400" cy="437685"/>
          </a:xfrm>
        </p:spPr>
        <p:txBody>
          <a:bodyPr/>
          <a:lstStyle/>
          <a:p>
            <a:endParaRPr lang="en-US" dirty="0"/>
          </a:p>
        </p:txBody>
      </p:sp>
      <p:sp>
        <p:nvSpPr>
          <p:cNvPr id="5" name="Slide Number Placeholder 4">
            <a:extLst>
              <a:ext uri="{FF2B5EF4-FFF2-40B4-BE49-F238E27FC236}">
                <a16:creationId xmlns:a16="http://schemas.microsoft.com/office/drawing/2014/main" id="{0B4CD550-90FA-8449-829C-FFDF581533BA}"/>
              </a:ext>
            </a:extLst>
          </p:cNvPr>
          <p:cNvSpPr>
            <a:spLocks noGrp="1"/>
          </p:cNvSpPr>
          <p:nvPr>
            <p:ph type="sldNum" sz="quarter" idx="21"/>
          </p:nvPr>
        </p:nvSpPr>
        <p:spPr>
          <a:xfrm>
            <a:off x="8686800" y="5969000"/>
            <a:ext cx="304800" cy="889000"/>
          </a:xfrm>
        </p:spPr>
        <p:txBody>
          <a:bodyPr/>
          <a:lstStyle>
            <a:lvl1pPr>
              <a:defRPr sz="1000"/>
            </a:lvl1pPr>
          </a:lstStyle>
          <a:p>
            <a:fld id="{935F4044-894B-B74C-BA70-A76DFBF02618}" type="slidenum">
              <a:rPr lang="en-US" smtClean="0"/>
              <a:pPr/>
              <a:t>‹#›</a:t>
            </a:fld>
            <a:endParaRPr lang="en-US" sz="1000" dirty="0"/>
          </a:p>
        </p:txBody>
      </p:sp>
      <p:sp>
        <p:nvSpPr>
          <p:cNvPr id="7" name="Content Placeholder 6">
            <a:extLst>
              <a:ext uri="{FF2B5EF4-FFF2-40B4-BE49-F238E27FC236}">
                <a16:creationId xmlns:a16="http://schemas.microsoft.com/office/drawing/2014/main" id="{D229B8B9-9324-294D-8B61-720472168CE3}"/>
              </a:ext>
            </a:extLst>
          </p:cNvPr>
          <p:cNvSpPr>
            <a:spLocks noGrp="1"/>
          </p:cNvSpPr>
          <p:nvPr>
            <p:ph sz="quarter" idx="22" hasCustomPrompt="1"/>
          </p:nvPr>
        </p:nvSpPr>
        <p:spPr>
          <a:xfrm>
            <a:off x="914400" y="1905000"/>
            <a:ext cx="7772400" cy="4038600"/>
          </a:xfrm>
          <a:prstGeom prst="rect">
            <a:avLst/>
          </a:prstGeom>
          <a:solidFill>
            <a:schemeClr val="bg1"/>
          </a:solidFill>
          <a:ln w="6350">
            <a:solidFill>
              <a:schemeClr val="bg1">
                <a:lumMod val="85000"/>
              </a:schemeClr>
            </a:solidFill>
          </a:ln>
        </p:spPr>
        <p:txBody>
          <a:bodyPr/>
          <a:lstStyle/>
          <a:p>
            <a:pPr lvl="0"/>
            <a:r>
              <a:rPr lang="en-US" dirty="0"/>
              <a:t>Drag picture to placeholder or click icon to add</a:t>
            </a:r>
          </a:p>
        </p:txBody>
      </p:sp>
      <p:sp>
        <p:nvSpPr>
          <p:cNvPr id="6" name="Text Placeholder 6">
            <a:extLst>
              <a:ext uri="{FF2B5EF4-FFF2-40B4-BE49-F238E27FC236}">
                <a16:creationId xmlns:a16="http://schemas.microsoft.com/office/drawing/2014/main" id="{6B3B5ACB-24EA-BF4B-9D1D-15016C4127E9}"/>
              </a:ext>
            </a:extLst>
          </p:cNvPr>
          <p:cNvSpPr>
            <a:spLocks noGrp="1"/>
          </p:cNvSpPr>
          <p:nvPr>
            <p:ph type="body" sz="quarter" idx="26" hasCustomPrompt="1"/>
          </p:nvPr>
        </p:nvSpPr>
        <p:spPr>
          <a:xfrm>
            <a:off x="5029200" y="5461001"/>
            <a:ext cx="3657600" cy="437685"/>
          </a:xfrm>
          <a:prstGeom prst="rect">
            <a:avLst/>
          </a:prstGeom>
        </p:spPr>
        <p:txBody>
          <a:bodyPr lIns="0" tIns="0" rIns="0" bIns="0" anchor="b"/>
          <a:lstStyle>
            <a:lvl1pPr algn="r">
              <a:lnSpc>
                <a:spcPct val="100000"/>
              </a:lnSpc>
              <a:defRPr sz="1000">
                <a:solidFill>
                  <a:schemeClr val="tx1">
                    <a:lumMod val="75000"/>
                    <a:lumOff val="25000"/>
                  </a:schemeClr>
                </a:solidFill>
              </a:defRPr>
            </a:lvl1pPr>
          </a:lstStyle>
          <a:p>
            <a:pPr lvl="0"/>
            <a:r>
              <a:rPr lang="en-US" dirty="0"/>
              <a:t>Credit line here 10 pt. or smaller</a:t>
            </a:r>
          </a:p>
        </p:txBody>
      </p:sp>
      <p:sp>
        <p:nvSpPr>
          <p:cNvPr id="8" name="Text Placeholder 6">
            <a:extLst>
              <a:ext uri="{FF2B5EF4-FFF2-40B4-BE49-F238E27FC236}">
                <a16:creationId xmlns:a16="http://schemas.microsoft.com/office/drawing/2014/main" id="{A01E036E-99E1-824C-96A1-D4F0EF84F640}"/>
              </a:ext>
            </a:extLst>
          </p:cNvPr>
          <p:cNvSpPr>
            <a:spLocks noGrp="1"/>
          </p:cNvSpPr>
          <p:nvPr>
            <p:ph type="body" sz="quarter" idx="27" hasCustomPrompt="1"/>
          </p:nvPr>
        </p:nvSpPr>
        <p:spPr>
          <a:xfrm>
            <a:off x="914400" y="5461728"/>
            <a:ext cx="3581400" cy="437685"/>
          </a:xfrm>
          <a:prstGeom prst="rect">
            <a:avLst/>
          </a:prstGeom>
        </p:spPr>
        <p:txBody>
          <a:bodyPr lIns="0" tIns="0" rIns="0" bIns="0" anchor="b"/>
          <a:lstStyle>
            <a:lvl1pPr algn="l">
              <a:lnSpc>
                <a:spcPct val="100000"/>
              </a:lnSpc>
              <a:defRPr sz="1000">
                <a:solidFill>
                  <a:schemeClr val="tx1">
                    <a:lumMod val="75000"/>
                    <a:lumOff val="25000"/>
                  </a:schemeClr>
                </a:solidFill>
              </a:defRPr>
            </a:lvl1pPr>
          </a:lstStyle>
          <a:p>
            <a:pPr lvl="0"/>
            <a:r>
              <a:rPr lang="en-US" dirty="0"/>
              <a:t>Credit line here 10 pt. or smaller</a:t>
            </a:r>
          </a:p>
        </p:txBody>
      </p:sp>
    </p:spTree>
    <p:extLst>
      <p:ext uri="{BB962C8B-B14F-4D97-AF65-F5344CB8AC3E}">
        <p14:creationId xmlns:p14="http://schemas.microsoft.com/office/powerpoint/2010/main" val="11395098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80975" y="195264"/>
            <a:ext cx="8767763" cy="5332780"/>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6" name="Subtitle 2"/>
          <p:cNvSpPr>
            <a:spLocks noGrp="1"/>
          </p:cNvSpPr>
          <p:nvPr>
            <p:ph type="subTitle" idx="10"/>
          </p:nvPr>
        </p:nvSpPr>
        <p:spPr>
          <a:xfrm>
            <a:off x="348735" y="5959604"/>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20340266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648071" y="194023"/>
            <a:ext cx="4316543" cy="5266496"/>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6" name="Content Placeholder 2"/>
          <p:cNvSpPr>
            <a:spLocks noGrp="1"/>
          </p:cNvSpPr>
          <p:nvPr>
            <p:ph idx="13"/>
          </p:nvPr>
        </p:nvSpPr>
        <p:spPr>
          <a:xfrm>
            <a:off x="369001" y="193253"/>
            <a:ext cx="3670188" cy="4525963"/>
          </a:xfrm>
          <a:prstGeom prst="rect">
            <a:avLst/>
          </a:prstGeom>
        </p:spPr>
        <p:txBody>
          <a:bodyPr/>
          <a:lstStyle>
            <a:lvl1pPr marL="0" indent="0">
              <a:buNone/>
              <a:defRPr sz="3000">
                <a:solidFill>
                  <a:srgbClr val="C03137"/>
                </a:solidFill>
              </a:defRPr>
            </a:lvl1pPr>
            <a:lvl2pPr marL="0" indent="0" algn="l">
              <a:buFontTx/>
              <a:buNone/>
              <a:defRPr sz="2500" baseline="0"/>
            </a:lvl2pPr>
          </a:lstStyle>
          <a:p>
            <a:pPr lvl="0"/>
            <a:r>
              <a:rPr lang="en-US"/>
              <a:t>Click to edit Master text styles</a:t>
            </a:r>
          </a:p>
          <a:p>
            <a:pPr lvl="1"/>
            <a:r>
              <a:rPr lang="en-US"/>
              <a:t>Second level</a:t>
            </a:r>
          </a:p>
          <a:p>
            <a:pPr lvl="2"/>
            <a:r>
              <a:rPr lang="en-US"/>
              <a:t>Third level</a:t>
            </a:r>
          </a:p>
        </p:txBody>
      </p:sp>
      <p:sp>
        <p:nvSpPr>
          <p:cNvPr id="7" name="Subtitle 2"/>
          <p:cNvSpPr>
            <a:spLocks noGrp="1"/>
          </p:cNvSpPr>
          <p:nvPr>
            <p:ph type="subTitle" idx="10"/>
          </p:nvPr>
        </p:nvSpPr>
        <p:spPr>
          <a:xfrm>
            <a:off x="348735" y="5959604"/>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34719762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Content Placeholder 2"/>
          <p:cNvSpPr>
            <a:spLocks noGrp="1"/>
          </p:cNvSpPr>
          <p:nvPr>
            <p:ph idx="12"/>
          </p:nvPr>
        </p:nvSpPr>
        <p:spPr>
          <a:xfrm>
            <a:off x="360181" y="185739"/>
            <a:ext cx="4994729" cy="5201402"/>
          </a:xfrm>
          <a:prstGeom prst="rect">
            <a:avLst/>
          </a:prstGeom>
        </p:spPr>
        <p:txBody>
          <a:bodyPr/>
          <a:lstStyle>
            <a:lvl1pPr marL="0" indent="0">
              <a:buNone/>
              <a:defRPr sz="3000">
                <a:solidFill>
                  <a:srgbClr val="C03137"/>
                </a:solidFill>
              </a:defRPr>
            </a:lvl1pPr>
            <a:lvl2pPr marL="0" marR="0" indent="0" algn="l" defTabSz="457200" rtl="0" eaLnBrk="0" fontAlgn="base" latinLnBrk="0" hangingPunct="0">
              <a:lnSpc>
                <a:spcPct val="100000"/>
              </a:lnSpc>
              <a:spcBef>
                <a:spcPct val="20000"/>
              </a:spcBef>
              <a:spcAft>
                <a:spcPct val="0"/>
              </a:spcAft>
              <a:buClr>
                <a:srgbClr val="C03137"/>
              </a:buClr>
              <a:buSzTx/>
              <a:buFont typeface="Arial"/>
              <a:buChar char="•"/>
              <a:tabLst/>
              <a:defRPr sz="2500"/>
            </a:lvl2pPr>
          </a:lstStyle>
          <a:p>
            <a:pPr lvl="0"/>
            <a:r>
              <a:rPr lang="en-US"/>
              <a:t>Click to edit Master text styles</a:t>
            </a:r>
          </a:p>
          <a:p>
            <a:pPr lvl="1"/>
            <a:r>
              <a:rPr lang="en-US"/>
              <a:t>Second level</a:t>
            </a:r>
          </a:p>
        </p:txBody>
      </p:sp>
      <p:sp>
        <p:nvSpPr>
          <p:cNvPr id="7" name="Picture Placeholder 2"/>
          <p:cNvSpPr>
            <a:spLocks noGrp="1"/>
          </p:cNvSpPr>
          <p:nvPr>
            <p:ph type="pic" idx="17"/>
          </p:nvPr>
        </p:nvSpPr>
        <p:spPr>
          <a:xfrm>
            <a:off x="5891886" y="194023"/>
            <a:ext cx="3056783" cy="177377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8" name="Picture Placeholder 2"/>
          <p:cNvSpPr>
            <a:spLocks noGrp="1"/>
          </p:cNvSpPr>
          <p:nvPr>
            <p:ph type="pic" idx="18"/>
          </p:nvPr>
        </p:nvSpPr>
        <p:spPr>
          <a:xfrm>
            <a:off x="5891886" y="3809295"/>
            <a:ext cx="3056783" cy="166914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9" name="Picture Placeholder 2"/>
          <p:cNvSpPr>
            <a:spLocks noGrp="1"/>
          </p:cNvSpPr>
          <p:nvPr>
            <p:ph type="pic" idx="19"/>
          </p:nvPr>
        </p:nvSpPr>
        <p:spPr>
          <a:xfrm>
            <a:off x="5891886" y="2058510"/>
            <a:ext cx="3056783" cy="166914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11" name="Subtitle 2"/>
          <p:cNvSpPr>
            <a:spLocks noGrp="1"/>
          </p:cNvSpPr>
          <p:nvPr>
            <p:ph type="subTitle" idx="10"/>
          </p:nvPr>
        </p:nvSpPr>
        <p:spPr>
          <a:xfrm>
            <a:off x="348735" y="5949683"/>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35942075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ubtitle 2"/>
          <p:cNvSpPr>
            <a:spLocks noGrp="1"/>
          </p:cNvSpPr>
          <p:nvPr>
            <p:ph type="subTitle" idx="10"/>
          </p:nvPr>
        </p:nvSpPr>
        <p:spPr>
          <a:xfrm>
            <a:off x="348735" y="5959604"/>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4" name="Title 1"/>
          <p:cNvSpPr>
            <a:spLocks noGrp="1"/>
          </p:cNvSpPr>
          <p:nvPr>
            <p:ph type="ctrTitle"/>
          </p:nvPr>
        </p:nvSpPr>
        <p:spPr>
          <a:xfrm>
            <a:off x="685800" y="238137"/>
            <a:ext cx="7772400" cy="751925"/>
          </a:xfrm>
          <a:prstGeom prst="rect">
            <a:avLst/>
          </a:prstGeom>
        </p:spPr>
        <p:txBody>
          <a:bodyPr/>
          <a:lstStyle>
            <a:lvl1pPr algn="ctr">
              <a:defRPr sz="4800">
                <a:solidFill>
                  <a:srgbClr val="C03137"/>
                </a:solidFill>
              </a:defRPr>
            </a:lvl1pPr>
          </a:lstStyle>
          <a:p>
            <a:r>
              <a:rPr lang="en-US"/>
              <a:t>Click to edit Master title style</a:t>
            </a:r>
            <a:endParaRPr lang="en-US" dirty="0"/>
          </a:p>
        </p:txBody>
      </p:sp>
    </p:spTree>
    <p:extLst>
      <p:ext uri="{BB962C8B-B14F-4D97-AF65-F5344CB8AC3E}">
        <p14:creationId xmlns:p14="http://schemas.microsoft.com/office/powerpoint/2010/main" val="6216141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4719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648071" y="194023"/>
            <a:ext cx="4316543" cy="5266496"/>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6" name="Content Placeholder 2"/>
          <p:cNvSpPr>
            <a:spLocks noGrp="1"/>
          </p:cNvSpPr>
          <p:nvPr>
            <p:ph idx="13"/>
          </p:nvPr>
        </p:nvSpPr>
        <p:spPr>
          <a:xfrm>
            <a:off x="369001" y="193253"/>
            <a:ext cx="3670188" cy="4525963"/>
          </a:xfrm>
          <a:prstGeom prst="rect">
            <a:avLst/>
          </a:prstGeom>
        </p:spPr>
        <p:txBody>
          <a:bodyPr/>
          <a:lstStyle>
            <a:lvl1pPr marL="0" indent="0">
              <a:buNone/>
              <a:defRPr sz="3000">
                <a:solidFill>
                  <a:srgbClr val="C03137"/>
                </a:solidFill>
              </a:defRPr>
            </a:lvl1pPr>
            <a:lvl2pPr marL="0" indent="0" algn="l">
              <a:buFontTx/>
              <a:buNone/>
              <a:defRPr sz="2500" baseline="0"/>
            </a:lvl2pPr>
          </a:lstStyle>
          <a:p>
            <a:pPr lvl="0"/>
            <a:r>
              <a:rPr lang="en-US"/>
              <a:t>Click to edit Master text styles</a:t>
            </a:r>
          </a:p>
          <a:p>
            <a:pPr lvl="1"/>
            <a:r>
              <a:rPr lang="en-US"/>
              <a:t>Second level</a:t>
            </a:r>
          </a:p>
          <a:p>
            <a:pPr lvl="2"/>
            <a:r>
              <a:rPr lang="en-US"/>
              <a:t>Third level</a:t>
            </a:r>
          </a:p>
        </p:txBody>
      </p:sp>
      <p:sp>
        <p:nvSpPr>
          <p:cNvPr id="7" name="Subtitle 2"/>
          <p:cNvSpPr>
            <a:spLocks noGrp="1"/>
          </p:cNvSpPr>
          <p:nvPr>
            <p:ph type="subTitle" idx="10"/>
          </p:nvPr>
        </p:nvSpPr>
        <p:spPr>
          <a:xfrm>
            <a:off x="348735" y="5959604"/>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32167642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2397126"/>
            <a:ext cx="8229600" cy="3394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4B38F4-8038-42BA-878C-3522DBC65586}"/>
              </a:ext>
            </a:extLst>
          </p:cNvPr>
          <p:cNvSpPr>
            <a:spLocks noGrp="1" noChangeArrowheads="1"/>
          </p:cNvSpPr>
          <p:nvPr>
            <p:ph type="dt" sz="half" idx="10"/>
          </p:nvPr>
        </p:nvSpPr>
        <p:spPr>
          <a:xfrm>
            <a:off x="457200" y="6245225"/>
            <a:ext cx="2133600" cy="476250"/>
          </a:xfrm>
          <a:prstGeom prst="rect">
            <a:avLst/>
          </a:prstGeom>
        </p:spPr>
        <p:txBody>
          <a:bodyPr/>
          <a:lstStyle>
            <a:lvl1pPr eaLnBrk="1" hangingPunct="1">
              <a:defRPr>
                <a:latin typeface="Arial" charset="0"/>
                <a:ea typeface="ＭＳ Ｐゴシック" pitchFamily="96" charset="-128"/>
              </a:defRPr>
            </a:lvl1pPr>
          </a:lstStyle>
          <a:p>
            <a:pPr>
              <a:defRPr/>
            </a:pPr>
            <a:fld id="{37FC333A-187B-4679-B668-B7FCD032F5FB}" type="datetimeFigureOut">
              <a:rPr lang="en-US"/>
              <a:pPr>
                <a:defRPr/>
              </a:pPr>
              <a:t>5/20/2024</a:t>
            </a:fld>
            <a:endParaRPr lang="en-US" dirty="0"/>
          </a:p>
        </p:txBody>
      </p:sp>
      <p:sp>
        <p:nvSpPr>
          <p:cNvPr id="5" name="Rectangle 5">
            <a:extLst>
              <a:ext uri="{FF2B5EF4-FFF2-40B4-BE49-F238E27FC236}">
                <a16:creationId xmlns:a16="http://schemas.microsoft.com/office/drawing/2014/main" id="{8F8E82AC-CC59-4D71-9A55-11B77E02DFCE}"/>
              </a:ext>
            </a:extLst>
          </p:cNvPr>
          <p:cNvSpPr>
            <a:spLocks noGrp="1" noChangeArrowheads="1"/>
          </p:cNvSpPr>
          <p:nvPr>
            <p:ph type="ftr" sz="quarter" idx="11"/>
          </p:nvPr>
        </p:nvSpPr>
        <p:spPr>
          <a:xfrm>
            <a:off x="3124200" y="6245225"/>
            <a:ext cx="2895600" cy="476250"/>
          </a:xfrm>
          <a:prstGeom prst="rect">
            <a:avLst/>
          </a:prstGeom>
        </p:spPr>
        <p:txBody>
          <a:bodyPr/>
          <a:lstStyle>
            <a:lvl1pPr eaLnBrk="1" hangingPunct="1">
              <a:defRPr>
                <a:latin typeface="Arial" charset="0"/>
                <a:ea typeface="ＭＳ Ｐゴシック" pitchFamily="96" charset="-128"/>
              </a:defRPr>
            </a:lvl1pPr>
          </a:lstStyle>
          <a:p>
            <a:pPr>
              <a:defRPr/>
            </a:pPr>
            <a:endParaRPr lang="en-US" dirty="0"/>
          </a:p>
        </p:txBody>
      </p:sp>
      <p:sp>
        <p:nvSpPr>
          <p:cNvPr id="6" name="Rectangle 6">
            <a:extLst>
              <a:ext uri="{FF2B5EF4-FFF2-40B4-BE49-F238E27FC236}">
                <a16:creationId xmlns:a16="http://schemas.microsoft.com/office/drawing/2014/main" id="{8D99FD88-8C09-4E93-B155-417A3B20AB46}"/>
              </a:ext>
            </a:extLst>
          </p:cNvPr>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376CA79C-CEDE-40C2-96D9-964B85E54ED2}" type="slidenum">
              <a:rPr lang="en-US" altLang="en-US"/>
              <a:pPr>
                <a:defRPr/>
              </a:pPr>
              <a:t>‹#›</a:t>
            </a:fld>
            <a:endParaRPr lang="en-US" altLang="en-US" dirty="0"/>
          </a:p>
        </p:txBody>
      </p:sp>
    </p:spTree>
    <p:extLst>
      <p:ext uri="{BB962C8B-B14F-4D97-AF65-F5344CB8AC3E}">
        <p14:creationId xmlns:p14="http://schemas.microsoft.com/office/powerpoint/2010/main" val="27914376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BU Logo">
    <p:spTree>
      <p:nvGrpSpPr>
        <p:cNvPr id="1" name=""/>
        <p:cNvGrpSpPr/>
        <p:nvPr/>
      </p:nvGrpSpPr>
      <p:grpSpPr>
        <a:xfrm>
          <a:off x="0" y="0"/>
          <a:ext cx="0" cy="0"/>
          <a:chOff x="0" y="0"/>
          <a:chExt cx="0" cy="0"/>
        </a:xfrm>
      </p:grpSpPr>
      <p:pic>
        <p:nvPicPr>
          <p:cNvPr id="2" name="Picture 1" descr="SBU stack_2clr_cmyk.eps">
            <a:extLst>
              <a:ext uri="{FF2B5EF4-FFF2-40B4-BE49-F238E27FC236}">
                <a16:creationId xmlns:a16="http://schemas.microsoft.com/office/drawing/2014/main" id="{5906F6E3-E9D5-4B27-B88B-B22F3E1395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46275" y="2543175"/>
            <a:ext cx="5253038"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76074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BM Logo">
    <p:spTree>
      <p:nvGrpSpPr>
        <p:cNvPr id="1" name=""/>
        <p:cNvGrpSpPr/>
        <p:nvPr/>
      </p:nvGrpSpPr>
      <p:grpSpPr>
        <a:xfrm>
          <a:off x="0" y="0"/>
          <a:ext cx="0" cy="0"/>
          <a:chOff x="0" y="0"/>
          <a:chExt cx="0" cy="0"/>
        </a:xfrm>
      </p:grpSpPr>
      <p:pic>
        <p:nvPicPr>
          <p:cNvPr id="2" name="Picture 1" descr="SBM stack_2clr_pms1.eps">
            <a:extLst>
              <a:ext uri="{FF2B5EF4-FFF2-40B4-BE49-F238E27FC236}">
                <a16:creationId xmlns:a16="http://schemas.microsoft.com/office/drawing/2014/main" id="{FC9BF226-4805-4FC0-9900-438DFE5797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49450" y="2552700"/>
            <a:ext cx="52451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4680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5" name="Content Placeholder 2"/>
          <p:cNvSpPr>
            <a:spLocks noGrp="1"/>
          </p:cNvSpPr>
          <p:nvPr>
            <p:ph idx="12"/>
          </p:nvPr>
        </p:nvSpPr>
        <p:spPr>
          <a:xfrm>
            <a:off x="360181" y="185739"/>
            <a:ext cx="4994729" cy="5201402"/>
          </a:xfrm>
          <a:prstGeom prst="rect">
            <a:avLst/>
          </a:prstGeom>
        </p:spPr>
        <p:txBody>
          <a:bodyPr/>
          <a:lstStyle>
            <a:lvl1pPr marL="0" indent="0">
              <a:buNone/>
              <a:defRPr sz="3000">
                <a:solidFill>
                  <a:srgbClr val="C03137"/>
                </a:solidFill>
              </a:defRPr>
            </a:lvl1pPr>
            <a:lvl2pPr marL="0" marR="0" indent="0" algn="l" defTabSz="457200" rtl="0" eaLnBrk="0" fontAlgn="base" latinLnBrk="0" hangingPunct="0">
              <a:lnSpc>
                <a:spcPct val="100000"/>
              </a:lnSpc>
              <a:spcBef>
                <a:spcPct val="20000"/>
              </a:spcBef>
              <a:spcAft>
                <a:spcPct val="0"/>
              </a:spcAft>
              <a:buClr>
                <a:srgbClr val="C03137"/>
              </a:buClr>
              <a:buSzTx/>
              <a:buFont typeface="Arial"/>
              <a:buChar char="•"/>
              <a:tabLst/>
              <a:defRPr sz="2500"/>
            </a:lvl2pPr>
          </a:lstStyle>
          <a:p>
            <a:pPr lvl="0"/>
            <a:r>
              <a:rPr lang="en-US" dirty="0"/>
              <a:t>Click to edit Master text styles</a:t>
            </a:r>
          </a:p>
          <a:p>
            <a:pPr lvl="1"/>
            <a:r>
              <a:rPr lang="en-US" dirty="0"/>
              <a:t> Second level</a:t>
            </a:r>
          </a:p>
        </p:txBody>
      </p:sp>
      <p:sp>
        <p:nvSpPr>
          <p:cNvPr id="7" name="Picture Placeholder 2"/>
          <p:cNvSpPr>
            <a:spLocks noGrp="1"/>
          </p:cNvSpPr>
          <p:nvPr>
            <p:ph type="pic" idx="17"/>
          </p:nvPr>
        </p:nvSpPr>
        <p:spPr>
          <a:xfrm>
            <a:off x="5891886" y="194023"/>
            <a:ext cx="3056783" cy="177377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8" name="Picture Placeholder 2"/>
          <p:cNvSpPr>
            <a:spLocks noGrp="1"/>
          </p:cNvSpPr>
          <p:nvPr>
            <p:ph type="pic" idx="18"/>
          </p:nvPr>
        </p:nvSpPr>
        <p:spPr>
          <a:xfrm>
            <a:off x="5891886" y="3809295"/>
            <a:ext cx="3056783" cy="166914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9" name="Picture Placeholder 2"/>
          <p:cNvSpPr>
            <a:spLocks noGrp="1"/>
          </p:cNvSpPr>
          <p:nvPr>
            <p:ph type="pic" idx="19"/>
          </p:nvPr>
        </p:nvSpPr>
        <p:spPr>
          <a:xfrm>
            <a:off x="5891886" y="2058510"/>
            <a:ext cx="3056783" cy="166914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1" name="Subtitle 2"/>
          <p:cNvSpPr>
            <a:spLocks noGrp="1"/>
          </p:cNvSpPr>
          <p:nvPr>
            <p:ph type="subTitle" idx="10"/>
          </p:nvPr>
        </p:nvSpPr>
        <p:spPr>
          <a:xfrm>
            <a:off x="348735" y="5949683"/>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680006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B Children's Logo">
    <p:spTree>
      <p:nvGrpSpPr>
        <p:cNvPr id="1" name=""/>
        <p:cNvGrpSpPr/>
        <p:nvPr/>
      </p:nvGrpSpPr>
      <p:grpSpPr>
        <a:xfrm>
          <a:off x="0" y="0"/>
          <a:ext cx="0" cy="0"/>
          <a:chOff x="0" y="0"/>
          <a:chExt cx="0" cy="0"/>
        </a:xfrm>
      </p:grpSpPr>
      <p:pic>
        <p:nvPicPr>
          <p:cNvPr id="2" name="Picture 1" descr="sb_childrens_horizstack_3c_C.eps">
            <a:extLst>
              <a:ext uri="{FF2B5EF4-FFF2-40B4-BE49-F238E27FC236}">
                <a16:creationId xmlns:a16="http://schemas.microsoft.com/office/drawing/2014/main" id="{512E25F7-38DC-45BC-8C33-031F9A3F41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11300" y="2025650"/>
            <a:ext cx="6100763"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06617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648071" y="194023"/>
            <a:ext cx="4316543" cy="5266496"/>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6" name="Content Placeholder 2"/>
          <p:cNvSpPr>
            <a:spLocks noGrp="1"/>
          </p:cNvSpPr>
          <p:nvPr>
            <p:ph idx="13"/>
          </p:nvPr>
        </p:nvSpPr>
        <p:spPr>
          <a:xfrm>
            <a:off x="369001" y="193253"/>
            <a:ext cx="3670188" cy="4525963"/>
          </a:xfrm>
          <a:prstGeom prst="rect">
            <a:avLst/>
          </a:prstGeom>
        </p:spPr>
        <p:txBody>
          <a:bodyPr/>
          <a:lstStyle>
            <a:lvl1pPr marL="0" indent="0">
              <a:buNone/>
              <a:defRPr sz="3000">
                <a:solidFill>
                  <a:srgbClr val="C03137"/>
                </a:solidFill>
              </a:defRPr>
            </a:lvl1pPr>
            <a:lvl2pPr marL="0" indent="0" algn="l">
              <a:buFontTx/>
              <a:buNone/>
              <a:defRPr sz="2500" baseline="0"/>
            </a:lvl2pPr>
          </a:lstStyle>
          <a:p>
            <a:pPr lvl="0"/>
            <a:r>
              <a:rPr lang="en-US"/>
              <a:t>Click to edit Master text styles</a:t>
            </a:r>
          </a:p>
          <a:p>
            <a:pPr lvl="1"/>
            <a:r>
              <a:rPr lang="en-US"/>
              <a:t>Second level</a:t>
            </a:r>
          </a:p>
          <a:p>
            <a:pPr lvl="2"/>
            <a:r>
              <a:rPr lang="en-US"/>
              <a:t>Third level</a:t>
            </a:r>
          </a:p>
        </p:txBody>
      </p:sp>
      <p:sp>
        <p:nvSpPr>
          <p:cNvPr id="7" name="Subtitle 2"/>
          <p:cNvSpPr>
            <a:spLocks noGrp="1"/>
          </p:cNvSpPr>
          <p:nvPr>
            <p:ph type="subTitle" idx="10"/>
          </p:nvPr>
        </p:nvSpPr>
        <p:spPr>
          <a:xfrm>
            <a:off x="348735" y="5959604"/>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30751783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2397126"/>
            <a:ext cx="8229600" cy="3394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18DB3D2-90C6-4B8E-A8B8-04EB40037A3B}"/>
              </a:ext>
            </a:extLst>
          </p:cNvPr>
          <p:cNvSpPr>
            <a:spLocks noGrp="1" noChangeArrowheads="1"/>
          </p:cNvSpPr>
          <p:nvPr>
            <p:ph type="dt" sz="half" idx="10"/>
          </p:nvPr>
        </p:nvSpPr>
        <p:spPr>
          <a:xfrm>
            <a:off x="457200" y="6245225"/>
            <a:ext cx="2133600" cy="476250"/>
          </a:xfrm>
          <a:prstGeom prst="rect">
            <a:avLst/>
          </a:prstGeom>
        </p:spPr>
        <p:txBody>
          <a:bodyPr/>
          <a:lstStyle>
            <a:lvl1pPr eaLnBrk="1" hangingPunct="1">
              <a:defRPr>
                <a:latin typeface="Arial" charset="0"/>
                <a:ea typeface="ＭＳ Ｐゴシック" pitchFamily="96" charset="-128"/>
              </a:defRPr>
            </a:lvl1pPr>
          </a:lstStyle>
          <a:p>
            <a:pPr>
              <a:defRPr/>
            </a:pPr>
            <a:fld id="{34AFBCFC-2822-49BA-A042-6870F3D7D538}" type="datetimeFigureOut">
              <a:rPr lang="en-US"/>
              <a:pPr>
                <a:defRPr/>
              </a:pPr>
              <a:t>5/20/2024</a:t>
            </a:fld>
            <a:endParaRPr lang="en-US" dirty="0"/>
          </a:p>
        </p:txBody>
      </p:sp>
      <p:sp>
        <p:nvSpPr>
          <p:cNvPr id="5" name="Rectangle 5">
            <a:extLst>
              <a:ext uri="{FF2B5EF4-FFF2-40B4-BE49-F238E27FC236}">
                <a16:creationId xmlns:a16="http://schemas.microsoft.com/office/drawing/2014/main" id="{5F501BF4-E7C4-4A92-9C92-1048685BDD45}"/>
              </a:ext>
            </a:extLst>
          </p:cNvPr>
          <p:cNvSpPr>
            <a:spLocks noGrp="1" noChangeArrowheads="1"/>
          </p:cNvSpPr>
          <p:nvPr>
            <p:ph type="ftr" sz="quarter" idx="11"/>
          </p:nvPr>
        </p:nvSpPr>
        <p:spPr>
          <a:xfrm>
            <a:off x="3124200" y="6245225"/>
            <a:ext cx="2895600" cy="476250"/>
          </a:xfrm>
          <a:prstGeom prst="rect">
            <a:avLst/>
          </a:prstGeom>
        </p:spPr>
        <p:txBody>
          <a:bodyPr/>
          <a:lstStyle>
            <a:lvl1pPr eaLnBrk="1" hangingPunct="1">
              <a:defRPr>
                <a:latin typeface="Arial" charset="0"/>
                <a:ea typeface="ＭＳ Ｐゴシック" pitchFamily="96" charset="-128"/>
              </a:defRPr>
            </a:lvl1pPr>
          </a:lstStyle>
          <a:p>
            <a:pPr>
              <a:defRPr/>
            </a:pPr>
            <a:endParaRPr lang="en-US" dirty="0"/>
          </a:p>
        </p:txBody>
      </p:sp>
      <p:sp>
        <p:nvSpPr>
          <p:cNvPr id="6" name="Rectangle 6">
            <a:extLst>
              <a:ext uri="{FF2B5EF4-FFF2-40B4-BE49-F238E27FC236}">
                <a16:creationId xmlns:a16="http://schemas.microsoft.com/office/drawing/2014/main" id="{9C37A426-F3F1-4BE3-A6AE-8295E0951407}"/>
              </a:ext>
            </a:extLst>
          </p:cNvPr>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05203DA1-8C05-43B8-BEFC-75AE23D6652D}" type="slidenum">
              <a:rPr lang="en-US" altLang="en-US"/>
              <a:pPr>
                <a:defRPr/>
              </a:pPr>
              <a:t>‹#›</a:t>
            </a:fld>
            <a:endParaRPr lang="en-US" altLang="en-US" dirty="0"/>
          </a:p>
        </p:txBody>
      </p:sp>
    </p:spTree>
    <p:extLst>
      <p:ext uri="{BB962C8B-B14F-4D97-AF65-F5344CB8AC3E}">
        <p14:creationId xmlns:p14="http://schemas.microsoft.com/office/powerpoint/2010/main" val="480105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BU Full Page Photo">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01AD97E-653C-4779-95AD-08270600E92D}"/>
              </a:ext>
            </a:extLst>
          </p:cNvPr>
          <p:cNvCxnSpPr/>
          <p:nvPr userDrawn="1"/>
        </p:nvCxnSpPr>
        <p:spPr>
          <a:xfrm>
            <a:off x="0" y="1082675"/>
            <a:ext cx="9144000" cy="1588"/>
          </a:xfrm>
          <a:prstGeom prst="line">
            <a:avLst/>
          </a:prstGeom>
          <a:ln w="12700">
            <a:solidFill>
              <a:srgbClr val="B60225"/>
            </a:solidFill>
          </a:ln>
          <a:effectLst/>
        </p:spPr>
        <p:style>
          <a:lnRef idx="2">
            <a:schemeClr val="accent1"/>
          </a:lnRef>
          <a:fillRef idx="0">
            <a:schemeClr val="accent1"/>
          </a:fillRef>
          <a:effectRef idx="1">
            <a:schemeClr val="accent1"/>
          </a:effectRef>
          <a:fontRef idx="minor">
            <a:schemeClr val="tx1"/>
          </a:fontRef>
        </p:style>
      </p:cxnSp>
      <p:sp>
        <p:nvSpPr>
          <p:cNvPr id="3" name="Picture Placeholder 2"/>
          <p:cNvSpPr>
            <a:spLocks noGrp="1"/>
          </p:cNvSpPr>
          <p:nvPr>
            <p:ph type="pic" idx="1"/>
          </p:nvPr>
        </p:nvSpPr>
        <p:spPr>
          <a:xfrm>
            <a:off x="0" y="1091260"/>
            <a:ext cx="9144000" cy="5205623"/>
          </a:xfrm>
          <a:solidFill>
            <a:schemeClr val="bg1">
              <a:lumMod val="85000"/>
            </a:schemeClr>
          </a:solidFill>
        </p:spPr>
        <p:txBody>
          <a:bodyPr rtlCol="0">
            <a:normAutofit/>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5"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6" name="Text Placeholder 12"/>
          <p:cNvSpPr>
            <a:spLocks noGrp="1"/>
          </p:cNvSpPr>
          <p:nvPr>
            <p:ph type="body" sz="quarter" idx="14"/>
          </p:nvPr>
        </p:nvSpPr>
        <p:spPr>
          <a:xfrm>
            <a:off x="0" y="6288063"/>
            <a:ext cx="9144000" cy="467416"/>
          </a:xfrm>
          <a:prstGeom prst="rect">
            <a:avLst/>
          </a:prstGeom>
        </p:spPr>
        <p:txBody>
          <a:bodyPr anchor="ctr"/>
          <a:lstStyle>
            <a:lvl1pPr algn="ctr">
              <a:buFontTx/>
              <a:buNone/>
              <a:defRPr sz="2000" baseline="0">
                <a:solidFill>
                  <a:srgbClr val="FFFFFF"/>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7261191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BU Title Slide">
    <p:spTree>
      <p:nvGrpSpPr>
        <p:cNvPr id="1" name=""/>
        <p:cNvGrpSpPr/>
        <p:nvPr/>
      </p:nvGrpSpPr>
      <p:grpSpPr>
        <a:xfrm>
          <a:off x="0" y="0"/>
          <a:ext cx="0" cy="0"/>
          <a:chOff x="0" y="0"/>
          <a:chExt cx="0" cy="0"/>
        </a:xfrm>
      </p:grpSpPr>
      <p:sp>
        <p:nvSpPr>
          <p:cNvPr id="7" name="Text Placeholder 12"/>
          <p:cNvSpPr>
            <a:spLocks noGrp="1"/>
          </p:cNvSpPr>
          <p:nvPr>
            <p:ph type="body" sz="quarter" idx="14"/>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6" name="Text Placeholder 7"/>
          <p:cNvSpPr>
            <a:spLocks noGrp="1"/>
          </p:cNvSpPr>
          <p:nvPr>
            <p:ph type="body" sz="quarter" idx="15"/>
          </p:nvPr>
        </p:nvSpPr>
        <p:spPr>
          <a:xfrm>
            <a:off x="457200" y="165101"/>
            <a:ext cx="8229600" cy="6113617"/>
          </a:xfrm>
        </p:spPr>
        <p:txBody>
          <a:bodyPr tIns="0" rIns="0" bIns="0" anchor="ctr"/>
          <a:lstStyle>
            <a:lvl1pPr algn="ctr">
              <a:buFontTx/>
              <a:buNone/>
              <a:defRPr sz="4400">
                <a:solidFill>
                  <a:srgbClr val="B60225"/>
                </a:solidFill>
              </a:defRPr>
            </a:lvl1pPr>
            <a:lvl2pPr marL="228600" indent="-228600" algn="ctr">
              <a:buClr>
                <a:srgbClr val="C03137"/>
              </a:buClr>
              <a:buFontTx/>
              <a:buNone/>
              <a:defRPr sz="2400"/>
            </a:lvl2pPr>
            <a:lvl3pPr marL="458788" indent="-230188" algn="ctr">
              <a:buFontTx/>
              <a:buNone/>
              <a:defRPr/>
            </a:lvl3pPr>
            <a:lvl4pPr marL="458788" indent="-230188" algn="ctr">
              <a:buFontTx/>
              <a:buNone/>
              <a:defRPr/>
            </a:lvl4pPr>
            <a:lvl5pPr marL="458788" indent="-230188" algn="ctr">
              <a:buFontTx/>
              <a:buNone/>
              <a:defRPr/>
            </a:lvl5pPr>
          </a:lstStyle>
          <a:p>
            <a:pPr lvl="0"/>
            <a:r>
              <a:rPr lang="en-US"/>
              <a:t>Click to edit Master text styles</a:t>
            </a:r>
          </a:p>
          <a:p>
            <a:pPr lvl="1"/>
            <a:r>
              <a:rPr lang="en-US"/>
              <a:t>Second level</a:t>
            </a:r>
          </a:p>
        </p:txBody>
      </p:sp>
      <p:sp>
        <p:nvSpPr>
          <p:cNvPr id="8"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23540208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BU Centered Paragraph Text">
    <p:spTree>
      <p:nvGrpSpPr>
        <p:cNvPr id="1" name=""/>
        <p:cNvGrpSpPr/>
        <p:nvPr/>
      </p:nvGrpSpPr>
      <p:grpSpPr>
        <a:xfrm>
          <a:off x="0" y="0"/>
          <a:ext cx="0" cy="0"/>
          <a:chOff x="0" y="0"/>
          <a:chExt cx="0" cy="0"/>
        </a:xfrm>
      </p:grpSpPr>
      <p:sp>
        <p:nvSpPr>
          <p:cNvPr id="7" name="Text Placeholder 12"/>
          <p:cNvSpPr>
            <a:spLocks noGrp="1"/>
          </p:cNvSpPr>
          <p:nvPr>
            <p:ph type="body" sz="quarter" idx="14"/>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8"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6" name="Text Placeholder 7"/>
          <p:cNvSpPr>
            <a:spLocks noGrp="1"/>
          </p:cNvSpPr>
          <p:nvPr>
            <p:ph type="body" sz="quarter" idx="15"/>
          </p:nvPr>
        </p:nvSpPr>
        <p:spPr>
          <a:xfrm>
            <a:off x="457200" y="1066801"/>
            <a:ext cx="8229600" cy="5207000"/>
          </a:xfrm>
        </p:spPr>
        <p:txBody>
          <a:bodyPr tIns="0" rIns="0" bIns="0" anchor="ctr"/>
          <a:lstStyle>
            <a:lvl1pPr algn="ctr">
              <a:buFontTx/>
              <a:buNone/>
              <a:defRPr>
                <a:solidFill>
                  <a:srgbClr val="B60225"/>
                </a:solidFill>
              </a:defRPr>
            </a:lvl1pPr>
            <a:lvl2pPr marL="228600" indent="-228600" algn="ctr">
              <a:buClr>
                <a:srgbClr val="C03137"/>
              </a:buClr>
              <a:buFontTx/>
              <a:buNone/>
              <a:defRPr sz="2400"/>
            </a:lvl2pPr>
            <a:lvl3pPr marL="458788" indent="-230188" algn="ctr">
              <a:buFontTx/>
              <a:buNone/>
              <a:defRPr/>
            </a:lvl3pPr>
            <a:lvl4pPr marL="458788" indent="-230188" algn="ctr">
              <a:buFontTx/>
              <a:buNone/>
              <a:defRPr/>
            </a:lvl4pPr>
            <a:lvl5pPr marL="458788" indent="-230188" algn="ctr">
              <a:buFontTx/>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5604032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BU Left Bulleted Text">
    <p:spTree>
      <p:nvGrpSpPr>
        <p:cNvPr id="1" name=""/>
        <p:cNvGrpSpPr/>
        <p:nvPr/>
      </p:nvGrpSpPr>
      <p:grpSpPr>
        <a:xfrm>
          <a:off x="0" y="0"/>
          <a:ext cx="0" cy="0"/>
          <a:chOff x="0" y="0"/>
          <a:chExt cx="0" cy="0"/>
        </a:xfrm>
      </p:grpSpPr>
      <p:sp>
        <p:nvSpPr>
          <p:cNvPr id="5" name="Text Placeholder 12"/>
          <p:cNvSpPr>
            <a:spLocks noGrp="1"/>
          </p:cNvSpPr>
          <p:nvPr>
            <p:ph type="body" sz="quarter" idx="14"/>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8" name="Text Placeholder 7"/>
          <p:cNvSpPr>
            <a:spLocks noGrp="1"/>
          </p:cNvSpPr>
          <p:nvPr>
            <p:ph type="body" sz="quarter" idx="15"/>
          </p:nvPr>
        </p:nvSpPr>
        <p:spPr>
          <a:xfrm>
            <a:off x="457200" y="1367657"/>
            <a:ext cx="8229600" cy="4911060"/>
          </a:xfrm>
        </p:spPr>
        <p:txBody>
          <a:bodyPr tIns="0" rIns="0" bIns="0"/>
          <a:lstStyle>
            <a:lvl1pPr>
              <a:buFontTx/>
              <a:buNone/>
              <a:defRPr>
                <a:solidFill>
                  <a:srgbClr val="B60225"/>
                </a:solidFill>
              </a:defRPr>
            </a:lvl1pPr>
            <a:lvl2pPr marL="228600" indent="-228600">
              <a:buClr>
                <a:srgbClr val="C03137"/>
              </a:buClr>
              <a:buFont typeface="Arial"/>
              <a:buChar char="•"/>
              <a:defRPr sz="2400"/>
            </a:lvl2pPr>
            <a:lvl3pPr marL="458788" indent="-230188">
              <a:defRPr/>
            </a:lvl3pPr>
            <a:lvl4pPr marL="458788" indent="-230188">
              <a:defRPr/>
            </a:lvl4pPr>
            <a:lvl5pPr marL="458788" indent="-23018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17112244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BU Bulleted Text 3 Photo">
    <p:spTree>
      <p:nvGrpSpPr>
        <p:cNvPr id="1" name=""/>
        <p:cNvGrpSpPr/>
        <p:nvPr/>
      </p:nvGrpSpPr>
      <p:grpSpPr>
        <a:xfrm>
          <a:off x="0" y="0"/>
          <a:ext cx="0" cy="0"/>
          <a:chOff x="0" y="0"/>
          <a:chExt cx="0" cy="0"/>
        </a:xfrm>
      </p:grpSpPr>
      <p:sp>
        <p:nvSpPr>
          <p:cNvPr id="4" name="Content Placeholder 2"/>
          <p:cNvSpPr>
            <a:spLocks noGrp="1"/>
          </p:cNvSpPr>
          <p:nvPr>
            <p:ph idx="12"/>
          </p:nvPr>
        </p:nvSpPr>
        <p:spPr>
          <a:xfrm>
            <a:off x="457199" y="1384048"/>
            <a:ext cx="5275716" cy="4841719"/>
          </a:xfrm>
        </p:spPr>
        <p:txBody>
          <a:bodyPr tIns="0"/>
          <a:lstStyle>
            <a:lvl1pPr marL="0" indent="0">
              <a:buNone/>
              <a:defRPr sz="2600">
                <a:solidFill>
                  <a:srgbClr val="B60225"/>
                </a:solidFill>
              </a:defRPr>
            </a:lvl1pPr>
            <a:lvl2pPr marL="228600" indent="-228600" algn="l">
              <a:buClr>
                <a:srgbClr val="B60225"/>
              </a:buClr>
              <a:buFont typeface="Arial"/>
              <a:buChar char="•"/>
              <a:defRPr sz="2200"/>
            </a:lvl2pPr>
          </a:lstStyle>
          <a:p>
            <a:pPr lvl="0"/>
            <a:r>
              <a:rPr lang="en-US"/>
              <a:t>Click to edit Master text styles</a:t>
            </a:r>
          </a:p>
          <a:p>
            <a:pPr lvl="1"/>
            <a:r>
              <a:rPr lang="en-US"/>
              <a:t>Second level</a:t>
            </a:r>
          </a:p>
        </p:txBody>
      </p:sp>
      <p:sp>
        <p:nvSpPr>
          <p:cNvPr id="8" name="Text Placeholder 12"/>
          <p:cNvSpPr>
            <a:spLocks noGrp="1"/>
          </p:cNvSpPr>
          <p:nvPr>
            <p:ph type="body" sz="quarter" idx="15"/>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11" name="Picture Placeholder 2"/>
          <p:cNvSpPr>
            <a:spLocks noGrp="1"/>
          </p:cNvSpPr>
          <p:nvPr>
            <p:ph type="pic" idx="17"/>
          </p:nvPr>
        </p:nvSpPr>
        <p:spPr>
          <a:xfrm>
            <a:off x="6087218" y="1094980"/>
            <a:ext cx="3056783" cy="1661390"/>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9" name="Text Placeholder 13"/>
          <p:cNvSpPr>
            <a:spLocks noGrp="1"/>
          </p:cNvSpPr>
          <p:nvPr>
            <p:ph type="body" sz="quarter" idx="20"/>
          </p:nvPr>
        </p:nvSpPr>
        <p:spPr>
          <a:xfrm>
            <a:off x="4736269" y="464955"/>
            <a:ext cx="3950531" cy="381684"/>
          </a:xfrm>
          <a:prstGeom prst="rect">
            <a:avLst/>
          </a:prstGeom>
        </p:spPr>
        <p:txBody>
          <a:bodyPr rIns="0">
            <a:noAutofit/>
          </a:bodyPr>
          <a:lstStyle>
            <a:lvl1pPr algn="r">
              <a:buFontTx/>
              <a:buNone/>
              <a:defRPr sz="1500" cap="all" baseline="0">
                <a:solidFill>
                  <a:schemeClr val="tx1"/>
                </a:solidFill>
                <a:latin typeface="Helvetica"/>
                <a:cs typeface="Helvetica"/>
              </a:defRPr>
            </a:lvl1pPr>
          </a:lstStyle>
          <a:p>
            <a:pPr lvl="0"/>
            <a:r>
              <a:rPr lang="en-US"/>
              <a:t>Click to edit Master text styles</a:t>
            </a:r>
          </a:p>
        </p:txBody>
      </p:sp>
      <p:sp>
        <p:nvSpPr>
          <p:cNvPr id="15" name="Picture Placeholder 2"/>
          <p:cNvSpPr>
            <a:spLocks noGrp="1"/>
          </p:cNvSpPr>
          <p:nvPr>
            <p:ph type="pic" idx="21"/>
          </p:nvPr>
        </p:nvSpPr>
        <p:spPr>
          <a:xfrm>
            <a:off x="6087218" y="4619040"/>
            <a:ext cx="3056783" cy="1655702"/>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16" name="Picture Placeholder 2"/>
          <p:cNvSpPr>
            <a:spLocks noGrp="1"/>
          </p:cNvSpPr>
          <p:nvPr>
            <p:ph type="pic" idx="22"/>
          </p:nvPr>
        </p:nvSpPr>
        <p:spPr>
          <a:xfrm>
            <a:off x="6087218" y="2850447"/>
            <a:ext cx="3056783" cy="1655702"/>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13179558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BU Bulleted Text 1 Photo">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036147" y="1094981"/>
            <a:ext cx="4107853" cy="5173084"/>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8" name="Text Placeholder 12"/>
          <p:cNvSpPr>
            <a:spLocks noGrp="1"/>
          </p:cNvSpPr>
          <p:nvPr>
            <p:ph type="body" sz="quarter" idx="15"/>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7" name="Text Placeholder 13"/>
          <p:cNvSpPr>
            <a:spLocks noGrp="1"/>
          </p:cNvSpPr>
          <p:nvPr>
            <p:ph type="body" sz="quarter" idx="20"/>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10" name="Content Placeholder 2"/>
          <p:cNvSpPr>
            <a:spLocks noGrp="1"/>
          </p:cNvSpPr>
          <p:nvPr>
            <p:ph idx="12"/>
          </p:nvPr>
        </p:nvSpPr>
        <p:spPr>
          <a:xfrm>
            <a:off x="457200" y="1392240"/>
            <a:ext cx="3723419" cy="4841719"/>
          </a:xfrm>
        </p:spPr>
        <p:txBody>
          <a:bodyPr tIns="0"/>
          <a:lstStyle>
            <a:lvl1pPr marL="0" indent="0">
              <a:buNone/>
              <a:defRPr sz="2600">
                <a:solidFill>
                  <a:srgbClr val="B60225"/>
                </a:solidFill>
              </a:defRPr>
            </a:lvl1pPr>
            <a:lvl2pPr marL="228600" indent="-228600" algn="l">
              <a:buClr>
                <a:srgbClr val="B60225"/>
              </a:buClr>
              <a:buFont typeface="Arial"/>
              <a:buChar char="•"/>
              <a:defRPr sz="22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8215564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BC Full Page Photo">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80975" y="195264"/>
            <a:ext cx="8767763" cy="5332780"/>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6" name="Subtitle 2"/>
          <p:cNvSpPr>
            <a:spLocks noGrp="1"/>
          </p:cNvSpPr>
          <p:nvPr>
            <p:ph type="subTitle" idx="10"/>
          </p:nvPr>
        </p:nvSpPr>
        <p:spPr>
          <a:xfrm>
            <a:off x="348735" y="5959604"/>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3933925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ubtitle 2"/>
          <p:cNvSpPr>
            <a:spLocks noGrp="1"/>
          </p:cNvSpPr>
          <p:nvPr>
            <p:ph type="subTitle" idx="10"/>
          </p:nvPr>
        </p:nvSpPr>
        <p:spPr>
          <a:xfrm>
            <a:off x="348735" y="5959604"/>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Title 1"/>
          <p:cNvSpPr>
            <a:spLocks noGrp="1"/>
          </p:cNvSpPr>
          <p:nvPr>
            <p:ph type="ctrTitle"/>
          </p:nvPr>
        </p:nvSpPr>
        <p:spPr>
          <a:xfrm>
            <a:off x="685800" y="238137"/>
            <a:ext cx="7772400" cy="751925"/>
          </a:xfrm>
          <a:prstGeom prst="rect">
            <a:avLst/>
          </a:prstGeom>
        </p:spPr>
        <p:txBody>
          <a:bodyPr/>
          <a:lstStyle>
            <a:lvl1pPr algn="ctr">
              <a:defRPr sz="4800">
                <a:solidFill>
                  <a:srgbClr val="C03137"/>
                </a:solidFill>
              </a:defRPr>
            </a:lvl1pPr>
          </a:lstStyle>
          <a:p>
            <a:r>
              <a:rPr lang="en-US" dirty="0"/>
              <a:t>Click to edit Master title style</a:t>
            </a:r>
          </a:p>
        </p:txBody>
      </p:sp>
    </p:spTree>
    <p:extLst>
      <p:ext uri="{BB962C8B-B14F-4D97-AF65-F5344CB8AC3E}">
        <p14:creationId xmlns:p14="http://schemas.microsoft.com/office/powerpoint/2010/main" val="17185563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BC Title Slide">
    <p:spTree>
      <p:nvGrpSpPr>
        <p:cNvPr id="1" name=""/>
        <p:cNvGrpSpPr/>
        <p:nvPr/>
      </p:nvGrpSpPr>
      <p:grpSpPr>
        <a:xfrm>
          <a:off x="0" y="0"/>
          <a:ext cx="0" cy="0"/>
          <a:chOff x="0" y="0"/>
          <a:chExt cx="0" cy="0"/>
        </a:xfrm>
      </p:grpSpPr>
      <p:sp>
        <p:nvSpPr>
          <p:cNvPr id="3" name="Subtitle 2"/>
          <p:cNvSpPr>
            <a:spLocks noGrp="1"/>
          </p:cNvSpPr>
          <p:nvPr>
            <p:ph type="subTitle" idx="10"/>
          </p:nvPr>
        </p:nvSpPr>
        <p:spPr>
          <a:xfrm>
            <a:off x="348735" y="5959604"/>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4" name="Text Placeholder 7"/>
          <p:cNvSpPr>
            <a:spLocks noGrp="1"/>
          </p:cNvSpPr>
          <p:nvPr>
            <p:ph type="body" sz="quarter" idx="15"/>
          </p:nvPr>
        </p:nvSpPr>
        <p:spPr>
          <a:xfrm>
            <a:off x="457200" y="165101"/>
            <a:ext cx="8229600" cy="4991100"/>
          </a:xfrm>
          <a:prstGeom prst="rect">
            <a:avLst/>
          </a:prstGeom>
        </p:spPr>
        <p:txBody>
          <a:bodyPr tIns="0" rIns="0" bIns="0" anchor="ctr"/>
          <a:lstStyle>
            <a:lvl1pPr algn="ctr">
              <a:buFontTx/>
              <a:buNone/>
              <a:defRPr sz="4400">
                <a:solidFill>
                  <a:srgbClr val="B60225"/>
                </a:solidFill>
              </a:defRPr>
            </a:lvl1pPr>
            <a:lvl2pPr marL="228600" indent="-228600" algn="ctr">
              <a:buClr>
                <a:srgbClr val="C03137"/>
              </a:buClr>
              <a:buFontTx/>
              <a:buNone/>
              <a:defRPr sz="2400"/>
            </a:lvl2pPr>
            <a:lvl3pPr marL="458788" indent="-230188" algn="ctr">
              <a:buFontTx/>
              <a:buNone/>
              <a:defRPr/>
            </a:lvl3pPr>
            <a:lvl4pPr marL="458788" indent="-230188" algn="ctr">
              <a:buFontTx/>
              <a:buNone/>
              <a:defRPr/>
            </a:lvl4pPr>
            <a:lvl5pPr marL="458788" indent="-230188" algn="ctr">
              <a:buFontTx/>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504560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BC Centered Paragraph Text">
    <p:spTree>
      <p:nvGrpSpPr>
        <p:cNvPr id="1" name=""/>
        <p:cNvGrpSpPr/>
        <p:nvPr/>
      </p:nvGrpSpPr>
      <p:grpSpPr>
        <a:xfrm>
          <a:off x="0" y="0"/>
          <a:ext cx="0" cy="0"/>
          <a:chOff x="0" y="0"/>
          <a:chExt cx="0" cy="0"/>
        </a:xfrm>
      </p:grpSpPr>
      <p:sp>
        <p:nvSpPr>
          <p:cNvPr id="3" name="Subtitle 2"/>
          <p:cNvSpPr>
            <a:spLocks noGrp="1"/>
          </p:cNvSpPr>
          <p:nvPr>
            <p:ph type="subTitle" idx="10"/>
          </p:nvPr>
        </p:nvSpPr>
        <p:spPr>
          <a:xfrm>
            <a:off x="348735" y="5959604"/>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5" name="Text Placeholder 7"/>
          <p:cNvSpPr>
            <a:spLocks noGrp="1"/>
          </p:cNvSpPr>
          <p:nvPr>
            <p:ph type="body" sz="quarter" idx="15"/>
          </p:nvPr>
        </p:nvSpPr>
        <p:spPr>
          <a:xfrm>
            <a:off x="457200" y="1"/>
            <a:ext cx="8229600" cy="5588000"/>
          </a:xfrm>
          <a:prstGeom prst="rect">
            <a:avLst/>
          </a:prstGeom>
        </p:spPr>
        <p:txBody>
          <a:bodyPr tIns="0" rIns="0" bIns="0" anchor="ctr"/>
          <a:lstStyle>
            <a:lvl1pPr algn="ctr">
              <a:buFontTx/>
              <a:buNone/>
              <a:defRPr>
                <a:solidFill>
                  <a:srgbClr val="B60225"/>
                </a:solidFill>
              </a:defRPr>
            </a:lvl1pPr>
            <a:lvl2pPr marL="228600" indent="-228600" algn="ctr">
              <a:buClr>
                <a:srgbClr val="C03137"/>
              </a:buClr>
              <a:buFontTx/>
              <a:buNone/>
              <a:defRPr sz="2400"/>
            </a:lvl2pPr>
            <a:lvl3pPr marL="458788" indent="-230188" algn="ctr">
              <a:buFontTx/>
              <a:buNone/>
              <a:defRPr/>
            </a:lvl3pPr>
            <a:lvl4pPr marL="458788" indent="-230188" algn="ctr">
              <a:buFontTx/>
              <a:buNone/>
              <a:defRPr/>
            </a:lvl4pPr>
            <a:lvl5pPr marL="458788" indent="-230188" algn="ctr">
              <a:buFontTx/>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9377694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BC Left Bulleted Text">
    <p:spTree>
      <p:nvGrpSpPr>
        <p:cNvPr id="1" name=""/>
        <p:cNvGrpSpPr/>
        <p:nvPr/>
      </p:nvGrpSpPr>
      <p:grpSpPr>
        <a:xfrm>
          <a:off x="0" y="0"/>
          <a:ext cx="0" cy="0"/>
          <a:chOff x="0" y="0"/>
          <a:chExt cx="0" cy="0"/>
        </a:xfrm>
      </p:grpSpPr>
      <p:sp>
        <p:nvSpPr>
          <p:cNvPr id="3" name="Subtitle 2"/>
          <p:cNvSpPr>
            <a:spLocks noGrp="1"/>
          </p:cNvSpPr>
          <p:nvPr>
            <p:ph type="subTitle" idx="10"/>
          </p:nvPr>
        </p:nvSpPr>
        <p:spPr>
          <a:xfrm>
            <a:off x="348735" y="5959604"/>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4" name="Text Placeholder 7"/>
          <p:cNvSpPr>
            <a:spLocks noGrp="1"/>
          </p:cNvSpPr>
          <p:nvPr>
            <p:ph type="body" sz="quarter" idx="15"/>
          </p:nvPr>
        </p:nvSpPr>
        <p:spPr>
          <a:xfrm>
            <a:off x="457200" y="1045651"/>
            <a:ext cx="8229600" cy="4911060"/>
          </a:xfrm>
          <a:prstGeom prst="rect">
            <a:avLst/>
          </a:prstGeom>
        </p:spPr>
        <p:txBody>
          <a:bodyPr lIns="0" tIns="0" rIns="0" bIns="0"/>
          <a:lstStyle>
            <a:lvl1pPr>
              <a:buFontTx/>
              <a:buNone/>
              <a:defRPr>
                <a:solidFill>
                  <a:srgbClr val="B60225"/>
                </a:solidFill>
              </a:defRPr>
            </a:lvl1pPr>
            <a:lvl2pPr marL="228600" indent="-228600">
              <a:buClr>
                <a:srgbClr val="C03137"/>
              </a:buClr>
              <a:buFont typeface="Arial"/>
              <a:buChar char="•"/>
              <a:defRPr sz="2400"/>
            </a:lvl2pPr>
            <a:lvl3pPr marL="458788" indent="-230188">
              <a:defRPr/>
            </a:lvl3pPr>
            <a:lvl4pPr marL="458788" indent="-230188">
              <a:defRPr/>
            </a:lvl4pPr>
            <a:lvl5pPr marL="458788" indent="-23018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801056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BC Bulleted Text 3 Photo">
    <p:spTree>
      <p:nvGrpSpPr>
        <p:cNvPr id="1" name=""/>
        <p:cNvGrpSpPr/>
        <p:nvPr/>
      </p:nvGrpSpPr>
      <p:grpSpPr>
        <a:xfrm>
          <a:off x="0" y="0"/>
          <a:ext cx="0" cy="0"/>
          <a:chOff x="0" y="0"/>
          <a:chExt cx="0" cy="0"/>
        </a:xfrm>
      </p:grpSpPr>
      <p:sp>
        <p:nvSpPr>
          <p:cNvPr id="11" name="Subtitle 2"/>
          <p:cNvSpPr>
            <a:spLocks noGrp="1"/>
          </p:cNvSpPr>
          <p:nvPr>
            <p:ph type="subTitle" idx="10"/>
          </p:nvPr>
        </p:nvSpPr>
        <p:spPr>
          <a:xfrm>
            <a:off x="348735" y="5949683"/>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7" name="Content Placeholder 2"/>
          <p:cNvSpPr>
            <a:spLocks noGrp="1"/>
          </p:cNvSpPr>
          <p:nvPr>
            <p:ph idx="12"/>
          </p:nvPr>
        </p:nvSpPr>
        <p:spPr>
          <a:xfrm>
            <a:off x="458788" y="642940"/>
            <a:ext cx="4456112" cy="4841719"/>
          </a:xfrm>
          <a:prstGeom prst="rect">
            <a:avLst/>
          </a:prstGeom>
        </p:spPr>
        <p:txBody>
          <a:bodyPr lIns="0" tIns="0"/>
          <a:lstStyle>
            <a:lvl1pPr marL="0" indent="0">
              <a:buNone/>
              <a:defRPr sz="2600">
                <a:solidFill>
                  <a:srgbClr val="B60225"/>
                </a:solidFill>
              </a:defRPr>
            </a:lvl1pPr>
            <a:lvl2pPr marL="228600" indent="-228600" algn="l">
              <a:buClr>
                <a:srgbClr val="B60225"/>
              </a:buClr>
              <a:buFont typeface="Arial"/>
              <a:buChar char="•"/>
              <a:defRPr sz="2200"/>
            </a:lvl2pPr>
          </a:lstStyle>
          <a:p>
            <a:pPr lvl="0"/>
            <a:r>
              <a:rPr lang="en-US"/>
              <a:t>Click to edit Master text styles</a:t>
            </a:r>
          </a:p>
          <a:p>
            <a:pPr lvl="1"/>
            <a:r>
              <a:rPr lang="en-US"/>
              <a:t>Second level</a:t>
            </a:r>
          </a:p>
        </p:txBody>
      </p:sp>
      <p:sp>
        <p:nvSpPr>
          <p:cNvPr id="9" name="Picture Placeholder 2"/>
          <p:cNvSpPr>
            <a:spLocks noGrp="1"/>
          </p:cNvSpPr>
          <p:nvPr>
            <p:ph type="pic" idx="21"/>
          </p:nvPr>
        </p:nvSpPr>
        <p:spPr>
          <a:xfrm>
            <a:off x="5216073" y="3822701"/>
            <a:ext cx="3724729" cy="1702741"/>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16" name="Picture Placeholder 2"/>
          <p:cNvSpPr>
            <a:spLocks noGrp="1"/>
          </p:cNvSpPr>
          <p:nvPr>
            <p:ph type="pic" idx="22"/>
          </p:nvPr>
        </p:nvSpPr>
        <p:spPr>
          <a:xfrm>
            <a:off x="5216073" y="2019301"/>
            <a:ext cx="3724729" cy="1702741"/>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17" name="Picture Placeholder 2"/>
          <p:cNvSpPr>
            <a:spLocks noGrp="1"/>
          </p:cNvSpPr>
          <p:nvPr>
            <p:ph type="pic" idx="23"/>
          </p:nvPr>
        </p:nvSpPr>
        <p:spPr>
          <a:xfrm>
            <a:off x="5216073" y="215901"/>
            <a:ext cx="3724729" cy="1702741"/>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41191669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BC Bulleted Text 1 Photo">
    <p:spTree>
      <p:nvGrpSpPr>
        <p:cNvPr id="1" name=""/>
        <p:cNvGrpSpPr/>
        <p:nvPr/>
      </p:nvGrpSpPr>
      <p:grpSpPr>
        <a:xfrm>
          <a:off x="0" y="0"/>
          <a:ext cx="0" cy="0"/>
          <a:chOff x="0" y="0"/>
          <a:chExt cx="0" cy="0"/>
        </a:xfrm>
      </p:grpSpPr>
      <p:sp>
        <p:nvSpPr>
          <p:cNvPr id="9" name="Picture Placeholder 2"/>
          <p:cNvSpPr>
            <a:spLocks noGrp="1"/>
          </p:cNvSpPr>
          <p:nvPr>
            <p:ph type="pic" idx="23"/>
          </p:nvPr>
        </p:nvSpPr>
        <p:spPr>
          <a:xfrm>
            <a:off x="5245193" y="215900"/>
            <a:ext cx="3682907" cy="5257800"/>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7" name="Subtitle 2"/>
          <p:cNvSpPr>
            <a:spLocks noGrp="1"/>
          </p:cNvSpPr>
          <p:nvPr>
            <p:ph type="subTitle" idx="10"/>
          </p:nvPr>
        </p:nvSpPr>
        <p:spPr>
          <a:xfrm>
            <a:off x="348735" y="5959604"/>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8" name="Content Placeholder 2"/>
          <p:cNvSpPr>
            <a:spLocks noGrp="1"/>
          </p:cNvSpPr>
          <p:nvPr>
            <p:ph idx="12"/>
          </p:nvPr>
        </p:nvSpPr>
        <p:spPr>
          <a:xfrm>
            <a:off x="458788" y="642940"/>
            <a:ext cx="4456112" cy="4841719"/>
          </a:xfrm>
          <a:prstGeom prst="rect">
            <a:avLst/>
          </a:prstGeom>
        </p:spPr>
        <p:txBody>
          <a:bodyPr lIns="0" tIns="0"/>
          <a:lstStyle>
            <a:lvl1pPr marL="0" indent="0">
              <a:buNone/>
              <a:defRPr sz="2600">
                <a:solidFill>
                  <a:srgbClr val="B60225"/>
                </a:solidFill>
              </a:defRPr>
            </a:lvl1pPr>
            <a:lvl2pPr marL="228600" indent="-228600" algn="l">
              <a:buClr>
                <a:srgbClr val="B60225"/>
              </a:buClr>
              <a:buFont typeface="Arial"/>
              <a:buChar char="•"/>
              <a:defRPr sz="22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092459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BM Full Page Photo">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04D4D255-6F02-4EF6-9B40-1EF4232CC07F}"/>
              </a:ext>
            </a:extLst>
          </p:cNvPr>
          <p:cNvCxnSpPr/>
          <p:nvPr/>
        </p:nvCxnSpPr>
        <p:spPr>
          <a:xfrm>
            <a:off x="0" y="1082675"/>
            <a:ext cx="9144000" cy="1588"/>
          </a:xfrm>
          <a:prstGeom prst="line">
            <a:avLst/>
          </a:prstGeom>
          <a:ln w="12700">
            <a:solidFill>
              <a:srgbClr val="B60225"/>
            </a:solidFill>
          </a:ln>
          <a:effectLst/>
        </p:spPr>
        <p:style>
          <a:lnRef idx="2">
            <a:schemeClr val="accent1"/>
          </a:lnRef>
          <a:fillRef idx="0">
            <a:schemeClr val="accent1"/>
          </a:fillRef>
          <a:effectRef idx="1">
            <a:schemeClr val="accent1"/>
          </a:effectRef>
          <a:fontRef idx="minor">
            <a:schemeClr val="tx1"/>
          </a:fontRef>
        </p:style>
      </p:cxnSp>
      <p:sp>
        <p:nvSpPr>
          <p:cNvPr id="5"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6" name="Text Placeholder 12"/>
          <p:cNvSpPr>
            <a:spLocks noGrp="1"/>
          </p:cNvSpPr>
          <p:nvPr>
            <p:ph type="body" sz="quarter" idx="14"/>
          </p:nvPr>
        </p:nvSpPr>
        <p:spPr>
          <a:xfrm>
            <a:off x="0" y="6288063"/>
            <a:ext cx="9144000" cy="467416"/>
          </a:xfrm>
          <a:prstGeom prst="rect">
            <a:avLst/>
          </a:prstGeom>
        </p:spPr>
        <p:txBody>
          <a:bodyPr anchor="ct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8" name="Picture Placeholder 2"/>
          <p:cNvSpPr>
            <a:spLocks noGrp="1"/>
          </p:cNvSpPr>
          <p:nvPr>
            <p:ph type="pic" idx="1"/>
          </p:nvPr>
        </p:nvSpPr>
        <p:spPr>
          <a:xfrm>
            <a:off x="0" y="1091260"/>
            <a:ext cx="9144000" cy="5205623"/>
          </a:xfrm>
          <a:solidFill>
            <a:schemeClr val="bg1">
              <a:lumMod val="85000"/>
            </a:schemeClr>
          </a:solidFill>
        </p:spPr>
        <p:txBody>
          <a:bodyPr rtlCol="0">
            <a:normAutofit/>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19050825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BM Title Slide">
    <p:spTree>
      <p:nvGrpSpPr>
        <p:cNvPr id="1" name=""/>
        <p:cNvGrpSpPr/>
        <p:nvPr/>
      </p:nvGrpSpPr>
      <p:grpSpPr>
        <a:xfrm>
          <a:off x="0" y="0"/>
          <a:ext cx="0" cy="0"/>
          <a:chOff x="0" y="0"/>
          <a:chExt cx="0" cy="0"/>
        </a:xfrm>
      </p:grpSpPr>
      <p:sp>
        <p:nvSpPr>
          <p:cNvPr id="7" name="Text Placeholder 12"/>
          <p:cNvSpPr>
            <a:spLocks noGrp="1"/>
          </p:cNvSpPr>
          <p:nvPr>
            <p:ph type="body" sz="quarter" idx="14"/>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5" name="Text Placeholder 7"/>
          <p:cNvSpPr>
            <a:spLocks noGrp="1"/>
          </p:cNvSpPr>
          <p:nvPr>
            <p:ph type="body" sz="quarter" idx="15"/>
          </p:nvPr>
        </p:nvSpPr>
        <p:spPr>
          <a:xfrm>
            <a:off x="457200" y="165101"/>
            <a:ext cx="8229600" cy="6113617"/>
          </a:xfrm>
        </p:spPr>
        <p:txBody>
          <a:bodyPr tIns="0" rIns="0" bIns="0" anchor="ctr"/>
          <a:lstStyle>
            <a:lvl1pPr algn="ctr">
              <a:buFontTx/>
              <a:buNone/>
              <a:defRPr sz="4400">
                <a:solidFill>
                  <a:srgbClr val="B60225"/>
                </a:solidFill>
              </a:defRPr>
            </a:lvl1pPr>
            <a:lvl2pPr marL="228600" indent="-228600" algn="ctr">
              <a:buClr>
                <a:srgbClr val="C03137"/>
              </a:buClr>
              <a:buFontTx/>
              <a:buNone/>
              <a:defRPr sz="2400"/>
            </a:lvl2pPr>
            <a:lvl3pPr marL="458788" indent="-230188" algn="ctr">
              <a:buFontTx/>
              <a:buNone/>
              <a:defRPr/>
            </a:lvl3pPr>
            <a:lvl4pPr marL="458788" indent="-230188" algn="ctr">
              <a:buFontTx/>
              <a:buNone/>
              <a:defRPr/>
            </a:lvl4pPr>
            <a:lvl5pPr marL="458788" indent="-230188" algn="ctr">
              <a:buFontTx/>
              <a:buNone/>
              <a:defRPr/>
            </a:lvl5pPr>
          </a:lstStyle>
          <a:p>
            <a:pPr lvl="0"/>
            <a:r>
              <a:rPr lang="en-US"/>
              <a:t>Click to edit Master text styles</a:t>
            </a:r>
          </a:p>
          <a:p>
            <a:pPr lvl="1"/>
            <a:r>
              <a:rPr lang="en-US"/>
              <a:t>Second level</a:t>
            </a:r>
          </a:p>
        </p:txBody>
      </p:sp>
      <p:sp>
        <p:nvSpPr>
          <p:cNvPr id="8"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37032190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BM Centered Paragraph Text">
    <p:spTree>
      <p:nvGrpSpPr>
        <p:cNvPr id="1" name=""/>
        <p:cNvGrpSpPr/>
        <p:nvPr/>
      </p:nvGrpSpPr>
      <p:grpSpPr>
        <a:xfrm>
          <a:off x="0" y="0"/>
          <a:ext cx="0" cy="0"/>
          <a:chOff x="0" y="0"/>
          <a:chExt cx="0" cy="0"/>
        </a:xfrm>
      </p:grpSpPr>
      <p:sp>
        <p:nvSpPr>
          <p:cNvPr id="7" name="Text Placeholder 12"/>
          <p:cNvSpPr>
            <a:spLocks noGrp="1"/>
          </p:cNvSpPr>
          <p:nvPr>
            <p:ph type="body" sz="quarter" idx="14"/>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8"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6" name="Text Placeholder 7"/>
          <p:cNvSpPr>
            <a:spLocks noGrp="1"/>
          </p:cNvSpPr>
          <p:nvPr>
            <p:ph type="body" sz="quarter" idx="15"/>
          </p:nvPr>
        </p:nvSpPr>
        <p:spPr>
          <a:xfrm>
            <a:off x="457200" y="1092201"/>
            <a:ext cx="8229600" cy="5186519"/>
          </a:xfrm>
        </p:spPr>
        <p:txBody>
          <a:bodyPr tIns="0" rIns="0" bIns="0" anchor="ctr"/>
          <a:lstStyle>
            <a:lvl1pPr algn="ctr">
              <a:buFontTx/>
              <a:buNone/>
              <a:defRPr>
                <a:solidFill>
                  <a:srgbClr val="B60225"/>
                </a:solidFill>
              </a:defRPr>
            </a:lvl1pPr>
            <a:lvl2pPr marL="228600" indent="-228600" algn="ctr">
              <a:buClr>
                <a:srgbClr val="C03137"/>
              </a:buClr>
              <a:buFontTx/>
              <a:buNone/>
              <a:defRPr sz="2400"/>
            </a:lvl2pPr>
            <a:lvl3pPr marL="458788" indent="-230188" algn="ctr">
              <a:buFontTx/>
              <a:buNone/>
              <a:defRPr/>
            </a:lvl3pPr>
            <a:lvl4pPr marL="458788" indent="-230188" algn="ctr">
              <a:buFontTx/>
              <a:buNone/>
              <a:defRPr/>
            </a:lvl4pPr>
            <a:lvl5pPr marL="458788" indent="-230188" algn="ctr">
              <a:buFontTx/>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3776767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BM Left Bulleted Text">
    <p:spTree>
      <p:nvGrpSpPr>
        <p:cNvPr id="1" name=""/>
        <p:cNvGrpSpPr/>
        <p:nvPr/>
      </p:nvGrpSpPr>
      <p:grpSpPr>
        <a:xfrm>
          <a:off x="0" y="0"/>
          <a:ext cx="0" cy="0"/>
          <a:chOff x="0" y="0"/>
          <a:chExt cx="0" cy="0"/>
        </a:xfrm>
      </p:grpSpPr>
      <p:sp>
        <p:nvSpPr>
          <p:cNvPr id="5" name="Text Placeholder 12"/>
          <p:cNvSpPr>
            <a:spLocks noGrp="1"/>
          </p:cNvSpPr>
          <p:nvPr>
            <p:ph type="body" sz="quarter" idx="14"/>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8" name="Text Placeholder 7"/>
          <p:cNvSpPr>
            <a:spLocks noGrp="1"/>
          </p:cNvSpPr>
          <p:nvPr>
            <p:ph type="body" sz="quarter" idx="15"/>
          </p:nvPr>
        </p:nvSpPr>
        <p:spPr>
          <a:xfrm>
            <a:off x="457200" y="1375851"/>
            <a:ext cx="8229600" cy="4911060"/>
          </a:xfrm>
        </p:spPr>
        <p:txBody>
          <a:bodyPr tIns="0" rIns="0" bIns="0"/>
          <a:lstStyle>
            <a:lvl1pPr>
              <a:buFontTx/>
              <a:buNone/>
              <a:defRPr>
                <a:solidFill>
                  <a:srgbClr val="B60225"/>
                </a:solidFill>
              </a:defRPr>
            </a:lvl1pPr>
            <a:lvl2pPr marL="228600" indent="-228600">
              <a:buClr>
                <a:srgbClr val="C03137"/>
              </a:buClr>
              <a:buFont typeface="Arial"/>
              <a:buChar char="•"/>
              <a:defRPr sz="2400"/>
            </a:lvl2pPr>
            <a:lvl3pPr marL="458788" indent="-230188">
              <a:defRPr/>
            </a:lvl3pPr>
            <a:lvl4pPr marL="458788" indent="-230188">
              <a:defRPr/>
            </a:lvl4pPr>
            <a:lvl5pPr marL="458788" indent="-23018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28390210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BM Bulleted Text 3 Photo">
    <p:spTree>
      <p:nvGrpSpPr>
        <p:cNvPr id="1" name=""/>
        <p:cNvGrpSpPr/>
        <p:nvPr/>
      </p:nvGrpSpPr>
      <p:grpSpPr>
        <a:xfrm>
          <a:off x="0" y="0"/>
          <a:ext cx="0" cy="0"/>
          <a:chOff x="0" y="0"/>
          <a:chExt cx="0" cy="0"/>
        </a:xfrm>
      </p:grpSpPr>
      <p:sp>
        <p:nvSpPr>
          <p:cNvPr id="4" name="Content Placeholder 2"/>
          <p:cNvSpPr>
            <a:spLocks noGrp="1"/>
          </p:cNvSpPr>
          <p:nvPr>
            <p:ph idx="12"/>
          </p:nvPr>
        </p:nvSpPr>
        <p:spPr>
          <a:xfrm>
            <a:off x="457199" y="1392240"/>
            <a:ext cx="5275716" cy="4841719"/>
          </a:xfrm>
        </p:spPr>
        <p:txBody>
          <a:bodyPr tIns="0"/>
          <a:lstStyle>
            <a:lvl1pPr marL="0" indent="0">
              <a:buNone/>
              <a:defRPr sz="2600">
                <a:solidFill>
                  <a:srgbClr val="B60225"/>
                </a:solidFill>
              </a:defRPr>
            </a:lvl1pPr>
            <a:lvl2pPr marL="228600" indent="-228600" algn="l">
              <a:buClr>
                <a:srgbClr val="B60225"/>
              </a:buClr>
              <a:buFont typeface="Arial"/>
              <a:buChar char="•"/>
              <a:defRPr sz="2200"/>
            </a:lvl2pPr>
          </a:lstStyle>
          <a:p>
            <a:pPr lvl="0"/>
            <a:r>
              <a:rPr lang="en-US"/>
              <a:t>Click to edit Master text styles</a:t>
            </a:r>
          </a:p>
          <a:p>
            <a:pPr lvl="1"/>
            <a:r>
              <a:rPr lang="en-US"/>
              <a:t>Second level</a:t>
            </a:r>
          </a:p>
        </p:txBody>
      </p:sp>
      <p:sp>
        <p:nvSpPr>
          <p:cNvPr id="8" name="Text Placeholder 12"/>
          <p:cNvSpPr>
            <a:spLocks noGrp="1"/>
          </p:cNvSpPr>
          <p:nvPr>
            <p:ph type="body" sz="quarter" idx="15"/>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11" name="Picture Placeholder 2"/>
          <p:cNvSpPr>
            <a:spLocks noGrp="1"/>
          </p:cNvSpPr>
          <p:nvPr>
            <p:ph type="pic" idx="17"/>
          </p:nvPr>
        </p:nvSpPr>
        <p:spPr>
          <a:xfrm>
            <a:off x="6087218" y="1094980"/>
            <a:ext cx="3056783" cy="1661390"/>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9" name="Text Placeholder 13"/>
          <p:cNvSpPr>
            <a:spLocks noGrp="1"/>
          </p:cNvSpPr>
          <p:nvPr>
            <p:ph type="body" sz="quarter" idx="20"/>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15" name="Picture Placeholder 2"/>
          <p:cNvSpPr>
            <a:spLocks noGrp="1"/>
          </p:cNvSpPr>
          <p:nvPr>
            <p:ph type="pic" idx="21"/>
          </p:nvPr>
        </p:nvSpPr>
        <p:spPr>
          <a:xfrm>
            <a:off x="6087218" y="4619040"/>
            <a:ext cx="3056783" cy="1655702"/>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16" name="Picture Placeholder 2"/>
          <p:cNvSpPr>
            <a:spLocks noGrp="1"/>
          </p:cNvSpPr>
          <p:nvPr>
            <p:ph type="pic" idx="22"/>
          </p:nvPr>
        </p:nvSpPr>
        <p:spPr>
          <a:xfrm>
            <a:off x="6087218" y="2850447"/>
            <a:ext cx="3056783" cy="1655702"/>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1996248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51106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BM Bulleted Text 1 Photo">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036147" y="1094981"/>
            <a:ext cx="4107853" cy="5173084"/>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8" name="Text Placeholder 12"/>
          <p:cNvSpPr>
            <a:spLocks noGrp="1"/>
          </p:cNvSpPr>
          <p:nvPr>
            <p:ph type="body" sz="quarter" idx="15"/>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7" name="Text Placeholder 13"/>
          <p:cNvSpPr>
            <a:spLocks noGrp="1"/>
          </p:cNvSpPr>
          <p:nvPr>
            <p:ph type="body" sz="quarter" idx="20"/>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10" name="Content Placeholder 2"/>
          <p:cNvSpPr>
            <a:spLocks noGrp="1"/>
          </p:cNvSpPr>
          <p:nvPr>
            <p:ph idx="12"/>
          </p:nvPr>
        </p:nvSpPr>
        <p:spPr>
          <a:xfrm>
            <a:off x="457200" y="1379892"/>
            <a:ext cx="3723419" cy="4841719"/>
          </a:xfrm>
        </p:spPr>
        <p:txBody>
          <a:bodyPr tIns="0"/>
          <a:lstStyle>
            <a:lvl1pPr marL="0" indent="0">
              <a:buNone/>
              <a:defRPr sz="2600">
                <a:solidFill>
                  <a:srgbClr val="B60225"/>
                </a:solidFill>
              </a:defRPr>
            </a:lvl1pPr>
            <a:lvl2pPr marL="228600" indent="-228600" algn="l">
              <a:buClr>
                <a:srgbClr val="B60225"/>
              </a:buClr>
              <a:buFont typeface="Arial"/>
              <a:buChar char="•"/>
              <a:defRPr sz="22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882295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3_Custom Layou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648071" y="194023"/>
            <a:ext cx="4316543" cy="5266496"/>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6" name="Content Placeholder 2"/>
          <p:cNvSpPr>
            <a:spLocks noGrp="1"/>
          </p:cNvSpPr>
          <p:nvPr>
            <p:ph idx="13"/>
          </p:nvPr>
        </p:nvSpPr>
        <p:spPr>
          <a:xfrm>
            <a:off x="369001" y="193253"/>
            <a:ext cx="3670188" cy="4525963"/>
          </a:xfrm>
          <a:prstGeom prst="rect">
            <a:avLst/>
          </a:prstGeom>
        </p:spPr>
        <p:txBody>
          <a:bodyPr/>
          <a:lstStyle>
            <a:lvl1pPr marL="0" indent="0">
              <a:buNone/>
              <a:defRPr sz="3000">
                <a:solidFill>
                  <a:srgbClr val="C03137"/>
                </a:solidFill>
              </a:defRPr>
            </a:lvl1pPr>
            <a:lvl2pPr marL="0" indent="0" algn="l">
              <a:buFontTx/>
              <a:buNone/>
              <a:defRPr sz="2500" baseline="0"/>
            </a:lvl2pPr>
          </a:lstStyle>
          <a:p>
            <a:pPr lvl="0"/>
            <a:r>
              <a:rPr lang="en-US"/>
              <a:t>Click to edit Master text styles</a:t>
            </a:r>
          </a:p>
          <a:p>
            <a:pPr lvl="1"/>
            <a:r>
              <a:rPr lang="en-US"/>
              <a:t>Second level</a:t>
            </a:r>
          </a:p>
          <a:p>
            <a:pPr lvl="2"/>
            <a:r>
              <a:rPr lang="en-US"/>
              <a:t>Third level</a:t>
            </a:r>
          </a:p>
        </p:txBody>
      </p:sp>
      <p:sp>
        <p:nvSpPr>
          <p:cNvPr id="7" name="Subtitle 2"/>
          <p:cNvSpPr>
            <a:spLocks noGrp="1"/>
          </p:cNvSpPr>
          <p:nvPr>
            <p:ph type="subTitle" idx="10"/>
          </p:nvPr>
        </p:nvSpPr>
        <p:spPr>
          <a:xfrm>
            <a:off x="348735" y="5959604"/>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36893117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2EA4DA-4DFD-4398-99FA-779F7006AEF6}"/>
              </a:ext>
            </a:extLst>
          </p:cNvPr>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ea typeface="ＭＳ Ｐゴシック" pitchFamily="96" charset="-128"/>
              </a:defRPr>
            </a:lvl1pPr>
          </a:lstStyle>
          <a:p>
            <a:pPr>
              <a:defRPr/>
            </a:pPr>
            <a:fld id="{4F45C8FC-B30C-4B8B-A766-EE49E7CACA52}" type="datetimeFigureOut">
              <a:rPr lang="en-US"/>
              <a:pPr>
                <a:defRPr/>
              </a:pPr>
              <a:t>5/20/2024</a:t>
            </a:fld>
            <a:endParaRPr lang="en-US" dirty="0"/>
          </a:p>
        </p:txBody>
      </p:sp>
      <p:sp>
        <p:nvSpPr>
          <p:cNvPr id="5" name="Footer Placeholder 4">
            <a:extLst>
              <a:ext uri="{FF2B5EF4-FFF2-40B4-BE49-F238E27FC236}">
                <a16:creationId xmlns:a16="http://schemas.microsoft.com/office/drawing/2014/main" id="{B3306321-1F85-4295-9C9F-FA1C60043B3D}"/>
              </a:ext>
            </a:extLst>
          </p:cNvPr>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latin typeface="Arial" charset="0"/>
                <a:ea typeface="ＭＳ Ｐゴシック" pitchFamily="96" charset="-128"/>
              </a:defRPr>
            </a:lvl1pPr>
          </a:lstStyle>
          <a:p>
            <a:pPr>
              <a:defRPr/>
            </a:pPr>
            <a:endParaRPr lang="en-US" dirty="0"/>
          </a:p>
        </p:txBody>
      </p:sp>
      <p:sp>
        <p:nvSpPr>
          <p:cNvPr id="6" name="Slide Number Placeholder 5">
            <a:extLst>
              <a:ext uri="{FF2B5EF4-FFF2-40B4-BE49-F238E27FC236}">
                <a16:creationId xmlns:a16="http://schemas.microsoft.com/office/drawing/2014/main" id="{11C8973E-306F-4F0B-A9A7-266B2CA90222}"/>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defRPr/>
            </a:pPr>
            <a:fld id="{10DA069B-A663-46DF-819F-6ED20D6DA2D5}" type="slidenum">
              <a:rPr lang="en-US" altLang="en-US"/>
              <a:pPr>
                <a:defRPr/>
              </a:pPr>
              <a:t>‹#›</a:t>
            </a:fld>
            <a:endParaRPr lang="en-US" altLang="en-US" dirty="0"/>
          </a:p>
        </p:txBody>
      </p:sp>
    </p:spTree>
    <p:extLst>
      <p:ext uri="{BB962C8B-B14F-4D97-AF65-F5344CB8AC3E}">
        <p14:creationId xmlns:p14="http://schemas.microsoft.com/office/powerpoint/2010/main" val="10940075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5" name="Content Placeholder 2"/>
          <p:cNvSpPr>
            <a:spLocks noGrp="1"/>
          </p:cNvSpPr>
          <p:nvPr>
            <p:ph idx="12"/>
          </p:nvPr>
        </p:nvSpPr>
        <p:spPr>
          <a:xfrm>
            <a:off x="360181" y="185739"/>
            <a:ext cx="4994729" cy="5201402"/>
          </a:xfrm>
          <a:prstGeom prst="rect">
            <a:avLst/>
          </a:prstGeom>
        </p:spPr>
        <p:txBody>
          <a:bodyPr/>
          <a:lstStyle>
            <a:lvl1pPr marL="0" indent="0">
              <a:buNone/>
              <a:defRPr sz="3000">
                <a:solidFill>
                  <a:srgbClr val="C03137"/>
                </a:solidFill>
              </a:defRPr>
            </a:lvl1pPr>
            <a:lvl2pPr marL="0" marR="0" indent="0" algn="l" defTabSz="457200" rtl="0" eaLnBrk="0" fontAlgn="base" latinLnBrk="0" hangingPunct="0">
              <a:lnSpc>
                <a:spcPct val="100000"/>
              </a:lnSpc>
              <a:spcBef>
                <a:spcPct val="20000"/>
              </a:spcBef>
              <a:spcAft>
                <a:spcPct val="0"/>
              </a:spcAft>
              <a:buClr>
                <a:srgbClr val="C03137"/>
              </a:buClr>
              <a:buSzTx/>
              <a:buFont typeface="Arial"/>
              <a:buChar char="•"/>
              <a:tabLst/>
              <a:defRPr sz="2500"/>
            </a:lvl2pPr>
          </a:lstStyle>
          <a:p>
            <a:pPr lvl="0"/>
            <a:r>
              <a:rPr lang="en-US" dirty="0"/>
              <a:t>Click to edit Master text styles</a:t>
            </a:r>
          </a:p>
          <a:p>
            <a:pPr lvl="1"/>
            <a:r>
              <a:rPr lang="en-US" dirty="0"/>
              <a:t> Second level</a:t>
            </a:r>
          </a:p>
        </p:txBody>
      </p:sp>
      <p:sp>
        <p:nvSpPr>
          <p:cNvPr id="7" name="Picture Placeholder 2"/>
          <p:cNvSpPr>
            <a:spLocks noGrp="1"/>
          </p:cNvSpPr>
          <p:nvPr>
            <p:ph type="pic" idx="17"/>
          </p:nvPr>
        </p:nvSpPr>
        <p:spPr>
          <a:xfrm>
            <a:off x="5891886" y="194023"/>
            <a:ext cx="3056783" cy="177377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8" name="Picture Placeholder 2"/>
          <p:cNvSpPr>
            <a:spLocks noGrp="1"/>
          </p:cNvSpPr>
          <p:nvPr>
            <p:ph type="pic" idx="18"/>
          </p:nvPr>
        </p:nvSpPr>
        <p:spPr>
          <a:xfrm>
            <a:off x="5891886" y="3809295"/>
            <a:ext cx="3056783" cy="166914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9" name="Picture Placeholder 2"/>
          <p:cNvSpPr>
            <a:spLocks noGrp="1"/>
          </p:cNvSpPr>
          <p:nvPr>
            <p:ph type="pic" idx="19"/>
          </p:nvPr>
        </p:nvSpPr>
        <p:spPr>
          <a:xfrm>
            <a:off x="5891886" y="2058510"/>
            <a:ext cx="3056783" cy="166914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1" name="Subtitle 2"/>
          <p:cNvSpPr>
            <a:spLocks noGrp="1"/>
          </p:cNvSpPr>
          <p:nvPr>
            <p:ph type="subTitle" idx="10"/>
          </p:nvPr>
        </p:nvSpPr>
        <p:spPr>
          <a:xfrm>
            <a:off x="348735" y="5949683"/>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3321652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5BBBC39-324D-4299-A34F-5E2A95B78BDD}"/>
              </a:ext>
            </a:extLst>
          </p:cNvPr>
          <p:cNvSpPr>
            <a:spLocks noGrp="1" noChangeArrowheads="1"/>
          </p:cNvSpPr>
          <p:nvPr>
            <p:ph type="dt" sz="half" idx="10"/>
          </p:nvPr>
        </p:nvSpPr>
        <p:spPr>
          <a:xfrm>
            <a:off x="457200" y="6245225"/>
            <a:ext cx="2133600" cy="476250"/>
          </a:xfrm>
          <a:prstGeom prst="rect">
            <a:avLst/>
          </a:prstGeom>
        </p:spPr>
        <p:txBody>
          <a:bodyPr/>
          <a:lstStyle>
            <a:lvl1pPr eaLnBrk="1" hangingPunct="1">
              <a:defRPr>
                <a:solidFill>
                  <a:prstClr val="black"/>
                </a:solidFill>
                <a:ea typeface="ＭＳ Ｐゴシック" pitchFamily="96" charset="-128"/>
              </a:defRPr>
            </a:lvl1pPr>
          </a:lstStyle>
          <a:p>
            <a:pPr>
              <a:defRPr/>
            </a:pPr>
            <a:fld id="{8710A7D0-878C-49D0-B2AB-A59EC2213E20}" type="datetimeFigureOut">
              <a:rPr lang="en-US"/>
              <a:pPr>
                <a:defRPr/>
              </a:pPr>
              <a:t>5/20/2024</a:t>
            </a:fld>
            <a:endParaRPr lang="en-US" dirty="0"/>
          </a:p>
        </p:txBody>
      </p:sp>
      <p:sp>
        <p:nvSpPr>
          <p:cNvPr id="5" name="Rectangle 5">
            <a:extLst>
              <a:ext uri="{FF2B5EF4-FFF2-40B4-BE49-F238E27FC236}">
                <a16:creationId xmlns:a16="http://schemas.microsoft.com/office/drawing/2014/main" id="{37D49374-EF26-4864-AFCD-A6464D50A40F}"/>
              </a:ext>
            </a:extLst>
          </p:cNvPr>
          <p:cNvSpPr>
            <a:spLocks noGrp="1" noChangeArrowheads="1"/>
          </p:cNvSpPr>
          <p:nvPr>
            <p:ph type="ftr" sz="quarter" idx="11"/>
          </p:nvPr>
        </p:nvSpPr>
        <p:spPr>
          <a:xfrm>
            <a:off x="3124200" y="6245225"/>
            <a:ext cx="2895600" cy="476250"/>
          </a:xfrm>
          <a:prstGeom prst="rect">
            <a:avLst/>
          </a:prstGeom>
        </p:spPr>
        <p:txBody>
          <a:bodyPr/>
          <a:lstStyle>
            <a:lvl1pPr eaLnBrk="1" hangingPunct="1">
              <a:defRPr>
                <a:solidFill>
                  <a:prstClr val="black"/>
                </a:solidFill>
                <a:ea typeface="ＭＳ Ｐゴシック" pitchFamily="96" charset="-128"/>
              </a:defRPr>
            </a:lvl1pPr>
          </a:lstStyle>
          <a:p>
            <a:pPr>
              <a:defRPr/>
            </a:pPr>
            <a:endParaRPr lang="en-US" dirty="0"/>
          </a:p>
        </p:txBody>
      </p:sp>
      <p:sp>
        <p:nvSpPr>
          <p:cNvPr id="6" name="Rectangle 6">
            <a:extLst>
              <a:ext uri="{FF2B5EF4-FFF2-40B4-BE49-F238E27FC236}">
                <a16:creationId xmlns:a16="http://schemas.microsoft.com/office/drawing/2014/main" id="{A855DDB4-FAC9-4C75-9569-F60462A5D46A}"/>
              </a:ext>
            </a:extLst>
          </p:cNvPr>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defRPr/>
            </a:pPr>
            <a:fld id="{4FB9B957-92FF-46C4-B4B0-CCB20D8E8877}" type="slidenum">
              <a:rPr lang="en-US" altLang="en-US"/>
              <a:pPr>
                <a:defRPr/>
              </a:pPr>
              <a:t>‹#›</a:t>
            </a:fld>
            <a:endParaRPr lang="en-US" altLang="en-US" dirty="0"/>
          </a:p>
        </p:txBody>
      </p:sp>
    </p:spTree>
    <p:extLst>
      <p:ext uri="{BB962C8B-B14F-4D97-AF65-F5344CB8AC3E}">
        <p14:creationId xmlns:p14="http://schemas.microsoft.com/office/powerpoint/2010/main" val="42551852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BM Full Page Photo">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D7E99AD0-8282-46E2-AA36-52540AB77B29}"/>
              </a:ext>
            </a:extLst>
          </p:cNvPr>
          <p:cNvCxnSpPr/>
          <p:nvPr/>
        </p:nvCxnSpPr>
        <p:spPr>
          <a:xfrm>
            <a:off x="0" y="1082675"/>
            <a:ext cx="9144000" cy="1588"/>
          </a:xfrm>
          <a:prstGeom prst="line">
            <a:avLst/>
          </a:prstGeom>
          <a:ln w="12700">
            <a:solidFill>
              <a:srgbClr val="B60225"/>
            </a:solidFill>
          </a:ln>
          <a:effectLst/>
        </p:spPr>
        <p:style>
          <a:lnRef idx="2">
            <a:schemeClr val="accent1"/>
          </a:lnRef>
          <a:fillRef idx="0">
            <a:schemeClr val="accent1"/>
          </a:fillRef>
          <a:effectRef idx="1">
            <a:schemeClr val="accent1"/>
          </a:effectRef>
          <a:fontRef idx="minor">
            <a:schemeClr val="tx1"/>
          </a:fontRef>
        </p:style>
      </p:cxnSp>
      <p:sp>
        <p:nvSpPr>
          <p:cNvPr id="5"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6" name="Text Placeholder 12"/>
          <p:cNvSpPr>
            <a:spLocks noGrp="1"/>
          </p:cNvSpPr>
          <p:nvPr>
            <p:ph type="body" sz="quarter" idx="14"/>
          </p:nvPr>
        </p:nvSpPr>
        <p:spPr>
          <a:xfrm>
            <a:off x="0" y="6288063"/>
            <a:ext cx="9144000" cy="467416"/>
          </a:xfrm>
          <a:prstGeom prst="rect">
            <a:avLst/>
          </a:prstGeom>
        </p:spPr>
        <p:txBody>
          <a:bodyPr anchor="ct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8" name="Picture Placeholder 2"/>
          <p:cNvSpPr>
            <a:spLocks noGrp="1"/>
          </p:cNvSpPr>
          <p:nvPr>
            <p:ph type="pic" idx="1"/>
          </p:nvPr>
        </p:nvSpPr>
        <p:spPr>
          <a:xfrm>
            <a:off x="0" y="1091260"/>
            <a:ext cx="9144000" cy="5205623"/>
          </a:xfrm>
          <a:solidFill>
            <a:schemeClr val="bg1">
              <a:lumMod val="85000"/>
            </a:schemeClr>
          </a:solidFill>
        </p:spPr>
        <p:txBody>
          <a:bodyPr rtlCol="0">
            <a:normAutofit/>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25466124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SBM Title Slide">
    <p:spTree>
      <p:nvGrpSpPr>
        <p:cNvPr id="1" name=""/>
        <p:cNvGrpSpPr/>
        <p:nvPr/>
      </p:nvGrpSpPr>
      <p:grpSpPr>
        <a:xfrm>
          <a:off x="0" y="0"/>
          <a:ext cx="0" cy="0"/>
          <a:chOff x="0" y="0"/>
          <a:chExt cx="0" cy="0"/>
        </a:xfrm>
      </p:grpSpPr>
      <p:sp>
        <p:nvSpPr>
          <p:cNvPr id="7" name="Text Placeholder 12"/>
          <p:cNvSpPr>
            <a:spLocks noGrp="1"/>
          </p:cNvSpPr>
          <p:nvPr>
            <p:ph type="body" sz="quarter" idx="14"/>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5" name="Text Placeholder 7"/>
          <p:cNvSpPr>
            <a:spLocks noGrp="1"/>
          </p:cNvSpPr>
          <p:nvPr>
            <p:ph type="body" sz="quarter" idx="15"/>
          </p:nvPr>
        </p:nvSpPr>
        <p:spPr>
          <a:xfrm>
            <a:off x="457200" y="165101"/>
            <a:ext cx="8229600" cy="6113617"/>
          </a:xfrm>
        </p:spPr>
        <p:txBody>
          <a:bodyPr tIns="0" rIns="0" bIns="0" anchor="ctr"/>
          <a:lstStyle>
            <a:lvl1pPr algn="ctr">
              <a:buFontTx/>
              <a:buNone/>
              <a:defRPr sz="4400">
                <a:solidFill>
                  <a:srgbClr val="B60225"/>
                </a:solidFill>
              </a:defRPr>
            </a:lvl1pPr>
            <a:lvl2pPr marL="228600" indent="-228600" algn="ctr">
              <a:buClr>
                <a:srgbClr val="C03137"/>
              </a:buClr>
              <a:buFontTx/>
              <a:buNone/>
              <a:defRPr sz="2400"/>
            </a:lvl2pPr>
            <a:lvl3pPr marL="458788" indent="-230188" algn="ctr">
              <a:buFontTx/>
              <a:buNone/>
              <a:defRPr/>
            </a:lvl3pPr>
            <a:lvl4pPr marL="458788" indent="-230188" algn="ctr">
              <a:buFontTx/>
              <a:buNone/>
              <a:defRPr/>
            </a:lvl4pPr>
            <a:lvl5pPr marL="458788" indent="-230188" algn="ctr">
              <a:buFontTx/>
              <a:buNone/>
              <a:defRPr/>
            </a:lvl5pPr>
          </a:lstStyle>
          <a:p>
            <a:pPr lvl="0"/>
            <a:r>
              <a:rPr lang="en-US"/>
              <a:t>Click to edit Master text styles</a:t>
            </a:r>
          </a:p>
          <a:p>
            <a:pPr lvl="1"/>
            <a:r>
              <a:rPr lang="en-US"/>
              <a:t>Second level</a:t>
            </a:r>
          </a:p>
        </p:txBody>
      </p:sp>
      <p:sp>
        <p:nvSpPr>
          <p:cNvPr id="8"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7777030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BM Centered Paragraph Text">
    <p:spTree>
      <p:nvGrpSpPr>
        <p:cNvPr id="1" name=""/>
        <p:cNvGrpSpPr/>
        <p:nvPr/>
      </p:nvGrpSpPr>
      <p:grpSpPr>
        <a:xfrm>
          <a:off x="0" y="0"/>
          <a:ext cx="0" cy="0"/>
          <a:chOff x="0" y="0"/>
          <a:chExt cx="0" cy="0"/>
        </a:xfrm>
      </p:grpSpPr>
      <p:sp>
        <p:nvSpPr>
          <p:cNvPr id="7" name="Text Placeholder 12"/>
          <p:cNvSpPr>
            <a:spLocks noGrp="1"/>
          </p:cNvSpPr>
          <p:nvPr>
            <p:ph type="body" sz="quarter" idx="14"/>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8"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6" name="Text Placeholder 7"/>
          <p:cNvSpPr>
            <a:spLocks noGrp="1"/>
          </p:cNvSpPr>
          <p:nvPr>
            <p:ph type="body" sz="quarter" idx="15"/>
          </p:nvPr>
        </p:nvSpPr>
        <p:spPr>
          <a:xfrm>
            <a:off x="457200" y="1092201"/>
            <a:ext cx="8229600" cy="5186519"/>
          </a:xfrm>
        </p:spPr>
        <p:txBody>
          <a:bodyPr tIns="0" rIns="0" bIns="0" anchor="ctr"/>
          <a:lstStyle>
            <a:lvl1pPr algn="ctr">
              <a:buFontTx/>
              <a:buNone/>
              <a:defRPr>
                <a:solidFill>
                  <a:srgbClr val="B60225"/>
                </a:solidFill>
              </a:defRPr>
            </a:lvl1pPr>
            <a:lvl2pPr marL="228600" indent="-228600" algn="ctr">
              <a:buClr>
                <a:srgbClr val="C03137"/>
              </a:buClr>
              <a:buFontTx/>
              <a:buNone/>
              <a:defRPr sz="2400"/>
            </a:lvl2pPr>
            <a:lvl3pPr marL="458788" indent="-230188" algn="ctr">
              <a:buFontTx/>
              <a:buNone/>
              <a:defRPr/>
            </a:lvl3pPr>
            <a:lvl4pPr marL="458788" indent="-230188" algn="ctr">
              <a:buFontTx/>
              <a:buNone/>
              <a:defRPr/>
            </a:lvl4pPr>
            <a:lvl5pPr marL="458788" indent="-230188" algn="ctr">
              <a:buFontTx/>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655220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BM Left Bulleted Text">
    <p:spTree>
      <p:nvGrpSpPr>
        <p:cNvPr id="1" name=""/>
        <p:cNvGrpSpPr/>
        <p:nvPr/>
      </p:nvGrpSpPr>
      <p:grpSpPr>
        <a:xfrm>
          <a:off x="0" y="0"/>
          <a:ext cx="0" cy="0"/>
          <a:chOff x="0" y="0"/>
          <a:chExt cx="0" cy="0"/>
        </a:xfrm>
      </p:grpSpPr>
      <p:sp>
        <p:nvSpPr>
          <p:cNvPr id="5" name="Text Placeholder 12"/>
          <p:cNvSpPr>
            <a:spLocks noGrp="1"/>
          </p:cNvSpPr>
          <p:nvPr>
            <p:ph type="body" sz="quarter" idx="14"/>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8" name="Text Placeholder 7"/>
          <p:cNvSpPr>
            <a:spLocks noGrp="1"/>
          </p:cNvSpPr>
          <p:nvPr>
            <p:ph type="body" sz="quarter" idx="15"/>
          </p:nvPr>
        </p:nvSpPr>
        <p:spPr>
          <a:xfrm>
            <a:off x="457200" y="1375851"/>
            <a:ext cx="8229600" cy="4911060"/>
          </a:xfrm>
        </p:spPr>
        <p:txBody>
          <a:bodyPr tIns="0" rIns="0" bIns="0"/>
          <a:lstStyle>
            <a:lvl1pPr>
              <a:buFontTx/>
              <a:buNone/>
              <a:defRPr>
                <a:solidFill>
                  <a:srgbClr val="B60225"/>
                </a:solidFill>
              </a:defRPr>
            </a:lvl1pPr>
            <a:lvl2pPr marL="228600" indent="-228600">
              <a:buClr>
                <a:srgbClr val="C03137"/>
              </a:buClr>
              <a:buFont typeface="Arial"/>
              <a:buChar char="•"/>
              <a:defRPr sz="2400"/>
            </a:lvl2pPr>
            <a:lvl3pPr marL="458788" indent="-230188">
              <a:defRPr/>
            </a:lvl3pPr>
            <a:lvl4pPr marL="458788" indent="-230188">
              <a:defRPr/>
            </a:lvl4pPr>
            <a:lvl5pPr marL="458788" indent="-23018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37594900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BM Bulleted Text 3 Photo">
    <p:spTree>
      <p:nvGrpSpPr>
        <p:cNvPr id="1" name=""/>
        <p:cNvGrpSpPr/>
        <p:nvPr/>
      </p:nvGrpSpPr>
      <p:grpSpPr>
        <a:xfrm>
          <a:off x="0" y="0"/>
          <a:ext cx="0" cy="0"/>
          <a:chOff x="0" y="0"/>
          <a:chExt cx="0" cy="0"/>
        </a:xfrm>
      </p:grpSpPr>
      <p:sp>
        <p:nvSpPr>
          <p:cNvPr id="4" name="Content Placeholder 2"/>
          <p:cNvSpPr>
            <a:spLocks noGrp="1"/>
          </p:cNvSpPr>
          <p:nvPr>
            <p:ph idx="12"/>
          </p:nvPr>
        </p:nvSpPr>
        <p:spPr>
          <a:xfrm>
            <a:off x="457199" y="1392240"/>
            <a:ext cx="5275716" cy="4841719"/>
          </a:xfrm>
        </p:spPr>
        <p:txBody>
          <a:bodyPr tIns="0"/>
          <a:lstStyle>
            <a:lvl1pPr marL="0" indent="0">
              <a:buNone/>
              <a:defRPr sz="2600">
                <a:solidFill>
                  <a:srgbClr val="B60225"/>
                </a:solidFill>
              </a:defRPr>
            </a:lvl1pPr>
            <a:lvl2pPr marL="228600" indent="-228600" algn="l">
              <a:buClr>
                <a:srgbClr val="B60225"/>
              </a:buClr>
              <a:buFont typeface="Arial"/>
              <a:buChar char="•"/>
              <a:defRPr sz="2200"/>
            </a:lvl2pPr>
          </a:lstStyle>
          <a:p>
            <a:pPr lvl="0"/>
            <a:r>
              <a:rPr lang="en-US"/>
              <a:t>Click to edit Master text styles</a:t>
            </a:r>
          </a:p>
          <a:p>
            <a:pPr lvl="1"/>
            <a:r>
              <a:rPr lang="en-US"/>
              <a:t>Second level</a:t>
            </a:r>
          </a:p>
        </p:txBody>
      </p:sp>
      <p:sp>
        <p:nvSpPr>
          <p:cNvPr id="8" name="Text Placeholder 12"/>
          <p:cNvSpPr>
            <a:spLocks noGrp="1"/>
          </p:cNvSpPr>
          <p:nvPr>
            <p:ph type="body" sz="quarter" idx="15"/>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11" name="Picture Placeholder 2"/>
          <p:cNvSpPr>
            <a:spLocks noGrp="1"/>
          </p:cNvSpPr>
          <p:nvPr>
            <p:ph type="pic" idx="17"/>
          </p:nvPr>
        </p:nvSpPr>
        <p:spPr>
          <a:xfrm>
            <a:off x="6087218" y="1094980"/>
            <a:ext cx="3056783" cy="1661390"/>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9" name="Text Placeholder 13"/>
          <p:cNvSpPr>
            <a:spLocks noGrp="1"/>
          </p:cNvSpPr>
          <p:nvPr>
            <p:ph type="body" sz="quarter" idx="20"/>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15" name="Picture Placeholder 2"/>
          <p:cNvSpPr>
            <a:spLocks noGrp="1"/>
          </p:cNvSpPr>
          <p:nvPr>
            <p:ph type="pic" idx="21"/>
          </p:nvPr>
        </p:nvSpPr>
        <p:spPr>
          <a:xfrm>
            <a:off x="6087218" y="4619040"/>
            <a:ext cx="3056783" cy="1655702"/>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16" name="Picture Placeholder 2"/>
          <p:cNvSpPr>
            <a:spLocks noGrp="1"/>
          </p:cNvSpPr>
          <p:nvPr>
            <p:ph type="pic" idx="22"/>
          </p:nvPr>
        </p:nvSpPr>
        <p:spPr>
          <a:xfrm>
            <a:off x="6087218" y="2850447"/>
            <a:ext cx="3056783" cy="1655702"/>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289247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2397126"/>
            <a:ext cx="8229600" cy="33940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F21F34B-2EBB-43A3-8375-28DA6264D655}"/>
              </a:ext>
            </a:extLst>
          </p:cNvPr>
          <p:cNvSpPr>
            <a:spLocks noGrp="1" noChangeArrowheads="1"/>
          </p:cNvSpPr>
          <p:nvPr>
            <p:ph type="dt" sz="half" idx="10"/>
          </p:nvPr>
        </p:nvSpPr>
        <p:spPr>
          <a:xfrm>
            <a:off x="457200" y="6245225"/>
            <a:ext cx="2133600" cy="476250"/>
          </a:xfrm>
          <a:prstGeom prst="rect">
            <a:avLst/>
          </a:prstGeom>
        </p:spPr>
        <p:txBody>
          <a:bodyPr/>
          <a:lstStyle>
            <a:lvl1pPr eaLnBrk="1" hangingPunct="1">
              <a:defRPr>
                <a:latin typeface="Arial" charset="0"/>
                <a:ea typeface="ＭＳ Ｐゴシック" pitchFamily="96" charset="-128"/>
              </a:defRPr>
            </a:lvl1pPr>
          </a:lstStyle>
          <a:p>
            <a:pPr>
              <a:defRPr/>
            </a:pPr>
            <a:fld id="{ECDC7BF6-1470-4C9F-8F98-011D6DA3810B}" type="datetimeFigureOut">
              <a:rPr lang="en-US"/>
              <a:pPr>
                <a:defRPr/>
              </a:pPr>
              <a:t>5/20/2024</a:t>
            </a:fld>
            <a:endParaRPr lang="en-US" dirty="0"/>
          </a:p>
        </p:txBody>
      </p:sp>
      <p:sp>
        <p:nvSpPr>
          <p:cNvPr id="5" name="Rectangle 5">
            <a:extLst>
              <a:ext uri="{FF2B5EF4-FFF2-40B4-BE49-F238E27FC236}">
                <a16:creationId xmlns:a16="http://schemas.microsoft.com/office/drawing/2014/main" id="{F8DCC1AA-3521-4820-8AC2-F88B1344317A}"/>
              </a:ext>
            </a:extLst>
          </p:cNvPr>
          <p:cNvSpPr>
            <a:spLocks noGrp="1" noChangeArrowheads="1"/>
          </p:cNvSpPr>
          <p:nvPr>
            <p:ph type="ftr" sz="quarter" idx="11"/>
          </p:nvPr>
        </p:nvSpPr>
        <p:spPr>
          <a:xfrm>
            <a:off x="3124200" y="6245225"/>
            <a:ext cx="2895600" cy="476250"/>
          </a:xfrm>
          <a:prstGeom prst="rect">
            <a:avLst/>
          </a:prstGeom>
        </p:spPr>
        <p:txBody>
          <a:bodyPr/>
          <a:lstStyle>
            <a:lvl1pPr eaLnBrk="1" hangingPunct="1">
              <a:defRPr>
                <a:latin typeface="Arial" charset="0"/>
                <a:ea typeface="ＭＳ Ｐゴシック" pitchFamily="96" charset="-128"/>
              </a:defRPr>
            </a:lvl1pPr>
          </a:lstStyle>
          <a:p>
            <a:pPr>
              <a:defRPr/>
            </a:pPr>
            <a:endParaRPr lang="en-US" dirty="0"/>
          </a:p>
        </p:txBody>
      </p:sp>
      <p:sp>
        <p:nvSpPr>
          <p:cNvPr id="6" name="Rectangle 6">
            <a:extLst>
              <a:ext uri="{FF2B5EF4-FFF2-40B4-BE49-F238E27FC236}">
                <a16:creationId xmlns:a16="http://schemas.microsoft.com/office/drawing/2014/main" id="{B37E7FB0-6871-48E2-B3EC-B86124DD0ED1}"/>
              </a:ext>
            </a:extLst>
          </p:cNvPr>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D12F3D6B-2331-4B02-BA17-F97802E11879}" type="slidenum">
              <a:rPr lang="en-US" altLang="en-US"/>
              <a:pPr>
                <a:defRPr/>
              </a:pPr>
              <a:t>‹#›</a:t>
            </a:fld>
            <a:endParaRPr lang="en-US" altLang="en-US" dirty="0"/>
          </a:p>
        </p:txBody>
      </p:sp>
    </p:spTree>
    <p:extLst>
      <p:ext uri="{BB962C8B-B14F-4D97-AF65-F5344CB8AC3E}">
        <p14:creationId xmlns:p14="http://schemas.microsoft.com/office/powerpoint/2010/main" val="18219998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SBM Bulleted Text 1 Photo">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036147" y="1094981"/>
            <a:ext cx="4107853" cy="5173084"/>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8" name="Text Placeholder 12"/>
          <p:cNvSpPr>
            <a:spLocks noGrp="1"/>
          </p:cNvSpPr>
          <p:nvPr>
            <p:ph type="body" sz="quarter" idx="15"/>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7" name="Text Placeholder 13"/>
          <p:cNvSpPr>
            <a:spLocks noGrp="1"/>
          </p:cNvSpPr>
          <p:nvPr>
            <p:ph type="body" sz="quarter" idx="20"/>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10" name="Content Placeholder 2"/>
          <p:cNvSpPr>
            <a:spLocks noGrp="1"/>
          </p:cNvSpPr>
          <p:nvPr>
            <p:ph idx="12"/>
          </p:nvPr>
        </p:nvSpPr>
        <p:spPr>
          <a:xfrm>
            <a:off x="457200" y="1379892"/>
            <a:ext cx="3723419" cy="4841719"/>
          </a:xfrm>
        </p:spPr>
        <p:txBody>
          <a:bodyPr tIns="0"/>
          <a:lstStyle>
            <a:lvl1pPr marL="0" indent="0">
              <a:buNone/>
              <a:defRPr sz="2600">
                <a:solidFill>
                  <a:srgbClr val="B60225"/>
                </a:solidFill>
              </a:defRPr>
            </a:lvl1pPr>
            <a:lvl2pPr marL="228600" indent="-228600" algn="l">
              <a:buClr>
                <a:srgbClr val="B60225"/>
              </a:buClr>
              <a:buFont typeface="Arial"/>
              <a:buChar char="•"/>
              <a:defRPr sz="22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602680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3_Custom Layou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648071" y="194023"/>
            <a:ext cx="4316543" cy="5266496"/>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6" name="Content Placeholder 2"/>
          <p:cNvSpPr>
            <a:spLocks noGrp="1"/>
          </p:cNvSpPr>
          <p:nvPr>
            <p:ph idx="13"/>
          </p:nvPr>
        </p:nvSpPr>
        <p:spPr>
          <a:xfrm>
            <a:off x="369001" y="193253"/>
            <a:ext cx="3670188" cy="4525963"/>
          </a:xfrm>
          <a:prstGeom prst="rect">
            <a:avLst/>
          </a:prstGeom>
        </p:spPr>
        <p:txBody>
          <a:bodyPr/>
          <a:lstStyle>
            <a:lvl1pPr marL="0" indent="0">
              <a:buNone/>
              <a:defRPr sz="3000">
                <a:solidFill>
                  <a:srgbClr val="C03137"/>
                </a:solidFill>
              </a:defRPr>
            </a:lvl1pPr>
            <a:lvl2pPr marL="0" indent="0" algn="l">
              <a:buFontTx/>
              <a:buNone/>
              <a:defRPr sz="2500" baseline="0"/>
            </a:lvl2pPr>
          </a:lstStyle>
          <a:p>
            <a:pPr lvl="0"/>
            <a:r>
              <a:rPr lang="en-US"/>
              <a:t>Click to edit Master text styles</a:t>
            </a:r>
          </a:p>
          <a:p>
            <a:pPr lvl="1"/>
            <a:r>
              <a:rPr lang="en-US"/>
              <a:t>Second level</a:t>
            </a:r>
          </a:p>
          <a:p>
            <a:pPr lvl="2"/>
            <a:r>
              <a:rPr lang="en-US"/>
              <a:t>Third level</a:t>
            </a:r>
          </a:p>
        </p:txBody>
      </p:sp>
      <p:sp>
        <p:nvSpPr>
          <p:cNvPr id="7" name="Subtitle 2"/>
          <p:cNvSpPr>
            <a:spLocks noGrp="1"/>
          </p:cNvSpPr>
          <p:nvPr>
            <p:ph type="subTitle" idx="10"/>
          </p:nvPr>
        </p:nvSpPr>
        <p:spPr>
          <a:xfrm>
            <a:off x="348735" y="5959604"/>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14722448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A5EE7A-90DC-4CF9-A2D9-34C4322BDAE6}"/>
              </a:ext>
            </a:extLst>
          </p:cNvPr>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ea typeface="ＭＳ Ｐゴシック" pitchFamily="96" charset="-128"/>
              </a:defRPr>
            </a:lvl1pPr>
          </a:lstStyle>
          <a:p>
            <a:pPr>
              <a:defRPr/>
            </a:pPr>
            <a:fld id="{E3E821AC-9B95-4754-9A45-C6F74FBC33CE}" type="datetimeFigureOut">
              <a:rPr lang="en-US"/>
              <a:pPr>
                <a:defRPr/>
              </a:pPr>
              <a:t>5/20/2024</a:t>
            </a:fld>
            <a:endParaRPr lang="en-US" dirty="0"/>
          </a:p>
        </p:txBody>
      </p:sp>
      <p:sp>
        <p:nvSpPr>
          <p:cNvPr id="5" name="Footer Placeholder 4">
            <a:extLst>
              <a:ext uri="{FF2B5EF4-FFF2-40B4-BE49-F238E27FC236}">
                <a16:creationId xmlns:a16="http://schemas.microsoft.com/office/drawing/2014/main" id="{9BF414F0-9A05-4D21-80BC-53FE3DBF8230}"/>
              </a:ext>
            </a:extLst>
          </p:cNvPr>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latin typeface="Arial" charset="0"/>
                <a:ea typeface="ＭＳ Ｐゴシック" pitchFamily="96" charset="-128"/>
              </a:defRPr>
            </a:lvl1pPr>
          </a:lstStyle>
          <a:p>
            <a:pPr>
              <a:defRPr/>
            </a:pPr>
            <a:endParaRPr lang="en-US" dirty="0"/>
          </a:p>
        </p:txBody>
      </p:sp>
      <p:sp>
        <p:nvSpPr>
          <p:cNvPr id="6" name="Slide Number Placeholder 5">
            <a:extLst>
              <a:ext uri="{FF2B5EF4-FFF2-40B4-BE49-F238E27FC236}">
                <a16:creationId xmlns:a16="http://schemas.microsoft.com/office/drawing/2014/main" id="{3026B996-4A0F-4D3E-8415-A8D224CE2429}"/>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defRPr/>
            </a:pPr>
            <a:fld id="{6903EBFD-C04C-4D0C-9216-DE38669945AD}" type="slidenum">
              <a:rPr lang="en-US" altLang="en-US"/>
              <a:pPr>
                <a:defRPr/>
              </a:pPr>
              <a:t>‹#›</a:t>
            </a:fld>
            <a:endParaRPr lang="en-US" altLang="en-US" dirty="0"/>
          </a:p>
        </p:txBody>
      </p:sp>
    </p:spTree>
    <p:extLst>
      <p:ext uri="{BB962C8B-B14F-4D97-AF65-F5344CB8AC3E}">
        <p14:creationId xmlns:p14="http://schemas.microsoft.com/office/powerpoint/2010/main" val="38242314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5" name="Content Placeholder 2"/>
          <p:cNvSpPr>
            <a:spLocks noGrp="1"/>
          </p:cNvSpPr>
          <p:nvPr>
            <p:ph idx="12"/>
          </p:nvPr>
        </p:nvSpPr>
        <p:spPr>
          <a:xfrm>
            <a:off x="360181" y="185739"/>
            <a:ext cx="4994729" cy="5201402"/>
          </a:xfrm>
          <a:prstGeom prst="rect">
            <a:avLst/>
          </a:prstGeom>
        </p:spPr>
        <p:txBody>
          <a:bodyPr/>
          <a:lstStyle>
            <a:lvl1pPr marL="0" indent="0">
              <a:buNone/>
              <a:defRPr sz="3000">
                <a:solidFill>
                  <a:srgbClr val="C03137"/>
                </a:solidFill>
              </a:defRPr>
            </a:lvl1pPr>
            <a:lvl2pPr marL="0" marR="0" indent="0" algn="l" defTabSz="457200" rtl="0" eaLnBrk="0" fontAlgn="base" latinLnBrk="0" hangingPunct="0">
              <a:lnSpc>
                <a:spcPct val="100000"/>
              </a:lnSpc>
              <a:spcBef>
                <a:spcPct val="20000"/>
              </a:spcBef>
              <a:spcAft>
                <a:spcPct val="0"/>
              </a:spcAft>
              <a:buClr>
                <a:srgbClr val="C03137"/>
              </a:buClr>
              <a:buSzTx/>
              <a:buFont typeface="Arial"/>
              <a:buChar char="•"/>
              <a:tabLst/>
              <a:defRPr sz="2500"/>
            </a:lvl2pPr>
          </a:lstStyle>
          <a:p>
            <a:pPr lvl="0"/>
            <a:r>
              <a:rPr lang="en-US" dirty="0"/>
              <a:t>Click to edit Master text styles</a:t>
            </a:r>
          </a:p>
          <a:p>
            <a:pPr lvl="1"/>
            <a:r>
              <a:rPr lang="en-US" dirty="0"/>
              <a:t> Second level</a:t>
            </a:r>
          </a:p>
        </p:txBody>
      </p:sp>
      <p:sp>
        <p:nvSpPr>
          <p:cNvPr id="7" name="Picture Placeholder 2"/>
          <p:cNvSpPr>
            <a:spLocks noGrp="1"/>
          </p:cNvSpPr>
          <p:nvPr>
            <p:ph type="pic" idx="17"/>
          </p:nvPr>
        </p:nvSpPr>
        <p:spPr>
          <a:xfrm>
            <a:off x="5891886" y="194023"/>
            <a:ext cx="3056783" cy="177377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8" name="Picture Placeholder 2"/>
          <p:cNvSpPr>
            <a:spLocks noGrp="1"/>
          </p:cNvSpPr>
          <p:nvPr>
            <p:ph type="pic" idx="18"/>
          </p:nvPr>
        </p:nvSpPr>
        <p:spPr>
          <a:xfrm>
            <a:off x="5891886" y="3809295"/>
            <a:ext cx="3056783" cy="166914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9" name="Picture Placeholder 2"/>
          <p:cNvSpPr>
            <a:spLocks noGrp="1"/>
          </p:cNvSpPr>
          <p:nvPr>
            <p:ph type="pic" idx="19"/>
          </p:nvPr>
        </p:nvSpPr>
        <p:spPr>
          <a:xfrm>
            <a:off x="5891886" y="2058510"/>
            <a:ext cx="3056783" cy="166914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1" name="Subtitle 2"/>
          <p:cNvSpPr>
            <a:spLocks noGrp="1"/>
          </p:cNvSpPr>
          <p:nvPr>
            <p:ph type="subTitle" idx="10"/>
          </p:nvPr>
        </p:nvSpPr>
        <p:spPr>
          <a:xfrm>
            <a:off x="348735" y="5949683"/>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3088425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F50222E-6F84-4B52-904B-E5A410FAA78C}"/>
              </a:ext>
            </a:extLst>
          </p:cNvPr>
          <p:cNvSpPr>
            <a:spLocks noGrp="1" noChangeArrowheads="1"/>
          </p:cNvSpPr>
          <p:nvPr>
            <p:ph type="dt" sz="half" idx="10"/>
          </p:nvPr>
        </p:nvSpPr>
        <p:spPr>
          <a:xfrm>
            <a:off x="457200" y="6245225"/>
            <a:ext cx="2133600" cy="476250"/>
          </a:xfrm>
          <a:prstGeom prst="rect">
            <a:avLst/>
          </a:prstGeom>
        </p:spPr>
        <p:txBody>
          <a:bodyPr/>
          <a:lstStyle>
            <a:lvl1pPr eaLnBrk="1" hangingPunct="1">
              <a:defRPr>
                <a:solidFill>
                  <a:prstClr val="black"/>
                </a:solidFill>
                <a:ea typeface="ＭＳ Ｐゴシック" pitchFamily="96" charset="-128"/>
              </a:defRPr>
            </a:lvl1pPr>
          </a:lstStyle>
          <a:p>
            <a:pPr>
              <a:defRPr/>
            </a:pPr>
            <a:fld id="{874180A1-C52A-4A74-A33A-3A6CA796A047}" type="datetimeFigureOut">
              <a:rPr lang="en-US"/>
              <a:pPr>
                <a:defRPr/>
              </a:pPr>
              <a:t>5/20/2024</a:t>
            </a:fld>
            <a:endParaRPr lang="en-US" dirty="0"/>
          </a:p>
        </p:txBody>
      </p:sp>
      <p:sp>
        <p:nvSpPr>
          <p:cNvPr id="5" name="Rectangle 5">
            <a:extLst>
              <a:ext uri="{FF2B5EF4-FFF2-40B4-BE49-F238E27FC236}">
                <a16:creationId xmlns:a16="http://schemas.microsoft.com/office/drawing/2014/main" id="{F656BF6B-10A2-46AA-92D1-D3EA8008854F}"/>
              </a:ext>
            </a:extLst>
          </p:cNvPr>
          <p:cNvSpPr>
            <a:spLocks noGrp="1" noChangeArrowheads="1"/>
          </p:cNvSpPr>
          <p:nvPr>
            <p:ph type="ftr" sz="quarter" idx="11"/>
          </p:nvPr>
        </p:nvSpPr>
        <p:spPr>
          <a:xfrm>
            <a:off x="3124200" y="6245225"/>
            <a:ext cx="2895600" cy="476250"/>
          </a:xfrm>
          <a:prstGeom prst="rect">
            <a:avLst/>
          </a:prstGeom>
        </p:spPr>
        <p:txBody>
          <a:bodyPr/>
          <a:lstStyle>
            <a:lvl1pPr eaLnBrk="1" hangingPunct="1">
              <a:defRPr>
                <a:solidFill>
                  <a:prstClr val="black"/>
                </a:solidFill>
                <a:ea typeface="ＭＳ Ｐゴシック" pitchFamily="96" charset="-128"/>
              </a:defRPr>
            </a:lvl1pPr>
          </a:lstStyle>
          <a:p>
            <a:pPr>
              <a:defRPr/>
            </a:pPr>
            <a:endParaRPr lang="en-US" dirty="0"/>
          </a:p>
        </p:txBody>
      </p:sp>
      <p:sp>
        <p:nvSpPr>
          <p:cNvPr id="6" name="Rectangle 6">
            <a:extLst>
              <a:ext uri="{FF2B5EF4-FFF2-40B4-BE49-F238E27FC236}">
                <a16:creationId xmlns:a16="http://schemas.microsoft.com/office/drawing/2014/main" id="{91CFCAD6-A590-4C3A-882D-3E5DEFE82116}"/>
              </a:ext>
            </a:extLst>
          </p:cNvPr>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defRPr/>
            </a:pPr>
            <a:fld id="{51358CA5-1C7D-4D41-A42B-0617BC5AF566}" type="slidenum">
              <a:rPr lang="en-US" altLang="en-US"/>
              <a:pPr>
                <a:defRPr/>
              </a:pPr>
              <a:t>‹#›</a:t>
            </a:fld>
            <a:endParaRPr lang="en-US" altLang="en-US" dirty="0"/>
          </a:p>
        </p:txBody>
      </p:sp>
    </p:spTree>
    <p:extLst>
      <p:ext uri="{BB962C8B-B14F-4D97-AF65-F5344CB8AC3E}">
        <p14:creationId xmlns:p14="http://schemas.microsoft.com/office/powerpoint/2010/main" val="1404108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SBM Full Page Photo">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117C0FE4-3522-4F53-9540-A544017A2430}"/>
              </a:ext>
            </a:extLst>
          </p:cNvPr>
          <p:cNvCxnSpPr/>
          <p:nvPr/>
        </p:nvCxnSpPr>
        <p:spPr>
          <a:xfrm>
            <a:off x="0" y="1082675"/>
            <a:ext cx="9144000" cy="1588"/>
          </a:xfrm>
          <a:prstGeom prst="line">
            <a:avLst/>
          </a:prstGeom>
          <a:ln w="12700">
            <a:solidFill>
              <a:srgbClr val="B60225"/>
            </a:solidFill>
          </a:ln>
          <a:effectLst/>
        </p:spPr>
        <p:style>
          <a:lnRef idx="2">
            <a:schemeClr val="accent1"/>
          </a:lnRef>
          <a:fillRef idx="0">
            <a:schemeClr val="accent1"/>
          </a:fillRef>
          <a:effectRef idx="1">
            <a:schemeClr val="accent1"/>
          </a:effectRef>
          <a:fontRef idx="minor">
            <a:schemeClr val="tx1"/>
          </a:fontRef>
        </p:style>
      </p:cxnSp>
      <p:sp>
        <p:nvSpPr>
          <p:cNvPr id="5"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6" name="Text Placeholder 12"/>
          <p:cNvSpPr>
            <a:spLocks noGrp="1"/>
          </p:cNvSpPr>
          <p:nvPr>
            <p:ph type="body" sz="quarter" idx="14"/>
          </p:nvPr>
        </p:nvSpPr>
        <p:spPr>
          <a:xfrm>
            <a:off x="0" y="6288063"/>
            <a:ext cx="9144000" cy="467416"/>
          </a:xfrm>
          <a:prstGeom prst="rect">
            <a:avLst/>
          </a:prstGeom>
        </p:spPr>
        <p:txBody>
          <a:bodyPr anchor="ct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8" name="Picture Placeholder 2"/>
          <p:cNvSpPr>
            <a:spLocks noGrp="1"/>
          </p:cNvSpPr>
          <p:nvPr>
            <p:ph type="pic" idx="1"/>
          </p:nvPr>
        </p:nvSpPr>
        <p:spPr>
          <a:xfrm>
            <a:off x="0" y="1091260"/>
            <a:ext cx="9144000" cy="5205623"/>
          </a:xfrm>
          <a:solidFill>
            <a:schemeClr val="bg1">
              <a:lumMod val="85000"/>
            </a:schemeClr>
          </a:solidFill>
        </p:spPr>
        <p:txBody>
          <a:bodyPr rtlCol="0">
            <a:normAutofit/>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7075468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SBM Title Slide">
    <p:spTree>
      <p:nvGrpSpPr>
        <p:cNvPr id="1" name=""/>
        <p:cNvGrpSpPr/>
        <p:nvPr/>
      </p:nvGrpSpPr>
      <p:grpSpPr>
        <a:xfrm>
          <a:off x="0" y="0"/>
          <a:ext cx="0" cy="0"/>
          <a:chOff x="0" y="0"/>
          <a:chExt cx="0" cy="0"/>
        </a:xfrm>
      </p:grpSpPr>
      <p:sp>
        <p:nvSpPr>
          <p:cNvPr id="7" name="Text Placeholder 12"/>
          <p:cNvSpPr>
            <a:spLocks noGrp="1"/>
          </p:cNvSpPr>
          <p:nvPr>
            <p:ph type="body" sz="quarter" idx="14"/>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5" name="Text Placeholder 7"/>
          <p:cNvSpPr>
            <a:spLocks noGrp="1"/>
          </p:cNvSpPr>
          <p:nvPr>
            <p:ph type="body" sz="quarter" idx="15"/>
          </p:nvPr>
        </p:nvSpPr>
        <p:spPr>
          <a:xfrm>
            <a:off x="457200" y="165101"/>
            <a:ext cx="8229600" cy="6113617"/>
          </a:xfrm>
        </p:spPr>
        <p:txBody>
          <a:bodyPr tIns="0" rIns="0" bIns="0" anchor="ctr"/>
          <a:lstStyle>
            <a:lvl1pPr algn="ctr">
              <a:buFontTx/>
              <a:buNone/>
              <a:defRPr sz="4400">
                <a:solidFill>
                  <a:srgbClr val="B60225"/>
                </a:solidFill>
              </a:defRPr>
            </a:lvl1pPr>
            <a:lvl2pPr marL="228600" indent="-228600" algn="ctr">
              <a:buClr>
                <a:srgbClr val="C03137"/>
              </a:buClr>
              <a:buFontTx/>
              <a:buNone/>
              <a:defRPr sz="2400"/>
            </a:lvl2pPr>
            <a:lvl3pPr marL="458788" indent="-230188" algn="ctr">
              <a:buFontTx/>
              <a:buNone/>
              <a:defRPr/>
            </a:lvl3pPr>
            <a:lvl4pPr marL="458788" indent="-230188" algn="ctr">
              <a:buFontTx/>
              <a:buNone/>
              <a:defRPr/>
            </a:lvl4pPr>
            <a:lvl5pPr marL="458788" indent="-230188" algn="ctr">
              <a:buFontTx/>
              <a:buNone/>
              <a:defRPr/>
            </a:lvl5pPr>
          </a:lstStyle>
          <a:p>
            <a:pPr lvl="0"/>
            <a:r>
              <a:rPr lang="en-US"/>
              <a:t>Click to edit Master text styles</a:t>
            </a:r>
          </a:p>
          <a:p>
            <a:pPr lvl="1"/>
            <a:r>
              <a:rPr lang="en-US"/>
              <a:t>Second level</a:t>
            </a:r>
          </a:p>
        </p:txBody>
      </p:sp>
      <p:sp>
        <p:nvSpPr>
          <p:cNvPr id="8"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8457019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BM Centered Paragraph Text">
    <p:spTree>
      <p:nvGrpSpPr>
        <p:cNvPr id="1" name=""/>
        <p:cNvGrpSpPr/>
        <p:nvPr/>
      </p:nvGrpSpPr>
      <p:grpSpPr>
        <a:xfrm>
          <a:off x="0" y="0"/>
          <a:ext cx="0" cy="0"/>
          <a:chOff x="0" y="0"/>
          <a:chExt cx="0" cy="0"/>
        </a:xfrm>
      </p:grpSpPr>
      <p:sp>
        <p:nvSpPr>
          <p:cNvPr id="7" name="Text Placeholder 12"/>
          <p:cNvSpPr>
            <a:spLocks noGrp="1"/>
          </p:cNvSpPr>
          <p:nvPr>
            <p:ph type="body" sz="quarter" idx="14"/>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8"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6" name="Text Placeholder 7"/>
          <p:cNvSpPr>
            <a:spLocks noGrp="1"/>
          </p:cNvSpPr>
          <p:nvPr>
            <p:ph type="body" sz="quarter" idx="15"/>
          </p:nvPr>
        </p:nvSpPr>
        <p:spPr>
          <a:xfrm>
            <a:off x="457200" y="1092201"/>
            <a:ext cx="8229600" cy="5186519"/>
          </a:xfrm>
        </p:spPr>
        <p:txBody>
          <a:bodyPr tIns="0" rIns="0" bIns="0" anchor="ctr"/>
          <a:lstStyle>
            <a:lvl1pPr algn="ctr">
              <a:buFontTx/>
              <a:buNone/>
              <a:defRPr>
                <a:solidFill>
                  <a:srgbClr val="B60225"/>
                </a:solidFill>
              </a:defRPr>
            </a:lvl1pPr>
            <a:lvl2pPr marL="228600" indent="-228600" algn="ctr">
              <a:buClr>
                <a:srgbClr val="C03137"/>
              </a:buClr>
              <a:buFontTx/>
              <a:buNone/>
              <a:defRPr sz="2400"/>
            </a:lvl2pPr>
            <a:lvl3pPr marL="458788" indent="-230188" algn="ctr">
              <a:buFontTx/>
              <a:buNone/>
              <a:defRPr/>
            </a:lvl3pPr>
            <a:lvl4pPr marL="458788" indent="-230188" algn="ctr">
              <a:buFontTx/>
              <a:buNone/>
              <a:defRPr/>
            </a:lvl4pPr>
            <a:lvl5pPr marL="458788" indent="-230188" algn="ctr">
              <a:buFontTx/>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9449537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BM Left Bulleted Text">
    <p:spTree>
      <p:nvGrpSpPr>
        <p:cNvPr id="1" name=""/>
        <p:cNvGrpSpPr/>
        <p:nvPr/>
      </p:nvGrpSpPr>
      <p:grpSpPr>
        <a:xfrm>
          <a:off x="0" y="0"/>
          <a:ext cx="0" cy="0"/>
          <a:chOff x="0" y="0"/>
          <a:chExt cx="0" cy="0"/>
        </a:xfrm>
      </p:grpSpPr>
      <p:sp>
        <p:nvSpPr>
          <p:cNvPr id="5" name="Text Placeholder 12"/>
          <p:cNvSpPr>
            <a:spLocks noGrp="1"/>
          </p:cNvSpPr>
          <p:nvPr>
            <p:ph type="body" sz="quarter" idx="14"/>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8" name="Text Placeholder 7"/>
          <p:cNvSpPr>
            <a:spLocks noGrp="1"/>
          </p:cNvSpPr>
          <p:nvPr>
            <p:ph type="body" sz="quarter" idx="15"/>
          </p:nvPr>
        </p:nvSpPr>
        <p:spPr>
          <a:xfrm>
            <a:off x="457200" y="1375851"/>
            <a:ext cx="8229600" cy="4911060"/>
          </a:xfrm>
        </p:spPr>
        <p:txBody>
          <a:bodyPr tIns="0" rIns="0" bIns="0"/>
          <a:lstStyle>
            <a:lvl1pPr>
              <a:buFontTx/>
              <a:buNone/>
              <a:defRPr>
                <a:solidFill>
                  <a:srgbClr val="B60225"/>
                </a:solidFill>
              </a:defRPr>
            </a:lvl1pPr>
            <a:lvl2pPr marL="228600" indent="-228600">
              <a:buClr>
                <a:srgbClr val="C03137"/>
              </a:buClr>
              <a:buFont typeface="Arial"/>
              <a:buChar char="•"/>
              <a:defRPr sz="2400"/>
            </a:lvl2pPr>
            <a:lvl3pPr marL="458788" indent="-230188">
              <a:defRPr/>
            </a:lvl3pPr>
            <a:lvl4pPr marL="458788" indent="-230188">
              <a:defRPr/>
            </a:lvl4pPr>
            <a:lvl5pPr marL="458788" indent="-23018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8601724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BM Bulleted Text 3 Photo">
    <p:spTree>
      <p:nvGrpSpPr>
        <p:cNvPr id="1" name=""/>
        <p:cNvGrpSpPr/>
        <p:nvPr/>
      </p:nvGrpSpPr>
      <p:grpSpPr>
        <a:xfrm>
          <a:off x="0" y="0"/>
          <a:ext cx="0" cy="0"/>
          <a:chOff x="0" y="0"/>
          <a:chExt cx="0" cy="0"/>
        </a:xfrm>
      </p:grpSpPr>
      <p:sp>
        <p:nvSpPr>
          <p:cNvPr id="4" name="Content Placeholder 2"/>
          <p:cNvSpPr>
            <a:spLocks noGrp="1"/>
          </p:cNvSpPr>
          <p:nvPr>
            <p:ph idx="12"/>
          </p:nvPr>
        </p:nvSpPr>
        <p:spPr>
          <a:xfrm>
            <a:off x="457199" y="1392240"/>
            <a:ext cx="5275716" cy="4841719"/>
          </a:xfrm>
        </p:spPr>
        <p:txBody>
          <a:bodyPr tIns="0"/>
          <a:lstStyle>
            <a:lvl1pPr marL="0" indent="0">
              <a:buNone/>
              <a:defRPr sz="2600">
                <a:solidFill>
                  <a:srgbClr val="B60225"/>
                </a:solidFill>
              </a:defRPr>
            </a:lvl1pPr>
            <a:lvl2pPr marL="228600" indent="-228600" algn="l">
              <a:buClr>
                <a:srgbClr val="B60225"/>
              </a:buClr>
              <a:buFont typeface="Arial"/>
              <a:buChar char="•"/>
              <a:defRPr sz="2200"/>
            </a:lvl2pPr>
          </a:lstStyle>
          <a:p>
            <a:pPr lvl="0"/>
            <a:r>
              <a:rPr lang="en-US"/>
              <a:t>Click to edit Master text styles</a:t>
            </a:r>
          </a:p>
          <a:p>
            <a:pPr lvl="1"/>
            <a:r>
              <a:rPr lang="en-US"/>
              <a:t>Second level</a:t>
            </a:r>
          </a:p>
        </p:txBody>
      </p:sp>
      <p:sp>
        <p:nvSpPr>
          <p:cNvPr id="8" name="Text Placeholder 12"/>
          <p:cNvSpPr>
            <a:spLocks noGrp="1"/>
          </p:cNvSpPr>
          <p:nvPr>
            <p:ph type="body" sz="quarter" idx="15"/>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11" name="Picture Placeholder 2"/>
          <p:cNvSpPr>
            <a:spLocks noGrp="1"/>
          </p:cNvSpPr>
          <p:nvPr>
            <p:ph type="pic" idx="17"/>
          </p:nvPr>
        </p:nvSpPr>
        <p:spPr>
          <a:xfrm>
            <a:off x="6087218" y="1094980"/>
            <a:ext cx="3056783" cy="1661390"/>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9" name="Text Placeholder 13"/>
          <p:cNvSpPr>
            <a:spLocks noGrp="1"/>
          </p:cNvSpPr>
          <p:nvPr>
            <p:ph type="body" sz="quarter" idx="20"/>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15" name="Picture Placeholder 2"/>
          <p:cNvSpPr>
            <a:spLocks noGrp="1"/>
          </p:cNvSpPr>
          <p:nvPr>
            <p:ph type="pic" idx="21"/>
          </p:nvPr>
        </p:nvSpPr>
        <p:spPr>
          <a:xfrm>
            <a:off x="6087218" y="4619040"/>
            <a:ext cx="3056783" cy="1655702"/>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16" name="Picture Placeholder 2"/>
          <p:cNvSpPr>
            <a:spLocks noGrp="1"/>
          </p:cNvSpPr>
          <p:nvPr>
            <p:ph type="pic" idx="22"/>
          </p:nvPr>
        </p:nvSpPr>
        <p:spPr>
          <a:xfrm>
            <a:off x="6087218" y="2850447"/>
            <a:ext cx="3056783" cy="1655702"/>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1736592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4213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BM Bulleted Text 1 Photo">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036147" y="1094981"/>
            <a:ext cx="4107853" cy="5173084"/>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8" name="Text Placeholder 12"/>
          <p:cNvSpPr>
            <a:spLocks noGrp="1"/>
          </p:cNvSpPr>
          <p:nvPr>
            <p:ph type="body" sz="quarter" idx="15"/>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7" name="Text Placeholder 13"/>
          <p:cNvSpPr>
            <a:spLocks noGrp="1"/>
          </p:cNvSpPr>
          <p:nvPr>
            <p:ph type="body" sz="quarter" idx="20"/>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10" name="Content Placeholder 2"/>
          <p:cNvSpPr>
            <a:spLocks noGrp="1"/>
          </p:cNvSpPr>
          <p:nvPr>
            <p:ph idx="12"/>
          </p:nvPr>
        </p:nvSpPr>
        <p:spPr>
          <a:xfrm>
            <a:off x="457200" y="1379892"/>
            <a:ext cx="3723419" cy="4841719"/>
          </a:xfrm>
        </p:spPr>
        <p:txBody>
          <a:bodyPr tIns="0"/>
          <a:lstStyle>
            <a:lvl1pPr marL="0" indent="0">
              <a:buNone/>
              <a:defRPr sz="2600">
                <a:solidFill>
                  <a:srgbClr val="B60225"/>
                </a:solidFill>
              </a:defRPr>
            </a:lvl1pPr>
            <a:lvl2pPr marL="228600" indent="-228600" algn="l">
              <a:buClr>
                <a:srgbClr val="B60225"/>
              </a:buClr>
              <a:buFont typeface="Arial"/>
              <a:buChar char="•"/>
              <a:defRPr sz="22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6200655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3_Custom Layou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648071" y="194023"/>
            <a:ext cx="4316543" cy="5266496"/>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6" name="Content Placeholder 2"/>
          <p:cNvSpPr>
            <a:spLocks noGrp="1"/>
          </p:cNvSpPr>
          <p:nvPr>
            <p:ph idx="13"/>
          </p:nvPr>
        </p:nvSpPr>
        <p:spPr>
          <a:xfrm>
            <a:off x="369001" y="193253"/>
            <a:ext cx="3670188" cy="4525963"/>
          </a:xfrm>
          <a:prstGeom prst="rect">
            <a:avLst/>
          </a:prstGeom>
        </p:spPr>
        <p:txBody>
          <a:bodyPr/>
          <a:lstStyle>
            <a:lvl1pPr marL="0" indent="0">
              <a:buNone/>
              <a:defRPr sz="3000">
                <a:solidFill>
                  <a:srgbClr val="C03137"/>
                </a:solidFill>
              </a:defRPr>
            </a:lvl1pPr>
            <a:lvl2pPr marL="0" indent="0" algn="l">
              <a:buFontTx/>
              <a:buNone/>
              <a:defRPr sz="2500" baseline="0"/>
            </a:lvl2pPr>
          </a:lstStyle>
          <a:p>
            <a:pPr lvl="0"/>
            <a:r>
              <a:rPr lang="en-US"/>
              <a:t>Click to edit Master text styles</a:t>
            </a:r>
          </a:p>
          <a:p>
            <a:pPr lvl="1"/>
            <a:r>
              <a:rPr lang="en-US"/>
              <a:t>Second level</a:t>
            </a:r>
          </a:p>
          <a:p>
            <a:pPr lvl="2"/>
            <a:r>
              <a:rPr lang="en-US"/>
              <a:t>Third level</a:t>
            </a:r>
          </a:p>
        </p:txBody>
      </p:sp>
      <p:sp>
        <p:nvSpPr>
          <p:cNvPr id="7" name="Subtitle 2"/>
          <p:cNvSpPr>
            <a:spLocks noGrp="1"/>
          </p:cNvSpPr>
          <p:nvPr>
            <p:ph type="subTitle" idx="10"/>
          </p:nvPr>
        </p:nvSpPr>
        <p:spPr>
          <a:xfrm>
            <a:off x="348735" y="5959604"/>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11892828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5" name="Content Placeholder 2"/>
          <p:cNvSpPr>
            <a:spLocks noGrp="1"/>
          </p:cNvSpPr>
          <p:nvPr>
            <p:ph idx="12"/>
          </p:nvPr>
        </p:nvSpPr>
        <p:spPr>
          <a:xfrm>
            <a:off x="360181" y="185739"/>
            <a:ext cx="4994729" cy="5201402"/>
          </a:xfrm>
          <a:prstGeom prst="rect">
            <a:avLst/>
          </a:prstGeom>
        </p:spPr>
        <p:txBody>
          <a:bodyPr/>
          <a:lstStyle>
            <a:lvl1pPr marL="0" indent="0">
              <a:buNone/>
              <a:defRPr sz="3000">
                <a:solidFill>
                  <a:srgbClr val="C03137"/>
                </a:solidFill>
              </a:defRPr>
            </a:lvl1pPr>
            <a:lvl2pPr marL="0" marR="0" indent="0" algn="l" defTabSz="457200" rtl="0" eaLnBrk="0" fontAlgn="base" latinLnBrk="0" hangingPunct="0">
              <a:lnSpc>
                <a:spcPct val="100000"/>
              </a:lnSpc>
              <a:spcBef>
                <a:spcPct val="20000"/>
              </a:spcBef>
              <a:spcAft>
                <a:spcPct val="0"/>
              </a:spcAft>
              <a:buClr>
                <a:srgbClr val="C03137"/>
              </a:buClr>
              <a:buSzTx/>
              <a:buFont typeface="Arial"/>
              <a:buChar char="•"/>
              <a:tabLst/>
              <a:defRPr sz="2500"/>
            </a:lvl2pPr>
          </a:lstStyle>
          <a:p>
            <a:pPr lvl="0"/>
            <a:r>
              <a:rPr lang="en-US" dirty="0"/>
              <a:t>Click to edit Master text styles</a:t>
            </a:r>
          </a:p>
          <a:p>
            <a:pPr lvl="1"/>
            <a:r>
              <a:rPr lang="en-US" dirty="0"/>
              <a:t> Second level</a:t>
            </a:r>
          </a:p>
        </p:txBody>
      </p:sp>
      <p:sp>
        <p:nvSpPr>
          <p:cNvPr id="7" name="Picture Placeholder 2"/>
          <p:cNvSpPr>
            <a:spLocks noGrp="1"/>
          </p:cNvSpPr>
          <p:nvPr>
            <p:ph type="pic" idx="17"/>
          </p:nvPr>
        </p:nvSpPr>
        <p:spPr>
          <a:xfrm>
            <a:off x="5891886" y="194023"/>
            <a:ext cx="3056783" cy="177377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8" name="Picture Placeholder 2"/>
          <p:cNvSpPr>
            <a:spLocks noGrp="1"/>
          </p:cNvSpPr>
          <p:nvPr>
            <p:ph type="pic" idx="18"/>
          </p:nvPr>
        </p:nvSpPr>
        <p:spPr>
          <a:xfrm>
            <a:off x="5891886" y="3809295"/>
            <a:ext cx="3056783" cy="166914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9" name="Picture Placeholder 2"/>
          <p:cNvSpPr>
            <a:spLocks noGrp="1"/>
          </p:cNvSpPr>
          <p:nvPr>
            <p:ph type="pic" idx="19"/>
          </p:nvPr>
        </p:nvSpPr>
        <p:spPr>
          <a:xfrm>
            <a:off x="5891886" y="2058510"/>
            <a:ext cx="3056783" cy="166914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1" name="Subtitle 2"/>
          <p:cNvSpPr>
            <a:spLocks noGrp="1"/>
          </p:cNvSpPr>
          <p:nvPr>
            <p:ph type="subTitle" idx="10"/>
          </p:nvPr>
        </p:nvSpPr>
        <p:spPr>
          <a:xfrm>
            <a:off x="348735" y="5949683"/>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42319059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Subtitle 2"/>
          <p:cNvSpPr>
            <a:spLocks noGrp="1"/>
          </p:cNvSpPr>
          <p:nvPr>
            <p:ph type="subTitle" idx="10"/>
          </p:nvPr>
        </p:nvSpPr>
        <p:spPr>
          <a:xfrm>
            <a:off x="348735" y="5959604"/>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Title 1"/>
          <p:cNvSpPr>
            <a:spLocks noGrp="1"/>
          </p:cNvSpPr>
          <p:nvPr>
            <p:ph type="ctrTitle"/>
          </p:nvPr>
        </p:nvSpPr>
        <p:spPr>
          <a:xfrm>
            <a:off x="685800" y="238137"/>
            <a:ext cx="7772400" cy="751925"/>
          </a:xfrm>
          <a:prstGeom prst="rect">
            <a:avLst/>
          </a:prstGeom>
        </p:spPr>
        <p:txBody>
          <a:bodyPr/>
          <a:lstStyle>
            <a:lvl1pPr algn="ctr">
              <a:defRPr sz="4800">
                <a:solidFill>
                  <a:srgbClr val="C03137"/>
                </a:solidFill>
              </a:defRPr>
            </a:lvl1pPr>
          </a:lstStyle>
          <a:p>
            <a:r>
              <a:rPr lang="en-US" dirty="0"/>
              <a:t>Click to edit Master title style</a:t>
            </a:r>
          </a:p>
        </p:txBody>
      </p:sp>
    </p:spTree>
    <p:extLst>
      <p:ext uri="{BB962C8B-B14F-4D97-AF65-F5344CB8AC3E}">
        <p14:creationId xmlns:p14="http://schemas.microsoft.com/office/powerpoint/2010/main" val="20090843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E347E41-F3E5-4252-9915-2A545798E402}"/>
              </a:ext>
            </a:extLst>
          </p:cNvPr>
          <p:cNvSpPr>
            <a:spLocks noGrp="1" noChangeArrowheads="1"/>
          </p:cNvSpPr>
          <p:nvPr>
            <p:ph type="dt" sz="half" idx="10"/>
          </p:nvPr>
        </p:nvSpPr>
        <p:spPr>
          <a:xfrm>
            <a:off x="457200" y="6245225"/>
            <a:ext cx="2133600" cy="476250"/>
          </a:xfrm>
          <a:prstGeom prst="rect">
            <a:avLst/>
          </a:prstGeom>
        </p:spPr>
        <p:txBody>
          <a:bodyPr/>
          <a:lstStyle>
            <a:lvl1pPr eaLnBrk="1" hangingPunct="1">
              <a:defRPr>
                <a:solidFill>
                  <a:prstClr val="black"/>
                </a:solidFill>
                <a:ea typeface="ＭＳ Ｐゴシック" pitchFamily="96" charset="-128"/>
              </a:defRPr>
            </a:lvl1pPr>
          </a:lstStyle>
          <a:p>
            <a:pPr>
              <a:defRPr/>
            </a:pPr>
            <a:fld id="{106DBAEF-EC8D-4F52-8060-28B20C7B00BA}" type="datetimeFigureOut">
              <a:rPr lang="en-US"/>
              <a:pPr>
                <a:defRPr/>
              </a:pPr>
              <a:t>5/20/2024</a:t>
            </a:fld>
            <a:endParaRPr lang="en-US" dirty="0"/>
          </a:p>
        </p:txBody>
      </p:sp>
      <p:sp>
        <p:nvSpPr>
          <p:cNvPr id="5" name="Rectangle 5">
            <a:extLst>
              <a:ext uri="{FF2B5EF4-FFF2-40B4-BE49-F238E27FC236}">
                <a16:creationId xmlns:a16="http://schemas.microsoft.com/office/drawing/2014/main" id="{B6F74311-38C6-478A-866D-FF19EBB65A02}"/>
              </a:ext>
            </a:extLst>
          </p:cNvPr>
          <p:cNvSpPr>
            <a:spLocks noGrp="1" noChangeArrowheads="1"/>
          </p:cNvSpPr>
          <p:nvPr>
            <p:ph type="ftr" sz="quarter" idx="11"/>
          </p:nvPr>
        </p:nvSpPr>
        <p:spPr>
          <a:xfrm>
            <a:off x="3124200" y="6245225"/>
            <a:ext cx="2895600" cy="476250"/>
          </a:xfrm>
          <a:prstGeom prst="rect">
            <a:avLst/>
          </a:prstGeom>
        </p:spPr>
        <p:txBody>
          <a:bodyPr/>
          <a:lstStyle>
            <a:lvl1pPr eaLnBrk="1" hangingPunct="1">
              <a:defRPr>
                <a:solidFill>
                  <a:prstClr val="black"/>
                </a:solidFill>
                <a:ea typeface="ＭＳ Ｐゴシック" pitchFamily="96" charset="-128"/>
              </a:defRPr>
            </a:lvl1pPr>
          </a:lstStyle>
          <a:p>
            <a:pPr>
              <a:defRPr/>
            </a:pPr>
            <a:endParaRPr lang="en-US" dirty="0"/>
          </a:p>
        </p:txBody>
      </p:sp>
      <p:sp>
        <p:nvSpPr>
          <p:cNvPr id="6" name="Rectangle 6">
            <a:extLst>
              <a:ext uri="{FF2B5EF4-FFF2-40B4-BE49-F238E27FC236}">
                <a16:creationId xmlns:a16="http://schemas.microsoft.com/office/drawing/2014/main" id="{F7345985-D091-454C-8B6C-BA1559AF95BA}"/>
              </a:ext>
            </a:extLst>
          </p:cNvPr>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defRPr/>
            </a:pPr>
            <a:fld id="{16E10F6D-8AF2-4253-943C-96B0B8427FC2}" type="slidenum">
              <a:rPr lang="en-US" altLang="en-US"/>
              <a:pPr>
                <a:defRPr/>
              </a:pPr>
              <a:t>‹#›</a:t>
            </a:fld>
            <a:endParaRPr lang="en-US" altLang="en-US" dirty="0"/>
          </a:p>
        </p:txBody>
      </p:sp>
    </p:spTree>
    <p:extLst>
      <p:ext uri="{BB962C8B-B14F-4D97-AF65-F5344CB8AC3E}">
        <p14:creationId xmlns:p14="http://schemas.microsoft.com/office/powerpoint/2010/main" val="16501887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SBM Full Page Photo">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D2B87F6-2AB9-4CE4-9CE4-2E116DA34FA7}"/>
              </a:ext>
            </a:extLst>
          </p:cNvPr>
          <p:cNvCxnSpPr/>
          <p:nvPr/>
        </p:nvCxnSpPr>
        <p:spPr>
          <a:xfrm>
            <a:off x="0" y="1082675"/>
            <a:ext cx="9144000" cy="1588"/>
          </a:xfrm>
          <a:prstGeom prst="line">
            <a:avLst/>
          </a:prstGeom>
          <a:ln w="12700">
            <a:solidFill>
              <a:srgbClr val="B60225"/>
            </a:solidFill>
          </a:ln>
          <a:effectLst/>
        </p:spPr>
        <p:style>
          <a:lnRef idx="2">
            <a:schemeClr val="accent1"/>
          </a:lnRef>
          <a:fillRef idx="0">
            <a:schemeClr val="accent1"/>
          </a:fillRef>
          <a:effectRef idx="1">
            <a:schemeClr val="accent1"/>
          </a:effectRef>
          <a:fontRef idx="minor">
            <a:schemeClr val="tx1"/>
          </a:fontRef>
        </p:style>
      </p:cxnSp>
      <p:sp>
        <p:nvSpPr>
          <p:cNvPr id="5"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6" name="Text Placeholder 12"/>
          <p:cNvSpPr>
            <a:spLocks noGrp="1"/>
          </p:cNvSpPr>
          <p:nvPr>
            <p:ph type="body" sz="quarter" idx="14"/>
          </p:nvPr>
        </p:nvSpPr>
        <p:spPr>
          <a:xfrm>
            <a:off x="0" y="6288063"/>
            <a:ext cx="9144000" cy="467416"/>
          </a:xfrm>
          <a:prstGeom prst="rect">
            <a:avLst/>
          </a:prstGeom>
        </p:spPr>
        <p:txBody>
          <a:bodyPr anchor="ct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8" name="Picture Placeholder 2"/>
          <p:cNvSpPr>
            <a:spLocks noGrp="1"/>
          </p:cNvSpPr>
          <p:nvPr>
            <p:ph type="pic" idx="1"/>
          </p:nvPr>
        </p:nvSpPr>
        <p:spPr>
          <a:xfrm>
            <a:off x="0" y="1091260"/>
            <a:ext cx="9144000" cy="5205623"/>
          </a:xfrm>
          <a:solidFill>
            <a:schemeClr val="bg1">
              <a:lumMod val="85000"/>
            </a:schemeClr>
          </a:solidFill>
        </p:spPr>
        <p:txBody>
          <a:bodyPr rtlCol="0">
            <a:normAutofit/>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31109497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SBM Title Slide">
    <p:spTree>
      <p:nvGrpSpPr>
        <p:cNvPr id="1" name=""/>
        <p:cNvGrpSpPr/>
        <p:nvPr/>
      </p:nvGrpSpPr>
      <p:grpSpPr>
        <a:xfrm>
          <a:off x="0" y="0"/>
          <a:ext cx="0" cy="0"/>
          <a:chOff x="0" y="0"/>
          <a:chExt cx="0" cy="0"/>
        </a:xfrm>
      </p:grpSpPr>
      <p:sp>
        <p:nvSpPr>
          <p:cNvPr id="7" name="Text Placeholder 12"/>
          <p:cNvSpPr>
            <a:spLocks noGrp="1"/>
          </p:cNvSpPr>
          <p:nvPr>
            <p:ph type="body" sz="quarter" idx="14"/>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5" name="Text Placeholder 7"/>
          <p:cNvSpPr>
            <a:spLocks noGrp="1"/>
          </p:cNvSpPr>
          <p:nvPr>
            <p:ph type="body" sz="quarter" idx="15"/>
          </p:nvPr>
        </p:nvSpPr>
        <p:spPr>
          <a:xfrm>
            <a:off x="457200" y="165101"/>
            <a:ext cx="8229600" cy="6113617"/>
          </a:xfrm>
        </p:spPr>
        <p:txBody>
          <a:bodyPr tIns="0" rIns="0" bIns="0" anchor="ctr"/>
          <a:lstStyle>
            <a:lvl1pPr algn="ctr">
              <a:buFontTx/>
              <a:buNone/>
              <a:defRPr sz="4400">
                <a:solidFill>
                  <a:srgbClr val="B60225"/>
                </a:solidFill>
              </a:defRPr>
            </a:lvl1pPr>
            <a:lvl2pPr marL="228600" indent="-228600" algn="ctr">
              <a:buClr>
                <a:srgbClr val="C03137"/>
              </a:buClr>
              <a:buFontTx/>
              <a:buNone/>
              <a:defRPr sz="2400"/>
            </a:lvl2pPr>
            <a:lvl3pPr marL="458788" indent="-230188" algn="ctr">
              <a:buFontTx/>
              <a:buNone/>
              <a:defRPr/>
            </a:lvl3pPr>
            <a:lvl4pPr marL="458788" indent="-230188" algn="ctr">
              <a:buFontTx/>
              <a:buNone/>
              <a:defRPr/>
            </a:lvl4pPr>
            <a:lvl5pPr marL="458788" indent="-230188" algn="ctr">
              <a:buFontTx/>
              <a:buNone/>
              <a:defRPr/>
            </a:lvl5pPr>
          </a:lstStyle>
          <a:p>
            <a:pPr lvl="0"/>
            <a:r>
              <a:rPr lang="en-US"/>
              <a:t>Click to edit Master text styles</a:t>
            </a:r>
          </a:p>
          <a:p>
            <a:pPr lvl="1"/>
            <a:r>
              <a:rPr lang="en-US"/>
              <a:t>Second level</a:t>
            </a:r>
          </a:p>
        </p:txBody>
      </p:sp>
      <p:sp>
        <p:nvSpPr>
          <p:cNvPr id="8"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24175663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SBM Centered Paragraph Text">
    <p:spTree>
      <p:nvGrpSpPr>
        <p:cNvPr id="1" name=""/>
        <p:cNvGrpSpPr/>
        <p:nvPr/>
      </p:nvGrpSpPr>
      <p:grpSpPr>
        <a:xfrm>
          <a:off x="0" y="0"/>
          <a:ext cx="0" cy="0"/>
          <a:chOff x="0" y="0"/>
          <a:chExt cx="0" cy="0"/>
        </a:xfrm>
      </p:grpSpPr>
      <p:sp>
        <p:nvSpPr>
          <p:cNvPr id="7" name="Text Placeholder 12"/>
          <p:cNvSpPr>
            <a:spLocks noGrp="1"/>
          </p:cNvSpPr>
          <p:nvPr>
            <p:ph type="body" sz="quarter" idx="14"/>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8"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6" name="Text Placeholder 7"/>
          <p:cNvSpPr>
            <a:spLocks noGrp="1"/>
          </p:cNvSpPr>
          <p:nvPr>
            <p:ph type="body" sz="quarter" idx="15"/>
          </p:nvPr>
        </p:nvSpPr>
        <p:spPr>
          <a:xfrm>
            <a:off x="457200" y="1092201"/>
            <a:ext cx="8229600" cy="5186519"/>
          </a:xfrm>
        </p:spPr>
        <p:txBody>
          <a:bodyPr tIns="0" rIns="0" bIns="0" anchor="ctr"/>
          <a:lstStyle>
            <a:lvl1pPr algn="ctr">
              <a:buFontTx/>
              <a:buNone/>
              <a:defRPr>
                <a:solidFill>
                  <a:srgbClr val="B60225"/>
                </a:solidFill>
              </a:defRPr>
            </a:lvl1pPr>
            <a:lvl2pPr marL="228600" indent="-228600" algn="ctr">
              <a:buClr>
                <a:srgbClr val="C03137"/>
              </a:buClr>
              <a:buFontTx/>
              <a:buNone/>
              <a:defRPr sz="2400"/>
            </a:lvl2pPr>
            <a:lvl3pPr marL="458788" indent="-230188" algn="ctr">
              <a:buFontTx/>
              <a:buNone/>
              <a:defRPr/>
            </a:lvl3pPr>
            <a:lvl4pPr marL="458788" indent="-230188" algn="ctr">
              <a:buFontTx/>
              <a:buNone/>
              <a:defRPr/>
            </a:lvl4pPr>
            <a:lvl5pPr marL="458788" indent="-230188" algn="ctr">
              <a:buFontTx/>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5344382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SBM Left Bulleted Text">
    <p:spTree>
      <p:nvGrpSpPr>
        <p:cNvPr id="1" name=""/>
        <p:cNvGrpSpPr/>
        <p:nvPr/>
      </p:nvGrpSpPr>
      <p:grpSpPr>
        <a:xfrm>
          <a:off x="0" y="0"/>
          <a:ext cx="0" cy="0"/>
          <a:chOff x="0" y="0"/>
          <a:chExt cx="0" cy="0"/>
        </a:xfrm>
      </p:grpSpPr>
      <p:sp>
        <p:nvSpPr>
          <p:cNvPr id="5" name="Text Placeholder 12"/>
          <p:cNvSpPr>
            <a:spLocks noGrp="1"/>
          </p:cNvSpPr>
          <p:nvPr>
            <p:ph type="body" sz="quarter" idx="14"/>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8" name="Text Placeholder 7"/>
          <p:cNvSpPr>
            <a:spLocks noGrp="1"/>
          </p:cNvSpPr>
          <p:nvPr>
            <p:ph type="body" sz="quarter" idx="15"/>
          </p:nvPr>
        </p:nvSpPr>
        <p:spPr>
          <a:xfrm>
            <a:off x="457200" y="1375851"/>
            <a:ext cx="8229600" cy="4911060"/>
          </a:xfrm>
        </p:spPr>
        <p:txBody>
          <a:bodyPr tIns="0" rIns="0" bIns="0"/>
          <a:lstStyle>
            <a:lvl1pPr>
              <a:buFontTx/>
              <a:buNone/>
              <a:defRPr>
                <a:solidFill>
                  <a:srgbClr val="B60225"/>
                </a:solidFill>
              </a:defRPr>
            </a:lvl1pPr>
            <a:lvl2pPr marL="228600" indent="-228600">
              <a:buClr>
                <a:srgbClr val="C03137"/>
              </a:buClr>
              <a:buFont typeface="Arial"/>
              <a:buChar char="•"/>
              <a:defRPr sz="2400"/>
            </a:lvl2pPr>
            <a:lvl3pPr marL="458788" indent="-230188">
              <a:defRPr/>
            </a:lvl3pPr>
            <a:lvl4pPr marL="458788" indent="-230188">
              <a:defRPr/>
            </a:lvl4pPr>
            <a:lvl5pPr marL="458788" indent="-23018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1887887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SBM Bulleted Text 3 Photo">
    <p:spTree>
      <p:nvGrpSpPr>
        <p:cNvPr id="1" name=""/>
        <p:cNvGrpSpPr/>
        <p:nvPr/>
      </p:nvGrpSpPr>
      <p:grpSpPr>
        <a:xfrm>
          <a:off x="0" y="0"/>
          <a:ext cx="0" cy="0"/>
          <a:chOff x="0" y="0"/>
          <a:chExt cx="0" cy="0"/>
        </a:xfrm>
      </p:grpSpPr>
      <p:sp>
        <p:nvSpPr>
          <p:cNvPr id="4" name="Content Placeholder 2"/>
          <p:cNvSpPr>
            <a:spLocks noGrp="1"/>
          </p:cNvSpPr>
          <p:nvPr>
            <p:ph idx="12"/>
          </p:nvPr>
        </p:nvSpPr>
        <p:spPr>
          <a:xfrm>
            <a:off x="457199" y="1392240"/>
            <a:ext cx="5275716" cy="4841719"/>
          </a:xfrm>
        </p:spPr>
        <p:txBody>
          <a:bodyPr tIns="0"/>
          <a:lstStyle>
            <a:lvl1pPr marL="0" indent="0">
              <a:buNone/>
              <a:defRPr sz="2600">
                <a:solidFill>
                  <a:srgbClr val="B60225"/>
                </a:solidFill>
              </a:defRPr>
            </a:lvl1pPr>
            <a:lvl2pPr marL="228600" indent="-228600" algn="l">
              <a:buClr>
                <a:srgbClr val="B60225"/>
              </a:buClr>
              <a:buFont typeface="Arial"/>
              <a:buChar char="•"/>
              <a:defRPr sz="2200"/>
            </a:lvl2pPr>
          </a:lstStyle>
          <a:p>
            <a:pPr lvl="0"/>
            <a:r>
              <a:rPr lang="en-US"/>
              <a:t>Click to edit Master text styles</a:t>
            </a:r>
          </a:p>
          <a:p>
            <a:pPr lvl="1"/>
            <a:r>
              <a:rPr lang="en-US"/>
              <a:t>Second level</a:t>
            </a:r>
          </a:p>
        </p:txBody>
      </p:sp>
      <p:sp>
        <p:nvSpPr>
          <p:cNvPr id="8" name="Text Placeholder 12"/>
          <p:cNvSpPr>
            <a:spLocks noGrp="1"/>
          </p:cNvSpPr>
          <p:nvPr>
            <p:ph type="body" sz="quarter" idx="15"/>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11" name="Picture Placeholder 2"/>
          <p:cNvSpPr>
            <a:spLocks noGrp="1"/>
          </p:cNvSpPr>
          <p:nvPr>
            <p:ph type="pic" idx="17"/>
          </p:nvPr>
        </p:nvSpPr>
        <p:spPr>
          <a:xfrm>
            <a:off x="6087218" y="1094980"/>
            <a:ext cx="3056783" cy="1661390"/>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9" name="Text Placeholder 13"/>
          <p:cNvSpPr>
            <a:spLocks noGrp="1"/>
          </p:cNvSpPr>
          <p:nvPr>
            <p:ph type="body" sz="quarter" idx="20"/>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15" name="Picture Placeholder 2"/>
          <p:cNvSpPr>
            <a:spLocks noGrp="1"/>
          </p:cNvSpPr>
          <p:nvPr>
            <p:ph type="pic" idx="21"/>
          </p:nvPr>
        </p:nvSpPr>
        <p:spPr>
          <a:xfrm>
            <a:off x="6087218" y="4619040"/>
            <a:ext cx="3056783" cy="1655702"/>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16" name="Picture Placeholder 2"/>
          <p:cNvSpPr>
            <a:spLocks noGrp="1"/>
          </p:cNvSpPr>
          <p:nvPr>
            <p:ph type="pic" idx="22"/>
          </p:nvPr>
        </p:nvSpPr>
        <p:spPr>
          <a:xfrm>
            <a:off x="6087218" y="2850447"/>
            <a:ext cx="3056783" cy="1655702"/>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2331725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5" name="Content Placeholder 2"/>
          <p:cNvSpPr>
            <a:spLocks noGrp="1"/>
          </p:cNvSpPr>
          <p:nvPr>
            <p:ph idx="12"/>
          </p:nvPr>
        </p:nvSpPr>
        <p:spPr>
          <a:xfrm>
            <a:off x="360181" y="185739"/>
            <a:ext cx="4994729" cy="5201402"/>
          </a:xfrm>
          <a:prstGeom prst="rect">
            <a:avLst/>
          </a:prstGeom>
        </p:spPr>
        <p:txBody>
          <a:bodyPr/>
          <a:lstStyle>
            <a:lvl1pPr marL="0" indent="0">
              <a:buNone/>
              <a:defRPr sz="3000">
                <a:solidFill>
                  <a:srgbClr val="C03137"/>
                </a:solidFill>
              </a:defRPr>
            </a:lvl1pPr>
            <a:lvl2pPr marL="0" marR="0" indent="0" algn="l" defTabSz="457200" rtl="0" eaLnBrk="0" fontAlgn="base" latinLnBrk="0" hangingPunct="0">
              <a:lnSpc>
                <a:spcPct val="100000"/>
              </a:lnSpc>
              <a:spcBef>
                <a:spcPct val="20000"/>
              </a:spcBef>
              <a:spcAft>
                <a:spcPct val="0"/>
              </a:spcAft>
              <a:buClr>
                <a:srgbClr val="C03137"/>
              </a:buClr>
              <a:buSzTx/>
              <a:buFont typeface="Arial"/>
              <a:buChar char="•"/>
              <a:tabLst/>
              <a:defRPr sz="2500"/>
            </a:lvl2pPr>
          </a:lstStyle>
          <a:p>
            <a:pPr lvl="0"/>
            <a:r>
              <a:rPr lang="en-US" dirty="0"/>
              <a:t>Click to edit Master text styles</a:t>
            </a:r>
          </a:p>
          <a:p>
            <a:pPr lvl="1"/>
            <a:r>
              <a:rPr lang="en-US" dirty="0"/>
              <a:t> Second level</a:t>
            </a:r>
          </a:p>
        </p:txBody>
      </p:sp>
      <p:sp>
        <p:nvSpPr>
          <p:cNvPr id="7" name="Picture Placeholder 2"/>
          <p:cNvSpPr>
            <a:spLocks noGrp="1"/>
          </p:cNvSpPr>
          <p:nvPr>
            <p:ph type="pic" idx="17"/>
          </p:nvPr>
        </p:nvSpPr>
        <p:spPr>
          <a:xfrm>
            <a:off x="5891886" y="194023"/>
            <a:ext cx="3056783" cy="177377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8" name="Picture Placeholder 2"/>
          <p:cNvSpPr>
            <a:spLocks noGrp="1"/>
          </p:cNvSpPr>
          <p:nvPr>
            <p:ph type="pic" idx="18"/>
          </p:nvPr>
        </p:nvSpPr>
        <p:spPr>
          <a:xfrm>
            <a:off x="5891886" y="3809295"/>
            <a:ext cx="3056783" cy="166914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9" name="Picture Placeholder 2"/>
          <p:cNvSpPr>
            <a:spLocks noGrp="1"/>
          </p:cNvSpPr>
          <p:nvPr>
            <p:ph type="pic" idx="19"/>
          </p:nvPr>
        </p:nvSpPr>
        <p:spPr>
          <a:xfrm>
            <a:off x="5891886" y="2058510"/>
            <a:ext cx="3056783" cy="166914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1" name="Subtitle 2"/>
          <p:cNvSpPr>
            <a:spLocks noGrp="1"/>
          </p:cNvSpPr>
          <p:nvPr>
            <p:ph type="subTitle" idx="10"/>
          </p:nvPr>
        </p:nvSpPr>
        <p:spPr>
          <a:xfrm>
            <a:off x="348735" y="5949683"/>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20578143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SBM Bulleted Text 1 Photo">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036147" y="1094981"/>
            <a:ext cx="4107853" cy="5173084"/>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8" name="Text Placeholder 12"/>
          <p:cNvSpPr>
            <a:spLocks noGrp="1"/>
          </p:cNvSpPr>
          <p:nvPr>
            <p:ph type="body" sz="quarter" idx="15"/>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7" name="Text Placeholder 13"/>
          <p:cNvSpPr>
            <a:spLocks noGrp="1"/>
          </p:cNvSpPr>
          <p:nvPr>
            <p:ph type="body" sz="quarter" idx="20"/>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10" name="Content Placeholder 2"/>
          <p:cNvSpPr>
            <a:spLocks noGrp="1"/>
          </p:cNvSpPr>
          <p:nvPr>
            <p:ph idx="12"/>
          </p:nvPr>
        </p:nvSpPr>
        <p:spPr>
          <a:xfrm>
            <a:off x="457200" y="1379892"/>
            <a:ext cx="3723419" cy="4841719"/>
          </a:xfrm>
        </p:spPr>
        <p:txBody>
          <a:bodyPr tIns="0"/>
          <a:lstStyle>
            <a:lvl1pPr marL="0" indent="0">
              <a:buNone/>
              <a:defRPr sz="2600">
                <a:solidFill>
                  <a:srgbClr val="B60225"/>
                </a:solidFill>
              </a:defRPr>
            </a:lvl1pPr>
            <a:lvl2pPr marL="228600" indent="-228600" algn="l">
              <a:buClr>
                <a:srgbClr val="B60225"/>
              </a:buClr>
              <a:buFont typeface="Arial"/>
              <a:buChar char="•"/>
              <a:defRPr sz="22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021916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3_Custom Layou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648071" y="194023"/>
            <a:ext cx="4316543" cy="5266496"/>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6" name="Content Placeholder 2"/>
          <p:cNvSpPr>
            <a:spLocks noGrp="1"/>
          </p:cNvSpPr>
          <p:nvPr>
            <p:ph idx="13"/>
          </p:nvPr>
        </p:nvSpPr>
        <p:spPr>
          <a:xfrm>
            <a:off x="369001" y="193253"/>
            <a:ext cx="3670188" cy="4525963"/>
          </a:xfrm>
          <a:prstGeom prst="rect">
            <a:avLst/>
          </a:prstGeom>
        </p:spPr>
        <p:txBody>
          <a:bodyPr/>
          <a:lstStyle>
            <a:lvl1pPr marL="0" indent="0">
              <a:buNone/>
              <a:defRPr sz="3000">
                <a:solidFill>
                  <a:srgbClr val="C03137"/>
                </a:solidFill>
              </a:defRPr>
            </a:lvl1pPr>
            <a:lvl2pPr marL="0" indent="0" algn="l">
              <a:buFontTx/>
              <a:buNone/>
              <a:defRPr sz="2500" baseline="0"/>
            </a:lvl2pPr>
          </a:lstStyle>
          <a:p>
            <a:pPr lvl="0"/>
            <a:r>
              <a:rPr lang="en-US"/>
              <a:t>Click to edit Master text styles</a:t>
            </a:r>
          </a:p>
          <a:p>
            <a:pPr lvl="1"/>
            <a:r>
              <a:rPr lang="en-US"/>
              <a:t>Second level</a:t>
            </a:r>
          </a:p>
          <a:p>
            <a:pPr lvl="2"/>
            <a:r>
              <a:rPr lang="en-US"/>
              <a:t>Third level</a:t>
            </a:r>
          </a:p>
        </p:txBody>
      </p:sp>
      <p:sp>
        <p:nvSpPr>
          <p:cNvPr id="7" name="Subtitle 2"/>
          <p:cNvSpPr>
            <a:spLocks noGrp="1"/>
          </p:cNvSpPr>
          <p:nvPr>
            <p:ph type="subTitle" idx="10"/>
          </p:nvPr>
        </p:nvSpPr>
        <p:spPr>
          <a:xfrm>
            <a:off x="348735" y="5959604"/>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13702718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CF26CF-C13B-4055-97F0-7F5D95A0961B}"/>
              </a:ext>
            </a:extLst>
          </p:cNvPr>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latin typeface="Arial" charset="0"/>
                <a:ea typeface="ＭＳ Ｐゴシック" pitchFamily="96" charset="-128"/>
              </a:defRPr>
            </a:lvl1pPr>
          </a:lstStyle>
          <a:p>
            <a:pPr>
              <a:defRPr/>
            </a:pPr>
            <a:fld id="{8AE6345D-D657-4509-87F0-CB97A2F6E9A8}" type="datetimeFigureOut">
              <a:rPr lang="en-US"/>
              <a:pPr>
                <a:defRPr/>
              </a:pPr>
              <a:t>5/20/2024</a:t>
            </a:fld>
            <a:endParaRPr lang="en-US" dirty="0"/>
          </a:p>
        </p:txBody>
      </p:sp>
      <p:sp>
        <p:nvSpPr>
          <p:cNvPr id="5" name="Footer Placeholder 4">
            <a:extLst>
              <a:ext uri="{FF2B5EF4-FFF2-40B4-BE49-F238E27FC236}">
                <a16:creationId xmlns:a16="http://schemas.microsoft.com/office/drawing/2014/main" id="{D3DA975C-08A1-46A4-B679-B62D23391CD0}"/>
              </a:ext>
            </a:extLst>
          </p:cNvPr>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latin typeface="Arial" charset="0"/>
                <a:ea typeface="ＭＳ Ｐゴシック" pitchFamily="96" charset="-128"/>
              </a:defRPr>
            </a:lvl1pPr>
          </a:lstStyle>
          <a:p>
            <a:pPr>
              <a:defRPr/>
            </a:pPr>
            <a:endParaRPr lang="en-US" dirty="0"/>
          </a:p>
        </p:txBody>
      </p:sp>
      <p:sp>
        <p:nvSpPr>
          <p:cNvPr id="6" name="Slide Number Placeholder 5">
            <a:extLst>
              <a:ext uri="{FF2B5EF4-FFF2-40B4-BE49-F238E27FC236}">
                <a16:creationId xmlns:a16="http://schemas.microsoft.com/office/drawing/2014/main" id="{C5571502-0798-4CE9-9802-4E1930133CD5}"/>
              </a:ext>
            </a:extLst>
          </p:cNvPr>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defRPr/>
            </a:pPr>
            <a:fld id="{2E491B31-03B4-4D46-B52B-6AE74E303414}" type="slidenum">
              <a:rPr lang="en-US" altLang="en-US"/>
              <a:pPr>
                <a:defRPr/>
              </a:pPr>
              <a:t>‹#›</a:t>
            </a:fld>
            <a:endParaRPr lang="en-US" altLang="en-US" dirty="0"/>
          </a:p>
        </p:txBody>
      </p:sp>
    </p:spTree>
    <p:extLst>
      <p:ext uri="{BB962C8B-B14F-4D97-AF65-F5344CB8AC3E}">
        <p14:creationId xmlns:p14="http://schemas.microsoft.com/office/powerpoint/2010/main" val="40028052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66222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5" name="Content Placeholder 2"/>
          <p:cNvSpPr>
            <a:spLocks noGrp="1"/>
          </p:cNvSpPr>
          <p:nvPr>
            <p:ph idx="12"/>
          </p:nvPr>
        </p:nvSpPr>
        <p:spPr>
          <a:xfrm>
            <a:off x="360181" y="185739"/>
            <a:ext cx="4994729" cy="5201402"/>
          </a:xfrm>
          <a:prstGeom prst="rect">
            <a:avLst/>
          </a:prstGeom>
        </p:spPr>
        <p:txBody>
          <a:bodyPr/>
          <a:lstStyle>
            <a:lvl1pPr marL="0" indent="0">
              <a:buNone/>
              <a:defRPr sz="3000">
                <a:solidFill>
                  <a:srgbClr val="C03137"/>
                </a:solidFill>
              </a:defRPr>
            </a:lvl1pPr>
            <a:lvl2pPr marL="0" marR="0" indent="0" algn="l" defTabSz="457200" rtl="0" eaLnBrk="0" fontAlgn="base" latinLnBrk="0" hangingPunct="0">
              <a:lnSpc>
                <a:spcPct val="100000"/>
              </a:lnSpc>
              <a:spcBef>
                <a:spcPct val="20000"/>
              </a:spcBef>
              <a:spcAft>
                <a:spcPct val="0"/>
              </a:spcAft>
              <a:buClr>
                <a:srgbClr val="C03137"/>
              </a:buClr>
              <a:buSzTx/>
              <a:buFont typeface="Arial"/>
              <a:buChar char="•"/>
              <a:tabLst/>
              <a:defRPr sz="2500"/>
            </a:lvl2pPr>
          </a:lstStyle>
          <a:p>
            <a:pPr lvl="0"/>
            <a:r>
              <a:rPr lang="en-US" dirty="0"/>
              <a:t>Click to edit Master text styles</a:t>
            </a:r>
          </a:p>
          <a:p>
            <a:pPr lvl="1"/>
            <a:r>
              <a:rPr lang="en-US" dirty="0"/>
              <a:t> Second level</a:t>
            </a:r>
          </a:p>
        </p:txBody>
      </p:sp>
      <p:sp>
        <p:nvSpPr>
          <p:cNvPr id="7" name="Picture Placeholder 2"/>
          <p:cNvSpPr>
            <a:spLocks noGrp="1"/>
          </p:cNvSpPr>
          <p:nvPr>
            <p:ph type="pic" idx="17"/>
          </p:nvPr>
        </p:nvSpPr>
        <p:spPr>
          <a:xfrm>
            <a:off x="5891886" y="194023"/>
            <a:ext cx="3056783" cy="177377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8" name="Picture Placeholder 2"/>
          <p:cNvSpPr>
            <a:spLocks noGrp="1"/>
          </p:cNvSpPr>
          <p:nvPr>
            <p:ph type="pic" idx="18"/>
          </p:nvPr>
        </p:nvSpPr>
        <p:spPr>
          <a:xfrm>
            <a:off x="5891886" y="3809295"/>
            <a:ext cx="3056783" cy="166914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9" name="Picture Placeholder 2"/>
          <p:cNvSpPr>
            <a:spLocks noGrp="1"/>
          </p:cNvSpPr>
          <p:nvPr>
            <p:ph type="pic" idx="19"/>
          </p:nvPr>
        </p:nvSpPr>
        <p:spPr>
          <a:xfrm>
            <a:off x="5891886" y="2058510"/>
            <a:ext cx="3056783" cy="166914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1" name="Subtitle 2"/>
          <p:cNvSpPr>
            <a:spLocks noGrp="1"/>
          </p:cNvSpPr>
          <p:nvPr>
            <p:ph type="subTitle" idx="10"/>
          </p:nvPr>
        </p:nvSpPr>
        <p:spPr>
          <a:xfrm>
            <a:off x="348735" y="5949683"/>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27357941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Subtitle 2"/>
          <p:cNvSpPr>
            <a:spLocks noGrp="1"/>
          </p:cNvSpPr>
          <p:nvPr>
            <p:ph type="subTitle" idx="10"/>
          </p:nvPr>
        </p:nvSpPr>
        <p:spPr>
          <a:xfrm>
            <a:off x="348735" y="5959604"/>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Title 1"/>
          <p:cNvSpPr>
            <a:spLocks noGrp="1"/>
          </p:cNvSpPr>
          <p:nvPr>
            <p:ph type="ctrTitle"/>
          </p:nvPr>
        </p:nvSpPr>
        <p:spPr>
          <a:xfrm>
            <a:off x="685800" y="238137"/>
            <a:ext cx="7772400" cy="751925"/>
          </a:xfrm>
          <a:prstGeom prst="rect">
            <a:avLst/>
          </a:prstGeom>
        </p:spPr>
        <p:txBody>
          <a:bodyPr/>
          <a:lstStyle>
            <a:lvl1pPr algn="ctr">
              <a:defRPr sz="4800">
                <a:solidFill>
                  <a:srgbClr val="C03137"/>
                </a:solidFill>
              </a:defRPr>
            </a:lvl1pPr>
          </a:lstStyle>
          <a:p>
            <a:r>
              <a:rPr lang="en-US" dirty="0"/>
              <a:t>Click to edit Master title style</a:t>
            </a:r>
          </a:p>
        </p:txBody>
      </p:sp>
    </p:spTree>
    <p:extLst>
      <p:ext uri="{BB962C8B-B14F-4D97-AF65-F5344CB8AC3E}">
        <p14:creationId xmlns:p14="http://schemas.microsoft.com/office/powerpoint/2010/main" val="12766304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5" name="Content Placeholder 2"/>
          <p:cNvSpPr>
            <a:spLocks noGrp="1"/>
          </p:cNvSpPr>
          <p:nvPr>
            <p:ph idx="12"/>
          </p:nvPr>
        </p:nvSpPr>
        <p:spPr>
          <a:xfrm>
            <a:off x="360181" y="185739"/>
            <a:ext cx="4994729" cy="5201402"/>
          </a:xfrm>
          <a:prstGeom prst="rect">
            <a:avLst/>
          </a:prstGeom>
        </p:spPr>
        <p:txBody>
          <a:bodyPr/>
          <a:lstStyle>
            <a:lvl1pPr marL="0" indent="0">
              <a:buNone/>
              <a:defRPr sz="3000">
                <a:solidFill>
                  <a:srgbClr val="C03137"/>
                </a:solidFill>
              </a:defRPr>
            </a:lvl1pPr>
            <a:lvl2pPr marL="0" marR="0" indent="0" algn="l" defTabSz="457200" rtl="0" eaLnBrk="0" fontAlgn="base" latinLnBrk="0" hangingPunct="0">
              <a:lnSpc>
                <a:spcPct val="100000"/>
              </a:lnSpc>
              <a:spcBef>
                <a:spcPct val="20000"/>
              </a:spcBef>
              <a:spcAft>
                <a:spcPct val="0"/>
              </a:spcAft>
              <a:buClr>
                <a:srgbClr val="C03137"/>
              </a:buClr>
              <a:buSzTx/>
              <a:buFont typeface="Arial"/>
              <a:buChar char="•"/>
              <a:tabLst/>
              <a:defRPr sz="2500"/>
            </a:lvl2pPr>
          </a:lstStyle>
          <a:p>
            <a:pPr lvl="0"/>
            <a:r>
              <a:rPr lang="en-US" dirty="0"/>
              <a:t>Click to edit Master text styles</a:t>
            </a:r>
          </a:p>
          <a:p>
            <a:pPr lvl="1"/>
            <a:r>
              <a:rPr lang="en-US" dirty="0"/>
              <a:t> Second level</a:t>
            </a:r>
          </a:p>
        </p:txBody>
      </p:sp>
      <p:sp>
        <p:nvSpPr>
          <p:cNvPr id="7" name="Picture Placeholder 2"/>
          <p:cNvSpPr>
            <a:spLocks noGrp="1"/>
          </p:cNvSpPr>
          <p:nvPr>
            <p:ph type="pic" idx="17"/>
          </p:nvPr>
        </p:nvSpPr>
        <p:spPr>
          <a:xfrm>
            <a:off x="5891886" y="194023"/>
            <a:ext cx="3056783" cy="177377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8" name="Picture Placeholder 2"/>
          <p:cNvSpPr>
            <a:spLocks noGrp="1"/>
          </p:cNvSpPr>
          <p:nvPr>
            <p:ph type="pic" idx="18"/>
          </p:nvPr>
        </p:nvSpPr>
        <p:spPr>
          <a:xfrm>
            <a:off x="5891886" y="3809295"/>
            <a:ext cx="3056783" cy="166914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9" name="Picture Placeholder 2"/>
          <p:cNvSpPr>
            <a:spLocks noGrp="1"/>
          </p:cNvSpPr>
          <p:nvPr>
            <p:ph type="pic" idx="19"/>
          </p:nvPr>
        </p:nvSpPr>
        <p:spPr>
          <a:xfrm>
            <a:off x="5891886" y="2058510"/>
            <a:ext cx="3056783" cy="166914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1" name="Subtitle 2"/>
          <p:cNvSpPr>
            <a:spLocks noGrp="1"/>
          </p:cNvSpPr>
          <p:nvPr>
            <p:ph type="subTitle" idx="10"/>
          </p:nvPr>
        </p:nvSpPr>
        <p:spPr>
          <a:xfrm>
            <a:off x="348735" y="5949683"/>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11724250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Headline and Large Pictur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4322F-E818-4945-81B0-6948B21995E4}"/>
              </a:ext>
            </a:extLst>
          </p:cNvPr>
          <p:cNvSpPr>
            <a:spLocks noGrp="1"/>
          </p:cNvSpPr>
          <p:nvPr>
            <p:ph type="title" hasCustomPrompt="1"/>
          </p:nvPr>
        </p:nvSpPr>
        <p:spPr>
          <a:xfrm>
            <a:off x="914400" y="437121"/>
            <a:ext cx="8077200" cy="1442481"/>
          </a:xfrm>
        </p:spPr>
        <p:txBody>
          <a:bodyPr anchor="t">
            <a:normAutofit/>
          </a:bodyPr>
          <a:lstStyle>
            <a:lvl1pPr algn="l">
              <a:defRPr sz="3600">
                <a:solidFill>
                  <a:schemeClr val="tx1">
                    <a:lumMod val="75000"/>
                    <a:lumOff val="25000"/>
                  </a:schemeClr>
                </a:solidFill>
              </a:defRPr>
            </a:lvl1pPr>
          </a:lstStyle>
          <a:p>
            <a:r>
              <a:rPr lang="en-US" dirty="0"/>
              <a:t>2-Line Headline</a:t>
            </a:r>
            <a:br>
              <a:rPr lang="en-US" dirty="0"/>
            </a:br>
            <a:r>
              <a:rPr lang="en-US" dirty="0"/>
              <a:t>2-Line Headline</a:t>
            </a:r>
          </a:p>
        </p:txBody>
      </p:sp>
      <p:sp>
        <p:nvSpPr>
          <p:cNvPr id="2" name="Footer Placeholder 1">
            <a:extLst>
              <a:ext uri="{FF2B5EF4-FFF2-40B4-BE49-F238E27FC236}">
                <a16:creationId xmlns:a16="http://schemas.microsoft.com/office/drawing/2014/main" id="{4CED1CA7-C5D9-FA4F-A474-9A54BEE09FB0}"/>
              </a:ext>
            </a:extLst>
          </p:cNvPr>
          <p:cNvSpPr>
            <a:spLocks noGrp="1"/>
          </p:cNvSpPr>
          <p:nvPr>
            <p:ph type="ftr" sz="quarter" idx="20"/>
          </p:nvPr>
        </p:nvSpPr>
        <p:spPr>
          <a:xfrm>
            <a:off x="3200400" y="6172201"/>
            <a:ext cx="5486400" cy="437685"/>
          </a:xfrm>
        </p:spPr>
        <p:txBody>
          <a:bodyPr/>
          <a:lstStyle/>
          <a:p>
            <a:endParaRPr lang="en-US" dirty="0"/>
          </a:p>
        </p:txBody>
      </p:sp>
      <p:sp>
        <p:nvSpPr>
          <p:cNvPr id="5" name="Slide Number Placeholder 4">
            <a:extLst>
              <a:ext uri="{FF2B5EF4-FFF2-40B4-BE49-F238E27FC236}">
                <a16:creationId xmlns:a16="http://schemas.microsoft.com/office/drawing/2014/main" id="{0B4CD550-90FA-8449-829C-FFDF581533BA}"/>
              </a:ext>
            </a:extLst>
          </p:cNvPr>
          <p:cNvSpPr>
            <a:spLocks noGrp="1"/>
          </p:cNvSpPr>
          <p:nvPr>
            <p:ph type="sldNum" sz="quarter" idx="21"/>
          </p:nvPr>
        </p:nvSpPr>
        <p:spPr>
          <a:xfrm>
            <a:off x="8686800" y="5969000"/>
            <a:ext cx="304800" cy="889000"/>
          </a:xfrm>
        </p:spPr>
        <p:txBody>
          <a:bodyPr/>
          <a:lstStyle>
            <a:lvl1pPr>
              <a:defRPr sz="1000"/>
            </a:lvl1pPr>
          </a:lstStyle>
          <a:p>
            <a:fld id="{935F4044-894B-B74C-BA70-A76DFBF02618}" type="slidenum">
              <a:rPr lang="en-US" smtClean="0"/>
              <a:pPr/>
              <a:t>‹#›</a:t>
            </a:fld>
            <a:endParaRPr lang="en-US" sz="1000" dirty="0"/>
          </a:p>
        </p:txBody>
      </p:sp>
      <p:sp>
        <p:nvSpPr>
          <p:cNvPr id="7" name="Content Placeholder 6">
            <a:extLst>
              <a:ext uri="{FF2B5EF4-FFF2-40B4-BE49-F238E27FC236}">
                <a16:creationId xmlns:a16="http://schemas.microsoft.com/office/drawing/2014/main" id="{D229B8B9-9324-294D-8B61-720472168CE3}"/>
              </a:ext>
            </a:extLst>
          </p:cNvPr>
          <p:cNvSpPr>
            <a:spLocks noGrp="1"/>
          </p:cNvSpPr>
          <p:nvPr>
            <p:ph sz="quarter" idx="22" hasCustomPrompt="1"/>
          </p:nvPr>
        </p:nvSpPr>
        <p:spPr>
          <a:xfrm>
            <a:off x="914400" y="1905000"/>
            <a:ext cx="7772400" cy="4038600"/>
          </a:xfrm>
          <a:prstGeom prst="rect">
            <a:avLst/>
          </a:prstGeom>
          <a:solidFill>
            <a:schemeClr val="bg1"/>
          </a:solidFill>
          <a:ln w="6350">
            <a:solidFill>
              <a:schemeClr val="bg1">
                <a:lumMod val="85000"/>
              </a:schemeClr>
            </a:solidFill>
          </a:ln>
        </p:spPr>
        <p:txBody>
          <a:bodyPr/>
          <a:lstStyle/>
          <a:p>
            <a:pPr lvl="0"/>
            <a:r>
              <a:rPr lang="en-US" dirty="0"/>
              <a:t>Drag picture to placeholder or click icon to add</a:t>
            </a:r>
          </a:p>
        </p:txBody>
      </p:sp>
      <p:sp>
        <p:nvSpPr>
          <p:cNvPr id="6" name="Text Placeholder 6">
            <a:extLst>
              <a:ext uri="{FF2B5EF4-FFF2-40B4-BE49-F238E27FC236}">
                <a16:creationId xmlns:a16="http://schemas.microsoft.com/office/drawing/2014/main" id="{6B3B5ACB-24EA-BF4B-9D1D-15016C4127E9}"/>
              </a:ext>
            </a:extLst>
          </p:cNvPr>
          <p:cNvSpPr>
            <a:spLocks noGrp="1"/>
          </p:cNvSpPr>
          <p:nvPr>
            <p:ph type="body" sz="quarter" idx="26" hasCustomPrompt="1"/>
          </p:nvPr>
        </p:nvSpPr>
        <p:spPr>
          <a:xfrm>
            <a:off x="5029200" y="5461001"/>
            <a:ext cx="3657600" cy="437685"/>
          </a:xfrm>
          <a:prstGeom prst="rect">
            <a:avLst/>
          </a:prstGeom>
        </p:spPr>
        <p:txBody>
          <a:bodyPr lIns="0" tIns="0" rIns="0" bIns="0" anchor="b"/>
          <a:lstStyle>
            <a:lvl1pPr algn="r">
              <a:lnSpc>
                <a:spcPct val="100000"/>
              </a:lnSpc>
              <a:defRPr sz="1000">
                <a:solidFill>
                  <a:schemeClr val="tx1">
                    <a:lumMod val="75000"/>
                    <a:lumOff val="25000"/>
                  </a:schemeClr>
                </a:solidFill>
              </a:defRPr>
            </a:lvl1pPr>
          </a:lstStyle>
          <a:p>
            <a:pPr lvl="0"/>
            <a:r>
              <a:rPr lang="en-US" dirty="0"/>
              <a:t>Credit line here 10 pt. or smaller</a:t>
            </a:r>
          </a:p>
        </p:txBody>
      </p:sp>
      <p:sp>
        <p:nvSpPr>
          <p:cNvPr id="8" name="Text Placeholder 6">
            <a:extLst>
              <a:ext uri="{FF2B5EF4-FFF2-40B4-BE49-F238E27FC236}">
                <a16:creationId xmlns:a16="http://schemas.microsoft.com/office/drawing/2014/main" id="{A01E036E-99E1-824C-96A1-D4F0EF84F640}"/>
              </a:ext>
            </a:extLst>
          </p:cNvPr>
          <p:cNvSpPr>
            <a:spLocks noGrp="1"/>
          </p:cNvSpPr>
          <p:nvPr>
            <p:ph type="body" sz="quarter" idx="27" hasCustomPrompt="1"/>
          </p:nvPr>
        </p:nvSpPr>
        <p:spPr>
          <a:xfrm>
            <a:off x="914400" y="5461728"/>
            <a:ext cx="3581400" cy="437685"/>
          </a:xfrm>
          <a:prstGeom prst="rect">
            <a:avLst/>
          </a:prstGeom>
        </p:spPr>
        <p:txBody>
          <a:bodyPr lIns="0" tIns="0" rIns="0" bIns="0" anchor="b"/>
          <a:lstStyle>
            <a:lvl1pPr algn="l">
              <a:lnSpc>
                <a:spcPct val="100000"/>
              </a:lnSpc>
              <a:defRPr sz="1000">
                <a:solidFill>
                  <a:schemeClr val="tx1">
                    <a:lumMod val="75000"/>
                    <a:lumOff val="25000"/>
                  </a:schemeClr>
                </a:solidFill>
              </a:defRPr>
            </a:lvl1pPr>
          </a:lstStyle>
          <a:p>
            <a:pPr lvl="0"/>
            <a:r>
              <a:rPr lang="en-US" dirty="0"/>
              <a:t>Credit line here 10 pt. or smaller</a:t>
            </a:r>
          </a:p>
        </p:txBody>
      </p:sp>
    </p:spTree>
    <p:extLst>
      <p:ext uri="{BB962C8B-B14F-4D97-AF65-F5344CB8AC3E}">
        <p14:creationId xmlns:p14="http://schemas.microsoft.com/office/powerpoint/2010/main" val="70048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Header, Number Lis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63000" y="6244760"/>
            <a:ext cx="228600" cy="365125"/>
          </a:xfrm>
          <a:prstGeom prst="rect">
            <a:avLst/>
          </a:prstGeom>
        </p:spPr>
        <p:txBody>
          <a:bodyPr anchor="ctr"/>
          <a:lstStyle>
            <a:lvl1pPr algn="r">
              <a:defRPr sz="1000" b="0" i="0">
                <a:solidFill>
                  <a:srgbClr val="828383"/>
                </a:solidFill>
                <a:latin typeface="Effra" panose="020B0603020203020204" pitchFamily="34" charset="0"/>
                <a:ea typeface="Effra" panose="020B0603020203020204" pitchFamily="34" charset="0"/>
                <a:cs typeface="Effra" panose="020B0603020203020204" pitchFamily="34" charset="0"/>
              </a:defRPr>
            </a:lvl1pPr>
          </a:lstStyle>
          <a:p>
            <a:fld id="{935F4044-894B-B74C-BA70-A76DFBF02618}" type="slidenum">
              <a:rPr lang="en-US" smtClean="0"/>
              <a:pPr/>
              <a:t>‹#›</a:t>
            </a:fld>
            <a:endParaRPr lang="en-US" sz="1000" dirty="0"/>
          </a:p>
        </p:txBody>
      </p:sp>
      <p:sp>
        <p:nvSpPr>
          <p:cNvPr id="5" name="Footer Placeholder 4">
            <a:extLst>
              <a:ext uri="{FF2B5EF4-FFF2-40B4-BE49-F238E27FC236}">
                <a16:creationId xmlns:a16="http://schemas.microsoft.com/office/drawing/2014/main" id="{E160BB73-179B-9B4D-8CFD-64CC97640061}"/>
              </a:ext>
            </a:extLst>
          </p:cNvPr>
          <p:cNvSpPr>
            <a:spLocks noGrp="1"/>
          </p:cNvSpPr>
          <p:nvPr>
            <p:ph type="ftr" sz="quarter" idx="23"/>
          </p:nvPr>
        </p:nvSpPr>
        <p:spPr>
          <a:xfrm>
            <a:off x="3200400" y="6222864"/>
            <a:ext cx="5486400" cy="365125"/>
          </a:xfrm>
        </p:spPr>
        <p:txBody>
          <a:bodyPr/>
          <a:lstStyle/>
          <a:p>
            <a:endParaRPr lang="en-US" dirty="0"/>
          </a:p>
        </p:txBody>
      </p:sp>
      <p:sp>
        <p:nvSpPr>
          <p:cNvPr id="7" name="Text Placeholder 6">
            <a:extLst>
              <a:ext uri="{FF2B5EF4-FFF2-40B4-BE49-F238E27FC236}">
                <a16:creationId xmlns:a16="http://schemas.microsoft.com/office/drawing/2014/main" id="{06FCA555-B86A-BC43-B1B8-CD95C0338AD0}"/>
              </a:ext>
            </a:extLst>
          </p:cNvPr>
          <p:cNvSpPr>
            <a:spLocks noGrp="1"/>
          </p:cNvSpPr>
          <p:nvPr>
            <p:ph type="body" sz="quarter" idx="26" hasCustomPrompt="1"/>
          </p:nvPr>
        </p:nvSpPr>
        <p:spPr>
          <a:xfrm>
            <a:off x="914400" y="5461000"/>
            <a:ext cx="7772400" cy="437685"/>
          </a:xfrm>
          <a:prstGeom prst="rect">
            <a:avLst/>
          </a:prstGeom>
        </p:spPr>
        <p:txBody>
          <a:bodyPr lIns="0" tIns="0" rIns="0" bIns="0" anchor="b"/>
          <a:lstStyle>
            <a:lvl1pPr algn="r">
              <a:lnSpc>
                <a:spcPct val="100000"/>
              </a:lnSpc>
              <a:defRPr sz="1000">
                <a:solidFill>
                  <a:schemeClr val="tx1">
                    <a:lumMod val="75000"/>
                    <a:lumOff val="25000"/>
                  </a:schemeClr>
                </a:solidFill>
              </a:defRPr>
            </a:lvl1pPr>
          </a:lstStyle>
          <a:p>
            <a:pPr lvl="0"/>
            <a:r>
              <a:rPr lang="en-US" dirty="0"/>
              <a:t>Credit line here 10 pt. or smaller</a:t>
            </a:r>
          </a:p>
        </p:txBody>
      </p:sp>
      <p:sp>
        <p:nvSpPr>
          <p:cNvPr id="3" name="Text Placeholder 2">
            <a:extLst>
              <a:ext uri="{FF2B5EF4-FFF2-40B4-BE49-F238E27FC236}">
                <a16:creationId xmlns:a16="http://schemas.microsoft.com/office/drawing/2014/main" id="{6B486573-5183-964F-94B7-7C8705909F4F}"/>
              </a:ext>
            </a:extLst>
          </p:cNvPr>
          <p:cNvSpPr>
            <a:spLocks noGrp="1"/>
          </p:cNvSpPr>
          <p:nvPr>
            <p:ph type="body" sz="quarter" idx="27" hasCustomPrompt="1"/>
          </p:nvPr>
        </p:nvSpPr>
        <p:spPr>
          <a:xfrm>
            <a:off x="914400" y="445277"/>
            <a:ext cx="7769772" cy="1358123"/>
          </a:xfrm>
          <a:prstGeom prst="rect">
            <a:avLst/>
          </a:prstGeom>
        </p:spPr>
        <p:txBody>
          <a:bodyPr lIns="0" tIns="0" rIns="0" bIns="0"/>
          <a:lstStyle>
            <a:lvl1pPr>
              <a:lnSpc>
                <a:spcPts val="3600"/>
              </a:lnSpc>
              <a:defRPr sz="3600" b="1" i="0">
                <a:solidFill>
                  <a:schemeClr val="tx1"/>
                </a:solidFill>
                <a:latin typeface="Effra" panose="020B0603020203020204" pitchFamily="34" charset="0"/>
              </a:defRPr>
            </a:lvl1pPr>
            <a:lvl2pPr marL="7938" indent="0">
              <a:lnSpc>
                <a:spcPts val="3600"/>
              </a:lnSpc>
              <a:spcBef>
                <a:spcPts val="0"/>
              </a:spcBef>
              <a:buFontTx/>
              <a:buNone/>
              <a:tabLst/>
              <a:defRPr sz="3600" b="1"/>
            </a:lvl2pPr>
            <a:lvl3pPr marL="7938" indent="0">
              <a:lnSpc>
                <a:spcPts val="3600"/>
              </a:lnSpc>
              <a:spcBef>
                <a:spcPts val="0"/>
              </a:spcBef>
              <a:buFontTx/>
              <a:buNone/>
              <a:tabLst/>
              <a:defRPr sz="3600" b="1"/>
            </a:lvl3pPr>
            <a:lvl4pPr marL="7938" indent="0">
              <a:lnSpc>
                <a:spcPts val="3600"/>
              </a:lnSpc>
              <a:spcBef>
                <a:spcPts val="0"/>
              </a:spcBef>
              <a:buFontTx/>
              <a:buNone/>
              <a:tabLst/>
              <a:defRPr sz="3600" b="1"/>
            </a:lvl4pPr>
            <a:lvl5pPr marL="7938" indent="0">
              <a:lnSpc>
                <a:spcPts val="3600"/>
              </a:lnSpc>
              <a:spcBef>
                <a:spcPts val="0"/>
              </a:spcBef>
              <a:buFontTx/>
              <a:buNone/>
              <a:tabLst/>
              <a:defRPr sz="3600" b="1"/>
            </a:lvl5pPr>
          </a:lstStyle>
          <a:p>
            <a:pPr lvl="0"/>
            <a:r>
              <a:rPr lang="en-US" dirty="0"/>
              <a:t>2-Line Headline Here</a:t>
            </a:r>
          </a:p>
          <a:p>
            <a:pPr lvl="0"/>
            <a:r>
              <a:rPr lang="en-US" dirty="0"/>
              <a:t>2-Line Headline Here</a:t>
            </a:r>
          </a:p>
        </p:txBody>
      </p:sp>
      <p:sp>
        <p:nvSpPr>
          <p:cNvPr id="13" name="Content Placeholder 11">
            <a:extLst>
              <a:ext uri="{FF2B5EF4-FFF2-40B4-BE49-F238E27FC236}">
                <a16:creationId xmlns:a16="http://schemas.microsoft.com/office/drawing/2014/main" id="{5DD907BE-87DE-F74A-913A-139C25AB0B41}"/>
              </a:ext>
            </a:extLst>
          </p:cNvPr>
          <p:cNvSpPr>
            <a:spLocks noGrp="1"/>
          </p:cNvSpPr>
          <p:nvPr>
            <p:ph sz="quarter" idx="32" hasCustomPrompt="1"/>
          </p:nvPr>
        </p:nvSpPr>
        <p:spPr>
          <a:xfrm>
            <a:off x="7086600" y="0"/>
            <a:ext cx="1597572" cy="1701800"/>
          </a:xfrm>
          <a:prstGeom prst="rect">
            <a:avLst/>
          </a:prstGeom>
        </p:spPr>
        <p:txBody>
          <a:bodyPr/>
          <a:lstStyle>
            <a:lvl1pPr>
              <a:defRPr>
                <a:solidFill>
                  <a:srgbClr val="A71E23"/>
                </a:solidFill>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a:p>
            <a:pPr lvl="1"/>
            <a:endParaRPr lang="en-US" dirty="0"/>
          </a:p>
        </p:txBody>
      </p:sp>
      <p:sp>
        <p:nvSpPr>
          <p:cNvPr id="14" name="Content Placeholder 11">
            <a:extLst>
              <a:ext uri="{FF2B5EF4-FFF2-40B4-BE49-F238E27FC236}">
                <a16:creationId xmlns:a16="http://schemas.microsoft.com/office/drawing/2014/main" id="{2D852887-F9D8-3A49-9065-57D64E81D246}"/>
              </a:ext>
            </a:extLst>
          </p:cNvPr>
          <p:cNvSpPr>
            <a:spLocks noGrp="1"/>
          </p:cNvSpPr>
          <p:nvPr>
            <p:ph sz="quarter" idx="33" hasCustomPrompt="1"/>
          </p:nvPr>
        </p:nvSpPr>
        <p:spPr>
          <a:xfrm>
            <a:off x="7086600" y="1785600"/>
            <a:ext cx="1597572" cy="1701800"/>
          </a:xfrm>
          <a:prstGeom prst="rect">
            <a:avLst/>
          </a:prstGeom>
        </p:spPr>
        <p:txBody>
          <a:bodyPr/>
          <a:lstStyle>
            <a:lvl1pPr>
              <a:defRPr>
                <a:solidFill>
                  <a:srgbClr val="A71E23"/>
                </a:solidFill>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a:p>
            <a:pPr lvl="1"/>
            <a:endParaRPr lang="en-US" dirty="0"/>
          </a:p>
        </p:txBody>
      </p:sp>
      <p:sp>
        <p:nvSpPr>
          <p:cNvPr id="15" name="Content Placeholder 11">
            <a:extLst>
              <a:ext uri="{FF2B5EF4-FFF2-40B4-BE49-F238E27FC236}">
                <a16:creationId xmlns:a16="http://schemas.microsoft.com/office/drawing/2014/main" id="{7B946E27-0CD3-C34D-A2F8-E614711BAC5B}"/>
              </a:ext>
            </a:extLst>
          </p:cNvPr>
          <p:cNvSpPr>
            <a:spLocks noGrp="1"/>
          </p:cNvSpPr>
          <p:nvPr>
            <p:ph sz="quarter" idx="34" hasCustomPrompt="1"/>
          </p:nvPr>
        </p:nvSpPr>
        <p:spPr>
          <a:xfrm>
            <a:off x="7086600" y="3571200"/>
            <a:ext cx="1597572" cy="2317885"/>
          </a:xfrm>
          <a:prstGeom prst="rect">
            <a:avLst/>
          </a:prstGeom>
        </p:spPr>
        <p:txBody>
          <a:bodyPr/>
          <a:lstStyle>
            <a:lvl1pPr>
              <a:defRPr>
                <a:solidFill>
                  <a:srgbClr val="A71E23"/>
                </a:solidFill>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a:p>
            <a:pPr lvl="1"/>
            <a:endParaRPr lang="en-US" dirty="0"/>
          </a:p>
        </p:txBody>
      </p:sp>
      <p:sp>
        <p:nvSpPr>
          <p:cNvPr id="16" name="Content Placeholder 11">
            <a:extLst>
              <a:ext uri="{FF2B5EF4-FFF2-40B4-BE49-F238E27FC236}">
                <a16:creationId xmlns:a16="http://schemas.microsoft.com/office/drawing/2014/main" id="{AA015EA6-70CC-9D48-B834-0929D5233353}"/>
              </a:ext>
            </a:extLst>
          </p:cNvPr>
          <p:cNvSpPr>
            <a:spLocks noGrp="1"/>
          </p:cNvSpPr>
          <p:nvPr>
            <p:ph sz="quarter" idx="35" hasCustomPrompt="1"/>
          </p:nvPr>
        </p:nvSpPr>
        <p:spPr>
          <a:xfrm>
            <a:off x="9255548" y="-11800"/>
            <a:ext cx="2359025" cy="1701800"/>
          </a:xfrm>
          <a:prstGeom prst="rect">
            <a:avLst/>
          </a:prstGeom>
        </p:spPr>
        <p:txBody>
          <a:bodyPr/>
          <a:lstStyle>
            <a:lvl1pPr>
              <a:defRPr>
                <a:solidFill>
                  <a:srgbClr val="A71E23"/>
                </a:solidFill>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17" name="Content Placeholder 11">
            <a:extLst>
              <a:ext uri="{FF2B5EF4-FFF2-40B4-BE49-F238E27FC236}">
                <a16:creationId xmlns:a16="http://schemas.microsoft.com/office/drawing/2014/main" id="{711A20A0-68F5-4F45-850A-783C8C3B05F6}"/>
              </a:ext>
            </a:extLst>
          </p:cNvPr>
          <p:cNvSpPr>
            <a:spLocks noGrp="1"/>
          </p:cNvSpPr>
          <p:nvPr>
            <p:ph sz="quarter" idx="36" hasCustomPrompt="1"/>
          </p:nvPr>
        </p:nvSpPr>
        <p:spPr>
          <a:xfrm>
            <a:off x="9255548" y="1773800"/>
            <a:ext cx="2359025" cy="1701800"/>
          </a:xfrm>
          <a:prstGeom prst="rect">
            <a:avLst/>
          </a:prstGeom>
        </p:spPr>
        <p:txBody>
          <a:bodyPr/>
          <a:lstStyle>
            <a:lvl1pPr>
              <a:defRPr>
                <a:solidFill>
                  <a:srgbClr val="A71E23"/>
                </a:solidFill>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18" name="Content Placeholder 11">
            <a:extLst>
              <a:ext uri="{FF2B5EF4-FFF2-40B4-BE49-F238E27FC236}">
                <a16:creationId xmlns:a16="http://schemas.microsoft.com/office/drawing/2014/main" id="{409EA7D2-68E1-564C-A98F-F3125A011DB0}"/>
              </a:ext>
            </a:extLst>
          </p:cNvPr>
          <p:cNvSpPr>
            <a:spLocks noGrp="1"/>
          </p:cNvSpPr>
          <p:nvPr>
            <p:ph sz="quarter" idx="37" hasCustomPrompt="1"/>
          </p:nvPr>
        </p:nvSpPr>
        <p:spPr>
          <a:xfrm>
            <a:off x="9255548" y="3559400"/>
            <a:ext cx="2359025" cy="2317885"/>
          </a:xfrm>
          <a:prstGeom prst="rect">
            <a:avLst/>
          </a:prstGeom>
        </p:spPr>
        <p:txBody>
          <a:bodyPr/>
          <a:lstStyle>
            <a:lvl1pPr>
              <a:defRPr>
                <a:solidFill>
                  <a:srgbClr val="A71E23"/>
                </a:solidFill>
              </a:defRPr>
            </a:lvl1pPr>
            <a:lvl2pPr marL="114300" indent="-107950">
              <a:tabLst/>
              <a:defRPr/>
            </a:lvl2pPr>
            <a:lvl3pPr marL="114300" indent="-107950">
              <a:tabLst/>
              <a:defRPr/>
            </a:lvl3pPr>
            <a:lvl4pPr marL="114300" indent="-107950">
              <a:tabLst/>
              <a:defRPr/>
            </a:lvl4pPr>
            <a:lvl5pPr marL="114300" indent="-107950">
              <a:tabLst/>
              <a:defRPr/>
            </a:lvl5pPr>
          </a:lstStyle>
          <a:p>
            <a:pPr lvl="0"/>
            <a:r>
              <a:rPr lang="en-US" dirty="0"/>
              <a:t>Place Image Here</a:t>
            </a:r>
          </a:p>
        </p:txBody>
      </p:sp>
      <p:sp>
        <p:nvSpPr>
          <p:cNvPr id="19" name="Text Placeholder 3">
            <a:extLst>
              <a:ext uri="{FF2B5EF4-FFF2-40B4-BE49-F238E27FC236}">
                <a16:creationId xmlns:a16="http://schemas.microsoft.com/office/drawing/2014/main" id="{1AB26EDB-A02F-DA44-BA80-3D0E9EAFE247}"/>
              </a:ext>
            </a:extLst>
          </p:cNvPr>
          <p:cNvSpPr>
            <a:spLocks noGrp="1"/>
          </p:cNvSpPr>
          <p:nvPr>
            <p:ph type="body" sz="quarter" idx="39" hasCustomPrompt="1"/>
          </p:nvPr>
        </p:nvSpPr>
        <p:spPr>
          <a:xfrm>
            <a:off x="914400" y="1921827"/>
            <a:ext cx="6019800" cy="3352800"/>
          </a:xfrm>
          <a:prstGeom prst="rect">
            <a:avLst/>
          </a:prstGeom>
        </p:spPr>
        <p:txBody>
          <a:bodyPr lIns="0" tIns="0" rIns="0" bIns="0"/>
          <a:lstStyle>
            <a:lvl1pPr marL="230188" indent="-222250" algn="l">
              <a:lnSpc>
                <a:spcPct val="90000"/>
              </a:lnSpc>
              <a:spcAft>
                <a:spcPts val="300"/>
              </a:spcAft>
              <a:buFont typeface="+mj-lt"/>
              <a:buAutoNum type="arabicPeriod"/>
              <a:tabLst/>
              <a:defRPr sz="1800" b="0" i="0">
                <a:solidFill>
                  <a:schemeClr val="tx1"/>
                </a:solidFill>
                <a:latin typeface="Effra Light" panose="020B0403020203020204" pitchFamily="34" charset="0"/>
              </a:defRPr>
            </a:lvl1pPr>
            <a:lvl2pPr marL="230188" indent="0" algn="l">
              <a:lnSpc>
                <a:spcPct val="90000"/>
              </a:lnSpc>
              <a:spcBef>
                <a:spcPts val="0"/>
              </a:spcBef>
              <a:spcAft>
                <a:spcPts val="300"/>
              </a:spcAft>
              <a:buFontTx/>
              <a:buNone/>
              <a:tabLst/>
              <a:defRPr sz="1800" b="0" i="0">
                <a:solidFill>
                  <a:schemeClr val="tx1"/>
                </a:solidFill>
                <a:latin typeface="Effra Light" panose="020B0403020203020204" pitchFamily="34" charset="0"/>
              </a:defRPr>
            </a:lvl2pPr>
            <a:lvl3pPr marL="574675" indent="-168275" algn="l">
              <a:buFont typeface="System Font Regular"/>
              <a:buChar char="–"/>
              <a:tabLst/>
              <a:defRPr sz="1800" b="0" i="0">
                <a:solidFill>
                  <a:schemeClr val="tx1"/>
                </a:solidFill>
                <a:latin typeface="Effra Light" panose="020B0403020203020204" pitchFamily="34" charset="0"/>
              </a:defRPr>
            </a:lvl3pPr>
            <a:lvl4pPr marL="230188" indent="0" algn="l">
              <a:lnSpc>
                <a:spcPct val="90000"/>
              </a:lnSpc>
              <a:spcBef>
                <a:spcPts val="0"/>
              </a:spcBef>
              <a:spcAft>
                <a:spcPts val="300"/>
              </a:spcAft>
              <a:buFontTx/>
              <a:buNone/>
              <a:tabLst/>
              <a:defRPr sz="1800" b="0" i="0">
                <a:solidFill>
                  <a:schemeClr val="tx1"/>
                </a:solidFill>
                <a:latin typeface="Effra Light" panose="020B0403020203020204" pitchFamily="34" charset="0"/>
              </a:defRPr>
            </a:lvl4pPr>
            <a:lvl5pPr marL="230188" indent="0" algn="l">
              <a:lnSpc>
                <a:spcPct val="90000"/>
              </a:lnSpc>
              <a:spcBef>
                <a:spcPts val="0"/>
              </a:spcBef>
              <a:spcAft>
                <a:spcPts val="300"/>
              </a:spcAft>
              <a:buFontTx/>
              <a:buNone/>
              <a:tabLst/>
              <a:defRPr sz="1800" b="0" i="0">
                <a:solidFill>
                  <a:schemeClr val="tx1"/>
                </a:solidFill>
                <a:latin typeface="Effra Light" panose="020B0403020203020204" pitchFamily="34" charset="0"/>
              </a:defRPr>
            </a:lvl5pPr>
          </a:lstStyle>
          <a:p>
            <a:pPr lvl="0"/>
            <a:r>
              <a:rPr lang="en-US" dirty="0"/>
              <a:t>Type numbered list here</a:t>
            </a:r>
          </a:p>
          <a:p>
            <a:pPr lvl="0"/>
            <a:r>
              <a:rPr lang="en-US" dirty="0"/>
              <a:t>Second level</a:t>
            </a:r>
          </a:p>
          <a:p>
            <a:pPr lvl="1"/>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9133652"/>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Full page Graph-Chart or Photo">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a:xfrm>
            <a:off x="8763000" y="6244759"/>
            <a:ext cx="228600" cy="365124"/>
          </a:xfrm>
          <a:prstGeom prst="rect">
            <a:avLst/>
          </a:prstGeom>
        </p:spPr>
        <p:txBody>
          <a:bodyPr anchor="ctr" anchorCtr="0"/>
          <a:lstStyle>
            <a:lvl1pPr algn="r">
              <a:defRPr sz="1000" b="0" i="0">
                <a:solidFill>
                  <a:srgbClr val="828383"/>
                </a:solidFill>
                <a:latin typeface="Effra" panose="020B0603020203020204" pitchFamily="34" charset="0"/>
                <a:ea typeface="Effra" panose="020B0603020203020204" pitchFamily="34" charset="0"/>
                <a:cs typeface="Effra" panose="020B0603020203020204" pitchFamily="34" charset="0"/>
              </a:defRPr>
            </a:lvl1pPr>
          </a:lstStyle>
          <a:p>
            <a:fld id="{935F4044-894B-B74C-BA70-A76DFBF02618}" type="slidenum">
              <a:rPr lang="en-US" smtClean="0"/>
              <a:pPr/>
              <a:t>‹#›</a:t>
            </a:fld>
            <a:endParaRPr lang="en-US" sz="1000" dirty="0"/>
          </a:p>
        </p:txBody>
      </p:sp>
      <p:sp>
        <p:nvSpPr>
          <p:cNvPr id="4" name="Footer Placeholder 3">
            <a:extLst>
              <a:ext uri="{FF2B5EF4-FFF2-40B4-BE49-F238E27FC236}">
                <a16:creationId xmlns:a16="http://schemas.microsoft.com/office/drawing/2014/main" id="{66911BAD-6F27-9F49-B39E-3C82EE00A927}"/>
              </a:ext>
            </a:extLst>
          </p:cNvPr>
          <p:cNvSpPr>
            <a:spLocks noGrp="1"/>
          </p:cNvSpPr>
          <p:nvPr>
            <p:ph type="ftr" sz="quarter" idx="13"/>
          </p:nvPr>
        </p:nvSpPr>
        <p:spPr>
          <a:xfrm>
            <a:off x="5410200" y="6222862"/>
            <a:ext cx="3276600" cy="365125"/>
          </a:xfrm>
        </p:spPr>
        <p:txBody>
          <a:bodyPr/>
          <a:lstStyle/>
          <a:p>
            <a:endParaRPr lang="en-US" dirty="0"/>
          </a:p>
        </p:txBody>
      </p:sp>
      <p:sp>
        <p:nvSpPr>
          <p:cNvPr id="3" name="Content Placeholder 2">
            <a:extLst>
              <a:ext uri="{FF2B5EF4-FFF2-40B4-BE49-F238E27FC236}">
                <a16:creationId xmlns:a16="http://schemas.microsoft.com/office/drawing/2014/main" id="{0E19D712-14A9-B64B-A378-C1CA980C0FF9}"/>
              </a:ext>
            </a:extLst>
          </p:cNvPr>
          <p:cNvSpPr>
            <a:spLocks noGrp="1"/>
          </p:cNvSpPr>
          <p:nvPr>
            <p:ph sz="quarter" idx="16" hasCustomPrompt="1"/>
          </p:nvPr>
        </p:nvSpPr>
        <p:spPr>
          <a:xfrm>
            <a:off x="930584" y="0"/>
            <a:ext cx="8077200" cy="5943600"/>
          </a:xfrm>
          <a:prstGeom prst="rect">
            <a:avLst/>
          </a:prstGeom>
          <a:solidFill>
            <a:schemeClr val="bg1"/>
          </a:solidFill>
          <a:ln w="6350">
            <a:solidFill>
              <a:schemeClr val="bg1">
                <a:lumMod val="85000"/>
              </a:schemeClr>
            </a:solidFill>
          </a:ln>
        </p:spPr>
        <p:txBody>
          <a:bodyPr/>
          <a:lstStyle/>
          <a:p>
            <a:pPr lvl="0"/>
            <a:r>
              <a:rPr lang="en-US" dirty="0"/>
              <a:t>Drag picture to placeholder or click icon to add</a:t>
            </a:r>
          </a:p>
        </p:txBody>
      </p:sp>
    </p:spTree>
    <p:extLst>
      <p:ext uri="{BB962C8B-B14F-4D97-AF65-F5344CB8AC3E}">
        <p14:creationId xmlns:p14="http://schemas.microsoft.com/office/powerpoint/2010/main" val="4257114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Subtitle 2"/>
          <p:cNvSpPr>
            <a:spLocks noGrp="1"/>
          </p:cNvSpPr>
          <p:nvPr>
            <p:ph type="subTitle" idx="10"/>
          </p:nvPr>
        </p:nvSpPr>
        <p:spPr>
          <a:xfrm>
            <a:off x="348735" y="5959604"/>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Title 1"/>
          <p:cNvSpPr>
            <a:spLocks noGrp="1"/>
          </p:cNvSpPr>
          <p:nvPr>
            <p:ph type="ctrTitle"/>
          </p:nvPr>
        </p:nvSpPr>
        <p:spPr>
          <a:xfrm>
            <a:off x="685800" y="238137"/>
            <a:ext cx="7772400" cy="751925"/>
          </a:xfrm>
          <a:prstGeom prst="rect">
            <a:avLst/>
          </a:prstGeom>
        </p:spPr>
        <p:txBody>
          <a:bodyPr/>
          <a:lstStyle>
            <a:lvl1pPr algn="ctr">
              <a:defRPr sz="4800">
                <a:solidFill>
                  <a:srgbClr val="C03137"/>
                </a:solidFill>
              </a:defRPr>
            </a:lvl1pPr>
          </a:lstStyle>
          <a:p>
            <a:r>
              <a:rPr lang="en-US" dirty="0"/>
              <a:t>Click to edit Master title style</a:t>
            </a:r>
          </a:p>
        </p:txBody>
      </p:sp>
    </p:spTree>
    <p:extLst>
      <p:ext uri="{BB962C8B-B14F-4D97-AF65-F5344CB8AC3E}">
        <p14:creationId xmlns:p14="http://schemas.microsoft.com/office/powerpoint/2010/main" val="29895782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SBM Full Page Photo">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21934352-433E-4F8A-B5BA-2403A926A30D}"/>
              </a:ext>
            </a:extLst>
          </p:cNvPr>
          <p:cNvCxnSpPr/>
          <p:nvPr/>
        </p:nvCxnSpPr>
        <p:spPr>
          <a:xfrm>
            <a:off x="0" y="1082675"/>
            <a:ext cx="9144000" cy="1588"/>
          </a:xfrm>
          <a:prstGeom prst="line">
            <a:avLst/>
          </a:prstGeom>
          <a:ln w="12700">
            <a:solidFill>
              <a:srgbClr val="B60225"/>
            </a:solidFill>
          </a:ln>
          <a:effectLst/>
        </p:spPr>
        <p:style>
          <a:lnRef idx="2">
            <a:schemeClr val="accent1"/>
          </a:lnRef>
          <a:fillRef idx="0">
            <a:schemeClr val="accent1"/>
          </a:fillRef>
          <a:effectRef idx="1">
            <a:schemeClr val="accent1"/>
          </a:effectRef>
          <a:fontRef idx="minor">
            <a:schemeClr val="tx1"/>
          </a:fontRef>
        </p:style>
      </p:cxnSp>
      <p:sp>
        <p:nvSpPr>
          <p:cNvPr id="5"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6" name="Text Placeholder 12"/>
          <p:cNvSpPr>
            <a:spLocks noGrp="1"/>
          </p:cNvSpPr>
          <p:nvPr>
            <p:ph type="body" sz="quarter" idx="14"/>
          </p:nvPr>
        </p:nvSpPr>
        <p:spPr>
          <a:xfrm>
            <a:off x="0" y="6288063"/>
            <a:ext cx="9144000" cy="467416"/>
          </a:xfrm>
          <a:prstGeom prst="rect">
            <a:avLst/>
          </a:prstGeom>
        </p:spPr>
        <p:txBody>
          <a:bodyPr anchor="ct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8" name="Picture Placeholder 2"/>
          <p:cNvSpPr>
            <a:spLocks noGrp="1"/>
          </p:cNvSpPr>
          <p:nvPr>
            <p:ph type="pic" idx="1"/>
          </p:nvPr>
        </p:nvSpPr>
        <p:spPr>
          <a:xfrm>
            <a:off x="0" y="1091260"/>
            <a:ext cx="9144000" cy="5205623"/>
          </a:xfrm>
          <a:solidFill>
            <a:schemeClr val="bg1">
              <a:lumMod val="85000"/>
            </a:schemeClr>
          </a:solidFill>
        </p:spPr>
        <p:txBody>
          <a:bodyPr rtlCol="0">
            <a:normAutofit/>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33394177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SBM Title Slide">
    <p:spTree>
      <p:nvGrpSpPr>
        <p:cNvPr id="1" name=""/>
        <p:cNvGrpSpPr/>
        <p:nvPr/>
      </p:nvGrpSpPr>
      <p:grpSpPr>
        <a:xfrm>
          <a:off x="0" y="0"/>
          <a:ext cx="0" cy="0"/>
          <a:chOff x="0" y="0"/>
          <a:chExt cx="0" cy="0"/>
        </a:xfrm>
      </p:grpSpPr>
      <p:sp>
        <p:nvSpPr>
          <p:cNvPr id="7" name="Text Placeholder 12"/>
          <p:cNvSpPr>
            <a:spLocks noGrp="1"/>
          </p:cNvSpPr>
          <p:nvPr>
            <p:ph type="body" sz="quarter" idx="14"/>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5" name="Text Placeholder 7"/>
          <p:cNvSpPr>
            <a:spLocks noGrp="1"/>
          </p:cNvSpPr>
          <p:nvPr>
            <p:ph type="body" sz="quarter" idx="15"/>
          </p:nvPr>
        </p:nvSpPr>
        <p:spPr>
          <a:xfrm>
            <a:off x="457200" y="165101"/>
            <a:ext cx="8229600" cy="6113617"/>
          </a:xfrm>
        </p:spPr>
        <p:txBody>
          <a:bodyPr tIns="0" rIns="0" bIns="0" anchor="ctr"/>
          <a:lstStyle>
            <a:lvl1pPr algn="ctr">
              <a:buFontTx/>
              <a:buNone/>
              <a:defRPr sz="4400">
                <a:solidFill>
                  <a:srgbClr val="B60225"/>
                </a:solidFill>
              </a:defRPr>
            </a:lvl1pPr>
            <a:lvl2pPr marL="228600" indent="-228600" algn="ctr">
              <a:buClr>
                <a:srgbClr val="C03137"/>
              </a:buClr>
              <a:buFontTx/>
              <a:buNone/>
              <a:defRPr sz="2400"/>
            </a:lvl2pPr>
            <a:lvl3pPr marL="458788" indent="-230188" algn="ctr">
              <a:buFontTx/>
              <a:buNone/>
              <a:defRPr/>
            </a:lvl3pPr>
            <a:lvl4pPr marL="458788" indent="-230188" algn="ctr">
              <a:buFontTx/>
              <a:buNone/>
              <a:defRPr/>
            </a:lvl4pPr>
            <a:lvl5pPr marL="458788" indent="-230188" algn="ctr">
              <a:buFontTx/>
              <a:buNone/>
              <a:defRPr/>
            </a:lvl5pPr>
          </a:lstStyle>
          <a:p>
            <a:pPr lvl="0"/>
            <a:r>
              <a:rPr lang="en-US"/>
              <a:t>Click to edit Master text styles</a:t>
            </a:r>
          </a:p>
          <a:p>
            <a:pPr lvl="1"/>
            <a:r>
              <a:rPr lang="en-US"/>
              <a:t>Second level</a:t>
            </a:r>
          </a:p>
        </p:txBody>
      </p:sp>
      <p:sp>
        <p:nvSpPr>
          <p:cNvPr id="8"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20975353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SBM Centered Paragraph Text">
    <p:spTree>
      <p:nvGrpSpPr>
        <p:cNvPr id="1" name=""/>
        <p:cNvGrpSpPr/>
        <p:nvPr/>
      </p:nvGrpSpPr>
      <p:grpSpPr>
        <a:xfrm>
          <a:off x="0" y="0"/>
          <a:ext cx="0" cy="0"/>
          <a:chOff x="0" y="0"/>
          <a:chExt cx="0" cy="0"/>
        </a:xfrm>
      </p:grpSpPr>
      <p:sp>
        <p:nvSpPr>
          <p:cNvPr id="7" name="Text Placeholder 12"/>
          <p:cNvSpPr>
            <a:spLocks noGrp="1"/>
          </p:cNvSpPr>
          <p:nvPr>
            <p:ph type="body" sz="quarter" idx="14"/>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8"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6" name="Text Placeholder 7"/>
          <p:cNvSpPr>
            <a:spLocks noGrp="1"/>
          </p:cNvSpPr>
          <p:nvPr>
            <p:ph type="body" sz="quarter" idx="15"/>
          </p:nvPr>
        </p:nvSpPr>
        <p:spPr>
          <a:xfrm>
            <a:off x="457200" y="1092201"/>
            <a:ext cx="8229600" cy="5186519"/>
          </a:xfrm>
        </p:spPr>
        <p:txBody>
          <a:bodyPr tIns="0" rIns="0" bIns="0" anchor="ctr"/>
          <a:lstStyle>
            <a:lvl1pPr algn="ctr">
              <a:buFontTx/>
              <a:buNone/>
              <a:defRPr>
                <a:solidFill>
                  <a:srgbClr val="B60225"/>
                </a:solidFill>
              </a:defRPr>
            </a:lvl1pPr>
            <a:lvl2pPr marL="228600" indent="-228600" algn="ctr">
              <a:buClr>
                <a:srgbClr val="C03137"/>
              </a:buClr>
              <a:buFontTx/>
              <a:buNone/>
              <a:defRPr sz="2400"/>
            </a:lvl2pPr>
            <a:lvl3pPr marL="458788" indent="-230188" algn="ctr">
              <a:buFontTx/>
              <a:buNone/>
              <a:defRPr/>
            </a:lvl3pPr>
            <a:lvl4pPr marL="458788" indent="-230188" algn="ctr">
              <a:buFontTx/>
              <a:buNone/>
              <a:defRPr/>
            </a:lvl4pPr>
            <a:lvl5pPr marL="458788" indent="-230188" algn="ctr">
              <a:buFontTx/>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275580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SBM Left Bulleted Text">
    <p:spTree>
      <p:nvGrpSpPr>
        <p:cNvPr id="1" name=""/>
        <p:cNvGrpSpPr/>
        <p:nvPr/>
      </p:nvGrpSpPr>
      <p:grpSpPr>
        <a:xfrm>
          <a:off x="0" y="0"/>
          <a:ext cx="0" cy="0"/>
          <a:chOff x="0" y="0"/>
          <a:chExt cx="0" cy="0"/>
        </a:xfrm>
      </p:grpSpPr>
      <p:sp>
        <p:nvSpPr>
          <p:cNvPr id="5" name="Text Placeholder 12"/>
          <p:cNvSpPr>
            <a:spLocks noGrp="1"/>
          </p:cNvSpPr>
          <p:nvPr>
            <p:ph type="body" sz="quarter" idx="14"/>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8" name="Text Placeholder 7"/>
          <p:cNvSpPr>
            <a:spLocks noGrp="1"/>
          </p:cNvSpPr>
          <p:nvPr>
            <p:ph type="body" sz="quarter" idx="15"/>
          </p:nvPr>
        </p:nvSpPr>
        <p:spPr>
          <a:xfrm>
            <a:off x="457200" y="1375851"/>
            <a:ext cx="8229600" cy="4911060"/>
          </a:xfrm>
        </p:spPr>
        <p:txBody>
          <a:bodyPr tIns="0" rIns="0" bIns="0"/>
          <a:lstStyle>
            <a:lvl1pPr>
              <a:buFontTx/>
              <a:buNone/>
              <a:defRPr>
                <a:solidFill>
                  <a:srgbClr val="B60225"/>
                </a:solidFill>
              </a:defRPr>
            </a:lvl1pPr>
            <a:lvl2pPr marL="228600" indent="-228600">
              <a:buClr>
                <a:srgbClr val="C03137"/>
              </a:buClr>
              <a:buFont typeface="Arial"/>
              <a:buChar char="•"/>
              <a:defRPr sz="2400"/>
            </a:lvl2pPr>
            <a:lvl3pPr marL="458788" indent="-230188">
              <a:defRPr/>
            </a:lvl3pPr>
            <a:lvl4pPr marL="458788" indent="-230188">
              <a:defRPr/>
            </a:lvl4pPr>
            <a:lvl5pPr marL="458788" indent="-230188">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3"/>
          <p:cNvSpPr>
            <a:spLocks noGrp="1"/>
          </p:cNvSpPr>
          <p:nvPr>
            <p:ph type="body" sz="quarter" idx="12"/>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Tree>
    <p:extLst>
      <p:ext uri="{BB962C8B-B14F-4D97-AF65-F5344CB8AC3E}">
        <p14:creationId xmlns:p14="http://schemas.microsoft.com/office/powerpoint/2010/main" val="26496638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SBM Bulleted Text 3 Photo">
    <p:spTree>
      <p:nvGrpSpPr>
        <p:cNvPr id="1" name=""/>
        <p:cNvGrpSpPr/>
        <p:nvPr/>
      </p:nvGrpSpPr>
      <p:grpSpPr>
        <a:xfrm>
          <a:off x="0" y="0"/>
          <a:ext cx="0" cy="0"/>
          <a:chOff x="0" y="0"/>
          <a:chExt cx="0" cy="0"/>
        </a:xfrm>
      </p:grpSpPr>
      <p:sp>
        <p:nvSpPr>
          <p:cNvPr id="4" name="Content Placeholder 2"/>
          <p:cNvSpPr>
            <a:spLocks noGrp="1"/>
          </p:cNvSpPr>
          <p:nvPr>
            <p:ph idx="12"/>
          </p:nvPr>
        </p:nvSpPr>
        <p:spPr>
          <a:xfrm>
            <a:off x="457199" y="1392240"/>
            <a:ext cx="5275716" cy="4841719"/>
          </a:xfrm>
        </p:spPr>
        <p:txBody>
          <a:bodyPr tIns="0"/>
          <a:lstStyle>
            <a:lvl1pPr marL="0" indent="0">
              <a:buNone/>
              <a:defRPr sz="2600">
                <a:solidFill>
                  <a:srgbClr val="B60225"/>
                </a:solidFill>
              </a:defRPr>
            </a:lvl1pPr>
            <a:lvl2pPr marL="228600" indent="-228600" algn="l">
              <a:buClr>
                <a:srgbClr val="B60225"/>
              </a:buClr>
              <a:buFont typeface="Arial"/>
              <a:buChar char="•"/>
              <a:defRPr sz="2200"/>
            </a:lvl2pPr>
          </a:lstStyle>
          <a:p>
            <a:pPr lvl="0"/>
            <a:r>
              <a:rPr lang="en-US"/>
              <a:t>Click to edit Master text styles</a:t>
            </a:r>
          </a:p>
          <a:p>
            <a:pPr lvl="1"/>
            <a:r>
              <a:rPr lang="en-US"/>
              <a:t>Second level</a:t>
            </a:r>
          </a:p>
        </p:txBody>
      </p:sp>
      <p:sp>
        <p:nvSpPr>
          <p:cNvPr id="8" name="Text Placeholder 12"/>
          <p:cNvSpPr>
            <a:spLocks noGrp="1"/>
          </p:cNvSpPr>
          <p:nvPr>
            <p:ph type="body" sz="quarter" idx="15"/>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11" name="Picture Placeholder 2"/>
          <p:cNvSpPr>
            <a:spLocks noGrp="1"/>
          </p:cNvSpPr>
          <p:nvPr>
            <p:ph type="pic" idx="17"/>
          </p:nvPr>
        </p:nvSpPr>
        <p:spPr>
          <a:xfrm>
            <a:off x="6087218" y="1094980"/>
            <a:ext cx="3056783" cy="1661390"/>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9" name="Text Placeholder 13"/>
          <p:cNvSpPr>
            <a:spLocks noGrp="1"/>
          </p:cNvSpPr>
          <p:nvPr>
            <p:ph type="body" sz="quarter" idx="20"/>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15" name="Picture Placeholder 2"/>
          <p:cNvSpPr>
            <a:spLocks noGrp="1"/>
          </p:cNvSpPr>
          <p:nvPr>
            <p:ph type="pic" idx="21"/>
          </p:nvPr>
        </p:nvSpPr>
        <p:spPr>
          <a:xfrm>
            <a:off x="6087218" y="4619040"/>
            <a:ext cx="3056783" cy="1655702"/>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16" name="Picture Placeholder 2"/>
          <p:cNvSpPr>
            <a:spLocks noGrp="1"/>
          </p:cNvSpPr>
          <p:nvPr>
            <p:ph type="pic" idx="22"/>
          </p:nvPr>
        </p:nvSpPr>
        <p:spPr>
          <a:xfrm>
            <a:off x="6087218" y="2850447"/>
            <a:ext cx="3056783" cy="1655702"/>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8489178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SBM Bulleted Text 1 Photo">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036147" y="1094981"/>
            <a:ext cx="4107853" cy="5173084"/>
          </a:xfr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8" name="Text Placeholder 12"/>
          <p:cNvSpPr>
            <a:spLocks noGrp="1"/>
          </p:cNvSpPr>
          <p:nvPr>
            <p:ph type="body" sz="quarter" idx="15"/>
          </p:nvPr>
        </p:nvSpPr>
        <p:spPr>
          <a:xfrm>
            <a:off x="0" y="6362700"/>
            <a:ext cx="9144000" cy="495300"/>
          </a:xfrm>
          <a:prstGeom prst="rect">
            <a:avLst/>
          </a:prstGeom>
        </p:spPr>
        <p:txBody>
          <a:bodyPr/>
          <a:lstStyle>
            <a:lvl1pPr algn="ctr">
              <a:buFontTx/>
              <a:buNone/>
              <a:defRPr sz="2000" baseline="0">
                <a:solidFill>
                  <a:srgbClr val="FFFFFF"/>
                </a:solidFill>
                <a:latin typeface="Helvetica"/>
                <a:cs typeface="Helvetica"/>
              </a:defRPr>
            </a:lvl1pPr>
          </a:lstStyle>
          <a:p>
            <a:pPr lvl="0"/>
            <a:r>
              <a:rPr lang="en-US"/>
              <a:t>Click to edit Master text styles</a:t>
            </a:r>
          </a:p>
        </p:txBody>
      </p:sp>
      <p:sp>
        <p:nvSpPr>
          <p:cNvPr id="7" name="Text Placeholder 13"/>
          <p:cNvSpPr>
            <a:spLocks noGrp="1"/>
          </p:cNvSpPr>
          <p:nvPr>
            <p:ph type="body" sz="quarter" idx="20"/>
          </p:nvPr>
        </p:nvSpPr>
        <p:spPr>
          <a:xfrm>
            <a:off x="4736269" y="464955"/>
            <a:ext cx="3950531"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10" name="Content Placeholder 2"/>
          <p:cNvSpPr>
            <a:spLocks noGrp="1"/>
          </p:cNvSpPr>
          <p:nvPr>
            <p:ph idx="12"/>
          </p:nvPr>
        </p:nvSpPr>
        <p:spPr>
          <a:xfrm>
            <a:off x="457200" y="1379892"/>
            <a:ext cx="3723419" cy="4841719"/>
          </a:xfrm>
        </p:spPr>
        <p:txBody>
          <a:bodyPr tIns="0"/>
          <a:lstStyle>
            <a:lvl1pPr marL="0" indent="0">
              <a:buNone/>
              <a:defRPr sz="2600">
                <a:solidFill>
                  <a:srgbClr val="B60225"/>
                </a:solidFill>
              </a:defRPr>
            </a:lvl1pPr>
            <a:lvl2pPr marL="228600" indent="-228600" algn="l">
              <a:buClr>
                <a:srgbClr val="B60225"/>
              </a:buClr>
              <a:buFont typeface="Arial"/>
              <a:buChar char="•"/>
              <a:defRPr sz="22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2186428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3_Custom Layou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648071" y="194023"/>
            <a:ext cx="4316543" cy="5266496"/>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6" name="Content Placeholder 2"/>
          <p:cNvSpPr>
            <a:spLocks noGrp="1"/>
          </p:cNvSpPr>
          <p:nvPr>
            <p:ph idx="13"/>
          </p:nvPr>
        </p:nvSpPr>
        <p:spPr>
          <a:xfrm>
            <a:off x="369001" y="193253"/>
            <a:ext cx="3670188" cy="4525963"/>
          </a:xfrm>
          <a:prstGeom prst="rect">
            <a:avLst/>
          </a:prstGeom>
        </p:spPr>
        <p:txBody>
          <a:bodyPr/>
          <a:lstStyle>
            <a:lvl1pPr marL="0" indent="0">
              <a:buNone/>
              <a:defRPr sz="3000">
                <a:solidFill>
                  <a:srgbClr val="C03137"/>
                </a:solidFill>
              </a:defRPr>
            </a:lvl1pPr>
            <a:lvl2pPr marL="0" indent="0" algn="l">
              <a:buFontTx/>
              <a:buNone/>
              <a:defRPr sz="2500" baseline="0"/>
            </a:lvl2pPr>
          </a:lstStyle>
          <a:p>
            <a:pPr lvl="0"/>
            <a:r>
              <a:rPr lang="en-US"/>
              <a:t>Click to edit Master text styles</a:t>
            </a:r>
          </a:p>
          <a:p>
            <a:pPr lvl="1"/>
            <a:r>
              <a:rPr lang="en-US"/>
              <a:t>Second level</a:t>
            </a:r>
          </a:p>
          <a:p>
            <a:pPr lvl="2"/>
            <a:r>
              <a:rPr lang="en-US"/>
              <a:t>Third level</a:t>
            </a:r>
          </a:p>
        </p:txBody>
      </p:sp>
      <p:sp>
        <p:nvSpPr>
          <p:cNvPr id="7" name="Subtitle 2"/>
          <p:cNvSpPr>
            <a:spLocks noGrp="1"/>
          </p:cNvSpPr>
          <p:nvPr>
            <p:ph type="subTitle" idx="10"/>
          </p:nvPr>
        </p:nvSpPr>
        <p:spPr>
          <a:xfrm>
            <a:off x="348735" y="5959604"/>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11941925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5" name="Content Placeholder 2"/>
          <p:cNvSpPr>
            <a:spLocks noGrp="1"/>
          </p:cNvSpPr>
          <p:nvPr>
            <p:ph idx="12"/>
          </p:nvPr>
        </p:nvSpPr>
        <p:spPr>
          <a:xfrm>
            <a:off x="360181" y="185739"/>
            <a:ext cx="4994729" cy="5201402"/>
          </a:xfrm>
          <a:prstGeom prst="rect">
            <a:avLst/>
          </a:prstGeom>
        </p:spPr>
        <p:txBody>
          <a:bodyPr/>
          <a:lstStyle>
            <a:lvl1pPr marL="0" indent="0">
              <a:buNone/>
              <a:defRPr sz="3000">
                <a:solidFill>
                  <a:srgbClr val="C03137"/>
                </a:solidFill>
              </a:defRPr>
            </a:lvl1pPr>
            <a:lvl2pPr marL="0" marR="0" indent="0" algn="l" defTabSz="457200" rtl="0" eaLnBrk="0" fontAlgn="base" latinLnBrk="0" hangingPunct="0">
              <a:lnSpc>
                <a:spcPct val="100000"/>
              </a:lnSpc>
              <a:spcBef>
                <a:spcPct val="20000"/>
              </a:spcBef>
              <a:spcAft>
                <a:spcPct val="0"/>
              </a:spcAft>
              <a:buClr>
                <a:srgbClr val="C03137"/>
              </a:buClr>
              <a:buSzTx/>
              <a:buFont typeface="Arial"/>
              <a:buChar char="•"/>
              <a:tabLst/>
              <a:defRPr sz="2500"/>
            </a:lvl2pPr>
          </a:lstStyle>
          <a:p>
            <a:pPr lvl="0"/>
            <a:r>
              <a:rPr lang="en-US" dirty="0"/>
              <a:t>Click to edit Master text styles</a:t>
            </a:r>
          </a:p>
          <a:p>
            <a:pPr lvl="1"/>
            <a:r>
              <a:rPr lang="en-US" dirty="0"/>
              <a:t> Second level</a:t>
            </a:r>
          </a:p>
        </p:txBody>
      </p:sp>
      <p:sp>
        <p:nvSpPr>
          <p:cNvPr id="7" name="Picture Placeholder 2"/>
          <p:cNvSpPr>
            <a:spLocks noGrp="1"/>
          </p:cNvSpPr>
          <p:nvPr>
            <p:ph type="pic" idx="17"/>
          </p:nvPr>
        </p:nvSpPr>
        <p:spPr>
          <a:xfrm>
            <a:off x="5891886" y="194023"/>
            <a:ext cx="3056783" cy="177377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8" name="Picture Placeholder 2"/>
          <p:cNvSpPr>
            <a:spLocks noGrp="1"/>
          </p:cNvSpPr>
          <p:nvPr>
            <p:ph type="pic" idx="18"/>
          </p:nvPr>
        </p:nvSpPr>
        <p:spPr>
          <a:xfrm>
            <a:off x="5891886" y="3809295"/>
            <a:ext cx="3056783" cy="166914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9" name="Picture Placeholder 2"/>
          <p:cNvSpPr>
            <a:spLocks noGrp="1"/>
          </p:cNvSpPr>
          <p:nvPr>
            <p:ph type="pic" idx="19"/>
          </p:nvPr>
        </p:nvSpPr>
        <p:spPr>
          <a:xfrm>
            <a:off x="5891886" y="2058510"/>
            <a:ext cx="3056783" cy="1669144"/>
          </a:xfrm>
          <a:prstGeom prst="rect">
            <a:avLst/>
          </a:prstGeom>
          <a:solidFill>
            <a:schemeClr val="bg1">
              <a:lumMod val="8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1" name="Subtitle 2"/>
          <p:cNvSpPr>
            <a:spLocks noGrp="1"/>
          </p:cNvSpPr>
          <p:nvPr>
            <p:ph type="subTitle" idx="10"/>
          </p:nvPr>
        </p:nvSpPr>
        <p:spPr>
          <a:xfrm>
            <a:off x="348735" y="5949683"/>
            <a:ext cx="6400800" cy="528831"/>
          </a:xfrm>
          <a:prstGeom prst="rect">
            <a:avLst/>
          </a:prstGeom>
        </p:spPr>
        <p:txBody>
          <a:bodyPr/>
          <a:lstStyle>
            <a:lvl1pPr marL="0" indent="0" algn="l">
              <a:buNone/>
              <a:defRPr sz="2000">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1100322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8C05AF2-3BE2-4706-A51A-ABD2FA7E6163}"/>
              </a:ext>
            </a:extLst>
          </p:cNvPr>
          <p:cNvSpPr>
            <a:spLocks noGrp="1" noChangeArrowheads="1"/>
          </p:cNvSpPr>
          <p:nvPr>
            <p:ph type="dt" sz="half" idx="10"/>
          </p:nvPr>
        </p:nvSpPr>
        <p:spPr>
          <a:xfrm>
            <a:off x="457200" y="6245225"/>
            <a:ext cx="2133600" cy="476250"/>
          </a:xfrm>
          <a:prstGeom prst="rect">
            <a:avLst/>
          </a:prstGeom>
        </p:spPr>
        <p:txBody>
          <a:bodyPr/>
          <a:lstStyle>
            <a:lvl1pPr eaLnBrk="1" hangingPunct="1">
              <a:defRPr>
                <a:solidFill>
                  <a:prstClr val="black"/>
                </a:solidFill>
                <a:ea typeface="ＭＳ Ｐゴシック" pitchFamily="96" charset="-128"/>
              </a:defRPr>
            </a:lvl1pPr>
          </a:lstStyle>
          <a:p>
            <a:pPr>
              <a:defRPr/>
            </a:pPr>
            <a:fld id="{D7A17799-E22E-459E-9768-AE916F1156D0}" type="datetimeFigureOut">
              <a:rPr lang="en-US"/>
              <a:pPr>
                <a:defRPr/>
              </a:pPr>
              <a:t>5/20/2024</a:t>
            </a:fld>
            <a:endParaRPr lang="en-US" dirty="0"/>
          </a:p>
        </p:txBody>
      </p:sp>
      <p:sp>
        <p:nvSpPr>
          <p:cNvPr id="5" name="Rectangle 5">
            <a:extLst>
              <a:ext uri="{FF2B5EF4-FFF2-40B4-BE49-F238E27FC236}">
                <a16:creationId xmlns:a16="http://schemas.microsoft.com/office/drawing/2014/main" id="{CF2B9B87-92FC-442E-8EED-4EABABCBE191}"/>
              </a:ext>
            </a:extLst>
          </p:cNvPr>
          <p:cNvSpPr>
            <a:spLocks noGrp="1" noChangeArrowheads="1"/>
          </p:cNvSpPr>
          <p:nvPr>
            <p:ph type="ftr" sz="quarter" idx="11"/>
          </p:nvPr>
        </p:nvSpPr>
        <p:spPr>
          <a:xfrm>
            <a:off x="3124200" y="6245225"/>
            <a:ext cx="2895600" cy="476250"/>
          </a:xfrm>
          <a:prstGeom prst="rect">
            <a:avLst/>
          </a:prstGeom>
        </p:spPr>
        <p:txBody>
          <a:bodyPr/>
          <a:lstStyle>
            <a:lvl1pPr eaLnBrk="1" hangingPunct="1">
              <a:defRPr>
                <a:solidFill>
                  <a:prstClr val="black"/>
                </a:solidFill>
                <a:ea typeface="ＭＳ Ｐゴシック" pitchFamily="96" charset="-128"/>
              </a:defRPr>
            </a:lvl1pPr>
          </a:lstStyle>
          <a:p>
            <a:pPr>
              <a:defRPr/>
            </a:pPr>
            <a:endParaRPr lang="en-US" dirty="0"/>
          </a:p>
        </p:txBody>
      </p:sp>
      <p:sp>
        <p:nvSpPr>
          <p:cNvPr id="6" name="Rectangle 6">
            <a:extLst>
              <a:ext uri="{FF2B5EF4-FFF2-40B4-BE49-F238E27FC236}">
                <a16:creationId xmlns:a16="http://schemas.microsoft.com/office/drawing/2014/main" id="{44549BB0-8D7F-45E5-9B2B-B310E853A9B5}"/>
              </a:ext>
            </a:extLst>
          </p:cNvPr>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pPr>
              <a:defRPr/>
            </a:pPr>
            <a:fld id="{8A64832E-8CA7-4856-B0ED-AF3C79BBD5DE}" type="slidenum">
              <a:rPr lang="en-US" altLang="en-US"/>
              <a:pPr>
                <a:defRPr/>
              </a:pPr>
              <a:t>‹#›</a:t>
            </a:fld>
            <a:endParaRPr lang="en-US" altLang="en-US" dirty="0"/>
          </a:p>
        </p:txBody>
      </p:sp>
    </p:spTree>
    <p:extLst>
      <p:ext uri="{BB962C8B-B14F-4D97-AF65-F5344CB8AC3E}">
        <p14:creationId xmlns:p14="http://schemas.microsoft.com/office/powerpoint/2010/main" val="10309600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BM Full Page Photo">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D0CF6455-6C74-4D1D-83D7-718213919D68}"/>
              </a:ext>
            </a:extLst>
          </p:cNvPr>
          <p:cNvCxnSpPr/>
          <p:nvPr userDrawn="1"/>
        </p:nvCxnSpPr>
        <p:spPr>
          <a:xfrm>
            <a:off x="0" y="1082675"/>
            <a:ext cx="9144000" cy="1588"/>
          </a:xfrm>
          <a:prstGeom prst="line">
            <a:avLst/>
          </a:prstGeom>
          <a:ln w="12700">
            <a:solidFill>
              <a:srgbClr val="B60225"/>
            </a:solidFill>
          </a:ln>
          <a:effectLst/>
        </p:spPr>
        <p:style>
          <a:lnRef idx="2">
            <a:schemeClr val="accent1"/>
          </a:lnRef>
          <a:fillRef idx="0">
            <a:schemeClr val="accent1"/>
          </a:fillRef>
          <a:effectRef idx="1">
            <a:schemeClr val="accent1"/>
          </a:effectRef>
          <a:fontRef idx="minor">
            <a:schemeClr val="tx1"/>
          </a:fontRef>
        </p:style>
      </p:cxnSp>
      <p:sp>
        <p:nvSpPr>
          <p:cNvPr id="5" name="Text Placeholder 13"/>
          <p:cNvSpPr>
            <a:spLocks noGrp="1"/>
          </p:cNvSpPr>
          <p:nvPr>
            <p:ph type="body" sz="quarter" idx="12"/>
          </p:nvPr>
        </p:nvSpPr>
        <p:spPr>
          <a:xfrm>
            <a:off x="4736270" y="464955"/>
            <a:ext cx="3950530" cy="381684"/>
          </a:xfrm>
          <a:prstGeom prst="rect">
            <a:avLst/>
          </a:prstGeom>
        </p:spPr>
        <p:txBody>
          <a:bodyPr rIns="0">
            <a:noAutofit/>
          </a:bodyPr>
          <a:lstStyle>
            <a:lvl1pPr algn="r">
              <a:buFontTx/>
              <a:buNone/>
              <a:defRPr sz="1500" cap="all">
                <a:solidFill>
                  <a:schemeClr val="tx1"/>
                </a:solidFill>
                <a:latin typeface="Helvetica"/>
                <a:cs typeface="Helvetica"/>
              </a:defRPr>
            </a:lvl1pPr>
          </a:lstStyle>
          <a:p>
            <a:pPr lvl="0"/>
            <a:r>
              <a:rPr lang="en-US"/>
              <a:t>Click to edit Master text styles</a:t>
            </a:r>
          </a:p>
        </p:txBody>
      </p:sp>
      <p:sp>
        <p:nvSpPr>
          <p:cNvPr id="6" name="Text Placeholder 12"/>
          <p:cNvSpPr>
            <a:spLocks noGrp="1"/>
          </p:cNvSpPr>
          <p:nvPr>
            <p:ph type="body" sz="quarter" idx="14"/>
          </p:nvPr>
        </p:nvSpPr>
        <p:spPr>
          <a:xfrm>
            <a:off x="0" y="6288062"/>
            <a:ext cx="9144000" cy="467416"/>
          </a:xfrm>
          <a:prstGeom prst="rect">
            <a:avLst/>
          </a:prstGeom>
        </p:spPr>
        <p:txBody>
          <a:bodyPr anchor="ctr"/>
          <a:lstStyle>
            <a:lvl1pPr algn="ctr">
              <a:buFontTx/>
              <a:buNone/>
              <a:defRPr sz="2000" baseline="0">
                <a:solidFill>
                  <a:srgbClr val="FFFFFF"/>
                </a:solidFill>
                <a:latin typeface="Helvetica"/>
                <a:cs typeface="Helvetica"/>
              </a:defRPr>
            </a:lvl1pPr>
          </a:lstStyle>
          <a:p>
            <a:pPr lvl="0"/>
            <a:r>
              <a:rPr lang="en-US" dirty="0"/>
              <a:t>Click to edit Master text styles</a:t>
            </a:r>
          </a:p>
        </p:txBody>
      </p:sp>
      <p:sp>
        <p:nvSpPr>
          <p:cNvPr id="8" name="Picture Placeholder 2"/>
          <p:cNvSpPr>
            <a:spLocks noGrp="1"/>
          </p:cNvSpPr>
          <p:nvPr>
            <p:ph type="pic" idx="1"/>
          </p:nvPr>
        </p:nvSpPr>
        <p:spPr>
          <a:xfrm>
            <a:off x="0" y="1091259"/>
            <a:ext cx="9144000" cy="5205623"/>
          </a:xfrm>
          <a:solidFill>
            <a:schemeClr val="bg1">
              <a:lumMod val="85000"/>
            </a:schemeClr>
          </a:solidFill>
        </p:spPr>
        <p:txBody>
          <a:bodyPr rtlCol="0">
            <a:normAutofit/>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50057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4.pn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image" Target="../media/image3.jpeg"/><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theme" Target="../theme/theme10.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4.pn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image" Target="../media/image3.jpeg"/><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theme" Target="../theme/theme11.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image" Target="../media/image4.pn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image" Target="../media/image3.jpeg"/><Relationship Id="rId2" Type="http://schemas.openxmlformats.org/officeDocument/2006/relationships/slideLayout" Target="../slideLayouts/slideLayout76.xml"/><Relationship Id="rId16" Type="http://schemas.openxmlformats.org/officeDocument/2006/relationships/theme" Target="../theme/theme12.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image" Target="../media/image4.png"/><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image" Target="../media/image3.jpeg"/><Relationship Id="rId5" Type="http://schemas.openxmlformats.org/officeDocument/2006/relationships/slideLayout" Target="../slideLayouts/slideLayout94.xml"/><Relationship Id="rId10" Type="http://schemas.openxmlformats.org/officeDocument/2006/relationships/theme" Target="../theme/theme13.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101.xml"/><Relationship Id="rId7" Type="http://schemas.openxmlformats.org/officeDocument/2006/relationships/theme" Target="../theme/theme14.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5" Type="http://schemas.openxmlformats.org/officeDocument/2006/relationships/slideLayout" Target="../slideLayouts/slideLayout103.xml"/><Relationship Id="rId4" Type="http://schemas.openxmlformats.org/officeDocument/2006/relationships/slideLayout" Target="../slideLayouts/slideLayout102.xml"/><Relationship Id="rId9" Type="http://schemas.openxmlformats.org/officeDocument/2006/relationships/image" Target="../media/image12.emf"/></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4.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3.jpe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3.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2.jpe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1.jpeg"/><Relationship Id="rId5" Type="http://schemas.openxmlformats.org/officeDocument/2006/relationships/theme" Target="../theme/theme4.xml"/><Relationship Id="rId4"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6.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35.xml"/><Relationship Id="rId7" Type="http://schemas.openxmlformats.org/officeDocument/2006/relationships/theme" Target="../theme/theme7.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9"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41.xml"/><Relationship Id="rId7" Type="http://schemas.openxmlformats.org/officeDocument/2006/relationships/theme" Target="../theme/theme8.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9" Type="http://schemas.openxmlformats.org/officeDocument/2006/relationships/image" Target="../media/image10.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image" Target="../media/image3.jpe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theme" Target="../theme/theme9.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5">
            <a:extLst>
              <a:ext uri="{FF2B5EF4-FFF2-40B4-BE49-F238E27FC236}">
                <a16:creationId xmlns:a16="http://schemas.microsoft.com/office/drawing/2014/main" id="{63E0E853-56F6-4A62-8F41-2FE8E87C869D}"/>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85738" y="5683250"/>
            <a:ext cx="878681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4">
            <a:extLst>
              <a:ext uri="{FF2B5EF4-FFF2-40B4-BE49-F238E27FC236}">
                <a16:creationId xmlns:a16="http://schemas.microsoft.com/office/drawing/2014/main" id="{0B1FBC91-5FD1-41F5-BA7D-156DA3AFB736}"/>
              </a:ext>
            </a:extLst>
          </p:cNvPr>
          <p:cNvPicPr>
            <a:picLocks noChangeAspect="1"/>
          </p:cNvPicPr>
          <p:nvPr userDrawn="1"/>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08838" y="5849938"/>
            <a:ext cx="1563687"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0047" r:id="rId1"/>
    <p:sldLayoutId id="2147500048" r:id="rId2"/>
    <p:sldLayoutId id="2147500049" r:id="rId3"/>
    <p:sldLayoutId id="2147500050" r:id="rId4"/>
    <p:sldLayoutId id="2147500051" r:id="rId5"/>
    <p:sldLayoutId id="2147500126" r:id="rId6"/>
  </p:sldLayoutIdLst>
  <p:txStyles>
    <p:titleStyle>
      <a:lvl1pPr algn="r" defTabSz="457200" rtl="0" eaLnBrk="0" fontAlgn="base" hangingPunct="0">
        <a:spcBef>
          <a:spcPct val="0"/>
        </a:spcBef>
        <a:spcAft>
          <a:spcPct val="0"/>
        </a:spcAft>
        <a:defRPr sz="5400" kern="1200" baseline="6000">
          <a:solidFill>
            <a:schemeClr val="bg1"/>
          </a:solidFill>
          <a:latin typeface="Helvetica"/>
          <a:ea typeface="ＭＳ Ｐゴシック" pitchFamily="-112" charset="-128"/>
          <a:cs typeface="Helvetica"/>
        </a:defRPr>
      </a:lvl1pPr>
      <a:lvl2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2pPr>
      <a:lvl3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3pPr>
      <a:lvl4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4pPr>
      <a:lvl5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5pPr>
      <a:lvl6pPr marL="457200" algn="r" defTabSz="457200" rtl="0" fontAlgn="base">
        <a:spcBef>
          <a:spcPct val="0"/>
        </a:spcBef>
        <a:spcAft>
          <a:spcPct val="0"/>
        </a:spcAft>
        <a:defRPr sz="5400" baseline="6000">
          <a:solidFill>
            <a:schemeClr val="bg1"/>
          </a:solidFill>
          <a:latin typeface="Helvetica" pitchFamily="-112" charset="0"/>
          <a:ea typeface="ＭＳ Ｐゴシック" pitchFamily="-112" charset="-128"/>
        </a:defRPr>
      </a:lvl6pPr>
      <a:lvl7pPr marL="914400" algn="r" defTabSz="457200" rtl="0" fontAlgn="base">
        <a:spcBef>
          <a:spcPct val="0"/>
        </a:spcBef>
        <a:spcAft>
          <a:spcPct val="0"/>
        </a:spcAft>
        <a:defRPr sz="5400" baseline="6000">
          <a:solidFill>
            <a:schemeClr val="bg1"/>
          </a:solidFill>
          <a:latin typeface="Helvetica" pitchFamily="-112" charset="0"/>
          <a:ea typeface="ＭＳ Ｐゴシック" pitchFamily="-112" charset="-128"/>
        </a:defRPr>
      </a:lvl7pPr>
      <a:lvl8pPr marL="1371600" algn="r" defTabSz="457200" rtl="0" fontAlgn="base">
        <a:spcBef>
          <a:spcPct val="0"/>
        </a:spcBef>
        <a:spcAft>
          <a:spcPct val="0"/>
        </a:spcAft>
        <a:defRPr sz="5400" baseline="6000">
          <a:solidFill>
            <a:schemeClr val="bg1"/>
          </a:solidFill>
          <a:latin typeface="Helvetica" pitchFamily="-112" charset="0"/>
          <a:ea typeface="ＭＳ Ｐゴシック" pitchFamily="-112" charset="-128"/>
        </a:defRPr>
      </a:lvl8pPr>
      <a:lvl9pPr marL="1828800" algn="r" defTabSz="457200" rtl="0" fontAlgn="base">
        <a:spcBef>
          <a:spcPct val="0"/>
        </a:spcBef>
        <a:spcAft>
          <a:spcPct val="0"/>
        </a:spcAft>
        <a:defRPr sz="5400" baseline="6000">
          <a:solidFill>
            <a:schemeClr val="bg1"/>
          </a:solidFill>
          <a:latin typeface="Helvetica" pitchFamily="-112" charset="0"/>
          <a:ea typeface="ＭＳ Ｐゴシック" pitchFamily="-112" charset="-128"/>
        </a:defRPr>
      </a:lvl9pPr>
    </p:titleStyle>
    <p:bodyStyle>
      <a:lvl1pPr marL="342900" indent="-342900" algn="l" defTabSz="457200" rtl="0" eaLnBrk="0" fontAlgn="base" hangingPunct="0">
        <a:spcBef>
          <a:spcPct val="20000"/>
        </a:spcBef>
        <a:spcAft>
          <a:spcPct val="0"/>
        </a:spcAft>
        <a:defRPr sz="3200" kern="1200">
          <a:solidFill>
            <a:srgbClr val="C03137"/>
          </a:solidFill>
          <a:latin typeface="Helvetica"/>
          <a:ea typeface="ＭＳ Ｐゴシック" pitchFamily="-112" charset="-128"/>
          <a:cs typeface="Helvetica"/>
        </a:defRPr>
      </a:lvl1pPr>
      <a:lvl2pPr marL="107950" indent="-107950" algn="l" defTabSz="576263" rtl="0" eaLnBrk="0" fontAlgn="base" hangingPunct="0">
        <a:spcBef>
          <a:spcPct val="20000"/>
        </a:spcBef>
        <a:spcAft>
          <a:spcPct val="0"/>
        </a:spcAft>
        <a:defRPr sz="2800" kern="1200">
          <a:solidFill>
            <a:schemeClr val="tx1"/>
          </a:solidFill>
          <a:latin typeface="Helvetica"/>
          <a:ea typeface="ＭＳ Ｐゴシック" pitchFamily="-112" charset="-128"/>
          <a:cs typeface="Helvetica"/>
        </a:defRPr>
      </a:lvl2pPr>
      <a:lvl3pPr marL="515938" indent="-228600" algn="l" defTabSz="457200" rtl="0" eaLnBrk="0" fontAlgn="base" hangingPunct="0">
        <a:spcBef>
          <a:spcPct val="20000"/>
        </a:spcBef>
        <a:spcAft>
          <a:spcPct val="0"/>
        </a:spcAft>
        <a:buClr>
          <a:srgbClr val="C03137"/>
        </a:buClr>
        <a:buFont typeface="Arial" panose="020B0604020202020204" pitchFamily="34" charset="0"/>
        <a:buChar char="•"/>
        <a:defRPr sz="2400" kern="1200">
          <a:solidFill>
            <a:schemeClr val="tx1"/>
          </a:solidFill>
          <a:latin typeface="Helvetica"/>
          <a:ea typeface="ＭＳ Ｐゴシック" pitchFamily="-112" charset="-128"/>
          <a:cs typeface="Helvetica"/>
        </a:defRPr>
      </a:lvl3pPr>
      <a:lvl4pPr marL="1373188" indent="-231775" algn="l" defTabSz="457200" rtl="0" eaLnBrk="0" fontAlgn="base" hangingPunct="0">
        <a:spcBef>
          <a:spcPct val="20000"/>
        </a:spcBef>
        <a:spcAft>
          <a:spcPct val="0"/>
        </a:spcAft>
        <a:defRPr sz="2000" kern="1200">
          <a:solidFill>
            <a:schemeClr val="tx1"/>
          </a:solidFill>
          <a:latin typeface="Helvetica"/>
          <a:ea typeface="ＭＳ Ｐゴシック" pitchFamily="-112" charset="-128"/>
          <a:cs typeface="Helvetica"/>
        </a:defRPr>
      </a:lvl4pPr>
      <a:lvl5pPr marL="747713" indent="-231775" algn="l" defTabSz="457200" rtl="0" eaLnBrk="0" fontAlgn="base" hangingPunct="0">
        <a:spcBef>
          <a:spcPct val="20000"/>
        </a:spcBef>
        <a:spcAft>
          <a:spcPct val="0"/>
        </a:spcAft>
        <a:buClr>
          <a:srgbClr val="C03137"/>
        </a:buClr>
        <a:buFont typeface="Arial" panose="020B0604020202020204" pitchFamily="34" charset="0"/>
        <a:buChar char="»"/>
        <a:defRPr sz="2000" kern="1200">
          <a:solidFill>
            <a:schemeClr val="tx1"/>
          </a:solidFill>
          <a:latin typeface="Helvetica"/>
          <a:ea typeface="ＭＳ Ｐゴシック" pitchFamily="-112"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PPTbackground_Red.jpg">
            <a:extLst>
              <a:ext uri="{FF2B5EF4-FFF2-40B4-BE49-F238E27FC236}">
                <a16:creationId xmlns:a16="http://schemas.microsoft.com/office/drawing/2014/main" id="{DCF7E65B-A0D1-4F26-8D19-8345C74EBFD1}"/>
              </a:ext>
            </a:extLst>
          </p:cNvPr>
          <p:cNvPicPr>
            <a:picLocks noChangeAspect="1"/>
          </p:cNvPicPr>
          <p:nvPr/>
        </p:nvPicPr>
        <p:blipFill>
          <a:blip r:embed="rId12"/>
          <a:srcRect b="97813"/>
          <a:stretch>
            <a:fillRect/>
          </a:stretch>
        </p:blipFill>
        <p:spPr bwMode="auto">
          <a:xfrm>
            <a:off x="0" y="0"/>
            <a:ext cx="9144000" cy="149225"/>
          </a:xfrm>
          <a:prstGeom prst="rect">
            <a:avLst/>
          </a:prstGeom>
          <a:noFill/>
          <a:ln>
            <a:noFill/>
          </a:ln>
          <a:effectLst>
            <a:outerShdw blurRad="136525"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Placeholder 2">
            <a:extLst>
              <a:ext uri="{FF2B5EF4-FFF2-40B4-BE49-F238E27FC236}">
                <a16:creationId xmlns:a16="http://schemas.microsoft.com/office/drawing/2014/main" id="{95788B41-2551-4A0D-AEA8-7D0121FE7026}"/>
              </a:ext>
            </a:extLst>
          </p:cNvPr>
          <p:cNvSpPr>
            <a:spLocks noGrp="1"/>
          </p:cNvSpPr>
          <p:nvPr>
            <p:ph type="body" idx="1"/>
          </p:nvPr>
        </p:nvSpPr>
        <p:spPr bwMode="auto">
          <a:xfrm>
            <a:off x="458788" y="133032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Rectangle 4">
            <a:extLst>
              <a:ext uri="{FF2B5EF4-FFF2-40B4-BE49-F238E27FC236}">
                <a16:creationId xmlns:a16="http://schemas.microsoft.com/office/drawing/2014/main" id="{ECDC284B-2E71-47E2-8021-53B6EB175451}"/>
              </a:ext>
            </a:extLst>
          </p:cNvPr>
          <p:cNvSpPr/>
          <p:nvPr/>
        </p:nvSpPr>
        <p:spPr>
          <a:xfrm>
            <a:off x="0" y="6278563"/>
            <a:ext cx="9144000" cy="579437"/>
          </a:xfrm>
          <a:prstGeom prst="rect">
            <a:avLst/>
          </a:prstGeom>
          <a:solidFill>
            <a:srgbClr val="B6022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prstClr val="white"/>
              </a:solidFill>
            </a:endParaRPr>
          </a:p>
        </p:txBody>
      </p:sp>
      <p:cxnSp>
        <p:nvCxnSpPr>
          <p:cNvPr id="6" name="Straight Connector 5">
            <a:extLst>
              <a:ext uri="{FF2B5EF4-FFF2-40B4-BE49-F238E27FC236}">
                <a16:creationId xmlns:a16="http://schemas.microsoft.com/office/drawing/2014/main" id="{3D6BF988-F982-4F48-8680-029D47D9A4D4}"/>
              </a:ext>
            </a:extLst>
          </p:cNvPr>
          <p:cNvCxnSpPr/>
          <p:nvPr/>
        </p:nvCxnSpPr>
        <p:spPr>
          <a:xfrm>
            <a:off x="0" y="1082675"/>
            <a:ext cx="9144000" cy="1588"/>
          </a:xfrm>
          <a:prstGeom prst="line">
            <a:avLst/>
          </a:prstGeom>
          <a:ln w="12700">
            <a:solidFill>
              <a:srgbClr val="B60225"/>
            </a:solidFill>
          </a:ln>
          <a:effectLst/>
        </p:spPr>
        <p:style>
          <a:lnRef idx="2">
            <a:schemeClr val="accent1"/>
          </a:lnRef>
          <a:fillRef idx="0">
            <a:schemeClr val="accent1"/>
          </a:fillRef>
          <a:effectRef idx="1">
            <a:schemeClr val="accent1"/>
          </a:effectRef>
          <a:fontRef idx="minor">
            <a:schemeClr val="tx1"/>
          </a:fontRef>
        </p:style>
      </p:cxnSp>
      <p:pic>
        <p:nvPicPr>
          <p:cNvPr id="7174" name="Picture 7" descr="SBM horz_2clr_pms1.eps">
            <a:extLst>
              <a:ext uri="{FF2B5EF4-FFF2-40B4-BE49-F238E27FC236}">
                <a16:creationId xmlns:a16="http://schemas.microsoft.com/office/drawing/2014/main" id="{4BD59FB4-4DBC-49AF-9B0C-2DAE497F7E59}"/>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58788" y="298450"/>
            <a:ext cx="34544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0137" r:id="rId1"/>
    <p:sldLayoutId id="2147500089" r:id="rId2"/>
    <p:sldLayoutId id="2147500090" r:id="rId3"/>
    <p:sldLayoutId id="2147500091" r:id="rId4"/>
    <p:sldLayoutId id="2147500092" r:id="rId5"/>
    <p:sldLayoutId id="2147500093" r:id="rId6"/>
    <p:sldLayoutId id="2147500094" r:id="rId7"/>
    <p:sldLayoutId id="2147500138" r:id="rId8"/>
    <p:sldLayoutId id="2147500095" r:id="rId9"/>
    <p:sldLayoutId id="2147500139" r:id="rId10"/>
  </p:sldLayoutIdLst>
  <p:txStyles>
    <p:titleStyle>
      <a:lvl1pPr algn="r" defTabSz="457200" rtl="0" eaLnBrk="0" fontAlgn="base" hangingPunct="0">
        <a:spcBef>
          <a:spcPct val="0"/>
        </a:spcBef>
        <a:spcAft>
          <a:spcPct val="0"/>
        </a:spcAft>
        <a:defRPr sz="5400" kern="1200" baseline="6000">
          <a:solidFill>
            <a:schemeClr val="bg1"/>
          </a:solidFill>
          <a:latin typeface="Helvetica"/>
          <a:ea typeface="ＭＳ Ｐゴシック" pitchFamily="-112" charset="-128"/>
          <a:cs typeface="Helvetica"/>
        </a:defRPr>
      </a:lvl1pPr>
      <a:lvl2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2pPr>
      <a:lvl3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3pPr>
      <a:lvl4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4pPr>
      <a:lvl5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5pPr>
      <a:lvl6pPr marL="4572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6pPr>
      <a:lvl7pPr marL="9144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7pPr>
      <a:lvl8pPr marL="13716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8pPr>
      <a:lvl9pPr marL="18288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Helvetica"/>
          <a:ea typeface="ＭＳ Ｐゴシック" pitchFamily="-112" charset="-128"/>
          <a:cs typeface="Helvetica"/>
        </a:defRPr>
      </a:lvl1pPr>
      <a:lvl2pPr marL="742950" indent="-285750" algn="l" defTabSz="457200" rtl="0" eaLnBrk="0" fontAlgn="base" hangingPunct="0">
        <a:spcBef>
          <a:spcPct val="20000"/>
        </a:spcBef>
        <a:spcAft>
          <a:spcPct val="0"/>
        </a:spcAft>
        <a:buFont typeface="Lucida Grande"/>
        <a:buChar char="–"/>
        <a:defRPr sz="2800" kern="1200">
          <a:solidFill>
            <a:schemeClr val="tx1"/>
          </a:solidFill>
          <a:latin typeface="Helvetica"/>
          <a:ea typeface="ＭＳ Ｐゴシック" pitchFamily="-112" charset="-128"/>
          <a:cs typeface="Helvetica"/>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Helvetica"/>
          <a:ea typeface="ＭＳ Ｐゴシック" pitchFamily="-112" charset="-128"/>
          <a:cs typeface="Helvetica"/>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ＭＳ Ｐゴシック" pitchFamily="-112" charset="-128"/>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ＭＳ Ｐゴシック" pitchFamily="-112"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PPTbackground_Red.jpg">
            <a:extLst>
              <a:ext uri="{FF2B5EF4-FFF2-40B4-BE49-F238E27FC236}">
                <a16:creationId xmlns:a16="http://schemas.microsoft.com/office/drawing/2014/main" id="{73EE39EF-3A39-4164-988D-F35AF11BC31A}"/>
              </a:ext>
            </a:extLst>
          </p:cNvPr>
          <p:cNvPicPr>
            <a:picLocks noChangeAspect="1"/>
          </p:cNvPicPr>
          <p:nvPr/>
        </p:nvPicPr>
        <p:blipFill>
          <a:blip r:embed="rId12"/>
          <a:srcRect b="97813"/>
          <a:stretch>
            <a:fillRect/>
          </a:stretch>
        </p:blipFill>
        <p:spPr bwMode="auto">
          <a:xfrm>
            <a:off x="0" y="0"/>
            <a:ext cx="9144000" cy="149225"/>
          </a:xfrm>
          <a:prstGeom prst="rect">
            <a:avLst/>
          </a:prstGeom>
          <a:noFill/>
          <a:ln>
            <a:noFill/>
          </a:ln>
          <a:effectLst>
            <a:outerShdw blurRad="136525"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Placeholder 2">
            <a:extLst>
              <a:ext uri="{FF2B5EF4-FFF2-40B4-BE49-F238E27FC236}">
                <a16:creationId xmlns:a16="http://schemas.microsoft.com/office/drawing/2014/main" id="{67B7D608-6504-4B83-BADD-D1DF9217F02A}"/>
              </a:ext>
            </a:extLst>
          </p:cNvPr>
          <p:cNvSpPr>
            <a:spLocks noGrp="1"/>
          </p:cNvSpPr>
          <p:nvPr>
            <p:ph type="body" idx="1"/>
          </p:nvPr>
        </p:nvSpPr>
        <p:spPr bwMode="auto">
          <a:xfrm>
            <a:off x="458788" y="133032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Rectangle 4">
            <a:extLst>
              <a:ext uri="{FF2B5EF4-FFF2-40B4-BE49-F238E27FC236}">
                <a16:creationId xmlns:a16="http://schemas.microsoft.com/office/drawing/2014/main" id="{7C8E5D3C-18AA-4EE1-92F8-9B8F782835F5}"/>
              </a:ext>
            </a:extLst>
          </p:cNvPr>
          <p:cNvSpPr/>
          <p:nvPr/>
        </p:nvSpPr>
        <p:spPr>
          <a:xfrm>
            <a:off x="0" y="6278563"/>
            <a:ext cx="9144000" cy="579437"/>
          </a:xfrm>
          <a:prstGeom prst="rect">
            <a:avLst/>
          </a:prstGeom>
          <a:solidFill>
            <a:srgbClr val="B6022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prstClr val="white"/>
              </a:solidFill>
            </a:endParaRPr>
          </a:p>
        </p:txBody>
      </p:sp>
      <p:cxnSp>
        <p:nvCxnSpPr>
          <p:cNvPr id="6" name="Straight Connector 5">
            <a:extLst>
              <a:ext uri="{FF2B5EF4-FFF2-40B4-BE49-F238E27FC236}">
                <a16:creationId xmlns:a16="http://schemas.microsoft.com/office/drawing/2014/main" id="{CC9C5F85-1013-4976-90A0-D4D9EAF609F4}"/>
              </a:ext>
            </a:extLst>
          </p:cNvPr>
          <p:cNvCxnSpPr/>
          <p:nvPr/>
        </p:nvCxnSpPr>
        <p:spPr>
          <a:xfrm>
            <a:off x="0" y="1082675"/>
            <a:ext cx="9144000" cy="1588"/>
          </a:xfrm>
          <a:prstGeom prst="line">
            <a:avLst/>
          </a:prstGeom>
          <a:ln w="12700">
            <a:solidFill>
              <a:srgbClr val="B60225"/>
            </a:solidFill>
          </a:ln>
          <a:effectLst/>
        </p:spPr>
        <p:style>
          <a:lnRef idx="2">
            <a:schemeClr val="accent1"/>
          </a:lnRef>
          <a:fillRef idx="0">
            <a:schemeClr val="accent1"/>
          </a:fillRef>
          <a:effectRef idx="1">
            <a:schemeClr val="accent1"/>
          </a:effectRef>
          <a:fontRef idx="minor">
            <a:schemeClr val="tx1"/>
          </a:fontRef>
        </p:style>
      </p:cxnSp>
      <p:pic>
        <p:nvPicPr>
          <p:cNvPr id="8198" name="Picture 7" descr="SBM horz_2clr_pms1.eps">
            <a:extLst>
              <a:ext uri="{FF2B5EF4-FFF2-40B4-BE49-F238E27FC236}">
                <a16:creationId xmlns:a16="http://schemas.microsoft.com/office/drawing/2014/main" id="{CE581E0C-C1ED-43F2-AC8A-863863DCE7C2}"/>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58788" y="298450"/>
            <a:ext cx="34544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0140" r:id="rId1"/>
    <p:sldLayoutId id="2147500096" r:id="rId2"/>
    <p:sldLayoutId id="2147500097" r:id="rId3"/>
    <p:sldLayoutId id="2147500098" r:id="rId4"/>
    <p:sldLayoutId id="2147500099" r:id="rId5"/>
    <p:sldLayoutId id="2147500100" r:id="rId6"/>
    <p:sldLayoutId id="2147500101" r:id="rId7"/>
    <p:sldLayoutId id="2147500102" r:id="rId8"/>
    <p:sldLayoutId id="2147500103" r:id="rId9"/>
    <p:sldLayoutId id="2147500141" r:id="rId10"/>
  </p:sldLayoutIdLst>
  <p:txStyles>
    <p:titleStyle>
      <a:lvl1pPr algn="r" defTabSz="457200" rtl="0" eaLnBrk="0" fontAlgn="base" hangingPunct="0">
        <a:spcBef>
          <a:spcPct val="0"/>
        </a:spcBef>
        <a:spcAft>
          <a:spcPct val="0"/>
        </a:spcAft>
        <a:defRPr sz="5400" kern="1200" baseline="6000">
          <a:solidFill>
            <a:schemeClr val="bg1"/>
          </a:solidFill>
          <a:latin typeface="Helvetica"/>
          <a:ea typeface="ＭＳ Ｐゴシック" pitchFamily="-112" charset="-128"/>
          <a:cs typeface="Helvetica"/>
        </a:defRPr>
      </a:lvl1pPr>
      <a:lvl2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2pPr>
      <a:lvl3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3pPr>
      <a:lvl4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4pPr>
      <a:lvl5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5pPr>
      <a:lvl6pPr marL="4572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6pPr>
      <a:lvl7pPr marL="9144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7pPr>
      <a:lvl8pPr marL="13716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8pPr>
      <a:lvl9pPr marL="18288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Helvetica"/>
          <a:ea typeface="ＭＳ Ｐゴシック" pitchFamily="-112" charset="-128"/>
          <a:cs typeface="Helvetica"/>
        </a:defRPr>
      </a:lvl1pPr>
      <a:lvl2pPr marL="742950" indent="-285750" algn="l" defTabSz="457200" rtl="0" eaLnBrk="0" fontAlgn="base" hangingPunct="0">
        <a:spcBef>
          <a:spcPct val="20000"/>
        </a:spcBef>
        <a:spcAft>
          <a:spcPct val="0"/>
        </a:spcAft>
        <a:buFont typeface="Lucida Grande"/>
        <a:buChar char="–"/>
        <a:defRPr sz="2800" kern="1200">
          <a:solidFill>
            <a:schemeClr val="tx1"/>
          </a:solidFill>
          <a:latin typeface="Helvetica"/>
          <a:ea typeface="ＭＳ Ｐゴシック" pitchFamily="-112" charset="-128"/>
          <a:cs typeface="Helvetica"/>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Helvetica"/>
          <a:ea typeface="ＭＳ Ｐゴシック" pitchFamily="-112" charset="-128"/>
          <a:cs typeface="Helvetica"/>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ＭＳ Ｐゴシック" pitchFamily="-112" charset="-128"/>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ＭＳ Ｐゴシック" pitchFamily="-112"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PPTbackground_Red.jpg">
            <a:extLst>
              <a:ext uri="{FF2B5EF4-FFF2-40B4-BE49-F238E27FC236}">
                <a16:creationId xmlns:a16="http://schemas.microsoft.com/office/drawing/2014/main" id="{D0912A4B-08B2-479D-BDDA-45FD174AE8DE}"/>
              </a:ext>
            </a:extLst>
          </p:cNvPr>
          <p:cNvPicPr>
            <a:picLocks noChangeAspect="1"/>
          </p:cNvPicPr>
          <p:nvPr/>
        </p:nvPicPr>
        <p:blipFill>
          <a:blip r:embed="rId17"/>
          <a:srcRect b="97813"/>
          <a:stretch>
            <a:fillRect/>
          </a:stretch>
        </p:blipFill>
        <p:spPr bwMode="auto">
          <a:xfrm>
            <a:off x="0" y="0"/>
            <a:ext cx="9144000" cy="149225"/>
          </a:xfrm>
          <a:prstGeom prst="rect">
            <a:avLst/>
          </a:prstGeom>
          <a:noFill/>
          <a:ln>
            <a:noFill/>
          </a:ln>
          <a:effectLst>
            <a:outerShdw blurRad="136525"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Placeholder 2">
            <a:extLst>
              <a:ext uri="{FF2B5EF4-FFF2-40B4-BE49-F238E27FC236}">
                <a16:creationId xmlns:a16="http://schemas.microsoft.com/office/drawing/2014/main" id="{D80AF5D4-15DD-4BBC-A8EF-15653BA19D36}"/>
              </a:ext>
            </a:extLst>
          </p:cNvPr>
          <p:cNvSpPr>
            <a:spLocks noGrp="1"/>
          </p:cNvSpPr>
          <p:nvPr>
            <p:ph type="body" idx="1"/>
          </p:nvPr>
        </p:nvSpPr>
        <p:spPr bwMode="auto">
          <a:xfrm>
            <a:off x="458788" y="133032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Rectangle 4">
            <a:extLst>
              <a:ext uri="{FF2B5EF4-FFF2-40B4-BE49-F238E27FC236}">
                <a16:creationId xmlns:a16="http://schemas.microsoft.com/office/drawing/2014/main" id="{354910C5-879D-485B-B9DE-3AB6DB48B991}"/>
              </a:ext>
            </a:extLst>
          </p:cNvPr>
          <p:cNvSpPr/>
          <p:nvPr/>
        </p:nvSpPr>
        <p:spPr>
          <a:xfrm>
            <a:off x="0" y="6278563"/>
            <a:ext cx="9144000" cy="579437"/>
          </a:xfrm>
          <a:prstGeom prst="rect">
            <a:avLst/>
          </a:prstGeom>
          <a:solidFill>
            <a:srgbClr val="B6022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prstClr val="white"/>
              </a:solidFill>
            </a:endParaRPr>
          </a:p>
        </p:txBody>
      </p:sp>
      <p:cxnSp>
        <p:nvCxnSpPr>
          <p:cNvPr id="6" name="Straight Connector 5">
            <a:extLst>
              <a:ext uri="{FF2B5EF4-FFF2-40B4-BE49-F238E27FC236}">
                <a16:creationId xmlns:a16="http://schemas.microsoft.com/office/drawing/2014/main" id="{8C3D08F9-04D3-494F-9EB6-80E82923B27A}"/>
              </a:ext>
            </a:extLst>
          </p:cNvPr>
          <p:cNvCxnSpPr/>
          <p:nvPr/>
        </p:nvCxnSpPr>
        <p:spPr>
          <a:xfrm>
            <a:off x="0" y="1082675"/>
            <a:ext cx="9144000" cy="1588"/>
          </a:xfrm>
          <a:prstGeom prst="line">
            <a:avLst/>
          </a:prstGeom>
          <a:ln w="12700">
            <a:solidFill>
              <a:srgbClr val="B60225"/>
            </a:solidFill>
          </a:ln>
          <a:effectLst/>
        </p:spPr>
        <p:style>
          <a:lnRef idx="2">
            <a:schemeClr val="accent1"/>
          </a:lnRef>
          <a:fillRef idx="0">
            <a:schemeClr val="accent1"/>
          </a:fillRef>
          <a:effectRef idx="1">
            <a:schemeClr val="accent1"/>
          </a:effectRef>
          <a:fontRef idx="minor">
            <a:schemeClr val="tx1"/>
          </a:fontRef>
        </p:style>
      </p:cxnSp>
      <p:pic>
        <p:nvPicPr>
          <p:cNvPr id="9222" name="Picture 7" descr="SBM horz_2clr_pms1.eps">
            <a:extLst>
              <a:ext uri="{FF2B5EF4-FFF2-40B4-BE49-F238E27FC236}">
                <a16:creationId xmlns:a16="http://schemas.microsoft.com/office/drawing/2014/main" id="{5882B055-42F6-4FD2-B287-BD3E0AB29B14}"/>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58788" y="298450"/>
            <a:ext cx="34544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0142" r:id="rId1"/>
    <p:sldLayoutId id="2147500104" r:id="rId2"/>
    <p:sldLayoutId id="2147500105" r:id="rId3"/>
    <p:sldLayoutId id="2147500106" r:id="rId4"/>
    <p:sldLayoutId id="2147500107" r:id="rId5"/>
    <p:sldLayoutId id="2147500108" r:id="rId6"/>
    <p:sldLayoutId id="2147500109" r:id="rId7"/>
    <p:sldLayoutId id="2147500143" r:id="rId8"/>
    <p:sldLayoutId id="2147500110" r:id="rId9"/>
    <p:sldLayoutId id="2147500111" r:id="rId10"/>
    <p:sldLayoutId id="2147500112" r:id="rId11"/>
    <p:sldLayoutId id="2147500113" r:id="rId12"/>
    <p:sldLayoutId id="2147500147" r:id="rId13"/>
    <p:sldLayoutId id="2147500149" r:id="rId14"/>
    <p:sldLayoutId id="2147500150" r:id="rId15"/>
  </p:sldLayoutIdLst>
  <p:txStyles>
    <p:titleStyle>
      <a:lvl1pPr algn="r" defTabSz="457200" rtl="0" eaLnBrk="0" fontAlgn="base" hangingPunct="0">
        <a:spcBef>
          <a:spcPct val="0"/>
        </a:spcBef>
        <a:spcAft>
          <a:spcPct val="0"/>
        </a:spcAft>
        <a:defRPr sz="5400" kern="1200" baseline="6000">
          <a:solidFill>
            <a:schemeClr val="bg1"/>
          </a:solidFill>
          <a:latin typeface="Helvetica"/>
          <a:ea typeface="ＭＳ Ｐゴシック" pitchFamily="-112" charset="-128"/>
          <a:cs typeface="Helvetica"/>
        </a:defRPr>
      </a:lvl1pPr>
      <a:lvl2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2pPr>
      <a:lvl3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3pPr>
      <a:lvl4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4pPr>
      <a:lvl5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5pPr>
      <a:lvl6pPr marL="4572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6pPr>
      <a:lvl7pPr marL="9144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7pPr>
      <a:lvl8pPr marL="13716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8pPr>
      <a:lvl9pPr marL="18288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Helvetica"/>
          <a:ea typeface="ＭＳ Ｐゴシック" pitchFamily="-112" charset="-128"/>
          <a:cs typeface="Helvetica"/>
        </a:defRPr>
      </a:lvl1pPr>
      <a:lvl2pPr marL="742950" indent="-285750" algn="l" defTabSz="457200" rtl="0" eaLnBrk="0" fontAlgn="base" hangingPunct="0">
        <a:spcBef>
          <a:spcPct val="20000"/>
        </a:spcBef>
        <a:spcAft>
          <a:spcPct val="0"/>
        </a:spcAft>
        <a:buFont typeface="Lucida Grande"/>
        <a:buChar char="–"/>
        <a:defRPr sz="2800" kern="1200">
          <a:solidFill>
            <a:schemeClr val="tx1"/>
          </a:solidFill>
          <a:latin typeface="Helvetica"/>
          <a:ea typeface="ＭＳ Ｐゴシック" pitchFamily="-112" charset="-128"/>
          <a:cs typeface="Helvetica"/>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Helvetica"/>
          <a:ea typeface="ＭＳ Ｐゴシック" pitchFamily="-112" charset="-128"/>
          <a:cs typeface="Helvetica"/>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ＭＳ Ｐゴシック" pitchFamily="-112" charset="-128"/>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ＭＳ Ｐゴシック" pitchFamily="-112"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PPTbackground_Red.jpg">
            <a:extLst>
              <a:ext uri="{FF2B5EF4-FFF2-40B4-BE49-F238E27FC236}">
                <a16:creationId xmlns:a16="http://schemas.microsoft.com/office/drawing/2014/main" id="{85821E58-A599-473C-B269-D64B359A7574}"/>
              </a:ext>
            </a:extLst>
          </p:cNvPr>
          <p:cNvPicPr>
            <a:picLocks noChangeAspect="1"/>
          </p:cNvPicPr>
          <p:nvPr/>
        </p:nvPicPr>
        <p:blipFill>
          <a:blip r:embed="rId11"/>
          <a:srcRect b="97813"/>
          <a:stretch>
            <a:fillRect/>
          </a:stretch>
        </p:blipFill>
        <p:spPr bwMode="auto">
          <a:xfrm>
            <a:off x="0" y="0"/>
            <a:ext cx="9144000" cy="149225"/>
          </a:xfrm>
          <a:prstGeom prst="rect">
            <a:avLst/>
          </a:prstGeom>
          <a:noFill/>
          <a:ln>
            <a:noFill/>
          </a:ln>
          <a:effectLst>
            <a:outerShdw blurRad="136525"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Placeholder 2">
            <a:extLst>
              <a:ext uri="{FF2B5EF4-FFF2-40B4-BE49-F238E27FC236}">
                <a16:creationId xmlns:a16="http://schemas.microsoft.com/office/drawing/2014/main" id="{F6112548-2765-49A9-B585-DAB67F95681B}"/>
              </a:ext>
            </a:extLst>
          </p:cNvPr>
          <p:cNvSpPr>
            <a:spLocks noGrp="1"/>
          </p:cNvSpPr>
          <p:nvPr>
            <p:ph type="body" idx="1"/>
          </p:nvPr>
        </p:nvSpPr>
        <p:spPr bwMode="auto">
          <a:xfrm>
            <a:off x="458788" y="133032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Rectangle 4">
            <a:extLst>
              <a:ext uri="{FF2B5EF4-FFF2-40B4-BE49-F238E27FC236}">
                <a16:creationId xmlns:a16="http://schemas.microsoft.com/office/drawing/2014/main" id="{1326E499-B6A8-4D3A-8F21-FEC63D4D672B}"/>
              </a:ext>
            </a:extLst>
          </p:cNvPr>
          <p:cNvSpPr/>
          <p:nvPr/>
        </p:nvSpPr>
        <p:spPr>
          <a:xfrm>
            <a:off x="0" y="6278563"/>
            <a:ext cx="9144000" cy="579437"/>
          </a:xfrm>
          <a:prstGeom prst="rect">
            <a:avLst/>
          </a:prstGeom>
          <a:solidFill>
            <a:srgbClr val="B6022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prstClr val="white"/>
              </a:solidFill>
            </a:endParaRPr>
          </a:p>
        </p:txBody>
      </p:sp>
      <p:cxnSp>
        <p:nvCxnSpPr>
          <p:cNvPr id="6" name="Straight Connector 5">
            <a:extLst>
              <a:ext uri="{FF2B5EF4-FFF2-40B4-BE49-F238E27FC236}">
                <a16:creationId xmlns:a16="http://schemas.microsoft.com/office/drawing/2014/main" id="{9BF5A91F-C9E2-4EFC-BA15-D1C0719F47B3}"/>
              </a:ext>
            </a:extLst>
          </p:cNvPr>
          <p:cNvCxnSpPr/>
          <p:nvPr/>
        </p:nvCxnSpPr>
        <p:spPr>
          <a:xfrm>
            <a:off x="0" y="1082675"/>
            <a:ext cx="9144000" cy="1588"/>
          </a:xfrm>
          <a:prstGeom prst="line">
            <a:avLst/>
          </a:prstGeom>
          <a:ln w="12700">
            <a:solidFill>
              <a:srgbClr val="B60225"/>
            </a:solidFill>
          </a:ln>
          <a:effectLst/>
        </p:spPr>
        <p:style>
          <a:lnRef idx="2">
            <a:schemeClr val="accent1"/>
          </a:lnRef>
          <a:fillRef idx="0">
            <a:schemeClr val="accent1"/>
          </a:fillRef>
          <a:effectRef idx="1">
            <a:schemeClr val="accent1"/>
          </a:effectRef>
          <a:fontRef idx="minor">
            <a:schemeClr val="tx1"/>
          </a:fontRef>
        </p:style>
      </p:cxnSp>
      <p:pic>
        <p:nvPicPr>
          <p:cNvPr id="10246" name="Picture 7" descr="SBM horz_2clr_pms1.eps">
            <a:extLst>
              <a:ext uri="{FF2B5EF4-FFF2-40B4-BE49-F238E27FC236}">
                <a16:creationId xmlns:a16="http://schemas.microsoft.com/office/drawing/2014/main" id="{E0802982-F656-4EE0-97C9-F7AF49226D2B}"/>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58788" y="298450"/>
            <a:ext cx="34544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0144" r:id="rId1"/>
    <p:sldLayoutId id="2147500114" r:id="rId2"/>
    <p:sldLayoutId id="2147500115" r:id="rId3"/>
    <p:sldLayoutId id="2147500116" r:id="rId4"/>
    <p:sldLayoutId id="2147500117" r:id="rId5"/>
    <p:sldLayoutId id="2147500118" r:id="rId6"/>
    <p:sldLayoutId id="2147500119" r:id="rId7"/>
    <p:sldLayoutId id="2147500120" r:id="rId8"/>
    <p:sldLayoutId id="2147500145" r:id="rId9"/>
  </p:sldLayoutIdLst>
  <p:txStyles>
    <p:titleStyle>
      <a:lvl1pPr algn="r" defTabSz="457200" rtl="0" eaLnBrk="0" fontAlgn="base" hangingPunct="0">
        <a:spcBef>
          <a:spcPct val="0"/>
        </a:spcBef>
        <a:spcAft>
          <a:spcPct val="0"/>
        </a:spcAft>
        <a:defRPr sz="5400" kern="1200" baseline="6000">
          <a:solidFill>
            <a:schemeClr val="bg1"/>
          </a:solidFill>
          <a:latin typeface="Helvetica"/>
          <a:ea typeface="ＭＳ Ｐゴシック" pitchFamily="-112" charset="-128"/>
          <a:cs typeface="Helvetica"/>
        </a:defRPr>
      </a:lvl1pPr>
      <a:lvl2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2pPr>
      <a:lvl3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3pPr>
      <a:lvl4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4pPr>
      <a:lvl5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5pPr>
      <a:lvl6pPr marL="4572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6pPr>
      <a:lvl7pPr marL="9144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7pPr>
      <a:lvl8pPr marL="13716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8pPr>
      <a:lvl9pPr marL="18288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Helvetica"/>
          <a:ea typeface="ＭＳ Ｐゴシック" pitchFamily="-112" charset="-128"/>
          <a:cs typeface="Helvetica"/>
        </a:defRPr>
      </a:lvl1pPr>
      <a:lvl2pPr marL="742950" indent="-285750" algn="l" defTabSz="457200" rtl="0" eaLnBrk="0" fontAlgn="base" hangingPunct="0">
        <a:spcBef>
          <a:spcPct val="20000"/>
        </a:spcBef>
        <a:spcAft>
          <a:spcPct val="0"/>
        </a:spcAft>
        <a:buFont typeface="Lucida Grande"/>
        <a:buChar char="–"/>
        <a:defRPr sz="2800" kern="1200">
          <a:solidFill>
            <a:schemeClr val="tx1"/>
          </a:solidFill>
          <a:latin typeface="Helvetica"/>
          <a:ea typeface="ＭＳ Ｐゴシック" pitchFamily="-112" charset="-128"/>
          <a:cs typeface="Helvetica"/>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Helvetica"/>
          <a:ea typeface="ＭＳ Ｐゴシック" pitchFamily="-112" charset="-128"/>
          <a:cs typeface="Helvetica"/>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ＭＳ Ｐゴシック" pitchFamily="-112" charset="-128"/>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ＭＳ Ｐゴシック" pitchFamily="-112"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PPTbackground_Red.jpg">
            <a:extLst>
              <a:ext uri="{FF2B5EF4-FFF2-40B4-BE49-F238E27FC236}">
                <a16:creationId xmlns:a16="http://schemas.microsoft.com/office/drawing/2014/main" id="{BDB32110-2CE5-454C-9C0B-B949B874C66C}"/>
              </a:ext>
            </a:extLst>
          </p:cNvPr>
          <p:cNvPicPr>
            <a:picLocks noChangeAspect="1"/>
          </p:cNvPicPr>
          <p:nvPr/>
        </p:nvPicPr>
        <p:blipFill>
          <a:blip r:embed="rId8"/>
          <a:srcRect b="97813"/>
          <a:stretch>
            <a:fillRect/>
          </a:stretch>
        </p:blipFill>
        <p:spPr bwMode="auto">
          <a:xfrm>
            <a:off x="0" y="0"/>
            <a:ext cx="9144000" cy="149225"/>
          </a:xfrm>
          <a:prstGeom prst="rect">
            <a:avLst/>
          </a:prstGeom>
          <a:noFill/>
          <a:ln>
            <a:noFill/>
          </a:ln>
          <a:effectLst>
            <a:outerShdw blurRad="136525"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Placeholder 2">
            <a:extLst>
              <a:ext uri="{FF2B5EF4-FFF2-40B4-BE49-F238E27FC236}">
                <a16:creationId xmlns:a16="http://schemas.microsoft.com/office/drawing/2014/main" id="{67485E0F-B17C-4108-9527-6E0C0EE4E0B7}"/>
              </a:ext>
            </a:extLst>
          </p:cNvPr>
          <p:cNvSpPr>
            <a:spLocks noGrp="1"/>
          </p:cNvSpPr>
          <p:nvPr>
            <p:ph type="body" idx="1"/>
          </p:nvPr>
        </p:nvSpPr>
        <p:spPr bwMode="auto">
          <a:xfrm>
            <a:off x="458788" y="1330325"/>
            <a:ext cx="8229600" cy="484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Rectangle 4">
            <a:extLst>
              <a:ext uri="{FF2B5EF4-FFF2-40B4-BE49-F238E27FC236}">
                <a16:creationId xmlns:a16="http://schemas.microsoft.com/office/drawing/2014/main" id="{148AF3EA-BFF5-4F69-AE71-914A6E7F50B9}"/>
              </a:ext>
            </a:extLst>
          </p:cNvPr>
          <p:cNvSpPr/>
          <p:nvPr/>
        </p:nvSpPr>
        <p:spPr>
          <a:xfrm>
            <a:off x="0" y="6278563"/>
            <a:ext cx="9144000" cy="579437"/>
          </a:xfrm>
          <a:prstGeom prst="rect">
            <a:avLst/>
          </a:prstGeom>
          <a:solidFill>
            <a:srgbClr val="B6022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prstClr val="white"/>
              </a:solidFill>
            </a:endParaRPr>
          </a:p>
        </p:txBody>
      </p:sp>
      <p:cxnSp>
        <p:nvCxnSpPr>
          <p:cNvPr id="6" name="Straight Connector 5">
            <a:extLst>
              <a:ext uri="{FF2B5EF4-FFF2-40B4-BE49-F238E27FC236}">
                <a16:creationId xmlns:a16="http://schemas.microsoft.com/office/drawing/2014/main" id="{5B38208D-3DF0-4D38-BD2A-33B295370450}"/>
              </a:ext>
            </a:extLst>
          </p:cNvPr>
          <p:cNvCxnSpPr/>
          <p:nvPr/>
        </p:nvCxnSpPr>
        <p:spPr>
          <a:xfrm>
            <a:off x="0" y="1082675"/>
            <a:ext cx="9144000" cy="1588"/>
          </a:xfrm>
          <a:prstGeom prst="line">
            <a:avLst/>
          </a:prstGeom>
          <a:ln w="12700">
            <a:solidFill>
              <a:srgbClr val="B60225"/>
            </a:solidFill>
          </a:ln>
          <a:effectLst/>
        </p:spPr>
        <p:style>
          <a:lnRef idx="2">
            <a:schemeClr val="accent1"/>
          </a:lnRef>
          <a:fillRef idx="0">
            <a:schemeClr val="accent1"/>
          </a:fillRef>
          <a:effectRef idx="1">
            <a:schemeClr val="accent1"/>
          </a:effectRef>
          <a:fontRef idx="minor">
            <a:schemeClr val="tx1"/>
          </a:fontRef>
        </p:style>
      </p:cxnSp>
      <p:pic>
        <p:nvPicPr>
          <p:cNvPr id="11270" name="Picture 7" descr="SBM horz_2clr_pms1.eps">
            <a:extLst>
              <a:ext uri="{FF2B5EF4-FFF2-40B4-BE49-F238E27FC236}">
                <a16:creationId xmlns:a16="http://schemas.microsoft.com/office/drawing/2014/main" id="{40CC2EA4-BE88-4308-B382-E0BA5127B04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58788" y="298450"/>
            <a:ext cx="34544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0146" r:id="rId1"/>
    <p:sldLayoutId id="2147500121" r:id="rId2"/>
    <p:sldLayoutId id="2147500122" r:id="rId3"/>
    <p:sldLayoutId id="2147500123" r:id="rId4"/>
    <p:sldLayoutId id="2147500124" r:id="rId5"/>
    <p:sldLayoutId id="2147500125" r:id="rId6"/>
  </p:sldLayoutIdLst>
  <p:hf sldNum="0" hdr="0" dt="0"/>
  <p:txStyles>
    <p:titleStyle>
      <a:lvl1pPr algn="r" defTabSz="457200" rtl="0" eaLnBrk="0" fontAlgn="base" hangingPunct="0">
        <a:spcBef>
          <a:spcPct val="0"/>
        </a:spcBef>
        <a:spcAft>
          <a:spcPct val="0"/>
        </a:spcAft>
        <a:defRPr sz="5400" kern="1200" baseline="6000">
          <a:solidFill>
            <a:schemeClr val="bg1"/>
          </a:solidFill>
          <a:latin typeface="Helvetica"/>
          <a:ea typeface="ＭＳ Ｐゴシック" pitchFamily="-112" charset="-128"/>
          <a:cs typeface="Helvetica"/>
        </a:defRPr>
      </a:lvl1pPr>
      <a:lvl2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panose="020B0604020202020204" pitchFamily="34" charset="0"/>
        </a:defRPr>
      </a:lvl2pPr>
      <a:lvl3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panose="020B0604020202020204" pitchFamily="34" charset="0"/>
        </a:defRPr>
      </a:lvl3pPr>
      <a:lvl4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panose="020B0604020202020204" pitchFamily="34" charset="0"/>
        </a:defRPr>
      </a:lvl4pPr>
      <a:lvl5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panose="020B0604020202020204" pitchFamily="34" charset="0"/>
        </a:defRPr>
      </a:lvl5pPr>
      <a:lvl6pPr marL="457200" algn="r" defTabSz="457200" rtl="0" fontAlgn="base">
        <a:spcBef>
          <a:spcPct val="0"/>
        </a:spcBef>
        <a:spcAft>
          <a:spcPct val="0"/>
        </a:spcAft>
        <a:defRPr sz="5400" baseline="6000">
          <a:solidFill>
            <a:schemeClr val="bg1"/>
          </a:solidFill>
          <a:latin typeface="Helvetica" pitchFamily="-112" charset="0"/>
          <a:ea typeface="ＭＳ Ｐゴシック" pitchFamily="-112" charset="-128"/>
        </a:defRPr>
      </a:lvl6pPr>
      <a:lvl7pPr marL="914400" algn="r" defTabSz="457200" rtl="0" fontAlgn="base">
        <a:spcBef>
          <a:spcPct val="0"/>
        </a:spcBef>
        <a:spcAft>
          <a:spcPct val="0"/>
        </a:spcAft>
        <a:defRPr sz="5400" baseline="6000">
          <a:solidFill>
            <a:schemeClr val="bg1"/>
          </a:solidFill>
          <a:latin typeface="Helvetica" pitchFamily="-112" charset="0"/>
          <a:ea typeface="ＭＳ Ｐゴシック" pitchFamily="-112" charset="-128"/>
        </a:defRPr>
      </a:lvl7pPr>
      <a:lvl8pPr marL="1371600" algn="r" defTabSz="457200" rtl="0" fontAlgn="base">
        <a:spcBef>
          <a:spcPct val="0"/>
        </a:spcBef>
        <a:spcAft>
          <a:spcPct val="0"/>
        </a:spcAft>
        <a:defRPr sz="5400" baseline="6000">
          <a:solidFill>
            <a:schemeClr val="bg1"/>
          </a:solidFill>
          <a:latin typeface="Helvetica" pitchFamily="-112" charset="0"/>
          <a:ea typeface="ＭＳ Ｐゴシック" pitchFamily="-112" charset="-128"/>
        </a:defRPr>
      </a:lvl8pPr>
      <a:lvl9pPr marL="1828800" algn="r" defTabSz="457200" rtl="0" fontAlgn="base">
        <a:spcBef>
          <a:spcPct val="0"/>
        </a:spcBef>
        <a:spcAft>
          <a:spcPct val="0"/>
        </a:spcAft>
        <a:defRPr sz="5400" baseline="6000">
          <a:solidFill>
            <a:schemeClr val="bg1"/>
          </a:solidFill>
          <a:latin typeface="Helvetica" pitchFamily="-112" charset="0"/>
          <a:ea typeface="ＭＳ Ｐゴシック" pitchFamily="-112"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Helvetica"/>
          <a:ea typeface="ＭＳ Ｐゴシック" pitchFamily="-112" charset="-128"/>
          <a:cs typeface="Helvetica"/>
        </a:defRPr>
      </a:lvl1pPr>
      <a:lvl2pPr marL="742950" indent="-285750" algn="l" defTabSz="457200" rtl="0" eaLnBrk="0" fontAlgn="base" hangingPunct="0">
        <a:spcBef>
          <a:spcPct val="20000"/>
        </a:spcBef>
        <a:spcAft>
          <a:spcPct val="0"/>
        </a:spcAft>
        <a:buFont typeface="Lucida Grande"/>
        <a:buChar char="–"/>
        <a:defRPr sz="2800" kern="1200">
          <a:solidFill>
            <a:schemeClr val="tx1"/>
          </a:solidFill>
          <a:latin typeface="Helvetica"/>
          <a:ea typeface="ＭＳ Ｐゴシック" pitchFamily="-112" charset="-128"/>
          <a:cs typeface="Helvetica"/>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Helvetica"/>
          <a:ea typeface="ＭＳ Ｐゴシック" pitchFamily="-112" charset="-128"/>
          <a:cs typeface="Helvetica"/>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ＭＳ Ｐゴシック" pitchFamily="-112" charset="-128"/>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ＭＳ Ｐゴシック" pitchFamily="-112"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500052" r:id="rId1"/>
    <p:sldLayoutId id="2147500053" r:id="rId2"/>
    <p:sldLayoutId id="2147500054" r:id="rId3"/>
    <p:sldLayoutId id="2147500055" r:id="rId4"/>
  </p:sldLayoutIdLst>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7200" rtl="0" eaLnBrk="0" fontAlgn="base" hangingPunct="0">
        <a:spcBef>
          <a:spcPct val="0"/>
        </a:spcBef>
        <a:spcAft>
          <a:spcPct val="0"/>
        </a:spcAft>
        <a:defRPr sz="4400">
          <a:solidFill>
            <a:schemeClr val="tx1"/>
          </a:solidFill>
          <a:latin typeface="Calibri" pitchFamily="-110" charset="0"/>
          <a:ea typeface="ヒラギノ角ゴ Pro W3" charset="-128"/>
          <a:cs typeface="ヒラギノ角ゴ Pro W3" charset="-128"/>
        </a:defRPr>
      </a:lvl2pPr>
      <a:lvl3pPr algn="ctr" defTabSz="457200" rtl="0" eaLnBrk="0" fontAlgn="base" hangingPunct="0">
        <a:spcBef>
          <a:spcPct val="0"/>
        </a:spcBef>
        <a:spcAft>
          <a:spcPct val="0"/>
        </a:spcAft>
        <a:defRPr sz="4400">
          <a:solidFill>
            <a:schemeClr val="tx1"/>
          </a:solidFill>
          <a:latin typeface="Calibri" pitchFamily="-110" charset="0"/>
          <a:ea typeface="ヒラギノ角ゴ Pro W3" charset="-128"/>
          <a:cs typeface="ヒラギノ角ゴ Pro W3" charset="-128"/>
        </a:defRPr>
      </a:lvl3pPr>
      <a:lvl4pPr algn="ctr" defTabSz="457200" rtl="0" eaLnBrk="0" fontAlgn="base" hangingPunct="0">
        <a:spcBef>
          <a:spcPct val="0"/>
        </a:spcBef>
        <a:spcAft>
          <a:spcPct val="0"/>
        </a:spcAft>
        <a:defRPr sz="4400">
          <a:solidFill>
            <a:schemeClr val="tx1"/>
          </a:solidFill>
          <a:latin typeface="Calibri" pitchFamily="-110" charset="0"/>
          <a:ea typeface="ヒラギノ角ゴ Pro W3" charset="-128"/>
          <a:cs typeface="ヒラギノ角ゴ Pro W3" charset="-128"/>
        </a:defRPr>
      </a:lvl4pPr>
      <a:lvl5pPr algn="ctr" defTabSz="457200" rtl="0" eaLnBrk="0" fontAlgn="base" hangingPunct="0">
        <a:spcBef>
          <a:spcPct val="0"/>
        </a:spcBef>
        <a:spcAft>
          <a:spcPct val="0"/>
        </a:spcAft>
        <a:defRPr sz="4400">
          <a:solidFill>
            <a:schemeClr val="tx1"/>
          </a:solidFill>
          <a:latin typeface="Calibri" pitchFamily="-110" charset="0"/>
          <a:ea typeface="ヒラギノ角ゴ Pro W3" charset="-128"/>
          <a:cs typeface="ヒラギノ角ゴ Pro W3" charset="-128"/>
        </a:defRPr>
      </a:lvl5pPr>
      <a:lvl6pPr marL="457200" algn="ctr" defTabSz="457200" rtl="0" fontAlgn="base">
        <a:spcBef>
          <a:spcPct val="0"/>
        </a:spcBef>
        <a:spcAft>
          <a:spcPct val="0"/>
        </a:spcAft>
        <a:defRPr sz="4400">
          <a:solidFill>
            <a:schemeClr val="tx1"/>
          </a:solidFill>
          <a:latin typeface="Calibri" pitchFamily="-110"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pitchFamily="-110"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pitchFamily="-110"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pitchFamily="-110" charset="0"/>
          <a:ea typeface="ヒラギノ角ゴ Pro W3" charset="-128"/>
          <a:cs typeface="ヒラギノ角ゴ Pro W3"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ヒラギノ角ゴ Pro W3" charset="-128"/>
          <a:cs typeface="ヒラギノ角ゴ Pro W3"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ヒラギノ角ゴ Pro W3" charset="-128"/>
          <a:cs typeface="ヒラギノ角ゴ Pro W3"/>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ヒラギノ角ゴ Pro W3" charset="-128"/>
          <a:cs typeface="ヒラギノ角ゴ Pro W3"/>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128"/>
          <a:cs typeface="ヒラギノ角ゴ Pro W3"/>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128"/>
          <a:cs typeface="ヒラギノ角ゴ Pro W3"/>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PPTbackground_Red.jpg">
            <a:extLst>
              <a:ext uri="{FF2B5EF4-FFF2-40B4-BE49-F238E27FC236}">
                <a16:creationId xmlns:a16="http://schemas.microsoft.com/office/drawing/2014/main" id="{CBC78FFF-6E66-4A6D-8E40-3ABC1826369B}"/>
              </a:ext>
            </a:extLst>
          </p:cNvPr>
          <p:cNvPicPr>
            <a:picLocks noChangeAspect="1"/>
          </p:cNvPicPr>
          <p:nvPr/>
        </p:nvPicPr>
        <p:blipFill>
          <a:blip r:embed="rId12"/>
          <a:srcRect b="97813"/>
          <a:stretch>
            <a:fillRect/>
          </a:stretch>
        </p:blipFill>
        <p:spPr bwMode="auto">
          <a:xfrm>
            <a:off x="0" y="0"/>
            <a:ext cx="9144000" cy="149225"/>
          </a:xfrm>
          <a:prstGeom prst="rect">
            <a:avLst/>
          </a:prstGeom>
          <a:noFill/>
          <a:ln>
            <a:noFill/>
          </a:ln>
          <a:effectLst>
            <a:outerShdw blurRad="136525"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 Placeholder 2">
            <a:extLst>
              <a:ext uri="{FF2B5EF4-FFF2-40B4-BE49-F238E27FC236}">
                <a16:creationId xmlns:a16="http://schemas.microsoft.com/office/drawing/2014/main" id="{EA50C17F-8BC8-4E8D-B49E-44456A4F75C7}"/>
              </a:ext>
            </a:extLst>
          </p:cNvPr>
          <p:cNvSpPr>
            <a:spLocks noGrp="1"/>
          </p:cNvSpPr>
          <p:nvPr>
            <p:ph type="body" idx="1"/>
          </p:nvPr>
        </p:nvSpPr>
        <p:spPr bwMode="auto">
          <a:xfrm>
            <a:off x="458788" y="133032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Rectangle 4">
            <a:extLst>
              <a:ext uri="{FF2B5EF4-FFF2-40B4-BE49-F238E27FC236}">
                <a16:creationId xmlns:a16="http://schemas.microsoft.com/office/drawing/2014/main" id="{3A6ED6DD-81F6-49A7-AAB8-B9183331EE08}"/>
              </a:ext>
            </a:extLst>
          </p:cNvPr>
          <p:cNvSpPr/>
          <p:nvPr/>
        </p:nvSpPr>
        <p:spPr>
          <a:xfrm>
            <a:off x="0" y="6278563"/>
            <a:ext cx="9144000" cy="579437"/>
          </a:xfrm>
          <a:prstGeom prst="rect">
            <a:avLst/>
          </a:prstGeom>
          <a:solidFill>
            <a:srgbClr val="B6022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cxnSp>
        <p:nvCxnSpPr>
          <p:cNvPr id="6" name="Straight Connector 5">
            <a:extLst>
              <a:ext uri="{FF2B5EF4-FFF2-40B4-BE49-F238E27FC236}">
                <a16:creationId xmlns:a16="http://schemas.microsoft.com/office/drawing/2014/main" id="{C6D10FA3-5F5F-4808-83C0-8AFD620CFC7E}"/>
              </a:ext>
            </a:extLst>
          </p:cNvPr>
          <p:cNvCxnSpPr/>
          <p:nvPr/>
        </p:nvCxnSpPr>
        <p:spPr>
          <a:xfrm>
            <a:off x="0" y="1082675"/>
            <a:ext cx="9144000" cy="1588"/>
          </a:xfrm>
          <a:prstGeom prst="line">
            <a:avLst/>
          </a:prstGeom>
          <a:ln w="12700">
            <a:solidFill>
              <a:srgbClr val="B60225"/>
            </a:solidFill>
          </a:ln>
          <a:effectLst/>
        </p:spPr>
        <p:style>
          <a:lnRef idx="2">
            <a:schemeClr val="accent1"/>
          </a:lnRef>
          <a:fillRef idx="0">
            <a:schemeClr val="accent1"/>
          </a:fillRef>
          <a:effectRef idx="1">
            <a:schemeClr val="accent1"/>
          </a:effectRef>
          <a:fontRef idx="minor">
            <a:schemeClr val="tx1"/>
          </a:fontRef>
        </p:style>
      </p:cxnSp>
      <p:pic>
        <p:nvPicPr>
          <p:cNvPr id="2054" name="Picture 7" descr="SBM horz_2clr_pms1.eps">
            <a:extLst>
              <a:ext uri="{FF2B5EF4-FFF2-40B4-BE49-F238E27FC236}">
                <a16:creationId xmlns:a16="http://schemas.microsoft.com/office/drawing/2014/main" id="{5B88187B-B3F8-4961-BCCC-EBAEB70F84DC}"/>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58788" y="298450"/>
            <a:ext cx="34544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0127" r:id="rId1"/>
    <p:sldLayoutId id="2147500056" r:id="rId2"/>
    <p:sldLayoutId id="2147500057" r:id="rId3"/>
    <p:sldLayoutId id="2147500058" r:id="rId4"/>
    <p:sldLayoutId id="2147500059" r:id="rId5"/>
    <p:sldLayoutId id="2147500060" r:id="rId6"/>
    <p:sldLayoutId id="2147500061" r:id="rId7"/>
    <p:sldLayoutId id="2147500062" r:id="rId8"/>
    <p:sldLayoutId id="2147500063" r:id="rId9"/>
    <p:sldLayoutId id="2147500148" r:id="rId10"/>
  </p:sldLayoutIdLst>
  <p:txStyles>
    <p:titleStyle>
      <a:lvl1pPr algn="r" defTabSz="457200" rtl="0" eaLnBrk="0" fontAlgn="base" hangingPunct="0">
        <a:spcBef>
          <a:spcPct val="0"/>
        </a:spcBef>
        <a:spcAft>
          <a:spcPct val="0"/>
        </a:spcAft>
        <a:defRPr sz="5400" kern="1200" baseline="6000">
          <a:solidFill>
            <a:schemeClr val="bg1"/>
          </a:solidFill>
          <a:latin typeface="Helvetica"/>
          <a:ea typeface="ＭＳ Ｐゴシック" pitchFamily="-112" charset="-128"/>
          <a:cs typeface="Helvetica"/>
        </a:defRPr>
      </a:lvl1pPr>
      <a:lvl2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2pPr>
      <a:lvl3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3pPr>
      <a:lvl4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4pPr>
      <a:lvl5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5pPr>
      <a:lvl6pPr marL="4572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6pPr>
      <a:lvl7pPr marL="9144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7pPr>
      <a:lvl8pPr marL="13716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8pPr>
      <a:lvl9pPr marL="18288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Helvetica"/>
          <a:ea typeface="ＭＳ Ｐゴシック" pitchFamily="-112" charset="-128"/>
          <a:cs typeface="Helvetica"/>
        </a:defRPr>
      </a:lvl1pPr>
      <a:lvl2pPr marL="742950" indent="-285750" algn="l" defTabSz="457200" rtl="0" eaLnBrk="0" fontAlgn="base" hangingPunct="0">
        <a:spcBef>
          <a:spcPct val="20000"/>
        </a:spcBef>
        <a:spcAft>
          <a:spcPct val="0"/>
        </a:spcAft>
        <a:buFont typeface="Lucida Grande"/>
        <a:buChar char="–"/>
        <a:defRPr sz="2800" kern="1200">
          <a:solidFill>
            <a:schemeClr val="tx1"/>
          </a:solidFill>
          <a:latin typeface="Helvetica"/>
          <a:ea typeface="ＭＳ Ｐゴシック" pitchFamily="-112" charset="-128"/>
          <a:cs typeface="Helvetica"/>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Helvetica"/>
          <a:ea typeface="ＭＳ Ｐゴシック" pitchFamily="-112" charset="-128"/>
          <a:cs typeface="Helvetica"/>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ＭＳ Ｐゴシック" pitchFamily="-112" charset="-128"/>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ＭＳ Ｐゴシック" pitchFamily="-112"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5">
            <a:extLst>
              <a:ext uri="{FF2B5EF4-FFF2-40B4-BE49-F238E27FC236}">
                <a16:creationId xmlns:a16="http://schemas.microsoft.com/office/drawing/2014/main" id="{42756EEE-7711-4A6B-A179-37504962473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5738" y="5683250"/>
            <a:ext cx="878681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4">
            <a:extLst>
              <a:ext uri="{FF2B5EF4-FFF2-40B4-BE49-F238E27FC236}">
                <a16:creationId xmlns:a16="http://schemas.microsoft.com/office/drawing/2014/main" id="{5D7448D7-1B65-4D10-8DDA-AF784941609F}"/>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08838" y="5849938"/>
            <a:ext cx="1563687"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0064" r:id="rId1"/>
    <p:sldLayoutId id="2147500065" r:id="rId2"/>
    <p:sldLayoutId id="2147500066" r:id="rId3"/>
    <p:sldLayoutId id="2147500067" r:id="rId4"/>
  </p:sldLayoutIdLst>
  <p:txStyles>
    <p:titleStyle>
      <a:lvl1pPr algn="r" defTabSz="457200" rtl="0" eaLnBrk="0" fontAlgn="base" hangingPunct="0">
        <a:spcBef>
          <a:spcPct val="0"/>
        </a:spcBef>
        <a:spcAft>
          <a:spcPct val="0"/>
        </a:spcAft>
        <a:defRPr sz="5400" kern="1200" baseline="6000">
          <a:solidFill>
            <a:schemeClr val="bg1"/>
          </a:solidFill>
          <a:latin typeface="Helvetica"/>
          <a:ea typeface="ＭＳ Ｐゴシック" pitchFamily="-112" charset="-128"/>
          <a:cs typeface="Helvetica"/>
        </a:defRPr>
      </a:lvl1pPr>
      <a:lvl2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2pPr>
      <a:lvl3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3pPr>
      <a:lvl4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4pPr>
      <a:lvl5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5pPr>
      <a:lvl6pPr marL="4572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6pPr>
      <a:lvl7pPr marL="9144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7pPr>
      <a:lvl8pPr marL="13716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8pPr>
      <a:lvl9pPr marL="18288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9pPr>
    </p:titleStyle>
    <p:bodyStyle>
      <a:lvl1pPr marL="342900" indent="-342900" algn="l" defTabSz="457200" rtl="0" eaLnBrk="0" fontAlgn="base" hangingPunct="0">
        <a:spcBef>
          <a:spcPct val="20000"/>
        </a:spcBef>
        <a:spcAft>
          <a:spcPct val="0"/>
        </a:spcAft>
        <a:defRPr sz="3200" kern="1200">
          <a:solidFill>
            <a:srgbClr val="C03137"/>
          </a:solidFill>
          <a:latin typeface="Helvetica"/>
          <a:ea typeface="ＭＳ Ｐゴシック" pitchFamily="-112" charset="-128"/>
          <a:cs typeface="Helvetica"/>
        </a:defRPr>
      </a:lvl1pPr>
      <a:lvl2pPr marL="107950" indent="-107950" algn="l" defTabSz="576263" rtl="0" eaLnBrk="0" fontAlgn="base" hangingPunct="0">
        <a:spcBef>
          <a:spcPct val="20000"/>
        </a:spcBef>
        <a:spcAft>
          <a:spcPct val="0"/>
        </a:spcAft>
        <a:defRPr sz="2800" kern="1200">
          <a:solidFill>
            <a:schemeClr val="tx1"/>
          </a:solidFill>
          <a:latin typeface="Helvetica"/>
          <a:ea typeface="ＭＳ Ｐゴシック" pitchFamily="-112" charset="-128"/>
          <a:cs typeface="Helvetica"/>
        </a:defRPr>
      </a:lvl2pPr>
      <a:lvl3pPr marL="515938" indent="-228600" algn="l" defTabSz="457200" rtl="0" eaLnBrk="0" fontAlgn="base" hangingPunct="0">
        <a:spcBef>
          <a:spcPct val="20000"/>
        </a:spcBef>
        <a:spcAft>
          <a:spcPct val="0"/>
        </a:spcAft>
        <a:buClr>
          <a:srgbClr val="C03137"/>
        </a:buClr>
        <a:buFont typeface="Arial" panose="020B0604020202020204" pitchFamily="34" charset="0"/>
        <a:buChar char="•"/>
        <a:defRPr sz="2400" kern="1200">
          <a:solidFill>
            <a:schemeClr val="tx1"/>
          </a:solidFill>
          <a:latin typeface="Helvetica"/>
          <a:ea typeface="ＭＳ Ｐゴシック" pitchFamily="-112" charset="-128"/>
          <a:cs typeface="Helvetica"/>
        </a:defRPr>
      </a:lvl3pPr>
      <a:lvl4pPr marL="1373188" indent="-231775" algn="l" defTabSz="457200" rtl="0" eaLnBrk="0" fontAlgn="base" hangingPunct="0">
        <a:spcBef>
          <a:spcPct val="20000"/>
        </a:spcBef>
        <a:spcAft>
          <a:spcPct val="0"/>
        </a:spcAft>
        <a:defRPr sz="2000" kern="1200">
          <a:solidFill>
            <a:schemeClr val="tx1"/>
          </a:solidFill>
          <a:latin typeface="Helvetica"/>
          <a:ea typeface="ＭＳ Ｐゴシック" pitchFamily="-112" charset="-128"/>
          <a:cs typeface="Helvetica"/>
        </a:defRPr>
      </a:lvl4pPr>
      <a:lvl5pPr marL="747713" indent="-231775" algn="l" defTabSz="457200" rtl="0" eaLnBrk="0" fontAlgn="base" hangingPunct="0">
        <a:spcBef>
          <a:spcPct val="20000"/>
        </a:spcBef>
        <a:spcAft>
          <a:spcPct val="0"/>
        </a:spcAft>
        <a:buClr>
          <a:srgbClr val="C03137"/>
        </a:buClr>
        <a:buFont typeface="Arial" panose="020B0604020202020204" pitchFamily="34" charset="0"/>
        <a:buChar char="»"/>
        <a:defRPr sz="2000" kern="1200">
          <a:solidFill>
            <a:schemeClr val="tx1"/>
          </a:solidFill>
          <a:latin typeface="Helvetica"/>
          <a:ea typeface="ＭＳ Ｐゴシック" pitchFamily="-112"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500068" r:id="rId1"/>
    <p:sldLayoutId id="2147500069" r:id="rId2"/>
    <p:sldLayoutId id="2147500128" r:id="rId3"/>
  </p:sldLayoutIdLst>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7200" rtl="0" eaLnBrk="0" fontAlgn="base" hangingPunct="0">
        <a:spcBef>
          <a:spcPct val="0"/>
        </a:spcBef>
        <a:spcAft>
          <a:spcPct val="0"/>
        </a:spcAft>
        <a:defRPr sz="4400">
          <a:solidFill>
            <a:schemeClr val="tx1"/>
          </a:solidFill>
          <a:latin typeface="Calibri" pitchFamily="-110" charset="0"/>
          <a:ea typeface="ヒラギノ角ゴ Pro W3" charset="-128"/>
          <a:cs typeface="ヒラギノ角ゴ Pro W3" charset="-128"/>
        </a:defRPr>
      </a:lvl2pPr>
      <a:lvl3pPr algn="ctr" defTabSz="457200" rtl="0" eaLnBrk="0" fontAlgn="base" hangingPunct="0">
        <a:spcBef>
          <a:spcPct val="0"/>
        </a:spcBef>
        <a:spcAft>
          <a:spcPct val="0"/>
        </a:spcAft>
        <a:defRPr sz="4400">
          <a:solidFill>
            <a:schemeClr val="tx1"/>
          </a:solidFill>
          <a:latin typeface="Calibri" pitchFamily="-110" charset="0"/>
          <a:ea typeface="ヒラギノ角ゴ Pro W3" charset="-128"/>
          <a:cs typeface="ヒラギノ角ゴ Pro W3" charset="-128"/>
        </a:defRPr>
      </a:lvl3pPr>
      <a:lvl4pPr algn="ctr" defTabSz="457200" rtl="0" eaLnBrk="0" fontAlgn="base" hangingPunct="0">
        <a:spcBef>
          <a:spcPct val="0"/>
        </a:spcBef>
        <a:spcAft>
          <a:spcPct val="0"/>
        </a:spcAft>
        <a:defRPr sz="4400">
          <a:solidFill>
            <a:schemeClr val="tx1"/>
          </a:solidFill>
          <a:latin typeface="Calibri" pitchFamily="-110" charset="0"/>
          <a:ea typeface="ヒラギノ角ゴ Pro W3" charset="-128"/>
          <a:cs typeface="ヒラギノ角ゴ Pro W3" charset="-128"/>
        </a:defRPr>
      </a:lvl4pPr>
      <a:lvl5pPr algn="ctr" defTabSz="457200" rtl="0" eaLnBrk="0" fontAlgn="base" hangingPunct="0">
        <a:spcBef>
          <a:spcPct val="0"/>
        </a:spcBef>
        <a:spcAft>
          <a:spcPct val="0"/>
        </a:spcAft>
        <a:defRPr sz="4400">
          <a:solidFill>
            <a:schemeClr val="tx1"/>
          </a:solidFill>
          <a:latin typeface="Calibri" pitchFamily="-110" charset="0"/>
          <a:ea typeface="ヒラギノ角ゴ Pro W3" charset="-128"/>
          <a:cs typeface="ヒラギノ角ゴ Pro W3" charset="-128"/>
        </a:defRPr>
      </a:lvl5pPr>
      <a:lvl6pPr marL="457200" algn="ctr" defTabSz="457200" rtl="0" eaLnBrk="1" fontAlgn="base" hangingPunct="1">
        <a:spcBef>
          <a:spcPct val="0"/>
        </a:spcBef>
        <a:spcAft>
          <a:spcPct val="0"/>
        </a:spcAft>
        <a:defRPr sz="4400">
          <a:solidFill>
            <a:schemeClr val="tx1"/>
          </a:solidFill>
          <a:latin typeface="Calibri" pitchFamily="-110"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pitchFamily="-110"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pitchFamily="-110"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pitchFamily="-110" charset="0"/>
          <a:ea typeface="ヒラギノ角ゴ Pro W3" charset="-128"/>
          <a:cs typeface="ヒラギノ角ゴ Pro W3"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ヒラギノ角ゴ Pro W3" charset="-128"/>
          <a:cs typeface="ヒラギノ角ゴ Pro W3"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ヒラギノ角ゴ Pro W3" charset="-128"/>
          <a:cs typeface="ヒラギノ角ゴ Pro W3"/>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ヒラギノ角ゴ Pro W3" charset="-128"/>
          <a:cs typeface="ヒラギノ角ゴ Pro W3"/>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128"/>
          <a:cs typeface="ヒラギノ角ゴ Pro W3"/>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128"/>
          <a:cs typeface="ヒラギノ角ゴ Pro W3"/>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500129" r:id="rId1"/>
    <p:sldLayoutId id="2147500130" r:id="rId2"/>
    <p:sldLayoutId id="2147500131" r:id="rId3"/>
    <p:sldLayoutId id="2147500070" r:id="rId4"/>
    <p:sldLayoutId id="2147500132" r:id="rId5"/>
  </p:sldLayoutIdLst>
  <p:txStyles>
    <p:titleStyle>
      <a:lvl1pPr algn="ctr" defTabSz="457200" rtl="0" eaLnBrk="0" fontAlgn="base" hangingPunct="0">
        <a:spcBef>
          <a:spcPct val="0"/>
        </a:spcBef>
        <a:spcAft>
          <a:spcPct val="0"/>
        </a:spcAft>
        <a:defRPr sz="4400" kern="1200">
          <a:solidFill>
            <a:schemeClr val="tx1"/>
          </a:solidFill>
          <a:latin typeface="+mj-lt"/>
          <a:ea typeface="ヒラギノ角ゴ Pro W3" charset="-128"/>
          <a:cs typeface="ヒラギノ角ゴ Pro W3" charset="-128"/>
        </a:defRPr>
      </a:lvl1pPr>
      <a:lvl2pPr algn="ctr" defTabSz="457200" rtl="0" eaLnBrk="0" fontAlgn="base" hangingPunct="0">
        <a:spcBef>
          <a:spcPct val="0"/>
        </a:spcBef>
        <a:spcAft>
          <a:spcPct val="0"/>
        </a:spcAft>
        <a:defRPr sz="4400">
          <a:solidFill>
            <a:schemeClr val="tx1"/>
          </a:solidFill>
          <a:latin typeface="Calibri" pitchFamily="-110" charset="0"/>
          <a:ea typeface="ヒラギノ角ゴ Pro W3" charset="-128"/>
          <a:cs typeface="ヒラギノ角ゴ Pro W3" charset="-128"/>
        </a:defRPr>
      </a:lvl2pPr>
      <a:lvl3pPr algn="ctr" defTabSz="457200" rtl="0" eaLnBrk="0" fontAlgn="base" hangingPunct="0">
        <a:spcBef>
          <a:spcPct val="0"/>
        </a:spcBef>
        <a:spcAft>
          <a:spcPct val="0"/>
        </a:spcAft>
        <a:defRPr sz="4400">
          <a:solidFill>
            <a:schemeClr val="tx1"/>
          </a:solidFill>
          <a:latin typeface="Calibri" pitchFamily="-110" charset="0"/>
          <a:ea typeface="ヒラギノ角ゴ Pro W3" charset="-128"/>
          <a:cs typeface="ヒラギノ角ゴ Pro W3" charset="-128"/>
        </a:defRPr>
      </a:lvl3pPr>
      <a:lvl4pPr algn="ctr" defTabSz="457200" rtl="0" eaLnBrk="0" fontAlgn="base" hangingPunct="0">
        <a:spcBef>
          <a:spcPct val="0"/>
        </a:spcBef>
        <a:spcAft>
          <a:spcPct val="0"/>
        </a:spcAft>
        <a:defRPr sz="4400">
          <a:solidFill>
            <a:schemeClr val="tx1"/>
          </a:solidFill>
          <a:latin typeface="Calibri" pitchFamily="-110" charset="0"/>
          <a:ea typeface="ヒラギノ角ゴ Pro W3" charset="-128"/>
          <a:cs typeface="ヒラギノ角ゴ Pro W3" charset="-128"/>
        </a:defRPr>
      </a:lvl4pPr>
      <a:lvl5pPr algn="ctr" defTabSz="457200" rtl="0" eaLnBrk="0" fontAlgn="base" hangingPunct="0">
        <a:spcBef>
          <a:spcPct val="0"/>
        </a:spcBef>
        <a:spcAft>
          <a:spcPct val="0"/>
        </a:spcAft>
        <a:defRPr sz="4400">
          <a:solidFill>
            <a:schemeClr val="tx1"/>
          </a:solidFill>
          <a:latin typeface="Calibri" pitchFamily="-110" charset="0"/>
          <a:ea typeface="ヒラギノ角ゴ Pro W3" charset="-128"/>
          <a:cs typeface="ヒラギノ角ゴ Pro W3" charset="-128"/>
        </a:defRPr>
      </a:lvl5pPr>
      <a:lvl6pPr marL="457200" algn="ctr" defTabSz="457200" rtl="0" eaLnBrk="1" fontAlgn="base" hangingPunct="1">
        <a:spcBef>
          <a:spcPct val="0"/>
        </a:spcBef>
        <a:spcAft>
          <a:spcPct val="0"/>
        </a:spcAft>
        <a:defRPr sz="4400">
          <a:solidFill>
            <a:schemeClr val="tx1"/>
          </a:solidFill>
          <a:latin typeface="Calibri" pitchFamily="-110"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pitchFamily="-110"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pitchFamily="-110"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pitchFamily="-110" charset="0"/>
          <a:ea typeface="ヒラギノ角ゴ Pro W3" charset="-128"/>
          <a:cs typeface="ヒラギノ角ゴ Pro W3"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ヒラギノ角ゴ Pro W3" charset="-128"/>
          <a:cs typeface="ヒラギノ角ゴ Pro W3"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ヒラギノ角ゴ Pro W3" charset="-128"/>
          <a:cs typeface="ヒラギノ角ゴ Pro W3"/>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ヒラギノ角ゴ Pro W3" charset="-128"/>
          <a:cs typeface="ヒラギノ角ゴ Pro W3"/>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128"/>
          <a:cs typeface="ヒラギノ角ゴ Pro W3"/>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128"/>
          <a:cs typeface="ヒラギノ角ゴ Pro W3"/>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PPTbackground_Red.jpg">
            <a:extLst>
              <a:ext uri="{FF2B5EF4-FFF2-40B4-BE49-F238E27FC236}">
                <a16:creationId xmlns:a16="http://schemas.microsoft.com/office/drawing/2014/main" id="{D94EEA8C-0D78-40EC-BCDA-A2CC1EEEC94F}"/>
              </a:ext>
            </a:extLst>
          </p:cNvPr>
          <p:cNvPicPr>
            <a:picLocks noChangeAspect="1"/>
          </p:cNvPicPr>
          <p:nvPr/>
        </p:nvPicPr>
        <p:blipFill>
          <a:blip r:embed="rId8"/>
          <a:srcRect b="97813"/>
          <a:stretch>
            <a:fillRect/>
          </a:stretch>
        </p:blipFill>
        <p:spPr bwMode="auto">
          <a:xfrm>
            <a:off x="0" y="0"/>
            <a:ext cx="9144000" cy="149225"/>
          </a:xfrm>
          <a:prstGeom prst="rect">
            <a:avLst/>
          </a:prstGeom>
          <a:noFill/>
          <a:ln>
            <a:noFill/>
          </a:ln>
          <a:effectLst>
            <a:outerShdw blurRad="136525"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Placeholder 2">
            <a:extLst>
              <a:ext uri="{FF2B5EF4-FFF2-40B4-BE49-F238E27FC236}">
                <a16:creationId xmlns:a16="http://schemas.microsoft.com/office/drawing/2014/main" id="{CDE77B23-0B79-4B69-BBDA-6FCDC1E2947B}"/>
              </a:ext>
            </a:extLst>
          </p:cNvPr>
          <p:cNvSpPr>
            <a:spLocks noGrp="1"/>
          </p:cNvSpPr>
          <p:nvPr>
            <p:ph type="body" idx="1"/>
          </p:nvPr>
        </p:nvSpPr>
        <p:spPr bwMode="auto">
          <a:xfrm>
            <a:off x="458788" y="133032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4100" name="Picture 4" descr="SBU horz_2clr_cmyk.eps">
            <a:extLst>
              <a:ext uri="{FF2B5EF4-FFF2-40B4-BE49-F238E27FC236}">
                <a16:creationId xmlns:a16="http://schemas.microsoft.com/office/drawing/2014/main" id="{7D445251-F41A-4612-A913-747302BD3CF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60375" y="295275"/>
            <a:ext cx="36195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62A713E4-D4D9-425D-AE4D-A90897F4BD3D}"/>
              </a:ext>
            </a:extLst>
          </p:cNvPr>
          <p:cNvSpPr/>
          <p:nvPr/>
        </p:nvSpPr>
        <p:spPr>
          <a:xfrm>
            <a:off x="0" y="6278563"/>
            <a:ext cx="9144000" cy="579437"/>
          </a:xfrm>
          <a:prstGeom prst="rect">
            <a:avLst/>
          </a:prstGeom>
          <a:solidFill>
            <a:srgbClr val="B6022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cxnSp>
        <p:nvCxnSpPr>
          <p:cNvPr id="6" name="Straight Connector 5">
            <a:extLst>
              <a:ext uri="{FF2B5EF4-FFF2-40B4-BE49-F238E27FC236}">
                <a16:creationId xmlns:a16="http://schemas.microsoft.com/office/drawing/2014/main" id="{2C83EC65-A33E-4059-923C-D5FAB6E62756}"/>
              </a:ext>
            </a:extLst>
          </p:cNvPr>
          <p:cNvCxnSpPr/>
          <p:nvPr/>
        </p:nvCxnSpPr>
        <p:spPr>
          <a:xfrm>
            <a:off x="0" y="1082675"/>
            <a:ext cx="9144000" cy="1588"/>
          </a:xfrm>
          <a:prstGeom prst="line">
            <a:avLst/>
          </a:prstGeom>
          <a:ln w="12700">
            <a:solidFill>
              <a:srgbClr val="B60225"/>
            </a:solidFill>
          </a:ln>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500133" r:id="rId1"/>
    <p:sldLayoutId id="2147500071" r:id="rId2"/>
    <p:sldLayoutId id="2147500072" r:id="rId3"/>
    <p:sldLayoutId id="2147500073" r:id="rId4"/>
    <p:sldLayoutId id="2147500074" r:id="rId5"/>
    <p:sldLayoutId id="2147500075" r:id="rId6"/>
  </p:sldLayoutIdLst>
  <p:txStyles>
    <p:titleStyle>
      <a:lvl1pPr algn="r" defTabSz="457200" rtl="0" eaLnBrk="0" fontAlgn="base" hangingPunct="0">
        <a:spcBef>
          <a:spcPct val="0"/>
        </a:spcBef>
        <a:spcAft>
          <a:spcPct val="0"/>
        </a:spcAft>
        <a:defRPr sz="5400" kern="1200" baseline="6000">
          <a:solidFill>
            <a:schemeClr val="bg1"/>
          </a:solidFill>
          <a:latin typeface="Helvetica"/>
          <a:ea typeface="ＭＳ Ｐゴシック" pitchFamily="-112" charset="-128"/>
          <a:cs typeface="Helvetica"/>
        </a:defRPr>
      </a:lvl1pPr>
      <a:lvl2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2pPr>
      <a:lvl3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3pPr>
      <a:lvl4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4pPr>
      <a:lvl5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5pPr>
      <a:lvl6pPr marL="4572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6pPr>
      <a:lvl7pPr marL="9144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7pPr>
      <a:lvl8pPr marL="13716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8pPr>
      <a:lvl9pPr marL="18288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Helvetica"/>
          <a:ea typeface="ＭＳ Ｐゴシック" pitchFamily="-112" charset="-128"/>
          <a:cs typeface="Helvetica"/>
        </a:defRPr>
      </a:lvl1pPr>
      <a:lvl2pPr marL="742950" indent="-285750" algn="l" defTabSz="457200" rtl="0" eaLnBrk="0" fontAlgn="base" hangingPunct="0">
        <a:spcBef>
          <a:spcPct val="20000"/>
        </a:spcBef>
        <a:spcAft>
          <a:spcPct val="0"/>
        </a:spcAft>
        <a:buFont typeface="Lucida Grande"/>
        <a:buChar char="–"/>
        <a:defRPr sz="2800" kern="1200">
          <a:solidFill>
            <a:schemeClr val="tx1"/>
          </a:solidFill>
          <a:latin typeface="Helvetica"/>
          <a:ea typeface="ＭＳ Ｐゴシック" pitchFamily="-112" charset="-128"/>
          <a:cs typeface="Helvetica"/>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Helvetica"/>
          <a:ea typeface="ＭＳ Ｐゴシック" pitchFamily="-112" charset="-128"/>
          <a:cs typeface="Helvetica"/>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ＭＳ Ｐゴシック" pitchFamily="-112" charset="-128"/>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ＭＳ Ｐゴシック" pitchFamily="-112"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4">
            <a:extLst>
              <a:ext uri="{FF2B5EF4-FFF2-40B4-BE49-F238E27FC236}">
                <a16:creationId xmlns:a16="http://schemas.microsoft.com/office/drawing/2014/main" id="{D415E6CB-DB3F-44B9-9ADB-AE926030C7F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65100" y="5692775"/>
            <a:ext cx="8799513"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descr="sb_childrens_horiz_3c_Cnotag.eps">
            <a:extLst>
              <a:ext uri="{FF2B5EF4-FFF2-40B4-BE49-F238E27FC236}">
                <a16:creationId xmlns:a16="http://schemas.microsoft.com/office/drawing/2014/main" id="{925D4EE4-1E76-4038-8C8E-859782F0D87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499100" y="5876925"/>
            <a:ext cx="322262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0076" r:id="rId1"/>
    <p:sldLayoutId id="2147500077" r:id="rId2"/>
    <p:sldLayoutId id="2147500078" r:id="rId3"/>
    <p:sldLayoutId id="2147500079" r:id="rId4"/>
    <p:sldLayoutId id="2147500080" r:id="rId5"/>
    <p:sldLayoutId id="2147500081" r:id="rId6"/>
  </p:sldLayoutIdLst>
  <p:txStyles>
    <p:titleStyle>
      <a:lvl1pPr algn="r" defTabSz="457200" rtl="0" eaLnBrk="0" fontAlgn="base" hangingPunct="0">
        <a:spcBef>
          <a:spcPct val="0"/>
        </a:spcBef>
        <a:spcAft>
          <a:spcPct val="0"/>
        </a:spcAft>
        <a:defRPr sz="5400" kern="1200" baseline="6000">
          <a:solidFill>
            <a:schemeClr val="bg1"/>
          </a:solidFill>
          <a:latin typeface="Helvetica"/>
          <a:ea typeface="ＭＳ Ｐゴシック" pitchFamily="-112" charset="-128"/>
          <a:cs typeface="Helvetica"/>
        </a:defRPr>
      </a:lvl1pPr>
      <a:lvl2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2pPr>
      <a:lvl3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3pPr>
      <a:lvl4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4pPr>
      <a:lvl5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5pPr>
      <a:lvl6pPr marL="4572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6pPr>
      <a:lvl7pPr marL="9144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7pPr>
      <a:lvl8pPr marL="13716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8pPr>
      <a:lvl9pPr marL="18288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9pPr>
    </p:titleStyle>
    <p:bodyStyle>
      <a:lvl1pPr marL="342900" indent="-342900" algn="l" defTabSz="457200" rtl="0" eaLnBrk="0" fontAlgn="base" hangingPunct="0">
        <a:spcBef>
          <a:spcPct val="20000"/>
        </a:spcBef>
        <a:spcAft>
          <a:spcPct val="0"/>
        </a:spcAft>
        <a:defRPr sz="3200" kern="1200">
          <a:solidFill>
            <a:srgbClr val="C03137"/>
          </a:solidFill>
          <a:latin typeface="Helvetica"/>
          <a:ea typeface="ＭＳ Ｐゴシック" pitchFamily="-112" charset="-128"/>
          <a:cs typeface="Helvetica"/>
        </a:defRPr>
      </a:lvl1pPr>
      <a:lvl2pPr marL="107950" indent="-107950" algn="l" defTabSz="576263" rtl="0" eaLnBrk="0" fontAlgn="base" hangingPunct="0">
        <a:spcBef>
          <a:spcPct val="20000"/>
        </a:spcBef>
        <a:spcAft>
          <a:spcPct val="0"/>
        </a:spcAft>
        <a:defRPr sz="2800" kern="1200">
          <a:solidFill>
            <a:schemeClr val="tx1"/>
          </a:solidFill>
          <a:latin typeface="Helvetica"/>
          <a:ea typeface="ＭＳ Ｐゴシック" pitchFamily="-112" charset="-128"/>
          <a:cs typeface="Helvetica"/>
        </a:defRPr>
      </a:lvl2pPr>
      <a:lvl3pPr marL="515938" indent="-228600" algn="l" defTabSz="457200" rtl="0" eaLnBrk="0" fontAlgn="base" hangingPunct="0">
        <a:spcBef>
          <a:spcPct val="20000"/>
        </a:spcBef>
        <a:spcAft>
          <a:spcPct val="0"/>
        </a:spcAft>
        <a:buClr>
          <a:srgbClr val="C03137"/>
        </a:buClr>
        <a:buFont typeface="Arial" panose="020B0604020202020204" pitchFamily="34" charset="0"/>
        <a:buChar char="•"/>
        <a:defRPr sz="2400" kern="1200">
          <a:solidFill>
            <a:schemeClr val="tx1"/>
          </a:solidFill>
          <a:latin typeface="Helvetica"/>
          <a:ea typeface="ＭＳ Ｐゴシック" pitchFamily="-112" charset="-128"/>
          <a:cs typeface="Helvetica"/>
        </a:defRPr>
      </a:lvl3pPr>
      <a:lvl4pPr marL="1373188" indent="-231775" algn="l" defTabSz="457200" rtl="0" eaLnBrk="0" fontAlgn="base" hangingPunct="0">
        <a:spcBef>
          <a:spcPct val="20000"/>
        </a:spcBef>
        <a:spcAft>
          <a:spcPct val="0"/>
        </a:spcAft>
        <a:defRPr sz="2000" kern="1200">
          <a:solidFill>
            <a:schemeClr val="tx1"/>
          </a:solidFill>
          <a:latin typeface="Helvetica"/>
          <a:ea typeface="ＭＳ Ｐゴシック" pitchFamily="-112" charset="-128"/>
          <a:cs typeface="Helvetica"/>
        </a:defRPr>
      </a:lvl4pPr>
      <a:lvl5pPr marL="747713" indent="-231775" algn="l" defTabSz="457200" rtl="0" eaLnBrk="0" fontAlgn="base" hangingPunct="0">
        <a:spcBef>
          <a:spcPct val="20000"/>
        </a:spcBef>
        <a:spcAft>
          <a:spcPct val="0"/>
        </a:spcAft>
        <a:buClr>
          <a:srgbClr val="C03137"/>
        </a:buClr>
        <a:buFont typeface="Arial" panose="020B0604020202020204" pitchFamily="34" charset="0"/>
        <a:buChar char="»"/>
        <a:defRPr sz="2000" kern="1200">
          <a:solidFill>
            <a:schemeClr val="tx1"/>
          </a:solidFill>
          <a:latin typeface="Helvetica"/>
          <a:ea typeface="ＭＳ Ｐゴシック" pitchFamily="-112"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PPTbackground_Red.jpg">
            <a:extLst>
              <a:ext uri="{FF2B5EF4-FFF2-40B4-BE49-F238E27FC236}">
                <a16:creationId xmlns:a16="http://schemas.microsoft.com/office/drawing/2014/main" id="{973C1058-611D-4CDA-8D7B-7A1D50DE5A1A}"/>
              </a:ext>
            </a:extLst>
          </p:cNvPr>
          <p:cNvPicPr>
            <a:picLocks noChangeAspect="1"/>
          </p:cNvPicPr>
          <p:nvPr/>
        </p:nvPicPr>
        <p:blipFill>
          <a:blip r:embed="rId12"/>
          <a:srcRect b="97813"/>
          <a:stretch>
            <a:fillRect/>
          </a:stretch>
        </p:blipFill>
        <p:spPr bwMode="auto">
          <a:xfrm>
            <a:off x="0" y="0"/>
            <a:ext cx="9144000" cy="149225"/>
          </a:xfrm>
          <a:prstGeom prst="rect">
            <a:avLst/>
          </a:prstGeom>
          <a:noFill/>
          <a:ln>
            <a:noFill/>
          </a:ln>
          <a:effectLst>
            <a:outerShdw blurRad="136525" dist="38100" dir="2700000" algn="tl"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Placeholder 2">
            <a:extLst>
              <a:ext uri="{FF2B5EF4-FFF2-40B4-BE49-F238E27FC236}">
                <a16:creationId xmlns:a16="http://schemas.microsoft.com/office/drawing/2014/main" id="{EB353B13-CE10-4372-9255-5BC196630008}"/>
              </a:ext>
            </a:extLst>
          </p:cNvPr>
          <p:cNvSpPr>
            <a:spLocks noGrp="1"/>
          </p:cNvSpPr>
          <p:nvPr>
            <p:ph type="body" idx="1"/>
          </p:nvPr>
        </p:nvSpPr>
        <p:spPr bwMode="auto">
          <a:xfrm>
            <a:off x="458788" y="133032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Rectangle 4">
            <a:extLst>
              <a:ext uri="{FF2B5EF4-FFF2-40B4-BE49-F238E27FC236}">
                <a16:creationId xmlns:a16="http://schemas.microsoft.com/office/drawing/2014/main" id="{B405B170-5CA9-4DDA-81B9-A2A3D8909840}"/>
              </a:ext>
            </a:extLst>
          </p:cNvPr>
          <p:cNvSpPr/>
          <p:nvPr/>
        </p:nvSpPr>
        <p:spPr>
          <a:xfrm>
            <a:off x="0" y="6278563"/>
            <a:ext cx="9144000" cy="579437"/>
          </a:xfrm>
          <a:prstGeom prst="rect">
            <a:avLst/>
          </a:prstGeom>
          <a:solidFill>
            <a:srgbClr val="B6022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solidFill>
                <a:prstClr val="white"/>
              </a:solidFill>
            </a:endParaRPr>
          </a:p>
        </p:txBody>
      </p:sp>
      <p:cxnSp>
        <p:nvCxnSpPr>
          <p:cNvPr id="6" name="Straight Connector 5">
            <a:extLst>
              <a:ext uri="{FF2B5EF4-FFF2-40B4-BE49-F238E27FC236}">
                <a16:creationId xmlns:a16="http://schemas.microsoft.com/office/drawing/2014/main" id="{8C7DE52F-0130-4867-9038-AAC9FAFA49BB}"/>
              </a:ext>
            </a:extLst>
          </p:cNvPr>
          <p:cNvCxnSpPr/>
          <p:nvPr/>
        </p:nvCxnSpPr>
        <p:spPr>
          <a:xfrm>
            <a:off x="0" y="1082675"/>
            <a:ext cx="9144000" cy="1588"/>
          </a:xfrm>
          <a:prstGeom prst="line">
            <a:avLst/>
          </a:prstGeom>
          <a:ln w="12700">
            <a:solidFill>
              <a:srgbClr val="B60225"/>
            </a:solidFill>
          </a:ln>
          <a:effectLst/>
        </p:spPr>
        <p:style>
          <a:lnRef idx="2">
            <a:schemeClr val="accent1"/>
          </a:lnRef>
          <a:fillRef idx="0">
            <a:schemeClr val="accent1"/>
          </a:fillRef>
          <a:effectRef idx="1">
            <a:schemeClr val="accent1"/>
          </a:effectRef>
          <a:fontRef idx="minor">
            <a:schemeClr val="tx1"/>
          </a:fontRef>
        </p:style>
      </p:cxnSp>
      <p:pic>
        <p:nvPicPr>
          <p:cNvPr id="6150" name="Picture 7" descr="SBM horz_2clr_pms1.eps">
            <a:extLst>
              <a:ext uri="{FF2B5EF4-FFF2-40B4-BE49-F238E27FC236}">
                <a16:creationId xmlns:a16="http://schemas.microsoft.com/office/drawing/2014/main" id="{CEA1730F-CB2D-45F3-A5ED-5630A04E6510}"/>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58788" y="298450"/>
            <a:ext cx="34544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00134" r:id="rId1"/>
    <p:sldLayoutId id="2147500082" r:id="rId2"/>
    <p:sldLayoutId id="2147500083" r:id="rId3"/>
    <p:sldLayoutId id="2147500084" r:id="rId4"/>
    <p:sldLayoutId id="2147500085" r:id="rId5"/>
    <p:sldLayoutId id="2147500086" r:id="rId6"/>
    <p:sldLayoutId id="2147500087" r:id="rId7"/>
    <p:sldLayoutId id="2147500135" r:id="rId8"/>
    <p:sldLayoutId id="2147500088" r:id="rId9"/>
    <p:sldLayoutId id="2147500136" r:id="rId10"/>
  </p:sldLayoutIdLst>
  <p:txStyles>
    <p:titleStyle>
      <a:lvl1pPr algn="r" defTabSz="457200" rtl="0" eaLnBrk="0" fontAlgn="base" hangingPunct="0">
        <a:spcBef>
          <a:spcPct val="0"/>
        </a:spcBef>
        <a:spcAft>
          <a:spcPct val="0"/>
        </a:spcAft>
        <a:defRPr sz="5400" kern="1200" baseline="6000">
          <a:solidFill>
            <a:schemeClr val="bg1"/>
          </a:solidFill>
          <a:latin typeface="Helvetica"/>
          <a:ea typeface="ＭＳ Ｐゴシック" pitchFamily="-112" charset="-128"/>
          <a:cs typeface="Helvetica"/>
        </a:defRPr>
      </a:lvl1pPr>
      <a:lvl2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2pPr>
      <a:lvl3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3pPr>
      <a:lvl4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4pPr>
      <a:lvl5pPr algn="r" defTabSz="457200" rtl="0" eaLnBrk="0" fontAlgn="base" hangingPunct="0">
        <a:spcBef>
          <a:spcPct val="0"/>
        </a:spcBef>
        <a:spcAft>
          <a:spcPct val="0"/>
        </a:spcAft>
        <a:defRPr sz="5400" baseline="6000">
          <a:solidFill>
            <a:schemeClr val="bg1"/>
          </a:solidFill>
          <a:latin typeface="Helvetica" pitchFamily="-112" charset="0"/>
          <a:ea typeface="ＭＳ Ｐゴシック" pitchFamily="-112" charset="-128"/>
          <a:cs typeface="Helvetica" charset="0"/>
        </a:defRPr>
      </a:lvl5pPr>
      <a:lvl6pPr marL="4572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6pPr>
      <a:lvl7pPr marL="9144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7pPr>
      <a:lvl8pPr marL="13716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8pPr>
      <a:lvl9pPr marL="1828800" algn="r" defTabSz="457200" rtl="0" eaLnBrk="1" fontAlgn="base" hangingPunct="1">
        <a:spcBef>
          <a:spcPct val="0"/>
        </a:spcBef>
        <a:spcAft>
          <a:spcPct val="0"/>
        </a:spcAft>
        <a:defRPr sz="5400" baseline="6000">
          <a:solidFill>
            <a:schemeClr val="bg1"/>
          </a:solidFill>
          <a:latin typeface="Helvetica" pitchFamily="-112" charset="0"/>
          <a:ea typeface="ＭＳ Ｐゴシック" pitchFamily="-112"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Helvetica"/>
          <a:ea typeface="ＭＳ Ｐゴシック" pitchFamily="-112" charset="-128"/>
          <a:cs typeface="Helvetica"/>
        </a:defRPr>
      </a:lvl1pPr>
      <a:lvl2pPr marL="742950" indent="-285750" algn="l" defTabSz="457200" rtl="0" eaLnBrk="0" fontAlgn="base" hangingPunct="0">
        <a:spcBef>
          <a:spcPct val="20000"/>
        </a:spcBef>
        <a:spcAft>
          <a:spcPct val="0"/>
        </a:spcAft>
        <a:buFont typeface="Lucida Grande"/>
        <a:buChar char="–"/>
        <a:defRPr sz="2800" kern="1200">
          <a:solidFill>
            <a:schemeClr val="tx1"/>
          </a:solidFill>
          <a:latin typeface="Helvetica"/>
          <a:ea typeface="ＭＳ Ｐゴシック" pitchFamily="-112" charset="-128"/>
          <a:cs typeface="Helvetica"/>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Helvetica"/>
          <a:ea typeface="ＭＳ Ｐゴシック" pitchFamily="-112" charset="-128"/>
          <a:cs typeface="Helvetica"/>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ＭＳ Ｐゴシック" pitchFamily="-112" charset="-128"/>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ＭＳ Ｐゴシック" pitchFamily="-112"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png"/><Relationship Id="rId5" Type="http://schemas.openxmlformats.org/officeDocument/2006/relationships/image" Target="../media/image21.jpe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8.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6.xml"/><Relationship Id="rId7" Type="http://schemas.openxmlformats.org/officeDocument/2006/relationships/image" Target="../media/image2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png"/><Relationship Id="rId5" Type="http://schemas.openxmlformats.org/officeDocument/2006/relationships/image" Target="../media/image23.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89.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4.png"/><Relationship Id="rId4"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4.png"/><Relationship Id="rId4"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4.png"/><Relationship Id="rId4" Type="http://schemas.openxmlformats.org/officeDocument/2006/relationships/notesSlide" Target="../notesSlides/notesSlide1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4.png"/><Relationship Id="rId4"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4.png"/><Relationship Id="rId5" Type="http://schemas.openxmlformats.org/officeDocument/2006/relationships/image" Target="../media/image32.pn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4.png"/><Relationship Id="rId5" Type="http://schemas.openxmlformats.org/officeDocument/2006/relationships/image" Target="../media/image33.png"/><Relationship Id="rId4"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4.png"/><Relationship Id="rId4"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4.png"/><Relationship Id="rId5" Type="http://schemas.openxmlformats.org/officeDocument/2006/relationships/image" Target="../media/image34.jpeg"/><Relationship Id="rId4"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4.png"/><Relationship Id="rId4"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4.png"/><Relationship Id="rId5" Type="http://schemas.openxmlformats.org/officeDocument/2006/relationships/image" Target="../media/image21.jpeg"/><Relationship Id="rId4"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8.pn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4.png"/><Relationship Id="rId5" Type="http://schemas.openxmlformats.org/officeDocument/2006/relationships/image" Target="../media/image36.jpeg"/><Relationship Id="rId4" Type="http://schemas.openxmlformats.org/officeDocument/2006/relationships/notesSlide" Target="../notesSlides/notesSlide2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4.png"/><Relationship Id="rId4" Type="http://schemas.openxmlformats.org/officeDocument/2006/relationships/notesSlide" Target="../notesSlides/notesSlide2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4.png"/><Relationship Id="rId5" Type="http://schemas.openxmlformats.org/officeDocument/2006/relationships/image" Target="../media/image37.png"/><Relationship Id="rId4" Type="http://schemas.openxmlformats.org/officeDocument/2006/relationships/notesSlide" Target="../notesSlides/notesSlide29.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4.png"/><Relationship Id="rId5" Type="http://schemas.openxmlformats.org/officeDocument/2006/relationships/hyperlink" Target="https://policymanager.uhmc.sunysb.edu/dotNet/documents/?docid=21977" TargetMode="External"/><Relationship Id="rId4" Type="http://schemas.openxmlformats.org/officeDocument/2006/relationships/notesSlide" Target="../notesSlides/notesSlide3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C1E56A3-F0BA-4B57-A5BE-69A0471EEC26}"/>
              </a:ext>
            </a:extLst>
          </p:cNvPr>
          <p:cNvSpPr txBox="1">
            <a:spLocks/>
          </p:cNvSpPr>
          <p:nvPr/>
        </p:nvSpPr>
        <p:spPr>
          <a:xfrm>
            <a:off x="584200" y="1231900"/>
            <a:ext cx="8245475" cy="2228850"/>
          </a:xfrm>
          <a:prstGeom prst="rect">
            <a:avLst/>
          </a:prstGeom>
          <a:noFill/>
        </p:spPr>
        <p:txBody>
          <a:bodyPr/>
          <a:lstStyle/>
          <a:p>
            <a:pPr algn="ctr">
              <a:defRPr/>
            </a:pPr>
            <a:r>
              <a:rPr lang="en-US" sz="4400" b="1" baseline="6000" dirty="0">
                <a:solidFill>
                  <a:srgbClr val="C00000"/>
                </a:solidFill>
                <a:latin typeface="+mn-lt"/>
                <a:ea typeface="ＭＳ Ｐゴシック" pitchFamily="-112" charset="-128"/>
                <a:cs typeface="Helvetica"/>
              </a:rPr>
              <a:t>Early Detection and Treatment of </a:t>
            </a:r>
          </a:p>
          <a:p>
            <a:pPr algn="ctr">
              <a:defRPr/>
            </a:pPr>
            <a:r>
              <a:rPr lang="en-US" sz="4400" b="1" baseline="6000" dirty="0">
                <a:solidFill>
                  <a:srgbClr val="C00000"/>
                </a:solidFill>
                <a:latin typeface="+mn-lt"/>
                <a:ea typeface="ＭＳ Ｐゴシック" pitchFamily="-112" charset="-128"/>
                <a:cs typeface="Helvetica"/>
              </a:rPr>
              <a:t>Severe Sepsis and Septic Shock</a:t>
            </a:r>
            <a:r>
              <a:rPr lang="en-US" sz="4400" b="1" dirty="0">
                <a:solidFill>
                  <a:srgbClr val="C00000"/>
                </a:solidFill>
                <a:latin typeface="+mn-lt"/>
                <a:ea typeface="ＭＳ Ｐゴシック" pitchFamily="-112" charset="-128"/>
                <a:cs typeface="Helvetica"/>
              </a:rPr>
              <a:t> </a:t>
            </a:r>
            <a:endParaRPr lang="en-US" sz="4400" b="1" baseline="6000" dirty="0">
              <a:solidFill>
                <a:srgbClr val="C00000"/>
              </a:solidFill>
              <a:latin typeface="+mn-lt"/>
              <a:ea typeface="ＭＳ Ｐゴシック" pitchFamily="-112" charset="-128"/>
              <a:cs typeface="Helvetica"/>
            </a:endParaRPr>
          </a:p>
        </p:txBody>
      </p:sp>
      <p:sp>
        <p:nvSpPr>
          <p:cNvPr id="12" name="Subtitle 2">
            <a:extLst>
              <a:ext uri="{FF2B5EF4-FFF2-40B4-BE49-F238E27FC236}">
                <a16:creationId xmlns:a16="http://schemas.microsoft.com/office/drawing/2014/main" id="{887486D0-3DF4-4978-9540-DF1DA6EDA68E}"/>
              </a:ext>
            </a:extLst>
          </p:cNvPr>
          <p:cNvSpPr txBox="1">
            <a:spLocks/>
          </p:cNvSpPr>
          <p:nvPr/>
        </p:nvSpPr>
        <p:spPr>
          <a:xfrm>
            <a:off x="584200" y="5321300"/>
            <a:ext cx="8054975" cy="879475"/>
          </a:xfrm>
          <a:prstGeom prst="rect">
            <a:avLst/>
          </a:prstGeom>
        </p:spPr>
        <p:txBody>
          <a:bodyPr/>
          <a:lstStyle/>
          <a:p>
            <a:pPr marL="342900" indent="-342900" algn="ctr">
              <a:spcBef>
                <a:spcPct val="20000"/>
              </a:spcBef>
              <a:defRPr/>
            </a:pPr>
            <a:r>
              <a:rPr lang="en-US" sz="2800" b="1" dirty="0">
                <a:latin typeface="+mn-lt"/>
                <a:ea typeface="ＭＳ Ｐゴシック" pitchFamily="-112" charset="-128"/>
                <a:cs typeface="Helvetica"/>
              </a:rPr>
              <a:t>Stony Brook University Medical Center</a:t>
            </a:r>
          </a:p>
          <a:p>
            <a:pPr marL="342900" indent="-342900" algn="ctr">
              <a:spcBef>
                <a:spcPct val="20000"/>
              </a:spcBef>
              <a:defRPr/>
            </a:pPr>
            <a:r>
              <a:rPr lang="en-US" sz="2400" b="1" smtClean="0">
                <a:latin typeface="+mn-lt"/>
                <a:ea typeface="ＭＳ Ｐゴシック" pitchFamily="-112" charset="-128"/>
                <a:cs typeface="Helvetica"/>
              </a:rPr>
              <a:t>May 2024</a:t>
            </a:r>
            <a:endParaRPr lang="en-US" sz="2400" b="1" dirty="0">
              <a:latin typeface="+mn-lt"/>
              <a:ea typeface="ＭＳ Ｐゴシック" pitchFamily="-112" charset="-128"/>
              <a:cs typeface="Helvetica"/>
            </a:endParaRPr>
          </a:p>
        </p:txBody>
      </p:sp>
      <p:pic>
        <p:nvPicPr>
          <p:cNvPr id="35844" name="Picture 1">
            <a:extLst>
              <a:ext uri="{FF2B5EF4-FFF2-40B4-BE49-F238E27FC236}">
                <a16:creationId xmlns:a16="http://schemas.microsoft.com/office/drawing/2014/main" id="{64C838A7-23B7-4149-9C68-A8D85B4A67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2336800"/>
            <a:ext cx="618490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0075" y="620077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602"/>
    </mc:Choice>
    <mc:Fallback xmlns="">
      <p:transition spd="slow" advTm="10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606550"/>
            <a:ext cx="9034463" cy="7553325"/>
          </a:xfrm>
          <a:prstGeom prst="rect">
            <a:avLst/>
          </a:prstGeom>
        </p:spPr>
        <p:txBody>
          <a:bodyPr>
            <a:spAutoFit/>
          </a:bodyPr>
          <a:lstStyle/>
          <a:p>
            <a:pPr>
              <a:spcBef>
                <a:spcPct val="20000"/>
              </a:spcBef>
              <a:defRPr/>
            </a:pPr>
            <a:endParaRPr lang="en-US" sz="1200" b="1" dirty="0">
              <a:solidFill>
                <a:prstClr val="black"/>
              </a:solidFill>
              <a:ea typeface="ＭＳ Ｐゴシック" pitchFamily="-112" charset="-128"/>
              <a:cs typeface="Arial" panose="020B0604020202020204" pitchFamily="34" charset="0"/>
            </a:endParaRPr>
          </a:p>
          <a:p>
            <a:pPr marL="228600" indent="-228600">
              <a:spcBef>
                <a:spcPct val="20000"/>
              </a:spcBef>
              <a:buFontTx/>
              <a:buAutoNum type="alphaUcPeriod"/>
              <a:defRPr/>
            </a:pPr>
            <a:endParaRPr lang="en-US" sz="1400" b="1" dirty="0">
              <a:solidFill>
                <a:prstClr val="black"/>
              </a:solidFill>
              <a:latin typeface="+mj-lt"/>
              <a:ea typeface="ＭＳ Ｐゴシック" pitchFamily="-112" charset="-128"/>
              <a:cs typeface="Arial" panose="020B0604020202020204" pitchFamily="34" charset="0"/>
            </a:endParaRPr>
          </a:p>
          <a:p>
            <a:pPr marL="457200" indent="-284163">
              <a:spcBef>
                <a:spcPct val="20000"/>
              </a:spcBef>
              <a:buFontTx/>
              <a:buAutoNum type="alphaUcPeriod"/>
              <a:defRPr/>
            </a:pPr>
            <a:r>
              <a:rPr lang="en-US" sz="1400" b="1" dirty="0">
                <a:solidFill>
                  <a:prstClr val="black"/>
                </a:solidFill>
                <a:latin typeface="+mj-lt"/>
                <a:ea typeface="ＭＳ Ｐゴシック" pitchFamily="-112" charset="-128"/>
                <a:cs typeface="Arial" panose="020B0604020202020204" pitchFamily="34" charset="0"/>
              </a:rPr>
              <a:t>Documentation of a suspected source of clinical infection</a:t>
            </a:r>
          </a:p>
          <a:p>
            <a:pPr marL="457200" indent="-284163">
              <a:spcBef>
                <a:spcPct val="20000"/>
              </a:spcBef>
              <a:buFontTx/>
              <a:buAutoNum type="alphaUcPeriod"/>
              <a:defRPr/>
            </a:pPr>
            <a:endParaRPr lang="en-US" sz="1400" b="1" dirty="0">
              <a:solidFill>
                <a:prstClr val="black"/>
              </a:solidFill>
              <a:latin typeface="+mj-lt"/>
              <a:ea typeface="ＭＳ Ｐゴシック" pitchFamily="-112" charset="-128"/>
              <a:cs typeface="Helvetica"/>
            </a:endParaRPr>
          </a:p>
          <a:p>
            <a:pPr marL="457200" indent="-284163">
              <a:spcBef>
                <a:spcPct val="20000"/>
              </a:spcBef>
              <a:defRPr/>
            </a:pPr>
            <a:r>
              <a:rPr lang="en-US" sz="1400" b="1" dirty="0">
                <a:solidFill>
                  <a:prstClr val="black"/>
                </a:solidFill>
                <a:latin typeface="+mj-lt"/>
                <a:ea typeface="ＭＳ Ｐゴシック" pitchFamily="-112" charset="-128"/>
                <a:cs typeface="Helvetica"/>
              </a:rPr>
              <a:t>B.  </a:t>
            </a:r>
            <a:r>
              <a:rPr lang="en-US" sz="1400" b="1" u="sng" dirty="0">
                <a:solidFill>
                  <a:prstClr val="black"/>
                </a:solidFill>
                <a:latin typeface="+mj-lt"/>
                <a:ea typeface="ＭＳ Ｐゴシック" pitchFamily="-112" charset="-128"/>
                <a:cs typeface="Helvetica"/>
              </a:rPr>
              <a:t>Two or more manifestations</a:t>
            </a:r>
            <a:r>
              <a:rPr lang="en-US" sz="1400" b="1" dirty="0">
                <a:solidFill>
                  <a:prstClr val="black"/>
                </a:solidFill>
                <a:latin typeface="+mj-lt"/>
                <a:ea typeface="ＭＳ Ｐゴシック" pitchFamily="-112" charset="-128"/>
                <a:cs typeface="Helvetica"/>
              </a:rPr>
              <a:t> of systemic infection according to the SIRS criteria, which are:</a:t>
            </a:r>
          </a:p>
          <a:p>
            <a:pPr marL="457200" indent="-284163">
              <a:spcBef>
                <a:spcPct val="20000"/>
              </a:spcBef>
              <a:buFont typeface="Wingdings" panose="05000000000000000000" pitchFamily="2" charset="2"/>
              <a:buChar char="§"/>
              <a:defRPr/>
            </a:pPr>
            <a:r>
              <a:rPr lang="en-US" sz="1200" dirty="0">
                <a:latin typeface="+mj-lt"/>
                <a:ea typeface="ＭＳ Ｐゴシック" panose="020B0600070205080204" pitchFamily="34" charset="-128"/>
              </a:rPr>
              <a:t>Temperature &gt; 38.3 C/101 F or &lt; 36.0 C/96.8 F</a:t>
            </a:r>
          </a:p>
          <a:p>
            <a:pPr marL="457200" indent="-284163">
              <a:spcBef>
                <a:spcPct val="20000"/>
              </a:spcBef>
              <a:buFont typeface="Wingdings" panose="05000000000000000000" pitchFamily="2" charset="2"/>
              <a:buChar char="§"/>
              <a:defRPr/>
            </a:pPr>
            <a:r>
              <a:rPr lang="en-US" sz="1200" dirty="0">
                <a:latin typeface="+mj-lt"/>
                <a:ea typeface="ＭＳ Ｐゴシック" panose="020B0600070205080204" pitchFamily="34" charset="-128"/>
              </a:rPr>
              <a:t>Heart rate  &gt; 90 bpm</a:t>
            </a:r>
          </a:p>
          <a:p>
            <a:pPr marL="457200" indent="-284163">
              <a:spcBef>
                <a:spcPct val="20000"/>
              </a:spcBef>
              <a:buFont typeface="Wingdings" panose="05000000000000000000" pitchFamily="2" charset="2"/>
              <a:buChar char="§"/>
              <a:defRPr/>
            </a:pPr>
            <a:r>
              <a:rPr lang="en-US" sz="1200" dirty="0">
                <a:latin typeface="+mj-lt"/>
                <a:ea typeface="ＭＳ Ｐゴシック" panose="020B0600070205080204" pitchFamily="34" charset="-128"/>
              </a:rPr>
              <a:t>Respiration &gt; 20 per min</a:t>
            </a:r>
          </a:p>
          <a:p>
            <a:pPr marL="457200" indent="-284163">
              <a:spcBef>
                <a:spcPct val="20000"/>
              </a:spcBef>
              <a:buFont typeface="Wingdings" panose="05000000000000000000" pitchFamily="2" charset="2"/>
              <a:buChar char="§"/>
              <a:defRPr/>
            </a:pPr>
            <a:r>
              <a:rPr lang="en-US" sz="1200" dirty="0">
                <a:latin typeface="+mj-lt"/>
                <a:ea typeface="ＭＳ Ｐゴシック" panose="020B0600070205080204" pitchFamily="34" charset="-128"/>
              </a:rPr>
              <a:t>WBC &gt; 12,000 or &lt; 4,000 (k/uL) or &gt; 10% bands</a:t>
            </a:r>
          </a:p>
          <a:p>
            <a:pPr marL="457200" indent="-284163">
              <a:spcBef>
                <a:spcPct val="20000"/>
              </a:spcBef>
              <a:defRPr/>
            </a:pPr>
            <a:endParaRPr lang="en-US" sz="1200" dirty="0">
              <a:latin typeface="+mj-lt"/>
              <a:ea typeface="ＭＳ Ｐゴシック" panose="020B0600070205080204" pitchFamily="34" charset="-128"/>
            </a:endParaRPr>
          </a:p>
          <a:p>
            <a:pPr lvl="1" indent="-284163">
              <a:spcBef>
                <a:spcPct val="20000"/>
              </a:spcBef>
              <a:defRPr/>
            </a:pPr>
            <a:r>
              <a:rPr lang="en-US" sz="1200" b="1" dirty="0">
                <a:ea typeface="ＭＳ Ｐゴシック" panose="020B0600070205080204" pitchFamily="34" charset="-128"/>
              </a:rPr>
              <a:t>C. Organ dysfunction, evidenced by </a:t>
            </a:r>
            <a:r>
              <a:rPr lang="en-US" sz="1200" b="1" u="sng" dirty="0">
                <a:ea typeface="ＭＳ Ｐゴシック" panose="020B0600070205080204" pitchFamily="34" charset="-128"/>
              </a:rPr>
              <a:t>any one</a:t>
            </a:r>
            <a:r>
              <a:rPr lang="en-US" sz="1200" b="1" dirty="0">
                <a:ea typeface="ＭＳ Ｐゴシック" panose="020B0600070205080204" pitchFamily="34" charset="-128"/>
              </a:rPr>
              <a:t> of the following:</a:t>
            </a:r>
          </a:p>
          <a:p>
            <a:pPr lvl="1" indent="-284163">
              <a:spcBef>
                <a:spcPct val="20000"/>
              </a:spcBef>
              <a:buFont typeface="Wingdings" panose="05000000000000000000" pitchFamily="2" charset="2"/>
              <a:buChar char="§"/>
              <a:defRPr/>
            </a:pPr>
            <a:r>
              <a:rPr lang="en-US" sz="1200" dirty="0">
                <a:latin typeface="+mj-lt"/>
                <a:ea typeface="ＭＳ Ｐゴシック" panose="020B0600070205080204" pitchFamily="34" charset="-128"/>
              </a:rPr>
              <a:t>SBP &lt; 90 (mmHg), or MAP &lt; 65 (mmHg), or a SBP decrease of more than 40 pts (if documented by LIP as due to infection)</a:t>
            </a:r>
          </a:p>
          <a:p>
            <a:pPr lvl="1" indent="-284163">
              <a:spcBef>
                <a:spcPct val="20000"/>
              </a:spcBef>
              <a:buFont typeface="Wingdings" panose="05000000000000000000" pitchFamily="2" charset="2"/>
              <a:buChar char="§"/>
              <a:defRPr/>
            </a:pPr>
            <a:r>
              <a:rPr lang="en-US" sz="1200" dirty="0">
                <a:latin typeface="+mj-lt"/>
                <a:ea typeface="ＭＳ Ｐゴシック" panose="020B0600070205080204" pitchFamily="34" charset="-128"/>
              </a:rPr>
              <a:t>Cr &gt; 2.0 (mg/dL), or urine output &lt; 0.5 mL/kg/hour for 2 hours</a:t>
            </a:r>
          </a:p>
          <a:p>
            <a:pPr lvl="1" indent="-284163">
              <a:spcBef>
                <a:spcPct val="20000"/>
              </a:spcBef>
              <a:buFont typeface="Wingdings" panose="05000000000000000000" pitchFamily="2" charset="2"/>
              <a:buChar char="§"/>
              <a:defRPr/>
            </a:pPr>
            <a:r>
              <a:rPr lang="en-US" sz="1200" dirty="0">
                <a:latin typeface="+mj-lt"/>
                <a:ea typeface="ＭＳ Ｐゴシック" panose="020B0600070205080204" pitchFamily="34" charset="-128"/>
              </a:rPr>
              <a:t>Bilirubin &gt; 2 mg/dL (34.2 mmol/L)</a:t>
            </a:r>
          </a:p>
          <a:p>
            <a:pPr lvl="1" indent="-284163">
              <a:spcBef>
                <a:spcPct val="20000"/>
              </a:spcBef>
              <a:buFont typeface="Wingdings" panose="05000000000000000000" pitchFamily="2" charset="2"/>
              <a:buChar char="§"/>
              <a:defRPr/>
            </a:pPr>
            <a:r>
              <a:rPr lang="en-US" sz="1200" dirty="0">
                <a:latin typeface="+mj-lt"/>
                <a:ea typeface="ＭＳ Ｐゴシック" panose="020B0600070205080204" pitchFamily="34" charset="-128"/>
              </a:rPr>
              <a:t>Platelet count &lt; 100,000 (k/uL)</a:t>
            </a:r>
          </a:p>
          <a:p>
            <a:pPr lvl="1" indent="-284163">
              <a:spcBef>
                <a:spcPct val="20000"/>
              </a:spcBef>
              <a:buFont typeface="Wingdings" panose="05000000000000000000" pitchFamily="2" charset="2"/>
              <a:buChar char="§"/>
              <a:defRPr/>
            </a:pPr>
            <a:r>
              <a:rPr lang="en-US" sz="1200" dirty="0">
                <a:latin typeface="+mj-lt"/>
                <a:ea typeface="ＭＳ Ｐゴシック" panose="020B0600070205080204" pitchFamily="34" charset="-128"/>
              </a:rPr>
              <a:t>INR &gt; 1.5 or a PTT &gt; 60 sec</a:t>
            </a:r>
          </a:p>
          <a:p>
            <a:pPr lvl="1" indent="-284163">
              <a:spcBef>
                <a:spcPct val="20000"/>
              </a:spcBef>
              <a:buFont typeface="Wingdings" panose="05000000000000000000" pitchFamily="2" charset="2"/>
              <a:buChar char="§"/>
              <a:defRPr/>
            </a:pPr>
            <a:r>
              <a:rPr lang="en-US" sz="1200" dirty="0">
                <a:latin typeface="+mj-lt"/>
                <a:ea typeface="ＭＳ Ｐゴシック" panose="020B0600070205080204" pitchFamily="34" charset="-128"/>
              </a:rPr>
              <a:t>Lactate &gt; 2 mmol/L (18.0 mg/dL)</a:t>
            </a:r>
          </a:p>
          <a:p>
            <a:pPr lvl="1" indent="-284163">
              <a:spcBef>
                <a:spcPct val="20000"/>
              </a:spcBef>
              <a:buFont typeface="Wingdings" panose="05000000000000000000" pitchFamily="2" charset="2"/>
              <a:buChar char="§"/>
              <a:defRPr/>
            </a:pPr>
            <a:r>
              <a:rPr lang="en-US" sz="1200" dirty="0">
                <a:latin typeface="+mj-lt"/>
                <a:ea typeface="ＭＳ Ｐゴシック" panose="020B0600070205080204" pitchFamily="34" charset="-128"/>
              </a:rPr>
              <a:t>Acute respiratory failure requiring a new need for invasive or non-invasive mechanical ventilation</a:t>
            </a:r>
          </a:p>
          <a:p>
            <a:pPr marL="171450" lvl="1" indent="-171450">
              <a:spcBef>
                <a:spcPct val="20000"/>
              </a:spcBef>
              <a:buFont typeface="Wingdings" panose="05000000000000000000" pitchFamily="2" charset="2"/>
              <a:buChar char="§"/>
              <a:defRPr/>
            </a:pPr>
            <a:endParaRPr lang="en-US" sz="1200" dirty="0">
              <a:latin typeface="+mj-lt"/>
              <a:ea typeface="ＭＳ Ｐゴシック" panose="020B0600070205080204" pitchFamily="34" charset="-128"/>
            </a:endParaRPr>
          </a:p>
          <a:p>
            <a:pPr algn="ctr">
              <a:spcBef>
                <a:spcPct val="20000"/>
              </a:spcBef>
              <a:defRPr/>
            </a:pPr>
            <a:r>
              <a:rPr lang="en-US" sz="1400" b="1" u="sng" dirty="0">
                <a:solidFill>
                  <a:prstClr val="black"/>
                </a:solidFill>
                <a:latin typeface="+mn-lt"/>
                <a:ea typeface="ＭＳ Ｐゴシック" pitchFamily="-112" charset="-128"/>
                <a:cs typeface="Arial" panose="020B0604020202020204" pitchFamily="34" charset="0"/>
              </a:rPr>
              <a:t>OR</a:t>
            </a:r>
            <a:r>
              <a:rPr lang="en-US" sz="1400" b="1" dirty="0">
                <a:solidFill>
                  <a:prstClr val="black"/>
                </a:solidFill>
                <a:latin typeface="+mn-lt"/>
                <a:ea typeface="ＭＳ Ｐゴシック" pitchFamily="-112" charset="-128"/>
                <a:cs typeface="Arial" panose="020B0604020202020204" pitchFamily="34" charset="0"/>
              </a:rPr>
              <a:t> Physician/NP/PA documentation of severe sepsis</a:t>
            </a:r>
          </a:p>
          <a:p>
            <a:pPr marL="171450" lvl="1" indent="-171450">
              <a:spcBef>
                <a:spcPct val="20000"/>
              </a:spcBef>
              <a:buFont typeface="Wingdings" panose="05000000000000000000" pitchFamily="2" charset="2"/>
              <a:buChar char="§"/>
              <a:defRPr/>
            </a:pPr>
            <a:endParaRPr lang="en-US" sz="1200" dirty="0">
              <a:ea typeface="ＭＳ Ｐゴシック" panose="020B0600070205080204" pitchFamily="34" charset="-128"/>
            </a:endParaRPr>
          </a:p>
          <a:p>
            <a:pPr marL="171450" lvl="1" indent="-171450">
              <a:spcBef>
                <a:spcPct val="20000"/>
              </a:spcBef>
              <a:buFont typeface="Wingdings" panose="05000000000000000000" pitchFamily="2" charset="2"/>
              <a:buChar char="§"/>
              <a:defRPr/>
            </a:pPr>
            <a:endParaRPr lang="en-US" sz="1200" dirty="0">
              <a:ea typeface="ＭＳ Ｐゴシック" panose="020B0600070205080204" pitchFamily="34" charset="-128"/>
            </a:endParaRPr>
          </a:p>
          <a:p>
            <a:pPr marL="171450" lvl="1" indent="-171450">
              <a:spcBef>
                <a:spcPct val="20000"/>
              </a:spcBef>
              <a:buFont typeface="Wingdings" panose="05000000000000000000" pitchFamily="2" charset="2"/>
              <a:buChar char="§"/>
              <a:defRPr/>
            </a:pPr>
            <a:endParaRPr lang="en-US" sz="1200" dirty="0">
              <a:ea typeface="ＭＳ Ｐゴシック" panose="020B0600070205080204" pitchFamily="34" charset="-128"/>
            </a:endParaRPr>
          </a:p>
          <a:p>
            <a:pPr marL="171450" lvl="1" indent="-171450">
              <a:spcBef>
                <a:spcPct val="20000"/>
              </a:spcBef>
              <a:buFont typeface="Wingdings" panose="05000000000000000000" pitchFamily="2" charset="2"/>
              <a:buChar char="§"/>
              <a:defRPr/>
            </a:pPr>
            <a:endParaRPr lang="en-US" sz="1200" dirty="0">
              <a:ea typeface="ＭＳ Ｐゴシック" panose="020B0600070205080204" pitchFamily="34" charset="-128"/>
            </a:endParaRPr>
          </a:p>
          <a:p>
            <a:pPr marL="171450" lvl="1" indent="-171450">
              <a:spcBef>
                <a:spcPct val="20000"/>
              </a:spcBef>
              <a:buFont typeface="Wingdings" panose="05000000000000000000" pitchFamily="2" charset="2"/>
              <a:buChar char="§"/>
              <a:defRPr/>
            </a:pPr>
            <a:endParaRPr lang="en-US" sz="1200" dirty="0">
              <a:ea typeface="ＭＳ Ｐゴシック" panose="020B0600070205080204" pitchFamily="34" charset="-128"/>
            </a:endParaRPr>
          </a:p>
          <a:p>
            <a:pPr marL="171450" lvl="1" indent="-171450">
              <a:spcBef>
                <a:spcPct val="20000"/>
              </a:spcBef>
              <a:buFont typeface="Wingdings" panose="05000000000000000000" pitchFamily="2" charset="2"/>
              <a:buChar char="§"/>
              <a:defRPr/>
            </a:pPr>
            <a:endParaRPr lang="en-US" sz="1200" dirty="0">
              <a:ea typeface="ＭＳ Ｐゴシック" panose="020B0600070205080204" pitchFamily="34" charset="-128"/>
            </a:endParaRPr>
          </a:p>
          <a:p>
            <a:pPr marL="171450" lvl="1" indent="-171450">
              <a:spcBef>
                <a:spcPct val="20000"/>
              </a:spcBef>
              <a:buFont typeface="Wingdings" panose="05000000000000000000" pitchFamily="2" charset="2"/>
              <a:buChar char="§"/>
              <a:defRPr/>
            </a:pPr>
            <a:endParaRPr lang="en-US" sz="1200" dirty="0">
              <a:ea typeface="ＭＳ Ｐゴシック" panose="020B0600070205080204" pitchFamily="34" charset="-128"/>
            </a:endParaRPr>
          </a:p>
          <a:p>
            <a:pPr marL="171450" lvl="1" indent="-171450">
              <a:spcBef>
                <a:spcPct val="20000"/>
              </a:spcBef>
              <a:buFont typeface="Wingdings" panose="05000000000000000000" pitchFamily="2" charset="2"/>
              <a:buChar char="§"/>
              <a:defRPr/>
            </a:pPr>
            <a:endParaRPr lang="en-US" sz="1200" dirty="0">
              <a:ea typeface="ＭＳ Ｐゴシック" panose="020B0600070205080204" pitchFamily="34" charset="-128"/>
            </a:endParaRPr>
          </a:p>
          <a:p>
            <a:pPr marL="171450" indent="-171450">
              <a:spcBef>
                <a:spcPct val="20000"/>
              </a:spcBef>
              <a:buFont typeface="Wingdings" panose="05000000000000000000" pitchFamily="2" charset="2"/>
              <a:buChar char="§"/>
              <a:defRPr/>
            </a:pPr>
            <a:endParaRPr lang="en-US" sz="1200" dirty="0">
              <a:ea typeface="ＭＳ Ｐゴシック" panose="020B0600070205080204" pitchFamily="34" charset="-128"/>
            </a:endParaRPr>
          </a:p>
          <a:p>
            <a:pPr marL="171450" indent="-171450">
              <a:spcBef>
                <a:spcPct val="20000"/>
              </a:spcBef>
              <a:buFont typeface="Wingdings" panose="05000000000000000000" pitchFamily="2" charset="2"/>
              <a:buChar char="§"/>
              <a:defRPr/>
            </a:pPr>
            <a:endParaRPr lang="en-US" sz="1200" dirty="0">
              <a:ea typeface="ＭＳ Ｐゴシック" panose="020B0600070205080204" pitchFamily="34" charset="-128"/>
            </a:endParaRPr>
          </a:p>
          <a:p>
            <a:pPr marL="171450" indent="-171450">
              <a:spcBef>
                <a:spcPct val="20000"/>
              </a:spcBef>
              <a:buFont typeface="Wingdings" panose="05000000000000000000" pitchFamily="2" charset="2"/>
              <a:buChar char="§"/>
              <a:defRPr/>
            </a:pPr>
            <a:endParaRPr lang="en-US" sz="1200" dirty="0">
              <a:ea typeface="ＭＳ Ｐゴシック" panose="020B0600070205080204" pitchFamily="34" charset="-128"/>
            </a:endParaRPr>
          </a:p>
          <a:p>
            <a:pPr marL="171450" indent="-171450">
              <a:spcBef>
                <a:spcPct val="20000"/>
              </a:spcBef>
              <a:buFont typeface="Wingdings" panose="05000000000000000000" pitchFamily="2" charset="2"/>
              <a:buChar char="§"/>
              <a:defRPr/>
            </a:pPr>
            <a:endParaRPr lang="en-US" sz="1200" b="1" dirty="0">
              <a:solidFill>
                <a:prstClr val="black"/>
              </a:solidFill>
              <a:latin typeface="Helvetica"/>
              <a:ea typeface="ＭＳ Ｐゴシック" pitchFamily="-112" charset="-128"/>
              <a:cs typeface="Helvetica"/>
            </a:endParaRPr>
          </a:p>
          <a:p>
            <a:pPr>
              <a:spcBef>
                <a:spcPct val="20000"/>
              </a:spcBef>
              <a:defRPr/>
            </a:pPr>
            <a:endParaRPr lang="en-US" sz="1200" b="1" dirty="0">
              <a:solidFill>
                <a:prstClr val="black"/>
              </a:solidFill>
              <a:latin typeface="Helvetica"/>
              <a:ea typeface="ＭＳ Ｐゴシック" pitchFamily="-112" charset="-128"/>
              <a:cs typeface="Helvetica"/>
            </a:endParaRPr>
          </a:p>
        </p:txBody>
      </p:sp>
      <p:sp>
        <p:nvSpPr>
          <p:cNvPr id="8" name="Title 7"/>
          <p:cNvSpPr>
            <a:spLocks noGrp="1"/>
          </p:cNvSpPr>
          <p:nvPr>
            <p:ph type="ctrTitle"/>
          </p:nvPr>
        </p:nvSpPr>
        <p:spPr>
          <a:xfrm>
            <a:off x="168275" y="949325"/>
            <a:ext cx="8237538" cy="871538"/>
          </a:xfrm>
        </p:spPr>
        <p:txBody>
          <a:bodyPr/>
          <a:lstStyle/>
          <a:p>
            <a:pPr>
              <a:defRPr/>
            </a:pPr>
            <a:r>
              <a:rPr lang="en-US" sz="4000" dirty="0" smtClean="0">
                <a:latin typeface="+mj-lt"/>
                <a:ea typeface="ＭＳ Ｐゴシック" pitchFamily="-112" charset="-128"/>
              </a:rPr>
              <a:t> </a:t>
            </a:r>
            <a:r>
              <a:rPr lang="en-US" sz="4000" baseline="0" dirty="0">
                <a:latin typeface="+mj-lt"/>
                <a:ea typeface="ＭＳ Ｐゴシック" pitchFamily="-112" charset="-128"/>
              </a:rPr>
              <a:t> </a:t>
            </a:r>
            <a:r>
              <a:rPr lang="en-US" sz="4000" dirty="0" smtClean="0">
                <a:latin typeface="+mj-lt"/>
                <a:ea typeface="ＭＳ Ｐゴシック" pitchFamily="-112" charset="-128"/>
              </a:rPr>
              <a:t>Adult Severe Sepsis Criteria</a:t>
            </a:r>
            <a:r>
              <a:rPr lang="en-US" sz="4000" b="1" dirty="0">
                <a:latin typeface="+mj-lt"/>
                <a:ea typeface="ＭＳ Ｐゴシック" pitchFamily="-112" charset="-128"/>
              </a:rPr>
              <a:t/>
            </a:r>
            <a:br>
              <a:rPr lang="en-US" sz="4000" b="1" dirty="0">
                <a:latin typeface="+mj-lt"/>
                <a:ea typeface="ＭＳ Ｐゴシック" pitchFamily="-112" charset="-128"/>
              </a:rPr>
            </a:br>
            <a:r>
              <a:rPr lang="en-US" sz="2400" b="1" dirty="0" smtClean="0">
                <a:solidFill>
                  <a:prstClr val="black"/>
                </a:solidFill>
                <a:latin typeface="+mj-lt"/>
                <a:ea typeface="ＭＳ Ｐゴシック" pitchFamily="-112" charset="-128"/>
                <a:cs typeface="Arial" panose="020B0604020202020204" pitchFamily="34" charset="0"/>
              </a:rPr>
              <a:t>All </a:t>
            </a:r>
            <a:r>
              <a:rPr lang="en-US" sz="2400" b="1" dirty="0">
                <a:solidFill>
                  <a:prstClr val="black"/>
                </a:solidFill>
                <a:latin typeface="+mj-lt"/>
                <a:ea typeface="ＭＳ Ｐゴシック" pitchFamily="-112" charset="-128"/>
                <a:cs typeface="Arial" panose="020B0604020202020204" pitchFamily="34" charset="0"/>
              </a:rPr>
              <a:t>three of the following must be met within 6 hours of each other</a:t>
            </a:r>
            <a:r>
              <a:rPr lang="en-US" sz="2400" dirty="0">
                <a:solidFill>
                  <a:prstClr val="black"/>
                </a:solidFill>
                <a:latin typeface="+mj-lt"/>
                <a:ea typeface="ＭＳ Ｐゴシック" pitchFamily="-112" charset="-128"/>
                <a:cs typeface="Arial" panose="020B0604020202020204" pitchFamily="34" charset="0"/>
              </a:rPr>
              <a:t>. </a:t>
            </a:r>
            <a:r>
              <a:rPr lang="en-US" sz="2400" dirty="0">
                <a:solidFill>
                  <a:prstClr val="black"/>
                </a:solidFill>
                <a:ea typeface="ＭＳ Ｐゴシック" pitchFamily="-112" charset="-128"/>
                <a:cs typeface="Arial" panose="020B0604020202020204" pitchFamily="34" charset="0"/>
              </a:rPr>
              <a:t/>
            </a:r>
            <a:br>
              <a:rPr lang="en-US" sz="2400" dirty="0">
                <a:solidFill>
                  <a:prstClr val="black"/>
                </a:solidFill>
                <a:ea typeface="ＭＳ Ｐゴシック" pitchFamily="-112" charset="-128"/>
                <a:cs typeface="Arial" panose="020B0604020202020204" pitchFamily="34" charset="0"/>
              </a:rPr>
            </a:br>
            <a:r>
              <a:rPr lang="en-US" sz="2400" dirty="0" smtClean="0">
                <a:solidFill>
                  <a:prstClr val="black"/>
                </a:solidFill>
                <a:ea typeface="ＭＳ Ｐゴシック" pitchFamily="-112" charset="-128"/>
                <a:cs typeface="Arial" panose="020B0604020202020204" pitchFamily="34" charset="0"/>
              </a:rPr>
              <a:t/>
            </a:r>
            <a:br>
              <a:rPr lang="en-US" sz="2400" dirty="0" smtClean="0">
                <a:solidFill>
                  <a:prstClr val="black"/>
                </a:solidFill>
                <a:ea typeface="ＭＳ Ｐゴシック" pitchFamily="-112" charset="-128"/>
                <a:cs typeface="Arial" panose="020B0604020202020204" pitchFamily="34" charset="0"/>
              </a:rPr>
            </a:br>
            <a:r>
              <a:rPr lang="en-US" sz="2400" dirty="0" smtClean="0">
                <a:solidFill>
                  <a:prstClr val="black"/>
                </a:solidFill>
                <a:ea typeface="ＭＳ Ｐゴシック" pitchFamily="-112" charset="-128"/>
                <a:cs typeface="Arial" panose="020B0604020202020204" pitchFamily="34" charset="0"/>
              </a:rPr>
              <a:t/>
            </a:r>
            <a:br>
              <a:rPr lang="en-US" sz="2400" dirty="0" smtClean="0">
                <a:solidFill>
                  <a:prstClr val="black"/>
                </a:solidFill>
                <a:ea typeface="ＭＳ Ｐゴシック" pitchFamily="-112" charset="-128"/>
                <a:cs typeface="Arial" panose="020B0604020202020204" pitchFamily="34" charset="0"/>
              </a:rPr>
            </a:br>
            <a:r>
              <a:rPr lang="en-US" sz="2400" dirty="0" smtClean="0">
                <a:latin typeface="+mj-lt"/>
                <a:ea typeface="ＭＳ Ｐゴシック" pitchFamily="-112" charset="-128"/>
              </a:rPr>
              <a:t/>
            </a:r>
            <a:br>
              <a:rPr lang="en-US" sz="2400" dirty="0" smtClean="0">
                <a:latin typeface="+mj-lt"/>
                <a:ea typeface="ＭＳ Ｐゴシック" pitchFamily="-112" charset="-128"/>
              </a:rPr>
            </a:br>
            <a:r>
              <a:rPr lang="en-US" sz="4000" dirty="0" smtClean="0">
                <a:latin typeface="+mj-lt"/>
                <a:ea typeface="ＭＳ Ｐゴシック" pitchFamily="-112" charset="-128"/>
              </a:rPr>
              <a:t/>
            </a:r>
            <a:br>
              <a:rPr lang="en-US" sz="4000" dirty="0" smtClean="0">
                <a:latin typeface="+mj-lt"/>
                <a:ea typeface="ＭＳ Ｐゴシック" pitchFamily="-112" charset="-128"/>
              </a:rPr>
            </a:br>
            <a:endParaRPr lang="en-US" sz="4000" dirty="0">
              <a:latin typeface="+mj-lt"/>
              <a:ea typeface="ＭＳ Ｐゴシック" pitchFamily="-112" charset="-128"/>
            </a:endParaRPr>
          </a:p>
        </p:txBody>
      </p:sp>
    </p:spTree>
    <p:extLst>
      <p:ext uri="{BB962C8B-B14F-4D97-AF65-F5344CB8AC3E}">
        <p14:creationId xmlns:p14="http://schemas.microsoft.com/office/powerpoint/2010/main" val="29207490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155448" y="949326"/>
            <a:ext cx="9482327" cy="1309688"/>
          </a:xfrm>
        </p:spPr>
        <p:txBody>
          <a:bodyPr/>
          <a:lstStyle/>
          <a:p>
            <a:pPr>
              <a:defRPr/>
            </a:pPr>
            <a:r>
              <a:rPr lang="en-US" sz="4000" dirty="0" smtClean="0">
                <a:latin typeface="+mj-lt"/>
                <a:ea typeface="ＭＳ Ｐゴシック" pitchFamily="-112" charset="-128"/>
              </a:rPr>
              <a:t> </a:t>
            </a:r>
            <a:r>
              <a:rPr lang="en-US" sz="4000" baseline="0" dirty="0">
                <a:latin typeface="+mj-lt"/>
                <a:ea typeface="ＭＳ Ｐゴシック" pitchFamily="-112" charset="-128"/>
              </a:rPr>
              <a:t> </a:t>
            </a:r>
            <a:r>
              <a:rPr lang="en-US" sz="4000" dirty="0">
                <a:latin typeface="+mj-lt"/>
                <a:ea typeface="ＭＳ Ｐゴシック" pitchFamily="-112" charset="-128"/>
              </a:rPr>
              <a:t>Pregnant 20 weeks through Day 3 Postpartum-delivery </a:t>
            </a:r>
            <a:r>
              <a:rPr lang="en-US" sz="2400" baseline="0" dirty="0" smtClean="0">
                <a:latin typeface="+mj-lt"/>
                <a:ea typeface="ＭＳ Ｐゴシック" pitchFamily="-112" charset="-128"/>
              </a:rPr>
              <a:t/>
            </a:r>
            <a:br>
              <a:rPr lang="en-US" sz="2400" baseline="0" dirty="0" smtClean="0">
                <a:latin typeface="+mj-lt"/>
                <a:ea typeface="ＭＳ Ｐゴシック" pitchFamily="-112" charset="-128"/>
              </a:rPr>
            </a:br>
            <a:r>
              <a:rPr lang="en-US" sz="4000" dirty="0">
                <a:latin typeface="+mj-lt"/>
                <a:ea typeface="ＭＳ Ｐゴシック" pitchFamily="-112" charset="-128"/>
              </a:rPr>
              <a:t>Severe Sepsis Criteria</a:t>
            </a:r>
            <a:r>
              <a:rPr lang="en-US" sz="2400" b="1" dirty="0">
                <a:latin typeface="+mj-lt"/>
                <a:ea typeface="ＭＳ Ｐゴシック" pitchFamily="-112" charset="-128"/>
              </a:rPr>
              <a:t/>
            </a:r>
            <a:br>
              <a:rPr lang="en-US" sz="2400" b="1" dirty="0">
                <a:latin typeface="+mj-lt"/>
                <a:ea typeface="ＭＳ Ｐゴシック" pitchFamily="-112" charset="-128"/>
              </a:rPr>
            </a:br>
            <a:r>
              <a:rPr lang="en-US" sz="2400" b="1" dirty="0" smtClean="0">
                <a:solidFill>
                  <a:prstClr val="black"/>
                </a:solidFill>
                <a:latin typeface="+mj-lt"/>
                <a:ea typeface="ＭＳ Ｐゴシック" pitchFamily="-112" charset="-128"/>
                <a:cs typeface="Arial" panose="020B0604020202020204" pitchFamily="34" charset="0"/>
              </a:rPr>
              <a:t>All </a:t>
            </a:r>
            <a:r>
              <a:rPr lang="en-US" sz="2400" b="1" dirty="0">
                <a:solidFill>
                  <a:prstClr val="black"/>
                </a:solidFill>
                <a:latin typeface="+mj-lt"/>
                <a:ea typeface="ＭＳ Ｐゴシック" pitchFamily="-112" charset="-128"/>
                <a:cs typeface="Arial" panose="020B0604020202020204" pitchFamily="34" charset="0"/>
              </a:rPr>
              <a:t>three of the following must be met within 6 hours of each other</a:t>
            </a:r>
            <a:r>
              <a:rPr lang="en-US" sz="2400" dirty="0">
                <a:solidFill>
                  <a:prstClr val="black"/>
                </a:solidFill>
                <a:latin typeface="+mj-lt"/>
                <a:ea typeface="ＭＳ Ｐゴシック" pitchFamily="-112" charset="-128"/>
                <a:cs typeface="Arial" panose="020B0604020202020204" pitchFamily="34" charset="0"/>
              </a:rPr>
              <a:t>. </a:t>
            </a:r>
            <a:r>
              <a:rPr lang="en-US" sz="2400" dirty="0">
                <a:solidFill>
                  <a:prstClr val="black"/>
                </a:solidFill>
                <a:ea typeface="ＭＳ Ｐゴシック" pitchFamily="-112" charset="-128"/>
                <a:cs typeface="Arial" panose="020B0604020202020204" pitchFamily="34" charset="0"/>
              </a:rPr>
              <a:t/>
            </a:r>
            <a:br>
              <a:rPr lang="en-US" sz="2400" dirty="0">
                <a:solidFill>
                  <a:prstClr val="black"/>
                </a:solidFill>
                <a:ea typeface="ＭＳ Ｐゴシック" pitchFamily="-112" charset="-128"/>
                <a:cs typeface="Arial" panose="020B0604020202020204" pitchFamily="34" charset="0"/>
              </a:rPr>
            </a:br>
            <a:r>
              <a:rPr lang="en-US" sz="2400" dirty="0" smtClean="0">
                <a:solidFill>
                  <a:prstClr val="black"/>
                </a:solidFill>
                <a:ea typeface="ＭＳ Ｐゴシック" pitchFamily="-112" charset="-128"/>
                <a:cs typeface="Arial" panose="020B0604020202020204" pitchFamily="34" charset="0"/>
              </a:rPr>
              <a:t/>
            </a:r>
            <a:br>
              <a:rPr lang="en-US" sz="2400" dirty="0" smtClean="0">
                <a:solidFill>
                  <a:prstClr val="black"/>
                </a:solidFill>
                <a:ea typeface="ＭＳ Ｐゴシック" pitchFamily="-112" charset="-128"/>
                <a:cs typeface="Arial" panose="020B0604020202020204" pitchFamily="34" charset="0"/>
              </a:rPr>
            </a:br>
            <a:r>
              <a:rPr lang="en-US" sz="2400" dirty="0" smtClean="0">
                <a:solidFill>
                  <a:prstClr val="black"/>
                </a:solidFill>
                <a:ea typeface="ＭＳ Ｐゴシック" pitchFamily="-112" charset="-128"/>
                <a:cs typeface="Arial" panose="020B0604020202020204" pitchFamily="34" charset="0"/>
              </a:rPr>
              <a:t/>
            </a:r>
            <a:br>
              <a:rPr lang="en-US" sz="2400" dirty="0" smtClean="0">
                <a:solidFill>
                  <a:prstClr val="black"/>
                </a:solidFill>
                <a:ea typeface="ＭＳ Ｐゴシック" pitchFamily="-112" charset="-128"/>
                <a:cs typeface="Arial" panose="020B0604020202020204" pitchFamily="34" charset="0"/>
              </a:rPr>
            </a:br>
            <a:r>
              <a:rPr lang="en-US" sz="2400" dirty="0" smtClean="0">
                <a:latin typeface="+mj-lt"/>
                <a:ea typeface="ＭＳ Ｐゴシック" pitchFamily="-112" charset="-128"/>
              </a:rPr>
              <a:t/>
            </a:r>
            <a:br>
              <a:rPr lang="en-US" sz="2400" dirty="0" smtClean="0">
                <a:latin typeface="+mj-lt"/>
                <a:ea typeface="ＭＳ Ｐゴシック" pitchFamily="-112" charset="-128"/>
              </a:rPr>
            </a:br>
            <a:r>
              <a:rPr lang="en-US" sz="4000" dirty="0" smtClean="0">
                <a:latin typeface="+mj-lt"/>
                <a:ea typeface="ＭＳ Ｐゴシック" pitchFamily="-112" charset="-128"/>
              </a:rPr>
              <a:t/>
            </a:r>
            <a:br>
              <a:rPr lang="en-US" sz="4000" dirty="0" smtClean="0">
                <a:latin typeface="+mj-lt"/>
                <a:ea typeface="ＭＳ Ｐゴシック" pitchFamily="-112" charset="-128"/>
              </a:rPr>
            </a:br>
            <a:endParaRPr lang="en-US" sz="4000" dirty="0">
              <a:latin typeface="+mj-lt"/>
              <a:ea typeface="ＭＳ Ｐゴシック" pitchFamily="-112" charset="-128"/>
            </a:endParaRPr>
          </a:p>
        </p:txBody>
      </p:sp>
      <p:sp>
        <p:nvSpPr>
          <p:cNvPr id="2" name="TextBox 1"/>
          <p:cNvSpPr txBox="1"/>
          <p:nvPr/>
        </p:nvSpPr>
        <p:spPr>
          <a:xfrm>
            <a:off x="1" y="2259013"/>
            <a:ext cx="9052560" cy="4111895"/>
          </a:xfrm>
          <a:prstGeom prst="rect">
            <a:avLst/>
          </a:prstGeom>
          <a:noFill/>
        </p:spPr>
        <p:txBody>
          <a:bodyPr wrap="square">
            <a:spAutoFit/>
          </a:bodyPr>
          <a:lstStyle/>
          <a:p>
            <a:pPr marL="457200" indent="-284163">
              <a:spcBef>
                <a:spcPct val="20000"/>
              </a:spcBef>
              <a:buFontTx/>
              <a:buAutoNum type="alphaUcPeriod"/>
              <a:defRPr/>
            </a:pPr>
            <a:r>
              <a:rPr lang="en-US" sz="1400" b="1" dirty="0">
                <a:solidFill>
                  <a:prstClr val="black"/>
                </a:solidFill>
                <a:ea typeface="ＭＳ Ｐゴシック" pitchFamily="-112" charset="-128"/>
                <a:cs typeface="Arial" panose="020B0604020202020204" pitchFamily="34" charset="0"/>
              </a:rPr>
              <a:t>Documentation of a suspected source of clinical infection</a:t>
            </a:r>
            <a:endParaRPr lang="en-US" sz="1400" b="1" dirty="0">
              <a:solidFill>
                <a:prstClr val="black"/>
              </a:solidFill>
              <a:ea typeface="ＭＳ Ｐゴシック" pitchFamily="-112" charset="-128"/>
              <a:cs typeface="Helvetica"/>
            </a:endParaRPr>
          </a:p>
          <a:p>
            <a:pPr marL="457200" indent="-284163">
              <a:spcBef>
                <a:spcPct val="20000"/>
              </a:spcBef>
              <a:defRPr/>
            </a:pPr>
            <a:r>
              <a:rPr lang="en-US" sz="1400" b="1" dirty="0">
                <a:solidFill>
                  <a:prstClr val="black"/>
                </a:solidFill>
                <a:ea typeface="ＭＳ Ｐゴシック" pitchFamily="-112" charset="-128"/>
                <a:cs typeface="Helvetica"/>
              </a:rPr>
              <a:t>B.  </a:t>
            </a:r>
            <a:r>
              <a:rPr lang="en-US" sz="1400" b="1" u="sng" dirty="0">
                <a:solidFill>
                  <a:prstClr val="black"/>
                </a:solidFill>
                <a:ea typeface="ＭＳ Ｐゴシック" pitchFamily="-112" charset="-128"/>
                <a:cs typeface="Helvetica"/>
              </a:rPr>
              <a:t>Two or more manifestations</a:t>
            </a:r>
            <a:r>
              <a:rPr lang="en-US" sz="1400" b="1" dirty="0">
                <a:solidFill>
                  <a:prstClr val="black"/>
                </a:solidFill>
                <a:ea typeface="ＭＳ Ｐゴシック" pitchFamily="-112" charset="-128"/>
                <a:cs typeface="Helvetica"/>
              </a:rPr>
              <a:t> of systemic infection according to the SIRS criteria, which are:</a:t>
            </a:r>
          </a:p>
          <a:p>
            <a:pPr marL="457200" indent="-284163">
              <a:spcBef>
                <a:spcPct val="20000"/>
              </a:spcBef>
              <a:buFont typeface="Wingdings" panose="05000000000000000000" pitchFamily="2" charset="2"/>
              <a:buChar char="§"/>
              <a:defRPr/>
            </a:pPr>
            <a:r>
              <a:rPr lang="en-US" sz="1200" dirty="0" smtClean="0">
                <a:ea typeface="ＭＳ Ｐゴシック" panose="020B0600070205080204" pitchFamily="34" charset="-128"/>
              </a:rPr>
              <a:t>Temperature greater than 38.0 C/100.4 F or &lt; 36.0 C/96.8 F</a:t>
            </a:r>
          </a:p>
          <a:p>
            <a:pPr marL="457200" indent="-284163">
              <a:spcBef>
                <a:spcPct val="20000"/>
              </a:spcBef>
              <a:buFont typeface="Wingdings" panose="05000000000000000000" pitchFamily="2" charset="2"/>
              <a:buChar char="§"/>
              <a:defRPr/>
            </a:pPr>
            <a:r>
              <a:rPr lang="en-US" sz="1200" dirty="0" smtClean="0">
                <a:ea typeface="ＭＳ Ｐゴシック" panose="020B0600070205080204" pitchFamily="34" charset="-128"/>
              </a:rPr>
              <a:t>Heart rate greater than </a:t>
            </a:r>
            <a:r>
              <a:rPr lang="en-US" sz="1200" dirty="0">
                <a:ea typeface="ＭＳ Ｐゴシック" panose="020B0600070205080204" pitchFamily="34" charset="-128"/>
              </a:rPr>
              <a:t>110 bpm</a:t>
            </a:r>
          </a:p>
          <a:p>
            <a:pPr marL="457200" indent="-284163">
              <a:spcBef>
                <a:spcPct val="20000"/>
              </a:spcBef>
              <a:buFont typeface="Wingdings" panose="05000000000000000000" pitchFamily="2" charset="2"/>
              <a:buChar char="§"/>
              <a:defRPr/>
            </a:pPr>
            <a:r>
              <a:rPr lang="en-US" sz="1200" dirty="0" smtClean="0">
                <a:ea typeface="ＭＳ Ｐゴシック" panose="020B0600070205080204" pitchFamily="34" charset="-128"/>
              </a:rPr>
              <a:t>Respiration greater than </a:t>
            </a:r>
            <a:r>
              <a:rPr lang="en-US" sz="1200" dirty="0">
                <a:ea typeface="ＭＳ Ｐゴシック" panose="020B0600070205080204" pitchFamily="34" charset="-128"/>
              </a:rPr>
              <a:t>24 per min</a:t>
            </a:r>
          </a:p>
          <a:p>
            <a:pPr marL="457200" indent="-284163">
              <a:spcBef>
                <a:spcPct val="20000"/>
              </a:spcBef>
              <a:buFont typeface="Wingdings" panose="05000000000000000000" pitchFamily="2" charset="2"/>
              <a:buChar char="§"/>
              <a:defRPr/>
            </a:pPr>
            <a:r>
              <a:rPr lang="en-US" sz="1200" dirty="0" smtClean="0">
                <a:ea typeface="ＭＳ Ｐゴシック" panose="020B0600070205080204" pitchFamily="34" charset="-128"/>
              </a:rPr>
              <a:t>White blood cell count greater than </a:t>
            </a:r>
            <a:r>
              <a:rPr lang="en-US" sz="1200" dirty="0">
                <a:ea typeface="ＭＳ Ｐゴシック" panose="020B0600070205080204" pitchFamily="34" charset="-128"/>
              </a:rPr>
              <a:t>15,000 or </a:t>
            </a:r>
            <a:r>
              <a:rPr lang="en-US" sz="1200" dirty="0" smtClean="0">
                <a:ea typeface="ＭＳ Ｐゴシック" panose="020B0600070205080204" pitchFamily="34" charset="-128"/>
              </a:rPr>
              <a:t>less than </a:t>
            </a:r>
            <a:r>
              <a:rPr lang="en-US" sz="1200" dirty="0">
                <a:ea typeface="ＭＳ Ｐゴシック" panose="020B0600070205080204" pitchFamily="34" charset="-128"/>
              </a:rPr>
              <a:t>4,000 (k/</a:t>
            </a:r>
            <a:r>
              <a:rPr lang="en-US" sz="1200" dirty="0" err="1">
                <a:ea typeface="ＭＳ Ｐゴシック" panose="020B0600070205080204" pitchFamily="34" charset="-128"/>
              </a:rPr>
              <a:t>uL</a:t>
            </a:r>
            <a:r>
              <a:rPr lang="en-US" sz="1200" dirty="0">
                <a:ea typeface="ＭＳ Ｐゴシック" panose="020B0600070205080204" pitchFamily="34" charset="-128"/>
              </a:rPr>
              <a:t>) or </a:t>
            </a:r>
            <a:r>
              <a:rPr lang="en-US" sz="1200" dirty="0" smtClean="0">
                <a:ea typeface="ＭＳ Ｐゴシック" panose="020B0600070205080204" pitchFamily="34" charset="-128"/>
              </a:rPr>
              <a:t>greater than </a:t>
            </a:r>
            <a:r>
              <a:rPr lang="en-US" sz="1200" dirty="0">
                <a:ea typeface="ＭＳ Ｐゴシック" panose="020B0600070205080204" pitchFamily="34" charset="-128"/>
              </a:rPr>
              <a:t>10% bands</a:t>
            </a:r>
          </a:p>
          <a:p>
            <a:pPr lvl="1" indent="-284163">
              <a:spcBef>
                <a:spcPct val="20000"/>
              </a:spcBef>
              <a:defRPr/>
            </a:pPr>
            <a:r>
              <a:rPr lang="en-US" sz="1200" b="1" dirty="0">
                <a:ea typeface="ＭＳ Ｐゴシック" panose="020B0600070205080204" pitchFamily="34" charset="-128"/>
              </a:rPr>
              <a:t>C. Organ dysfunction, evidenced by </a:t>
            </a:r>
            <a:r>
              <a:rPr lang="en-US" sz="1200" b="1" u="sng" dirty="0">
                <a:ea typeface="ＭＳ Ｐゴシック" panose="020B0600070205080204" pitchFamily="34" charset="-128"/>
              </a:rPr>
              <a:t>any one</a:t>
            </a:r>
            <a:r>
              <a:rPr lang="en-US" sz="1200" b="1" dirty="0">
                <a:ea typeface="ＭＳ Ｐゴシック" panose="020B0600070205080204" pitchFamily="34" charset="-128"/>
              </a:rPr>
              <a:t> of the following:</a:t>
            </a:r>
          </a:p>
          <a:p>
            <a:pPr lvl="1" indent="-284163">
              <a:spcBef>
                <a:spcPct val="20000"/>
              </a:spcBef>
              <a:buFont typeface="Wingdings" panose="05000000000000000000" pitchFamily="2" charset="2"/>
              <a:buChar char="§"/>
              <a:defRPr/>
            </a:pPr>
            <a:r>
              <a:rPr lang="en-US" sz="1200" dirty="0">
                <a:ea typeface="ＭＳ Ｐゴシック" panose="020B0600070205080204" pitchFamily="34" charset="-128"/>
              </a:rPr>
              <a:t>SBP </a:t>
            </a:r>
            <a:r>
              <a:rPr lang="en-US" sz="1200" dirty="0" smtClean="0">
                <a:ea typeface="ＭＳ Ｐゴシック" panose="020B0600070205080204" pitchFamily="34" charset="-128"/>
              </a:rPr>
              <a:t>less than 85 mmHg, </a:t>
            </a:r>
            <a:r>
              <a:rPr lang="en-US" sz="1200" dirty="0">
                <a:ea typeface="ＭＳ Ｐゴシック" panose="020B0600070205080204" pitchFamily="34" charset="-128"/>
              </a:rPr>
              <a:t>or </a:t>
            </a:r>
            <a:r>
              <a:rPr lang="en-US" sz="1200" dirty="0" smtClean="0">
                <a:ea typeface="ＭＳ Ｐゴシック" panose="020B0600070205080204" pitchFamily="34" charset="-128"/>
              </a:rPr>
              <a:t>Mean arterial pressure less than 65 mmHg. </a:t>
            </a:r>
          </a:p>
          <a:p>
            <a:pPr lvl="1" indent="-284163">
              <a:spcBef>
                <a:spcPct val="20000"/>
              </a:spcBef>
              <a:buFont typeface="Wingdings" panose="05000000000000000000" pitchFamily="2" charset="2"/>
              <a:buChar char="§"/>
              <a:defRPr/>
            </a:pPr>
            <a:r>
              <a:rPr lang="en-US" sz="1200" dirty="0" smtClean="0">
                <a:ea typeface="ＭＳ Ｐゴシック" panose="020B0600070205080204" pitchFamily="34" charset="-128"/>
              </a:rPr>
              <a:t>SBP </a:t>
            </a:r>
            <a:r>
              <a:rPr lang="en-US" sz="1200" dirty="0">
                <a:ea typeface="ＭＳ Ｐゴシック" panose="020B0600070205080204" pitchFamily="34" charset="-128"/>
              </a:rPr>
              <a:t>decrease of more than 40 </a:t>
            </a:r>
            <a:r>
              <a:rPr lang="en-US" sz="1200" dirty="0" smtClean="0">
                <a:ea typeface="ＭＳ Ｐゴシック" panose="020B0600070205080204" pitchFamily="34" charset="-128"/>
              </a:rPr>
              <a:t>mmHg</a:t>
            </a:r>
          </a:p>
          <a:p>
            <a:pPr lvl="1" indent="-284163">
              <a:spcBef>
                <a:spcPct val="20000"/>
              </a:spcBef>
              <a:buFont typeface="Wingdings" panose="05000000000000000000" pitchFamily="2" charset="2"/>
              <a:buChar char="§"/>
              <a:defRPr/>
            </a:pPr>
            <a:r>
              <a:rPr lang="en-US" sz="1200" dirty="0" smtClean="0">
                <a:ea typeface="ＭＳ Ｐゴシック" panose="020B0600070205080204" pitchFamily="34" charset="-128"/>
              </a:rPr>
              <a:t>Creatinine greater than 1.2 mg/</a:t>
            </a:r>
            <a:r>
              <a:rPr lang="en-US" sz="1200" dirty="0" err="1" smtClean="0">
                <a:ea typeface="ＭＳ Ｐゴシック" panose="020B0600070205080204" pitchFamily="34" charset="-128"/>
              </a:rPr>
              <a:t>dL</a:t>
            </a:r>
            <a:r>
              <a:rPr lang="en-US" sz="1200" dirty="0" smtClean="0">
                <a:ea typeface="ＭＳ Ｐゴシック" panose="020B0600070205080204" pitchFamily="34" charset="-128"/>
              </a:rPr>
              <a:t>, </a:t>
            </a:r>
            <a:r>
              <a:rPr lang="en-US" sz="1200" dirty="0">
                <a:ea typeface="ＭＳ Ｐゴシック" panose="020B0600070205080204" pitchFamily="34" charset="-128"/>
              </a:rPr>
              <a:t>or urine output </a:t>
            </a:r>
            <a:r>
              <a:rPr lang="en-US" sz="1200" dirty="0" smtClean="0">
                <a:ea typeface="ＭＳ Ｐゴシック" panose="020B0600070205080204" pitchFamily="34" charset="-128"/>
              </a:rPr>
              <a:t>less than </a:t>
            </a:r>
            <a:r>
              <a:rPr lang="en-US" sz="1200" dirty="0">
                <a:ea typeface="ＭＳ Ｐゴシック" panose="020B0600070205080204" pitchFamily="34" charset="-128"/>
              </a:rPr>
              <a:t>0.5 mL/kg/hour for 2 hours</a:t>
            </a:r>
          </a:p>
          <a:p>
            <a:pPr lvl="1" indent="-284163">
              <a:spcBef>
                <a:spcPct val="20000"/>
              </a:spcBef>
              <a:buFont typeface="Wingdings" panose="05000000000000000000" pitchFamily="2" charset="2"/>
              <a:buChar char="§"/>
              <a:defRPr/>
            </a:pPr>
            <a:r>
              <a:rPr lang="en-US" sz="1200" dirty="0">
                <a:ea typeface="ＭＳ Ｐゴシック" panose="020B0600070205080204" pitchFamily="34" charset="-128"/>
              </a:rPr>
              <a:t>Bilirubin </a:t>
            </a:r>
            <a:r>
              <a:rPr lang="en-US" sz="1200" dirty="0" smtClean="0">
                <a:ea typeface="ＭＳ Ｐゴシック" panose="020B0600070205080204" pitchFamily="34" charset="-128"/>
              </a:rPr>
              <a:t>greater than </a:t>
            </a:r>
            <a:r>
              <a:rPr lang="en-US" sz="1200" dirty="0">
                <a:ea typeface="ＭＳ Ｐゴシック" panose="020B0600070205080204" pitchFamily="34" charset="-128"/>
              </a:rPr>
              <a:t>2 mg/</a:t>
            </a:r>
            <a:r>
              <a:rPr lang="en-US" sz="1200" dirty="0" err="1">
                <a:ea typeface="ＭＳ Ｐゴシック" panose="020B0600070205080204" pitchFamily="34" charset="-128"/>
              </a:rPr>
              <a:t>dL</a:t>
            </a:r>
            <a:r>
              <a:rPr lang="en-US" sz="1200" dirty="0">
                <a:ea typeface="ＭＳ Ｐゴシック" panose="020B0600070205080204" pitchFamily="34" charset="-128"/>
              </a:rPr>
              <a:t> (34.2 </a:t>
            </a:r>
            <a:r>
              <a:rPr lang="en-US" sz="1200" dirty="0" err="1">
                <a:ea typeface="ＭＳ Ｐゴシック" panose="020B0600070205080204" pitchFamily="34" charset="-128"/>
              </a:rPr>
              <a:t>mmol</a:t>
            </a:r>
            <a:r>
              <a:rPr lang="en-US" sz="1200" dirty="0">
                <a:ea typeface="ＭＳ Ｐゴシック" panose="020B0600070205080204" pitchFamily="34" charset="-128"/>
              </a:rPr>
              <a:t>/L)</a:t>
            </a:r>
          </a:p>
          <a:p>
            <a:pPr lvl="1" indent="-284163">
              <a:spcBef>
                <a:spcPct val="20000"/>
              </a:spcBef>
              <a:buFont typeface="Wingdings" panose="05000000000000000000" pitchFamily="2" charset="2"/>
              <a:buChar char="§"/>
              <a:defRPr/>
            </a:pPr>
            <a:r>
              <a:rPr lang="en-US" sz="1200" dirty="0">
                <a:ea typeface="ＭＳ Ｐゴシック" panose="020B0600070205080204" pitchFamily="34" charset="-128"/>
              </a:rPr>
              <a:t>Platelet count </a:t>
            </a:r>
            <a:r>
              <a:rPr lang="en-US" sz="1200" dirty="0" smtClean="0">
                <a:ea typeface="ＭＳ Ｐゴシック" panose="020B0600070205080204" pitchFamily="34" charset="-128"/>
              </a:rPr>
              <a:t>less than </a:t>
            </a:r>
            <a:r>
              <a:rPr lang="en-US" sz="1200" dirty="0">
                <a:ea typeface="ＭＳ Ｐゴシック" panose="020B0600070205080204" pitchFamily="34" charset="-128"/>
              </a:rPr>
              <a:t>100,000 </a:t>
            </a:r>
            <a:r>
              <a:rPr lang="en-US" sz="1200" dirty="0" smtClean="0">
                <a:ea typeface="ＭＳ Ｐゴシック" panose="020B0600070205080204" pitchFamily="34" charset="-128"/>
              </a:rPr>
              <a:t>k/</a:t>
            </a:r>
            <a:r>
              <a:rPr lang="en-US" sz="1200" dirty="0" err="1" smtClean="0">
                <a:ea typeface="ＭＳ Ｐゴシック" panose="020B0600070205080204" pitchFamily="34" charset="-128"/>
              </a:rPr>
              <a:t>uL</a:t>
            </a:r>
            <a:endParaRPr lang="en-US" sz="1200" dirty="0">
              <a:ea typeface="ＭＳ Ｐゴシック" panose="020B0600070205080204" pitchFamily="34" charset="-128"/>
            </a:endParaRPr>
          </a:p>
          <a:p>
            <a:pPr lvl="1" indent="-284163">
              <a:spcBef>
                <a:spcPct val="20000"/>
              </a:spcBef>
              <a:buFont typeface="Wingdings" panose="05000000000000000000" pitchFamily="2" charset="2"/>
              <a:buChar char="§"/>
              <a:defRPr/>
            </a:pPr>
            <a:r>
              <a:rPr lang="en-US" sz="1200" dirty="0">
                <a:ea typeface="ＭＳ Ｐゴシック" panose="020B0600070205080204" pitchFamily="34" charset="-128"/>
              </a:rPr>
              <a:t>INR </a:t>
            </a:r>
            <a:r>
              <a:rPr lang="en-US" sz="1200" dirty="0" smtClean="0">
                <a:ea typeface="ＭＳ Ｐゴシック" panose="020B0600070205080204" pitchFamily="34" charset="-128"/>
              </a:rPr>
              <a:t>greater than </a:t>
            </a:r>
            <a:r>
              <a:rPr lang="en-US" sz="1200" dirty="0">
                <a:ea typeface="ＭＳ Ｐゴシック" panose="020B0600070205080204" pitchFamily="34" charset="-128"/>
              </a:rPr>
              <a:t>1.5 or a PTT </a:t>
            </a:r>
            <a:r>
              <a:rPr lang="en-US" sz="1200" dirty="0" smtClean="0">
                <a:ea typeface="ＭＳ Ｐゴシック" panose="020B0600070205080204" pitchFamily="34" charset="-128"/>
              </a:rPr>
              <a:t>greater than </a:t>
            </a:r>
            <a:r>
              <a:rPr lang="en-US" sz="1200" dirty="0">
                <a:ea typeface="ＭＳ Ｐゴシック" panose="020B0600070205080204" pitchFamily="34" charset="-128"/>
              </a:rPr>
              <a:t>60 sec</a:t>
            </a:r>
          </a:p>
          <a:p>
            <a:pPr lvl="1" indent="-284163">
              <a:spcBef>
                <a:spcPct val="20000"/>
              </a:spcBef>
              <a:buFont typeface="Wingdings" panose="05000000000000000000" pitchFamily="2" charset="2"/>
              <a:buChar char="§"/>
              <a:defRPr/>
            </a:pPr>
            <a:r>
              <a:rPr lang="en-US" sz="1200" dirty="0">
                <a:ea typeface="ＭＳ Ｐゴシック" panose="020B0600070205080204" pitchFamily="34" charset="-128"/>
              </a:rPr>
              <a:t>Lactate </a:t>
            </a:r>
            <a:r>
              <a:rPr lang="en-US" sz="1200" dirty="0" smtClean="0">
                <a:ea typeface="ＭＳ Ｐゴシック" panose="020B0600070205080204" pitchFamily="34" charset="-128"/>
              </a:rPr>
              <a:t>greater than 2.0 </a:t>
            </a:r>
            <a:r>
              <a:rPr lang="en-US" sz="1200" dirty="0" err="1">
                <a:ea typeface="ＭＳ Ｐゴシック" panose="020B0600070205080204" pitchFamily="34" charset="-128"/>
              </a:rPr>
              <a:t>mmol</a:t>
            </a:r>
            <a:r>
              <a:rPr lang="en-US" sz="1200" dirty="0">
                <a:ea typeface="ＭＳ Ｐゴシック" panose="020B0600070205080204" pitchFamily="34" charset="-128"/>
              </a:rPr>
              <a:t>/L (18.0 mg/</a:t>
            </a:r>
            <a:r>
              <a:rPr lang="en-US" sz="1200" dirty="0" err="1">
                <a:ea typeface="ＭＳ Ｐゴシック" panose="020B0600070205080204" pitchFamily="34" charset="-128"/>
              </a:rPr>
              <a:t>dL</a:t>
            </a:r>
            <a:r>
              <a:rPr lang="en-US" sz="1200" dirty="0" smtClean="0">
                <a:ea typeface="ＭＳ Ｐゴシック" panose="020B0600070205080204" pitchFamily="34" charset="-128"/>
              </a:rPr>
              <a:t>)</a:t>
            </a:r>
          </a:p>
          <a:p>
            <a:pPr lvl="2" indent="-284163">
              <a:spcBef>
                <a:spcPct val="20000"/>
              </a:spcBef>
              <a:buFont typeface="Wingdings" panose="05000000000000000000" pitchFamily="2" charset="2"/>
              <a:buChar char="§"/>
              <a:defRPr/>
            </a:pPr>
            <a:r>
              <a:rPr lang="en-US" sz="1200" dirty="0"/>
              <a:t>NOTE: Do no use lactate obtained during active delivery defined as documentation of uterine contractions resulting in cervical change (dilation or effacement) through delivery</a:t>
            </a:r>
            <a:r>
              <a:rPr lang="en-US" sz="1200" dirty="0" smtClean="0"/>
              <a:t>.</a:t>
            </a:r>
            <a:endParaRPr lang="en-US" sz="1200" dirty="0">
              <a:solidFill>
                <a:srgbClr val="FF0000"/>
              </a:solidFill>
              <a:ea typeface="ＭＳ Ｐゴシック" panose="020B0600070205080204" pitchFamily="34" charset="-128"/>
            </a:endParaRPr>
          </a:p>
          <a:p>
            <a:pPr lvl="1" indent="-284163">
              <a:spcBef>
                <a:spcPct val="20000"/>
              </a:spcBef>
              <a:buFont typeface="Wingdings" panose="05000000000000000000" pitchFamily="2" charset="2"/>
              <a:buChar char="§"/>
              <a:defRPr/>
            </a:pPr>
            <a:r>
              <a:rPr lang="en-US" sz="1200" dirty="0">
                <a:ea typeface="ＭＳ Ｐゴシック" panose="020B0600070205080204" pitchFamily="34" charset="-128"/>
              </a:rPr>
              <a:t>Acute respiratory failure </a:t>
            </a:r>
            <a:r>
              <a:rPr lang="en-US" sz="1200" dirty="0" smtClean="0">
                <a:ea typeface="ＭＳ Ｐゴシック" panose="020B0600070205080204" pitchFamily="34" charset="-128"/>
              </a:rPr>
              <a:t>requiring </a:t>
            </a:r>
            <a:r>
              <a:rPr lang="en-US" sz="1200" dirty="0">
                <a:ea typeface="ＭＳ Ｐゴシック" panose="020B0600070205080204" pitchFamily="34" charset="-128"/>
              </a:rPr>
              <a:t>invasive or non-invasive mechanical </a:t>
            </a:r>
            <a:r>
              <a:rPr lang="en-US" sz="1200" dirty="0" smtClean="0">
                <a:ea typeface="ＭＳ Ｐゴシック" panose="020B0600070205080204" pitchFamily="34" charset="-128"/>
              </a:rPr>
              <a:t>ventilation</a:t>
            </a:r>
            <a:endParaRPr lang="en-US" sz="1200" dirty="0">
              <a:ea typeface="ＭＳ Ｐゴシック" panose="020B0600070205080204" pitchFamily="34" charset="-128"/>
            </a:endParaRPr>
          </a:p>
          <a:p>
            <a:pPr algn="ctr">
              <a:spcBef>
                <a:spcPct val="20000"/>
              </a:spcBef>
              <a:defRPr/>
            </a:pPr>
            <a:r>
              <a:rPr lang="en-US" sz="1400" b="1" u="sng" dirty="0">
                <a:solidFill>
                  <a:prstClr val="black"/>
                </a:solidFill>
                <a:ea typeface="ＭＳ Ｐゴシック" pitchFamily="-112" charset="-128"/>
                <a:cs typeface="Arial" panose="020B0604020202020204" pitchFamily="34" charset="0"/>
              </a:rPr>
              <a:t>OR</a:t>
            </a:r>
            <a:r>
              <a:rPr lang="en-US" sz="1400" b="1" dirty="0">
                <a:solidFill>
                  <a:prstClr val="black"/>
                </a:solidFill>
                <a:ea typeface="ＭＳ Ｐゴシック" pitchFamily="-112" charset="-128"/>
                <a:cs typeface="Arial" panose="020B0604020202020204" pitchFamily="34" charset="0"/>
              </a:rPr>
              <a:t> Physician/NP/PA documentation of severe sepsis</a:t>
            </a:r>
          </a:p>
        </p:txBody>
      </p:sp>
    </p:spTree>
    <p:extLst>
      <p:ext uri="{BB962C8B-B14F-4D97-AF65-F5344CB8AC3E}">
        <p14:creationId xmlns:p14="http://schemas.microsoft.com/office/powerpoint/2010/main" val="15704140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7">
            <a:extLst>
              <a:ext uri="{FF2B5EF4-FFF2-40B4-BE49-F238E27FC236}">
                <a16:creationId xmlns:a16="http://schemas.microsoft.com/office/drawing/2014/main" id="{C3D0BF7D-5FAB-4C0A-851B-39BC1DA6086B}"/>
              </a:ext>
            </a:extLst>
          </p:cNvPr>
          <p:cNvSpPr>
            <a:spLocks noGrp="1"/>
          </p:cNvSpPr>
          <p:nvPr>
            <p:ph type="ctrTitle"/>
          </p:nvPr>
        </p:nvSpPr>
        <p:spPr>
          <a:xfrm>
            <a:off x="123290" y="1057273"/>
            <a:ext cx="8847673" cy="660400"/>
          </a:xfrm>
        </p:spPr>
        <p:txBody>
          <a:bodyPr/>
          <a:lstStyle/>
          <a:p>
            <a:pPr>
              <a:defRPr/>
            </a:pPr>
            <a:r>
              <a:rPr lang="en-US" sz="4000" dirty="0">
                <a:latin typeface="+mj-lt"/>
              </a:rPr>
              <a:t> </a:t>
            </a:r>
            <a:r>
              <a:rPr lang="en-US" sz="4000" baseline="0" dirty="0">
                <a:latin typeface="+mj-lt"/>
              </a:rPr>
              <a:t> </a:t>
            </a:r>
            <a:r>
              <a:rPr lang="en-US" sz="3200" dirty="0">
                <a:latin typeface="+mj-lt"/>
              </a:rPr>
              <a:t>LIP Documentation of Severe</a:t>
            </a:r>
            <a:r>
              <a:rPr lang="en-US" sz="3200" baseline="0" dirty="0">
                <a:latin typeface="+mj-lt"/>
              </a:rPr>
              <a:t> </a:t>
            </a:r>
            <a:r>
              <a:rPr lang="en-US" sz="3200" dirty="0">
                <a:latin typeface="+mj-lt"/>
              </a:rPr>
              <a:t>Sepsis</a:t>
            </a:r>
            <a:br>
              <a:rPr lang="en-US" sz="3200" dirty="0">
                <a:latin typeface="+mj-lt"/>
              </a:rPr>
            </a:br>
            <a:r>
              <a:rPr lang="en-US" sz="2400" dirty="0">
                <a:latin typeface="+mj-lt"/>
              </a:rPr>
              <a:t/>
            </a:r>
            <a:br>
              <a:rPr lang="en-US" sz="2400" dirty="0">
                <a:latin typeface="+mj-lt"/>
              </a:rPr>
            </a:br>
            <a:r>
              <a:rPr lang="en-US" sz="4000" dirty="0">
                <a:latin typeface="+mj-lt"/>
              </a:rPr>
              <a:t/>
            </a:r>
            <a:br>
              <a:rPr lang="en-US" sz="4000" dirty="0">
                <a:latin typeface="+mj-lt"/>
              </a:rPr>
            </a:br>
            <a:r>
              <a:rPr lang="en-US" sz="4000" dirty="0">
                <a:latin typeface="+mj-lt"/>
              </a:rPr>
              <a:t/>
            </a:r>
            <a:br>
              <a:rPr lang="en-US" sz="4000" dirty="0">
                <a:latin typeface="+mj-lt"/>
              </a:rPr>
            </a:br>
            <a:endParaRPr lang="en-US" sz="4000" dirty="0">
              <a:latin typeface="+mj-lt"/>
            </a:endParaRPr>
          </a:p>
        </p:txBody>
      </p:sp>
      <p:sp>
        <p:nvSpPr>
          <p:cNvPr id="7" name="TextBox 6">
            <a:extLst>
              <a:ext uri="{FF2B5EF4-FFF2-40B4-BE49-F238E27FC236}">
                <a16:creationId xmlns:a16="http://schemas.microsoft.com/office/drawing/2014/main" id="{CD074B58-9746-4CDE-A9ED-9ACA693F530E}"/>
              </a:ext>
            </a:extLst>
          </p:cNvPr>
          <p:cNvSpPr txBox="1"/>
          <p:nvPr/>
        </p:nvSpPr>
        <p:spPr>
          <a:xfrm>
            <a:off x="419762" y="1676577"/>
            <a:ext cx="5188449" cy="5016758"/>
          </a:xfrm>
          <a:prstGeom prst="rect">
            <a:avLst/>
          </a:prstGeom>
          <a:noFill/>
        </p:spPr>
        <p:txBody>
          <a:bodyPr wrap="square">
            <a:spAutoFit/>
          </a:bodyPr>
          <a:lstStyle/>
          <a:p>
            <a:pPr>
              <a:defRPr/>
            </a:pPr>
            <a:r>
              <a:rPr lang="en-US" sz="2000" dirty="0" smtClean="0">
                <a:latin typeface="+mn-lt"/>
              </a:rPr>
              <a:t>LIP </a:t>
            </a:r>
            <a:r>
              <a:rPr lang="en-US" sz="2000" dirty="0">
                <a:latin typeface="+mn-lt"/>
              </a:rPr>
              <a:t>documentation of “severe sepsis” in a note with or without clinical criteria requires implementation of the sepsis </a:t>
            </a:r>
            <a:r>
              <a:rPr lang="en-US" sz="2000" dirty="0" smtClean="0">
                <a:latin typeface="+mn-lt"/>
              </a:rPr>
              <a:t>bundle.  The cases may be reported to CMS SEP-1 for sepsis bundle compliance. </a:t>
            </a:r>
            <a:endParaRPr lang="en-US" sz="2000" dirty="0">
              <a:latin typeface="+mn-lt"/>
            </a:endParaRPr>
          </a:p>
          <a:p>
            <a:pPr>
              <a:defRPr/>
            </a:pPr>
            <a:endParaRPr lang="en-US" sz="2000" dirty="0">
              <a:latin typeface="+mn-lt"/>
            </a:endParaRPr>
          </a:p>
          <a:p>
            <a:pPr>
              <a:defRPr/>
            </a:pPr>
            <a:r>
              <a:rPr lang="en-US" sz="2000" dirty="0">
                <a:latin typeface="+mn-lt"/>
              </a:rPr>
              <a:t>If the  diagnosis of severe sepsis/septic shock is being </a:t>
            </a:r>
            <a:r>
              <a:rPr lang="en-US" sz="2000" dirty="0" smtClean="0">
                <a:latin typeface="+mn-lt"/>
              </a:rPr>
              <a:t>considered:</a:t>
            </a:r>
          </a:p>
          <a:p>
            <a:pPr marL="342900" indent="-342900">
              <a:buFont typeface="Arial" panose="020B0604020202020204" pitchFamily="34" charset="0"/>
              <a:buChar char="•"/>
            </a:pPr>
            <a:r>
              <a:rPr lang="en-US" altLang="en-US" sz="2000" b="1" dirty="0" smtClean="0">
                <a:latin typeface="+mn-lt"/>
              </a:rPr>
              <a:t>If </a:t>
            </a:r>
            <a:r>
              <a:rPr lang="en-US" altLang="en-US" sz="2000" b="1" dirty="0">
                <a:latin typeface="+mn-lt"/>
              </a:rPr>
              <a:t>unsure whether severe sepsis is present or not, use the negative </a:t>
            </a:r>
            <a:r>
              <a:rPr lang="en-US" altLang="en-US" sz="2000" dirty="0">
                <a:latin typeface="+mn-lt"/>
              </a:rPr>
              <a:t>qualifiers </a:t>
            </a:r>
            <a:r>
              <a:rPr lang="en-US" altLang="en-US" sz="2000" dirty="0" smtClean="0">
                <a:latin typeface="+mn-lt"/>
              </a:rPr>
              <a:t>for </a:t>
            </a:r>
            <a:r>
              <a:rPr lang="en-US" altLang="en-US" sz="2000" dirty="0">
                <a:latin typeface="+mn-lt"/>
              </a:rPr>
              <a:t>expressing that doubt in </a:t>
            </a:r>
            <a:r>
              <a:rPr lang="en-US" altLang="en-US" sz="2000" dirty="0" smtClean="0">
                <a:latin typeface="+mn-lt"/>
              </a:rPr>
              <a:t>documentation.</a:t>
            </a:r>
          </a:p>
          <a:p>
            <a:pPr marL="342900" indent="-342900">
              <a:buFont typeface="Arial" panose="020B0604020202020204" pitchFamily="34" charset="0"/>
              <a:buChar char="•"/>
            </a:pPr>
            <a:r>
              <a:rPr lang="en-US" altLang="en-US" sz="2000" b="1" dirty="0" smtClean="0">
                <a:latin typeface="+mn-lt"/>
              </a:rPr>
              <a:t>Positive </a:t>
            </a:r>
            <a:r>
              <a:rPr lang="en-US" altLang="en-US" sz="2000" b="1" dirty="0">
                <a:latin typeface="+mn-lt"/>
              </a:rPr>
              <a:t>Qualifiers </a:t>
            </a:r>
            <a:r>
              <a:rPr lang="en-US" altLang="en-US" sz="2000" dirty="0">
                <a:latin typeface="+mn-lt"/>
              </a:rPr>
              <a:t>indicate that severe sepsis is likely or being considered as part of the differential and requires implementation of the sepsis bundle</a:t>
            </a:r>
          </a:p>
          <a:p>
            <a:pPr>
              <a:defRPr/>
            </a:pPr>
            <a:endParaRPr lang="en-US" sz="2000" dirty="0">
              <a:latin typeface="+mn-lt"/>
            </a:endParaRPr>
          </a:p>
        </p:txBody>
      </p:sp>
      <p:pic>
        <p:nvPicPr>
          <p:cNvPr id="2" name="Picture 1"/>
          <p:cNvPicPr>
            <a:picLocks noChangeAspect="1"/>
          </p:cNvPicPr>
          <p:nvPr/>
        </p:nvPicPr>
        <p:blipFill>
          <a:blip r:embed="rId3"/>
          <a:stretch>
            <a:fillRect/>
          </a:stretch>
        </p:blipFill>
        <p:spPr>
          <a:xfrm>
            <a:off x="5608211" y="1623317"/>
            <a:ext cx="2929801" cy="458180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671"/>
    </mc:Choice>
    <mc:Fallback xmlns="">
      <p:transition spd="slow" advTm="44671"/>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3B8AA9C2-7279-41F3-8534-A0CE6CB47BAA}"/>
              </a:ext>
            </a:extLst>
          </p:cNvPr>
          <p:cNvSpPr>
            <a:spLocks noGrp="1" noChangeArrowheads="1"/>
          </p:cNvSpPr>
          <p:nvPr>
            <p:ph idx="12"/>
          </p:nvPr>
        </p:nvSpPr>
        <p:spPr>
          <a:xfrm>
            <a:off x="533685" y="2336979"/>
            <a:ext cx="3994168" cy="2617788"/>
          </a:xfrm>
        </p:spPr>
        <p:txBody>
          <a:bodyPr/>
          <a:lstStyle/>
          <a:p>
            <a:pPr marL="685800" indent="-165100" eaLnBrk="1" fontAlgn="auto" hangingPunct="1">
              <a:spcBef>
                <a:spcPts val="0"/>
              </a:spcBef>
              <a:spcAft>
                <a:spcPts val="0"/>
              </a:spcAft>
              <a:buFont typeface="Arial" panose="020B0604020202020204" pitchFamily="34" charset="0"/>
              <a:buChar char="•"/>
              <a:defRPr/>
            </a:pPr>
            <a:r>
              <a:rPr lang="en-US" sz="2000" dirty="0">
                <a:solidFill>
                  <a:schemeClr val="tx1"/>
                </a:solidFill>
                <a:latin typeface="+mn-lt"/>
                <a:ea typeface="+mn-ea"/>
                <a:cs typeface="+mn-cs"/>
              </a:rPr>
              <a:t>Initial</a:t>
            </a:r>
            <a:r>
              <a:rPr lang="en-US" sz="2000" dirty="0">
                <a:solidFill>
                  <a:srgbClr val="000000"/>
                </a:solidFill>
                <a:latin typeface="+mn-lt"/>
                <a:ea typeface="+mn-ea"/>
                <a:cs typeface="+mn-cs"/>
              </a:rPr>
              <a:t> Lactate Collection</a:t>
            </a:r>
          </a:p>
          <a:p>
            <a:pPr marL="520700" eaLnBrk="1" fontAlgn="auto" hangingPunct="1">
              <a:spcBef>
                <a:spcPts val="0"/>
              </a:spcBef>
              <a:spcAft>
                <a:spcPts val="0"/>
              </a:spcAft>
              <a:defRPr/>
            </a:pPr>
            <a:endParaRPr lang="en-US" sz="2000" dirty="0">
              <a:solidFill>
                <a:srgbClr val="000000"/>
              </a:solidFill>
              <a:latin typeface="+mn-lt"/>
              <a:ea typeface="+mn-ea"/>
              <a:cs typeface="+mn-cs"/>
            </a:endParaRPr>
          </a:p>
          <a:p>
            <a:pPr marL="685800" indent="-165100" eaLnBrk="1" fontAlgn="auto" hangingPunct="1">
              <a:spcBef>
                <a:spcPts val="0"/>
              </a:spcBef>
              <a:spcAft>
                <a:spcPts val="0"/>
              </a:spcAft>
              <a:buFont typeface="Arial" panose="020B0604020202020204" pitchFamily="34" charset="0"/>
              <a:buChar char="•"/>
              <a:defRPr/>
            </a:pPr>
            <a:r>
              <a:rPr lang="en-US" sz="2000" dirty="0">
                <a:solidFill>
                  <a:srgbClr val="000000"/>
                </a:solidFill>
                <a:latin typeface="+mn-lt"/>
                <a:ea typeface="+mn-ea"/>
                <a:cs typeface="+mn-cs"/>
              </a:rPr>
              <a:t>Blood culture collection </a:t>
            </a:r>
            <a:r>
              <a:rPr lang="en-US" sz="2000" i="1" u="sng" dirty="0">
                <a:solidFill>
                  <a:srgbClr val="000000"/>
                </a:solidFill>
                <a:latin typeface="+mn-lt"/>
                <a:ea typeface="+mn-ea"/>
                <a:cs typeface="+mn-cs"/>
              </a:rPr>
              <a:t>prior</a:t>
            </a:r>
            <a:r>
              <a:rPr lang="en-US" sz="2000" dirty="0">
                <a:solidFill>
                  <a:srgbClr val="000000"/>
                </a:solidFill>
                <a:latin typeface="+mn-lt"/>
                <a:ea typeface="+mn-ea"/>
                <a:cs typeface="+mn-cs"/>
              </a:rPr>
              <a:t> to antibiotic administration</a:t>
            </a:r>
          </a:p>
          <a:p>
            <a:pPr marL="520700" eaLnBrk="1" fontAlgn="auto" hangingPunct="1">
              <a:spcBef>
                <a:spcPts val="0"/>
              </a:spcBef>
              <a:spcAft>
                <a:spcPts val="0"/>
              </a:spcAft>
              <a:defRPr/>
            </a:pPr>
            <a:endParaRPr lang="en-US" sz="2000" dirty="0">
              <a:solidFill>
                <a:srgbClr val="000000"/>
              </a:solidFill>
              <a:latin typeface="+mn-lt"/>
              <a:ea typeface="+mn-ea"/>
              <a:cs typeface="+mn-cs"/>
            </a:endParaRPr>
          </a:p>
          <a:p>
            <a:pPr marL="685800" indent="-165100" eaLnBrk="1" fontAlgn="auto" hangingPunct="1">
              <a:spcBef>
                <a:spcPts val="0"/>
              </a:spcBef>
              <a:spcAft>
                <a:spcPts val="0"/>
              </a:spcAft>
              <a:buFont typeface="Arial" panose="020B0604020202020204" pitchFamily="34" charset="0"/>
              <a:buChar char="•"/>
              <a:defRPr/>
            </a:pPr>
            <a:r>
              <a:rPr lang="en-US" sz="2000" dirty="0">
                <a:solidFill>
                  <a:srgbClr val="000000"/>
                </a:solidFill>
                <a:latin typeface="+mn-lt"/>
              </a:rPr>
              <a:t>Early, appropriate broad-spectrum antibiotic administration</a:t>
            </a:r>
          </a:p>
          <a:p>
            <a:pPr marL="685800" indent="-165100" eaLnBrk="1" fontAlgn="auto" hangingPunct="1">
              <a:spcBef>
                <a:spcPts val="0"/>
              </a:spcBef>
              <a:spcAft>
                <a:spcPts val="0"/>
              </a:spcAft>
              <a:buFont typeface="Arial" panose="020B0604020202020204" pitchFamily="34" charset="0"/>
              <a:buChar char="•"/>
              <a:defRPr/>
            </a:pPr>
            <a:endParaRPr lang="en-US" sz="2000" dirty="0">
              <a:solidFill>
                <a:srgbClr val="000000"/>
              </a:solidFill>
              <a:latin typeface="+mn-lt"/>
            </a:endParaRPr>
          </a:p>
          <a:p>
            <a:pPr marL="685800" indent="-165100" eaLnBrk="1" fontAlgn="auto" hangingPunct="1">
              <a:spcBef>
                <a:spcPts val="0"/>
              </a:spcBef>
              <a:spcAft>
                <a:spcPts val="0"/>
              </a:spcAft>
              <a:buFont typeface="Arial" panose="020B0604020202020204" pitchFamily="34" charset="0"/>
              <a:buChar char="•"/>
              <a:defRPr/>
            </a:pPr>
            <a:endParaRPr lang="en-US" sz="2000" dirty="0">
              <a:solidFill>
                <a:srgbClr val="000000"/>
              </a:solidFill>
              <a:latin typeface="+mn-lt"/>
            </a:endParaRPr>
          </a:p>
          <a:p>
            <a:pPr marL="685800" indent="-165100" eaLnBrk="1" fontAlgn="auto" hangingPunct="1">
              <a:spcBef>
                <a:spcPts val="0"/>
              </a:spcBef>
              <a:spcAft>
                <a:spcPts val="0"/>
              </a:spcAft>
              <a:buFont typeface="Arial" panose="020B0604020202020204" pitchFamily="34" charset="0"/>
              <a:buChar char="•"/>
              <a:defRPr/>
            </a:pPr>
            <a:endParaRPr lang="en-US" sz="2000" dirty="0">
              <a:solidFill>
                <a:srgbClr val="000000"/>
              </a:solidFill>
              <a:latin typeface="+mn-lt"/>
            </a:endParaRPr>
          </a:p>
          <a:p>
            <a:pPr marL="520700" lvl="1" eaLnBrk="1" fontAlgn="auto" hangingPunct="1">
              <a:spcBef>
                <a:spcPts val="0"/>
              </a:spcBef>
              <a:spcAft>
                <a:spcPts val="0"/>
              </a:spcAft>
              <a:buFont typeface="Arial"/>
              <a:buNone/>
              <a:defRPr/>
            </a:pPr>
            <a:endParaRPr lang="en-US" sz="1600" dirty="0">
              <a:latin typeface="+mn-lt"/>
            </a:endParaRPr>
          </a:p>
        </p:txBody>
      </p:sp>
      <p:sp>
        <p:nvSpPr>
          <p:cNvPr id="23556" name="TextBox 1">
            <a:extLst>
              <a:ext uri="{FF2B5EF4-FFF2-40B4-BE49-F238E27FC236}">
                <a16:creationId xmlns:a16="http://schemas.microsoft.com/office/drawing/2014/main" id="{EF65515A-2F2E-4EA1-8236-A2C97ACDDD8B}"/>
              </a:ext>
            </a:extLst>
          </p:cNvPr>
          <p:cNvSpPr txBox="1">
            <a:spLocks noChangeArrowheads="1"/>
          </p:cNvSpPr>
          <p:nvPr/>
        </p:nvSpPr>
        <p:spPr bwMode="auto">
          <a:xfrm>
            <a:off x="693738" y="1384300"/>
            <a:ext cx="7442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96" charset="-128"/>
              </a:defRPr>
            </a:lvl1pPr>
            <a:lvl2pPr marL="742950" indent="-285750" eaLnBrk="0" hangingPunct="0">
              <a:defRPr>
                <a:solidFill>
                  <a:schemeClr val="tx1"/>
                </a:solidFill>
                <a:latin typeface="Arial" pitchFamily="34" charset="0"/>
                <a:ea typeface="ＭＳ Ｐゴシック" pitchFamily="96" charset="-128"/>
              </a:defRPr>
            </a:lvl2pPr>
            <a:lvl3pPr marL="1143000" indent="-228600" eaLnBrk="0" hangingPunct="0">
              <a:defRPr>
                <a:solidFill>
                  <a:schemeClr val="tx1"/>
                </a:solidFill>
                <a:latin typeface="Arial" pitchFamily="34" charset="0"/>
                <a:ea typeface="ＭＳ Ｐゴシック" pitchFamily="96" charset="-128"/>
              </a:defRPr>
            </a:lvl3pPr>
            <a:lvl4pPr marL="1600200" indent="-228600" eaLnBrk="0" hangingPunct="0">
              <a:defRPr>
                <a:solidFill>
                  <a:schemeClr val="tx1"/>
                </a:solidFill>
                <a:latin typeface="Arial" pitchFamily="34" charset="0"/>
                <a:ea typeface="ＭＳ Ｐゴシック" pitchFamily="96" charset="-128"/>
              </a:defRPr>
            </a:lvl4pPr>
            <a:lvl5pPr marL="2057400" indent="-228600" eaLnBrk="0" hangingPunct="0">
              <a:defRPr>
                <a:solidFill>
                  <a:schemeClr val="tx1"/>
                </a:solidFill>
                <a:latin typeface="Arial" pitchFamily="34" charset="0"/>
                <a:ea typeface="ＭＳ Ｐゴシック" pitchFamily="96"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96"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96"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96"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96" charset="-128"/>
              </a:defRPr>
            </a:lvl9pPr>
          </a:lstStyle>
          <a:p>
            <a:pPr algn="ctr" eaLnBrk="1" hangingPunct="1">
              <a:buFont typeface="Arial" pitchFamily="34" charset="0"/>
              <a:buNone/>
              <a:defRPr/>
            </a:pPr>
            <a:r>
              <a:rPr lang="en-US" sz="2400" dirty="0">
                <a:solidFill>
                  <a:srgbClr val="C00000"/>
                </a:solidFill>
                <a:latin typeface="+mj-lt"/>
              </a:rPr>
              <a:t>Required Interventions within 3 Hours of Recognition</a:t>
            </a:r>
          </a:p>
        </p:txBody>
      </p:sp>
      <p:pic>
        <p:nvPicPr>
          <p:cNvPr id="46084" name="Picture 1">
            <a:extLst>
              <a:ext uri="{FF2B5EF4-FFF2-40B4-BE49-F238E27FC236}">
                <a16:creationId xmlns:a16="http://schemas.microsoft.com/office/drawing/2014/main" id="{57B0382E-CA8E-4367-8EEA-FF504455F45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49402" y="2775209"/>
            <a:ext cx="3703834" cy="174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612"/>
    </mc:Choice>
    <mc:Fallback xmlns="">
      <p:transition spd="slow" advTm="21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logo, company name&#10;&#10;Description automatically generated">
            <a:extLst>
              <a:ext uri="{FF2B5EF4-FFF2-40B4-BE49-F238E27FC236}">
                <a16:creationId xmlns:a16="http://schemas.microsoft.com/office/drawing/2014/main" id="{3403F16C-CA1B-0943-8C3B-911008789351}"/>
              </a:ext>
            </a:extLst>
          </p:cNvPr>
          <p:cNvPicPr>
            <a:picLocks noChangeAspect="1"/>
          </p:cNvPicPr>
          <p:nvPr/>
        </p:nvPicPr>
        <p:blipFill>
          <a:blip r:embed="rId4"/>
          <a:stretch>
            <a:fillRect/>
          </a:stretch>
        </p:blipFill>
        <p:spPr>
          <a:xfrm>
            <a:off x="431515" y="1232899"/>
            <a:ext cx="8304358" cy="4943520"/>
          </a:xfrm>
          <a:prstGeom prst="rect">
            <a:avLst/>
          </a:prstGeom>
        </p:spPr>
      </p:pic>
      <p:pic>
        <p:nvPicPr>
          <p:cNvPr id="3" name="Audio Recording May 28, 2021 at 6:40:49 AM" descr="Audio Recording May 28, 2021 at 6:40:49 AM">
            <a:hlinkClick r:id="" action="ppaction://media"/>
            <a:extLst>
              <a:ext uri="{FF2B5EF4-FFF2-40B4-BE49-F238E27FC236}">
                <a16:creationId xmlns:a16="http://schemas.microsoft.com/office/drawing/2014/main" id="{E7E60023-DC4A-314B-820A-83C0AB9FC4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82188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3" name="Picture 5">
            <a:extLst>
              <a:ext uri="{FF2B5EF4-FFF2-40B4-BE49-F238E27FC236}">
                <a16:creationId xmlns:a16="http://schemas.microsoft.com/office/drawing/2014/main" id="{B9CB458A-1453-4E2F-808F-35D9DCA20CF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467" y="1850370"/>
            <a:ext cx="8979614" cy="4365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26BB5854-AA71-43C2-8BF1-AB7F18389437}"/>
              </a:ext>
            </a:extLst>
          </p:cNvPr>
          <p:cNvSpPr txBox="1"/>
          <p:nvPr/>
        </p:nvSpPr>
        <p:spPr>
          <a:xfrm>
            <a:off x="3863083" y="152400"/>
            <a:ext cx="5208998" cy="830262"/>
          </a:xfrm>
          <a:prstGeom prst="rect">
            <a:avLst/>
          </a:prstGeom>
          <a:noFill/>
        </p:spPr>
        <p:txBody>
          <a:bodyPr wrap="square">
            <a:spAutoFit/>
          </a:bodyPr>
          <a:lstStyle/>
          <a:p>
            <a:pPr algn="r">
              <a:defRPr/>
            </a:pPr>
            <a:r>
              <a:rPr lang="en-US" sz="2400" dirty="0">
                <a:latin typeface="+mj-lt"/>
              </a:rPr>
              <a:t>Recognition to Immediate Treatment</a:t>
            </a:r>
          </a:p>
          <a:p>
            <a:pPr algn="r">
              <a:defRPr/>
            </a:pPr>
            <a:r>
              <a:rPr lang="en-US" sz="2400" dirty="0">
                <a:latin typeface="+mj-lt"/>
              </a:rPr>
              <a:t>t</a:t>
            </a:r>
            <a:r>
              <a:rPr lang="en-US" sz="2400" dirty="0" smtClean="0">
                <a:latin typeface="+mj-lt"/>
              </a:rPr>
              <a:t>he </a:t>
            </a:r>
            <a:r>
              <a:rPr lang="en-US" sz="2400" dirty="0">
                <a:latin typeface="+mj-lt"/>
              </a:rPr>
              <a:t>Sepsis </a:t>
            </a:r>
            <a:r>
              <a:rPr lang="en-US" sz="2400" dirty="0" smtClean="0">
                <a:latin typeface="+mj-lt"/>
              </a:rPr>
              <a:t>Powerplan</a:t>
            </a:r>
            <a:endParaRPr lang="en-US" sz="2400" dirty="0">
              <a:latin typeface="+mj-lt"/>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71726" y="6332306"/>
            <a:ext cx="609600" cy="609600"/>
          </a:xfrm>
          <a:prstGeom prst="rect">
            <a:avLst/>
          </a:prstGeom>
        </p:spPr>
      </p:pic>
      <p:pic>
        <p:nvPicPr>
          <p:cNvPr id="4" name="Picture 3" descr="Graphical user interface&#10;&#10;Description automatically generated with low confidence">
            <a:extLst>
              <a:ext uri="{FF2B5EF4-FFF2-40B4-BE49-F238E27FC236}">
                <a16:creationId xmlns:a16="http://schemas.microsoft.com/office/drawing/2014/main" id="{A71250C1-8C6F-6D4B-BACD-A8E71574113E}"/>
              </a:ext>
            </a:extLst>
          </p:cNvPr>
          <p:cNvPicPr>
            <a:picLocks noChangeAspect="1"/>
          </p:cNvPicPr>
          <p:nvPr/>
        </p:nvPicPr>
        <p:blipFill>
          <a:blip r:embed="rId7"/>
          <a:stretch>
            <a:fillRect/>
          </a:stretch>
        </p:blipFill>
        <p:spPr>
          <a:xfrm>
            <a:off x="2722652" y="1118066"/>
            <a:ext cx="3719244" cy="5969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627"/>
    </mc:Choice>
    <mc:Fallback xmlns="">
      <p:transition spd="slow" advTm="18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2486" y="347871"/>
            <a:ext cx="4499113" cy="607494"/>
          </a:xfrm>
        </p:spPr>
        <p:txBody>
          <a:bodyPr>
            <a:normAutofit/>
          </a:bodyPr>
          <a:lstStyle/>
          <a:p>
            <a:r>
              <a:rPr lang="en-US" dirty="0" smtClean="0"/>
              <a:t>SBM Adult Fluid Order</a:t>
            </a:r>
            <a:endParaRPr lang="en-US" dirty="0"/>
          </a:p>
        </p:txBody>
      </p:sp>
      <p:pic>
        <p:nvPicPr>
          <p:cNvPr id="8" name="Content Placeholder 7"/>
          <p:cNvPicPr>
            <a:picLocks noGrp="1" noChangeAspect="1"/>
          </p:cNvPicPr>
          <p:nvPr>
            <p:ph sz="quarter" idx="22"/>
          </p:nvPr>
        </p:nvPicPr>
        <p:blipFill>
          <a:blip r:embed="rId2"/>
          <a:stretch>
            <a:fillRect/>
          </a:stretch>
        </p:blipFill>
        <p:spPr>
          <a:xfrm>
            <a:off x="717209" y="1466385"/>
            <a:ext cx="7696200" cy="4605642"/>
          </a:xfrm>
          <a:prstGeom prst="rect">
            <a:avLst/>
          </a:prstGeom>
        </p:spPr>
      </p:pic>
    </p:spTree>
    <p:extLst>
      <p:ext uri="{BB962C8B-B14F-4D97-AF65-F5344CB8AC3E}">
        <p14:creationId xmlns:p14="http://schemas.microsoft.com/office/powerpoint/2010/main" val="10452261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2C06292-F783-447C-9251-1171BD0853CD}"/>
              </a:ext>
            </a:extLst>
          </p:cNvPr>
          <p:cNvSpPr txBox="1"/>
          <p:nvPr/>
        </p:nvSpPr>
        <p:spPr>
          <a:xfrm>
            <a:off x="863029" y="2162175"/>
            <a:ext cx="7520684" cy="2616101"/>
          </a:xfrm>
          <a:prstGeom prst="rect">
            <a:avLst/>
          </a:prstGeom>
          <a:noFill/>
        </p:spPr>
        <p:txBody>
          <a:bodyPr wrap="square">
            <a:spAutoFit/>
          </a:bodyPr>
          <a:lstStyle/>
          <a:p>
            <a:pPr marL="520700" lvl="1" eaLnBrk="1" fontAlgn="auto" hangingPunct="1">
              <a:spcBef>
                <a:spcPts val="0"/>
              </a:spcBef>
              <a:spcAft>
                <a:spcPts val="0"/>
              </a:spcAft>
              <a:defRPr/>
            </a:pPr>
            <a:r>
              <a:rPr lang="en-US" altLang="en-US" sz="2400" dirty="0">
                <a:latin typeface="Calibri"/>
                <a:ea typeface="+mn-ea"/>
              </a:rPr>
              <a:t>For :</a:t>
            </a:r>
          </a:p>
          <a:p>
            <a:pPr marL="1320800" lvl="2" indent="-342900" eaLnBrk="1" fontAlgn="auto" hangingPunct="1">
              <a:spcBef>
                <a:spcPts val="0"/>
              </a:spcBef>
              <a:spcAft>
                <a:spcPts val="0"/>
              </a:spcAft>
              <a:buFont typeface="Arial" panose="020B0604020202020204" pitchFamily="34" charset="0"/>
              <a:buChar char="•"/>
              <a:defRPr/>
            </a:pPr>
            <a:r>
              <a:rPr lang="en-US" altLang="en-US" sz="2000" dirty="0">
                <a:latin typeface="Calibri"/>
                <a:ea typeface="+mn-ea"/>
              </a:rPr>
              <a:t>Severe Sepsis + Lactic Acid ≥4  </a:t>
            </a:r>
            <a:r>
              <a:rPr lang="en-US" altLang="en-US" sz="2000" b="1" i="1" dirty="0">
                <a:latin typeface="Calibri"/>
                <a:ea typeface="+mn-ea"/>
              </a:rPr>
              <a:t>OR </a:t>
            </a:r>
          </a:p>
          <a:p>
            <a:pPr marL="1320800" lvl="2" indent="-342900" eaLnBrk="1" fontAlgn="auto" hangingPunct="1">
              <a:spcBef>
                <a:spcPts val="0"/>
              </a:spcBef>
              <a:spcAft>
                <a:spcPts val="0"/>
              </a:spcAft>
              <a:buFont typeface="Arial" panose="020B0604020202020204" pitchFamily="34" charset="0"/>
              <a:buChar char="•"/>
              <a:defRPr/>
            </a:pPr>
            <a:r>
              <a:rPr lang="en-US" altLang="en-US" sz="2000" dirty="0">
                <a:latin typeface="Calibri"/>
                <a:ea typeface="+mn-ea"/>
              </a:rPr>
              <a:t>Any episode of hypotension (SBP &lt;90 or MAP&lt;65 mmHg)</a:t>
            </a:r>
          </a:p>
          <a:p>
            <a:pPr marL="977900" lvl="2" eaLnBrk="1" fontAlgn="auto" hangingPunct="1">
              <a:spcBef>
                <a:spcPts val="0"/>
              </a:spcBef>
              <a:spcAft>
                <a:spcPts val="0"/>
              </a:spcAft>
              <a:defRPr/>
            </a:pPr>
            <a:endParaRPr lang="en-US" altLang="en-US" sz="2000" b="1" i="1" dirty="0">
              <a:latin typeface="Calibri"/>
              <a:ea typeface="+mn-ea"/>
            </a:endParaRPr>
          </a:p>
          <a:p>
            <a:pPr marL="1320800" lvl="2" indent="-342900" eaLnBrk="1" fontAlgn="auto" hangingPunct="1">
              <a:spcBef>
                <a:spcPts val="0"/>
              </a:spcBef>
              <a:spcAft>
                <a:spcPts val="0"/>
              </a:spcAft>
              <a:buFont typeface="Arial" panose="020B0604020202020204" pitchFamily="34" charset="0"/>
              <a:buChar char="•"/>
              <a:defRPr/>
            </a:pPr>
            <a:endParaRPr lang="en-US" altLang="en-US" sz="2000" b="1" i="1" dirty="0">
              <a:latin typeface="Calibri"/>
              <a:ea typeface="+mn-ea"/>
            </a:endParaRPr>
          </a:p>
          <a:p>
            <a:pPr marL="520700" lvl="1" eaLnBrk="1" fontAlgn="auto" hangingPunct="1">
              <a:spcBef>
                <a:spcPts val="0"/>
              </a:spcBef>
              <a:spcAft>
                <a:spcPts val="0"/>
              </a:spcAft>
              <a:defRPr/>
            </a:pPr>
            <a:r>
              <a:rPr lang="en-US" sz="2000" dirty="0">
                <a:latin typeface="+mn-lt"/>
              </a:rPr>
              <a:t>Crystalloid fluid resuscitation (30 ml/kg) </a:t>
            </a:r>
            <a:r>
              <a:rPr lang="en-US" sz="2000" b="1" i="1" dirty="0">
                <a:latin typeface="+mn-lt"/>
              </a:rPr>
              <a:t>must be initiated within 3 hours and completed within 6 hours of recognition</a:t>
            </a:r>
          </a:p>
          <a:p>
            <a:pPr marL="1320800" lvl="2" indent="-342900" eaLnBrk="1" fontAlgn="auto" hangingPunct="1">
              <a:spcBef>
                <a:spcPts val="0"/>
              </a:spcBef>
              <a:spcAft>
                <a:spcPts val="0"/>
              </a:spcAft>
              <a:buFont typeface="Arial" panose="020B0604020202020204" pitchFamily="34" charset="0"/>
              <a:buChar char="•"/>
              <a:defRPr/>
            </a:pPr>
            <a:endParaRPr lang="en-US" altLang="en-US" sz="2000" b="1" i="1" dirty="0">
              <a:solidFill>
                <a:prstClr val="black"/>
              </a:solidFill>
              <a:latin typeface="Calibri"/>
              <a:ea typeface="+mn-ea"/>
            </a:endParaRPr>
          </a:p>
        </p:txBody>
      </p:sp>
      <p:sp>
        <p:nvSpPr>
          <p:cNvPr id="8" name="TextBox 7">
            <a:extLst>
              <a:ext uri="{FF2B5EF4-FFF2-40B4-BE49-F238E27FC236}">
                <a16:creationId xmlns:a16="http://schemas.microsoft.com/office/drawing/2014/main" id="{75147E30-F08E-49B8-81FF-5E0BF52D3820}"/>
              </a:ext>
            </a:extLst>
          </p:cNvPr>
          <p:cNvSpPr txBox="1"/>
          <p:nvPr/>
        </p:nvSpPr>
        <p:spPr>
          <a:xfrm>
            <a:off x="3364468" y="1345932"/>
            <a:ext cx="2517804" cy="461665"/>
          </a:xfrm>
          <a:prstGeom prst="rect">
            <a:avLst/>
          </a:prstGeom>
          <a:noFill/>
        </p:spPr>
        <p:txBody>
          <a:bodyPr wrap="none">
            <a:spAutoFit/>
          </a:bodyPr>
          <a:lstStyle/>
          <a:p>
            <a:pPr algn="ctr" eaLnBrk="1" hangingPunct="1">
              <a:defRPr/>
            </a:pPr>
            <a:r>
              <a:rPr lang="en-US" sz="2400" dirty="0">
                <a:solidFill>
                  <a:srgbClr val="C00000"/>
                </a:solidFill>
                <a:latin typeface="+mj-lt"/>
                <a:ea typeface="ＭＳ Ｐゴシック" pitchFamily="96" charset="-128"/>
              </a:rPr>
              <a:t>Fluid Resuscitation</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86791" y="62484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084"/>
    </mc:Choice>
    <mc:Fallback xmlns="">
      <p:transition spd="slow" advTm="24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4"/>
          <p:cNvSpPr>
            <a:spLocks noGrp="1"/>
          </p:cNvSpPr>
          <p:nvPr>
            <p:ph type="body" sz="quarter" idx="39"/>
          </p:nvPr>
        </p:nvSpPr>
        <p:spPr>
          <a:xfrm>
            <a:off x="492303" y="1434102"/>
            <a:ext cx="8382000" cy="4360524"/>
          </a:xfrm>
        </p:spPr>
        <p:txBody>
          <a:bodyPr/>
          <a:lstStyle/>
          <a:p>
            <a:pPr marL="7938" indent="0" algn="ctr" eaLnBrk="1" hangingPunct="1">
              <a:buNone/>
              <a:defRPr/>
            </a:pPr>
            <a:r>
              <a:rPr lang="en-US" sz="2400" dirty="0">
                <a:solidFill>
                  <a:srgbClr val="C00000"/>
                </a:solidFill>
                <a:ea typeface="ＭＳ Ｐゴシック" pitchFamily="96" charset="-128"/>
              </a:rPr>
              <a:t>Fluid </a:t>
            </a:r>
            <a:r>
              <a:rPr lang="en-US" sz="2400" dirty="0" smtClean="0">
                <a:solidFill>
                  <a:srgbClr val="C00000"/>
                </a:solidFill>
                <a:ea typeface="ＭＳ Ｐゴシック" pitchFamily="96" charset="-128"/>
              </a:rPr>
              <a:t>Resuscitation</a:t>
            </a:r>
          </a:p>
          <a:p>
            <a:pPr marL="7938" indent="0" algn="ctr" eaLnBrk="1" hangingPunct="1">
              <a:buNone/>
              <a:defRPr/>
            </a:pPr>
            <a:endParaRPr lang="en-US" sz="2400" dirty="0">
              <a:solidFill>
                <a:srgbClr val="C00000"/>
              </a:solidFill>
              <a:ea typeface="ＭＳ Ｐゴシック" pitchFamily="96" charset="-128"/>
            </a:endParaRPr>
          </a:p>
          <a:p>
            <a:pPr marL="293688"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Less than 30 mL/kg of crystalloid fluids is acceptable IF all the following criteria are met</a:t>
            </a:r>
          </a:p>
          <a:p>
            <a:pPr marL="573088" lvl="1"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Physician/APN/PA order for the lesser volume of crystalloid fluids</a:t>
            </a:r>
          </a:p>
          <a:p>
            <a:pPr marL="573088" lvl="1"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Ordered physician/APN/PA documented within a single note in the medical record all the following</a:t>
            </a:r>
          </a:p>
          <a:p>
            <a:pPr marL="803275" lvl="1"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The volume of fluids to be administered as either a specific volume or weight-based volume</a:t>
            </a:r>
          </a:p>
          <a:p>
            <a:pPr marL="803275" lvl="1" indent="-285750">
              <a:buFont typeface="Arial" panose="020B0604020202020204" pitchFamily="34" charset="0"/>
              <a:buChar char="•"/>
            </a:pPr>
            <a:r>
              <a:rPr lang="en-US" sz="2000" dirty="0" smtClean="0">
                <a:latin typeface="Calibri" panose="020F0502020204030204" pitchFamily="34" charset="0"/>
                <a:cs typeface="Calibri" panose="020F0502020204030204" pitchFamily="34" charset="0"/>
              </a:rPr>
              <a:t>And a reason for ordering a volume less than 30 mg/kg of crystalloid fluids.  Reasons include and are not limited to</a:t>
            </a:r>
          </a:p>
          <a:p>
            <a:pPr marL="1025525" lvl="1" indent="-285750">
              <a:buFont typeface="Arial" panose="020B0604020202020204" pitchFamily="34" charset="0"/>
              <a:buChar char="•"/>
            </a:pPr>
            <a:r>
              <a:rPr lang="en-US" sz="2000" b="1" dirty="0" smtClean="0">
                <a:latin typeface="Calibri" panose="020F0502020204030204" pitchFamily="34" charset="0"/>
                <a:cs typeface="Calibri" panose="020F0502020204030204" pitchFamily="34" charset="0"/>
              </a:rPr>
              <a:t>Concern for fluid overload, heart failure, renal failure, blood pressure responded to less volume </a:t>
            </a:r>
          </a:p>
          <a:p>
            <a:endParaRPr lang="en-US" dirty="0" smtClean="0"/>
          </a:p>
        </p:txBody>
      </p:sp>
    </p:spTree>
    <p:extLst>
      <p:ext uri="{BB962C8B-B14F-4D97-AF65-F5344CB8AC3E}">
        <p14:creationId xmlns:p14="http://schemas.microsoft.com/office/powerpoint/2010/main" val="8175260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35F4044-894B-B74C-BA70-A76DFBF02618}" type="slidenum">
              <a:rPr lang="en-US" smtClean="0"/>
              <a:pPr/>
              <a:t>19</a:t>
            </a:fld>
            <a:endParaRPr lang="en-US" dirty="0"/>
          </a:p>
        </p:txBody>
      </p:sp>
      <p:pic>
        <p:nvPicPr>
          <p:cNvPr id="1028" name="Picture 4"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697" y="1274064"/>
            <a:ext cx="3886200" cy="3038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1583" y="2509827"/>
            <a:ext cx="5000017" cy="3898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0444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Logo-Vector-651x10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3513" y="1593850"/>
            <a:ext cx="2139950"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230313" y="1314450"/>
            <a:ext cx="6084887" cy="522288"/>
          </a:xfrm>
          <a:prstGeom prst="rect">
            <a:avLst/>
          </a:prstGeom>
          <a:noFill/>
        </p:spPr>
        <p:txBody>
          <a:bodyPr wrap="none">
            <a:spAutoFit/>
          </a:bodyPr>
          <a:lstStyle/>
          <a:p>
            <a:pPr>
              <a:defRPr/>
            </a:pPr>
            <a:r>
              <a:rPr lang="en-US" sz="2800" dirty="0">
                <a:solidFill>
                  <a:srgbClr val="C00000"/>
                </a:solidFill>
                <a:latin typeface="+mj-lt"/>
                <a:ea typeface="ＭＳ Ｐゴシック" panose="020B0600070205080204" pitchFamily="34" charset="-128"/>
              </a:rPr>
              <a:t>Surviving Severe Sepsis and Septic Shock</a:t>
            </a:r>
          </a:p>
        </p:txBody>
      </p:sp>
      <p:sp>
        <p:nvSpPr>
          <p:cNvPr id="8" name="Content Placeholder 2"/>
          <p:cNvSpPr txBox="1">
            <a:spLocks/>
          </p:cNvSpPr>
          <p:nvPr/>
        </p:nvSpPr>
        <p:spPr>
          <a:xfrm>
            <a:off x="244475" y="1990725"/>
            <a:ext cx="5807075" cy="3948113"/>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Helvetica"/>
                <a:ea typeface="ＭＳ Ｐゴシック" pitchFamily="-112" charset="-128"/>
                <a:cs typeface="Helvetica"/>
              </a:defRPr>
            </a:lvl1pPr>
            <a:lvl2pPr marL="742950" indent="-285750" algn="l" defTabSz="457200" rtl="0" eaLnBrk="0" fontAlgn="base" hangingPunct="0">
              <a:spcBef>
                <a:spcPct val="20000"/>
              </a:spcBef>
              <a:spcAft>
                <a:spcPct val="0"/>
              </a:spcAft>
              <a:buFont typeface="Lucida Grande"/>
              <a:buChar char="–"/>
              <a:defRPr sz="2800" kern="1200">
                <a:solidFill>
                  <a:schemeClr val="tx1"/>
                </a:solidFill>
                <a:latin typeface="Helvetica"/>
                <a:ea typeface="ＭＳ Ｐゴシック" pitchFamily="-112" charset="-128"/>
                <a:cs typeface="Helvetica"/>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Helvetica"/>
                <a:ea typeface="ＭＳ Ｐゴシック" pitchFamily="-112" charset="-128"/>
                <a:cs typeface="Helvetica"/>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ＭＳ Ｐゴシック" pitchFamily="-112" charset="-128"/>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ＭＳ Ｐゴシック" pitchFamily="-112"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eaLnBrk="1" hangingPunct="1">
              <a:buFontTx/>
              <a:buChar char="•"/>
              <a:defRPr/>
            </a:pPr>
            <a:r>
              <a:rPr lang="en-US" sz="2400" dirty="0" smtClean="0">
                <a:solidFill>
                  <a:srgbClr val="0D0D0D"/>
                </a:solidFill>
                <a:latin typeface="+mn-lt"/>
                <a:ea typeface="ＭＳ Ｐゴシック" pitchFamily="96" charset="-128"/>
                <a:cs typeface="Helvetica" panose="020B0604020202020204" pitchFamily="34" charset="0"/>
              </a:rPr>
              <a:t>More than 1.5 million people get sepsis each year</a:t>
            </a:r>
          </a:p>
          <a:p>
            <a:pPr marL="171450" indent="-171450" eaLnBrk="1" hangingPunct="1">
              <a:buFontTx/>
              <a:buChar char="•"/>
              <a:defRPr/>
            </a:pPr>
            <a:r>
              <a:rPr lang="en-US" sz="2400" dirty="0" smtClean="0">
                <a:solidFill>
                  <a:srgbClr val="0D0D0D"/>
                </a:solidFill>
                <a:latin typeface="+mn-lt"/>
                <a:ea typeface="ＭＳ Ｐゴシック" pitchFamily="96" charset="-128"/>
                <a:cs typeface="Helvetica" panose="020B0604020202020204" pitchFamily="34" charset="0"/>
              </a:rPr>
              <a:t>One in three patients who die in a hospital have sepsis</a:t>
            </a:r>
          </a:p>
          <a:p>
            <a:pPr marL="171450" indent="-171450" eaLnBrk="1" hangingPunct="1">
              <a:buFontTx/>
              <a:buChar char="•"/>
              <a:defRPr/>
            </a:pPr>
            <a:r>
              <a:rPr lang="en-US" sz="2400" dirty="0" smtClean="0">
                <a:solidFill>
                  <a:srgbClr val="0D0D0D"/>
                </a:solidFill>
                <a:latin typeface="+mn-lt"/>
                <a:ea typeface="ＭＳ Ｐゴシック" pitchFamily="96" charset="-128"/>
                <a:cs typeface="Helvetica" panose="020B0604020202020204" pitchFamily="34" charset="0"/>
              </a:rPr>
              <a:t>Severe sepsis is the leading cause of death in the non-coronary ICU</a:t>
            </a:r>
          </a:p>
          <a:p>
            <a:pPr marL="171450" indent="-171450" eaLnBrk="1" hangingPunct="1">
              <a:buFontTx/>
              <a:buChar char="•"/>
              <a:defRPr/>
            </a:pPr>
            <a:r>
              <a:rPr lang="en-US" sz="2400" dirty="0" smtClean="0">
                <a:solidFill>
                  <a:srgbClr val="0D0D0D"/>
                </a:solidFill>
                <a:latin typeface="+mn-lt"/>
                <a:ea typeface="ＭＳ Ｐゴシック" pitchFamily="96" charset="-128"/>
                <a:cs typeface="Helvetica" panose="020B0604020202020204" pitchFamily="34" charset="0"/>
              </a:rPr>
              <a:t>The New York State 2016 Sepsis Care Improvement Initiative reported an overall severe sepsis and septic shock mortality rate of 25%-32%</a:t>
            </a:r>
            <a:endParaRPr lang="en-US" sz="2400" dirty="0">
              <a:solidFill>
                <a:srgbClr val="0D0D0D"/>
              </a:solidFill>
              <a:latin typeface="+mn-lt"/>
              <a:ea typeface="ＭＳ Ｐゴシック" pitchFamily="96" charset="-128"/>
              <a:cs typeface="Helvetica" panose="020B0604020202020204" pitchFamily="34" charset="0"/>
            </a:endParaRPr>
          </a:p>
        </p:txBody>
      </p:sp>
    </p:spTree>
    <p:extLst>
      <p:ext uri="{BB962C8B-B14F-4D97-AF65-F5344CB8AC3E}">
        <p14:creationId xmlns:p14="http://schemas.microsoft.com/office/powerpoint/2010/main" val="37416338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Graphical user interface, text&#10;&#10;Description automatically generated">
            <a:extLst>
              <a:ext uri="{FF2B5EF4-FFF2-40B4-BE49-F238E27FC236}">
                <a16:creationId xmlns:a16="http://schemas.microsoft.com/office/drawing/2014/main" id="{78C0D484-7440-CF45-957F-7E842F0A6A06}"/>
              </a:ext>
            </a:extLst>
          </p:cNvPr>
          <p:cNvPicPr>
            <a:picLocks noGrp="1" noChangeAspect="1"/>
          </p:cNvPicPr>
          <p:nvPr>
            <p:ph idx="1"/>
          </p:nvPr>
        </p:nvPicPr>
        <p:blipFill rotWithShape="1">
          <a:blip r:embed="rId2"/>
          <a:srcRect r="5315" b="-1"/>
          <a:stretch/>
        </p:blipFill>
        <p:spPr>
          <a:xfrm>
            <a:off x="291576" y="1330325"/>
            <a:ext cx="8637172" cy="4854718"/>
          </a:xfrm>
          <a:prstGeom prst="rect">
            <a:avLst/>
          </a:prstGeom>
        </p:spPr>
      </p:pic>
    </p:spTree>
    <p:extLst>
      <p:ext uri="{BB962C8B-B14F-4D97-AF65-F5344CB8AC3E}">
        <p14:creationId xmlns:p14="http://schemas.microsoft.com/office/powerpoint/2010/main" val="75892401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35F4044-894B-B74C-BA70-A76DFBF02618}" type="slidenum">
              <a:rPr lang="en-US" smtClean="0"/>
              <a:pPr/>
              <a:t>21</a:t>
            </a:fld>
            <a:endParaRPr lang="en-US" dirty="0"/>
          </a:p>
        </p:txBody>
      </p:sp>
      <p:pic>
        <p:nvPicPr>
          <p:cNvPr id="6" name="Content Placeholder 5"/>
          <p:cNvPicPr>
            <a:picLocks noGrp="1" noChangeAspect="1"/>
          </p:cNvPicPr>
          <p:nvPr>
            <p:ph sz="quarter" idx="16"/>
          </p:nvPr>
        </p:nvPicPr>
        <p:blipFill>
          <a:blip r:embed="rId2"/>
          <a:stretch>
            <a:fillRect/>
          </a:stretch>
        </p:blipFill>
        <p:spPr>
          <a:xfrm>
            <a:off x="196019" y="1828801"/>
            <a:ext cx="8811456" cy="2321176"/>
          </a:xfrm>
          <a:prstGeom prst="rect">
            <a:avLst/>
          </a:prstGeom>
        </p:spPr>
      </p:pic>
      <p:sp>
        <p:nvSpPr>
          <p:cNvPr id="7" name="Rectangle 6"/>
          <p:cNvSpPr/>
          <p:nvPr/>
        </p:nvSpPr>
        <p:spPr>
          <a:xfrm>
            <a:off x="533400" y="4191000"/>
            <a:ext cx="8382000" cy="923330"/>
          </a:xfrm>
          <a:prstGeom prst="rect">
            <a:avLst/>
          </a:prstGeom>
        </p:spPr>
        <p:txBody>
          <a:bodyPr wrap="square">
            <a:spAutoFit/>
          </a:bodyPr>
          <a:lstStyle/>
          <a:p>
            <a:pPr marL="1025525" lvl="1" indent="-285750">
              <a:buFont typeface="Arial" panose="020B0604020202020204" pitchFamily="34" charset="0"/>
              <a:buChar char="•"/>
            </a:pPr>
            <a:r>
              <a:rPr lang="en-US" b="1" dirty="0" smtClean="0">
                <a:latin typeface="Calibri Light" panose="020F0302020204030204" pitchFamily="34" charset="0"/>
                <a:cs typeface="Calibri Light" panose="020F0302020204030204" pitchFamily="34" charset="0"/>
              </a:rPr>
              <a:t>Reason for concern – Propose adding or generalizing documentation</a:t>
            </a:r>
          </a:p>
          <a:p>
            <a:pPr marL="1427163" lvl="1" indent="-285750">
              <a:buFont typeface="Arial" panose="020B0604020202020204" pitchFamily="34" charset="0"/>
              <a:buChar char="•"/>
            </a:pPr>
            <a:r>
              <a:rPr lang="en-US" b="1" dirty="0" smtClean="0">
                <a:latin typeface="Calibri Light" panose="020F0302020204030204" pitchFamily="34" charset="0"/>
                <a:cs typeface="Calibri Light" panose="020F0302020204030204" pitchFamily="34" charset="0"/>
              </a:rPr>
              <a:t>Concern </a:t>
            </a:r>
            <a:r>
              <a:rPr lang="en-US" b="1" dirty="0">
                <a:latin typeface="Calibri Light" panose="020F0302020204030204" pitchFamily="34" charset="0"/>
                <a:cs typeface="Calibri Light" panose="020F0302020204030204" pitchFamily="34" charset="0"/>
              </a:rPr>
              <a:t>for fluid overload, heart failure, renal failure, blood pressure responded to less </a:t>
            </a:r>
            <a:r>
              <a:rPr lang="en-US" b="1" dirty="0" smtClean="0">
                <a:latin typeface="Calibri Light" panose="020F0302020204030204" pitchFamily="34" charset="0"/>
                <a:cs typeface="Calibri Light" panose="020F0302020204030204" pitchFamily="34" charset="0"/>
              </a:rPr>
              <a:t>volume, evidence of pulmonary edema</a:t>
            </a:r>
            <a:endParaRPr lang="en-US" b="1"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6610494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
            <a:extLst>
              <a:ext uri="{FF2B5EF4-FFF2-40B4-BE49-F238E27FC236}">
                <a16:creationId xmlns:a16="http://schemas.microsoft.com/office/drawing/2014/main" id="{3F73E711-2C97-4C82-B09B-F3646918662D}"/>
              </a:ext>
            </a:extLst>
          </p:cNvPr>
          <p:cNvSpPr txBox="1">
            <a:spLocks noGrp="1" noChangeArrowheads="1"/>
          </p:cNvSpPr>
          <p:nvPr>
            <p:ph idx="1"/>
          </p:nvPr>
        </p:nvSpPr>
        <p:spPr>
          <a:xfrm>
            <a:off x="513707" y="1193915"/>
            <a:ext cx="8126859" cy="5669244"/>
          </a:xfrm>
        </p:spPr>
        <p:txBody>
          <a:bodyPr wrap="square">
            <a:spAutoFit/>
          </a:bodyPr>
          <a:lstStyle>
            <a:lvl1pPr eaLnBrk="0" hangingPunct="0">
              <a:defRPr>
                <a:solidFill>
                  <a:schemeClr val="tx1"/>
                </a:solidFill>
                <a:latin typeface="Arial" pitchFamily="34" charset="0"/>
                <a:ea typeface="ＭＳ Ｐゴシック" pitchFamily="96" charset="-128"/>
              </a:defRPr>
            </a:lvl1pPr>
            <a:lvl2pPr marL="742950" indent="-285750" eaLnBrk="0" hangingPunct="0">
              <a:defRPr>
                <a:solidFill>
                  <a:schemeClr val="tx1"/>
                </a:solidFill>
                <a:latin typeface="Arial" pitchFamily="34" charset="0"/>
                <a:ea typeface="ＭＳ Ｐゴシック" pitchFamily="96" charset="-128"/>
              </a:defRPr>
            </a:lvl2pPr>
            <a:lvl3pPr marL="1143000" indent="-228600" eaLnBrk="0" hangingPunct="0">
              <a:defRPr>
                <a:solidFill>
                  <a:schemeClr val="tx1"/>
                </a:solidFill>
                <a:latin typeface="Arial" pitchFamily="34" charset="0"/>
                <a:ea typeface="ＭＳ Ｐゴシック" pitchFamily="96" charset="-128"/>
              </a:defRPr>
            </a:lvl3pPr>
            <a:lvl4pPr marL="1600200" indent="-228600" eaLnBrk="0" hangingPunct="0">
              <a:defRPr>
                <a:solidFill>
                  <a:schemeClr val="tx1"/>
                </a:solidFill>
                <a:latin typeface="Arial" pitchFamily="34" charset="0"/>
                <a:ea typeface="ＭＳ Ｐゴシック" pitchFamily="96" charset="-128"/>
              </a:defRPr>
            </a:lvl4pPr>
            <a:lvl5pPr marL="2057400" indent="-228600" eaLnBrk="0" hangingPunct="0">
              <a:defRPr>
                <a:solidFill>
                  <a:schemeClr val="tx1"/>
                </a:solidFill>
                <a:latin typeface="Arial" pitchFamily="34" charset="0"/>
                <a:ea typeface="ＭＳ Ｐゴシック" pitchFamily="96"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96"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96"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96"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96" charset="-128"/>
              </a:defRPr>
            </a:lvl9pPr>
          </a:lstStyle>
          <a:p>
            <a:pPr algn="ctr" eaLnBrk="1" hangingPunct="1">
              <a:buNone/>
              <a:defRPr/>
            </a:pPr>
            <a:r>
              <a:rPr lang="en-US" sz="2800" dirty="0">
                <a:solidFill>
                  <a:srgbClr val="C00000"/>
                </a:solidFill>
              </a:rPr>
              <a:t>Interventions for Adults </a:t>
            </a:r>
            <a:endParaRPr lang="en-US" sz="2800" dirty="0" smtClean="0">
              <a:solidFill>
                <a:srgbClr val="C00000"/>
              </a:solidFill>
            </a:endParaRPr>
          </a:p>
          <a:p>
            <a:pPr algn="ctr" eaLnBrk="1" hangingPunct="1">
              <a:buNone/>
              <a:defRPr/>
            </a:pPr>
            <a:r>
              <a:rPr lang="en-US" sz="2800" u="sng" dirty="0" smtClean="0">
                <a:solidFill>
                  <a:srgbClr val="C00000"/>
                </a:solidFill>
              </a:rPr>
              <a:t>within</a:t>
            </a:r>
            <a:r>
              <a:rPr lang="en-US" sz="2800" dirty="0" smtClean="0">
                <a:solidFill>
                  <a:srgbClr val="C00000"/>
                </a:solidFill>
              </a:rPr>
              <a:t> </a:t>
            </a:r>
            <a:r>
              <a:rPr lang="en-US" sz="2800" dirty="0">
                <a:solidFill>
                  <a:srgbClr val="C00000"/>
                </a:solidFill>
              </a:rPr>
              <a:t>6 Hours of Recognition</a:t>
            </a:r>
          </a:p>
          <a:p>
            <a:pPr algn="ctr" eaLnBrk="1" hangingPunct="1">
              <a:buFont typeface="Arial" panose="020B0604020202020204" pitchFamily="34" charset="0"/>
              <a:buNone/>
              <a:defRPr/>
            </a:pPr>
            <a:endParaRPr lang="en-US" sz="1800" dirty="0">
              <a:solidFill>
                <a:srgbClr val="C00000"/>
              </a:solidFill>
              <a:latin typeface="+mj-lt"/>
            </a:endParaRPr>
          </a:p>
          <a:p>
            <a:pPr marL="396875" eaLnBrk="1" fontAlgn="auto" hangingPunct="1">
              <a:spcBef>
                <a:spcPts val="0"/>
              </a:spcBef>
              <a:spcAft>
                <a:spcPts val="0"/>
              </a:spcAft>
              <a:defRPr/>
            </a:pPr>
            <a:r>
              <a:rPr lang="en-US" sz="2000" dirty="0">
                <a:solidFill>
                  <a:srgbClr val="000000"/>
                </a:solidFill>
                <a:latin typeface="+mj-lt"/>
              </a:rPr>
              <a:t>Re-measure lactate if the initial value was elevated (&gt;2</a:t>
            </a:r>
            <a:r>
              <a:rPr lang="en-US" sz="2000" dirty="0" smtClean="0">
                <a:solidFill>
                  <a:srgbClr val="000000"/>
                </a:solidFill>
                <a:latin typeface="+mj-lt"/>
              </a:rPr>
              <a:t>), in 3 hours</a:t>
            </a:r>
          </a:p>
          <a:p>
            <a:pPr marL="396875" eaLnBrk="1" fontAlgn="auto" hangingPunct="1">
              <a:spcBef>
                <a:spcPts val="0"/>
              </a:spcBef>
              <a:spcAft>
                <a:spcPts val="0"/>
              </a:spcAft>
              <a:defRPr/>
            </a:pPr>
            <a:endParaRPr lang="en-US" sz="2000" dirty="0">
              <a:solidFill>
                <a:srgbClr val="000000"/>
              </a:solidFill>
              <a:latin typeface="+mj-lt"/>
            </a:endParaRPr>
          </a:p>
          <a:p>
            <a:pPr marL="396875" eaLnBrk="1" fontAlgn="auto" hangingPunct="1">
              <a:spcBef>
                <a:spcPts val="0"/>
              </a:spcBef>
              <a:spcAft>
                <a:spcPts val="0"/>
              </a:spcAft>
              <a:defRPr/>
            </a:pPr>
            <a:r>
              <a:rPr lang="en-US" sz="2000" dirty="0">
                <a:solidFill>
                  <a:srgbClr val="000000"/>
                </a:solidFill>
                <a:latin typeface="+mj-lt"/>
              </a:rPr>
              <a:t>If the blood lactate acid result is &gt;2mmol/L an EPR generated order for a redraw is automatically ordered every 3 hours X2. </a:t>
            </a:r>
            <a:endParaRPr lang="en-US" sz="2000" dirty="0" smtClean="0">
              <a:solidFill>
                <a:srgbClr val="000000"/>
              </a:solidFill>
              <a:latin typeface="+mj-lt"/>
            </a:endParaRPr>
          </a:p>
          <a:p>
            <a:pPr marL="396875" eaLnBrk="1" fontAlgn="auto" hangingPunct="1">
              <a:spcBef>
                <a:spcPts val="0"/>
              </a:spcBef>
              <a:spcAft>
                <a:spcPts val="0"/>
              </a:spcAft>
              <a:defRPr/>
            </a:pPr>
            <a:endParaRPr lang="en-US" sz="2000" dirty="0">
              <a:solidFill>
                <a:srgbClr val="000000"/>
              </a:solidFill>
              <a:latin typeface="+mj-lt"/>
            </a:endParaRPr>
          </a:p>
          <a:p>
            <a:pPr marL="396875" eaLnBrk="1" fontAlgn="auto" hangingPunct="1">
              <a:spcBef>
                <a:spcPts val="0"/>
              </a:spcBef>
              <a:spcAft>
                <a:spcPts val="0"/>
              </a:spcAft>
              <a:defRPr/>
            </a:pPr>
            <a:r>
              <a:rPr lang="en-US" sz="2000" dirty="0">
                <a:solidFill>
                  <a:srgbClr val="000000"/>
                </a:solidFill>
                <a:latin typeface="+mj-lt"/>
              </a:rPr>
              <a:t>*</a:t>
            </a:r>
            <a:r>
              <a:rPr lang="en-US" sz="2000" dirty="0">
                <a:solidFill>
                  <a:srgbClr val="C00000"/>
                </a:solidFill>
                <a:latin typeface="+mj-lt"/>
              </a:rPr>
              <a:t>Please note</a:t>
            </a:r>
            <a:r>
              <a:rPr lang="en-US" sz="2000" dirty="0">
                <a:latin typeface="+mj-lt"/>
              </a:rPr>
              <a:t> in the </a:t>
            </a:r>
            <a:r>
              <a:rPr lang="en-US" sz="2000" u="sng" dirty="0">
                <a:latin typeface="+mj-lt"/>
              </a:rPr>
              <a:t>Emergency Department </a:t>
            </a:r>
            <a:r>
              <a:rPr lang="en-US" sz="2000" dirty="0">
                <a:latin typeface="+mj-lt"/>
              </a:rPr>
              <a:t>the</a:t>
            </a:r>
            <a:r>
              <a:rPr lang="en-US" sz="2000" dirty="0">
                <a:solidFill>
                  <a:srgbClr val="C00000"/>
                </a:solidFill>
                <a:latin typeface="+mj-lt"/>
              </a:rPr>
              <a:t> </a:t>
            </a:r>
            <a:r>
              <a:rPr lang="en-US" sz="2000" dirty="0">
                <a:solidFill>
                  <a:srgbClr val="000000"/>
                </a:solidFill>
                <a:latin typeface="+mj-lt"/>
              </a:rPr>
              <a:t>second lactate may NOT be automatically reordered if the first was not ordered through the </a:t>
            </a:r>
            <a:r>
              <a:rPr lang="en-US" sz="2000" i="1" dirty="0">
                <a:solidFill>
                  <a:srgbClr val="000000"/>
                </a:solidFill>
                <a:latin typeface="+mj-lt"/>
              </a:rPr>
              <a:t>Sepsis Order Set</a:t>
            </a:r>
            <a:r>
              <a:rPr lang="en-US" sz="2000" dirty="0">
                <a:solidFill>
                  <a:srgbClr val="000000"/>
                </a:solidFill>
                <a:latin typeface="+mj-lt"/>
              </a:rPr>
              <a:t>. It then MUST be manually reordered by the admitting LIP.</a:t>
            </a:r>
          </a:p>
          <a:p>
            <a:pPr marL="396875" eaLnBrk="1" fontAlgn="auto" hangingPunct="1">
              <a:spcBef>
                <a:spcPts val="0"/>
              </a:spcBef>
              <a:spcAft>
                <a:spcPts val="0"/>
              </a:spcAft>
              <a:defRPr/>
            </a:pPr>
            <a:endParaRPr lang="en-US" sz="2000" dirty="0">
              <a:solidFill>
                <a:srgbClr val="000000"/>
              </a:solidFill>
              <a:latin typeface="+mj-lt"/>
            </a:endParaRPr>
          </a:p>
          <a:p>
            <a:pPr marL="396875" eaLnBrk="1" fontAlgn="auto" hangingPunct="1">
              <a:spcBef>
                <a:spcPts val="0"/>
              </a:spcBef>
              <a:spcAft>
                <a:spcPts val="0"/>
              </a:spcAft>
              <a:defRPr/>
            </a:pPr>
            <a:r>
              <a:rPr lang="en-US" altLang="en-US" sz="2000" dirty="0">
                <a:solidFill>
                  <a:srgbClr val="000000"/>
                </a:solidFill>
                <a:latin typeface="+mj-lt"/>
              </a:rPr>
              <a:t>Initiate </a:t>
            </a:r>
            <a:r>
              <a:rPr lang="en-US" sz="2000" dirty="0">
                <a:solidFill>
                  <a:srgbClr val="000000"/>
                </a:solidFill>
                <a:latin typeface="+mj-lt"/>
              </a:rPr>
              <a:t>vasopressor therapy </a:t>
            </a:r>
            <a:r>
              <a:rPr lang="en-US" sz="2000" b="1" i="1" u="sng" dirty="0">
                <a:solidFill>
                  <a:srgbClr val="000000"/>
                </a:solidFill>
                <a:latin typeface="+mj-lt"/>
              </a:rPr>
              <a:t>IF</a:t>
            </a:r>
            <a:r>
              <a:rPr lang="en-US" sz="2000" dirty="0">
                <a:solidFill>
                  <a:srgbClr val="000000"/>
                </a:solidFill>
                <a:latin typeface="+mj-lt"/>
              </a:rPr>
              <a:t> </a:t>
            </a:r>
            <a:r>
              <a:rPr lang="en-US" altLang="en-US" sz="2000" dirty="0">
                <a:solidFill>
                  <a:srgbClr val="000000"/>
                </a:solidFill>
                <a:latin typeface="+mj-lt"/>
              </a:rPr>
              <a:t>hypotension persists</a:t>
            </a:r>
            <a:r>
              <a:rPr lang="en-US" sz="2000" dirty="0">
                <a:solidFill>
                  <a:srgbClr val="000000"/>
                </a:solidFill>
                <a:latin typeface="+mj-lt"/>
              </a:rPr>
              <a:t> </a:t>
            </a:r>
            <a:r>
              <a:rPr lang="en-US" altLang="en-US" sz="2000" dirty="0">
                <a:solidFill>
                  <a:srgbClr val="000000"/>
                </a:solidFill>
                <a:latin typeface="+mj-lt"/>
              </a:rPr>
              <a:t>after appropriate fluid resuscitation</a:t>
            </a:r>
          </a:p>
          <a:p>
            <a:pPr marL="396875" eaLnBrk="1" fontAlgn="auto" hangingPunct="1">
              <a:spcBef>
                <a:spcPts val="0"/>
              </a:spcBef>
              <a:spcAft>
                <a:spcPts val="0"/>
              </a:spcAft>
              <a:defRPr/>
            </a:pPr>
            <a:endParaRPr lang="en-US" sz="2400" dirty="0">
              <a:solidFill>
                <a:srgbClr val="000000"/>
              </a:solidFill>
              <a:latin typeface="+mn-lt"/>
            </a:endParaRPr>
          </a:p>
          <a:p>
            <a:pPr eaLnBrk="1" hangingPunct="1">
              <a:defRPr/>
            </a:pPr>
            <a:endParaRPr lang="en-US" sz="2400" dirty="0">
              <a:solidFill>
                <a:srgbClr val="C00000"/>
              </a:solidFill>
              <a:latin typeface="+mj-lt"/>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12163" y="62484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135"/>
    </mc:Choice>
    <mc:Fallback xmlns="">
      <p:transition spd="slow" advTm="35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
            <a:extLst>
              <a:ext uri="{FF2B5EF4-FFF2-40B4-BE49-F238E27FC236}">
                <a16:creationId xmlns:a16="http://schemas.microsoft.com/office/drawing/2014/main" id="{3F73E711-2C97-4C82-B09B-F3646918662D}"/>
              </a:ext>
            </a:extLst>
          </p:cNvPr>
          <p:cNvSpPr txBox="1">
            <a:spLocks noGrp="1" noChangeArrowheads="1"/>
          </p:cNvSpPr>
          <p:nvPr>
            <p:ph idx="1"/>
          </p:nvPr>
        </p:nvSpPr>
        <p:spPr>
          <a:xfrm>
            <a:off x="698643" y="1327479"/>
            <a:ext cx="7713520" cy="4524315"/>
          </a:xfrm>
        </p:spPr>
        <p:txBody>
          <a:bodyPr wrap="square">
            <a:spAutoFit/>
          </a:bodyPr>
          <a:lstStyle>
            <a:lvl1pPr eaLnBrk="0" hangingPunct="0">
              <a:defRPr>
                <a:solidFill>
                  <a:schemeClr val="tx1"/>
                </a:solidFill>
                <a:latin typeface="Arial" pitchFamily="34" charset="0"/>
                <a:ea typeface="ＭＳ Ｐゴシック" pitchFamily="96" charset="-128"/>
              </a:defRPr>
            </a:lvl1pPr>
            <a:lvl2pPr marL="742950" indent="-285750" eaLnBrk="0" hangingPunct="0">
              <a:defRPr>
                <a:solidFill>
                  <a:schemeClr val="tx1"/>
                </a:solidFill>
                <a:latin typeface="Arial" pitchFamily="34" charset="0"/>
                <a:ea typeface="ＭＳ Ｐゴシック" pitchFamily="96" charset="-128"/>
              </a:defRPr>
            </a:lvl2pPr>
            <a:lvl3pPr marL="1143000" indent="-228600" eaLnBrk="0" hangingPunct="0">
              <a:defRPr>
                <a:solidFill>
                  <a:schemeClr val="tx1"/>
                </a:solidFill>
                <a:latin typeface="Arial" pitchFamily="34" charset="0"/>
                <a:ea typeface="ＭＳ Ｐゴシック" pitchFamily="96" charset="-128"/>
              </a:defRPr>
            </a:lvl3pPr>
            <a:lvl4pPr marL="1600200" indent="-228600" eaLnBrk="0" hangingPunct="0">
              <a:defRPr>
                <a:solidFill>
                  <a:schemeClr val="tx1"/>
                </a:solidFill>
                <a:latin typeface="Arial" pitchFamily="34" charset="0"/>
                <a:ea typeface="ＭＳ Ｐゴシック" pitchFamily="96" charset="-128"/>
              </a:defRPr>
            </a:lvl4pPr>
            <a:lvl5pPr marL="2057400" indent="-228600" eaLnBrk="0" hangingPunct="0">
              <a:defRPr>
                <a:solidFill>
                  <a:schemeClr val="tx1"/>
                </a:solidFill>
                <a:latin typeface="Arial" pitchFamily="34" charset="0"/>
                <a:ea typeface="ＭＳ Ｐゴシック" pitchFamily="96"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96"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96"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96"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96" charset="-128"/>
              </a:defRPr>
            </a:lvl9pPr>
          </a:lstStyle>
          <a:p>
            <a:pPr algn="ctr" eaLnBrk="1" hangingPunct="1">
              <a:buNone/>
              <a:defRPr/>
            </a:pPr>
            <a:r>
              <a:rPr lang="en-US" sz="2800" dirty="0">
                <a:solidFill>
                  <a:srgbClr val="C00000"/>
                </a:solidFill>
              </a:rPr>
              <a:t>Interventions for Adults </a:t>
            </a:r>
            <a:endParaRPr lang="en-US" sz="2800" dirty="0" smtClean="0">
              <a:solidFill>
                <a:srgbClr val="C00000"/>
              </a:solidFill>
            </a:endParaRPr>
          </a:p>
          <a:p>
            <a:pPr algn="ctr" eaLnBrk="1" hangingPunct="1">
              <a:buNone/>
              <a:defRPr/>
            </a:pPr>
            <a:r>
              <a:rPr lang="en-US" sz="2800" u="sng" dirty="0" smtClean="0">
                <a:solidFill>
                  <a:srgbClr val="C00000"/>
                </a:solidFill>
              </a:rPr>
              <a:t>within</a:t>
            </a:r>
            <a:r>
              <a:rPr lang="en-US" sz="2800" dirty="0" smtClean="0">
                <a:solidFill>
                  <a:srgbClr val="C00000"/>
                </a:solidFill>
              </a:rPr>
              <a:t> </a:t>
            </a:r>
            <a:r>
              <a:rPr lang="en-US" sz="2800" dirty="0">
                <a:solidFill>
                  <a:srgbClr val="C00000"/>
                </a:solidFill>
              </a:rPr>
              <a:t>6 Hours of Recognition</a:t>
            </a:r>
          </a:p>
          <a:p>
            <a:pPr algn="ctr" eaLnBrk="1" hangingPunct="1">
              <a:buFont typeface="Arial" panose="020B0604020202020204" pitchFamily="34" charset="0"/>
              <a:buNone/>
              <a:defRPr/>
            </a:pPr>
            <a:endParaRPr lang="en-US" sz="2800" dirty="0">
              <a:solidFill>
                <a:srgbClr val="C00000"/>
              </a:solidFill>
              <a:latin typeface="+mj-lt"/>
            </a:endParaRPr>
          </a:p>
          <a:p>
            <a:pPr marL="53975" indent="0" eaLnBrk="1" fontAlgn="auto" hangingPunct="1">
              <a:spcBef>
                <a:spcPts val="0"/>
              </a:spcBef>
              <a:spcAft>
                <a:spcPts val="0"/>
              </a:spcAft>
              <a:buNone/>
              <a:defRPr/>
            </a:pPr>
            <a:r>
              <a:rPr lang="en-US" altLang="en-US" sz="2000" dirty="0" smtClean="0">
                <a:solidFill>
                  <a:srgbClr val="000000"/>
                </a:solidFill>
                <a:latin typeface="+mj-lt"/>
              </a:rPr>
              <a:t>Assess </a:t>
            </a:r>
            <a:r>
              <a:rPr lang="en-US" altLang="en-US" sz="2000" dirty="0">
                <a:solidFill>
                  <a:srgbClr val="000000"/>
                </a:solidFill>
                <a:latin typeface="+mj-lt"/>
              </a:rPr>
              <a:t>and document volume status and tissue perfusion</a:t>
            </a:r>
          </a:p>
          <a:p>
            <a:pPr marL="396875" eaLnBrk="1" fontAlgn="auto" hangingPunct="1">
              <a:spcBef>
                <a:spcPts val="0"/>
              </a:spcBef>
              <a:spcAft>
                <a:spcPts val="0"/>
              </a:spcAft>
              <a:defRPr/>
            </a:pPr>
            <a:endParaRPr lang="en-US" altLang="en-US" sz="2000" dirty="0">
              <a:solidFill>
                <a:srgbClr val="000000"/>
              </a:solidFill>
            </a:endParaRPr>
          </a:p>
          <a:p>
            <a:pPr marL="177800" indent="0" eaLnBrk="1" fontAlgn="auto" hangingPunct="1">
              <a:spcBef>
                <a:spcPts val="0"/>
              </a:spcBef>
              <a:spcAft>
                <a:spcPts val="0"/>
              </a:spcAft>
              <a:buFont typeface="Arial" panose="020B0604020202020204" pitchFamily="34" charset="0"/>
              <a:buNone/>
              <a:defRPr/>
            </a:pPr>
            <a:r>
              <a:rPr lang="en-US" sz="2000" dirty="0" smtClean="0">
                <a:solidFill>
                  <a:srgbClr val="000000"/>
                </a:solidFill>
                <a:latin typeface="+mn-lt"/>
              </a:rPr>
              <a:t>	Use </a:t>
            </a:r>
            <a:r>
              <a:rPr lang="en-US" sz="2000" dirty="0">
                <a:solidFill>
                  <a:srgbClr val="000000"/>
                </a:solidFill>
                <a:latin typeface="+mn-lt"/>
              </a:rPr>
              <a:t>Auto Text</a:t>
            </a:r>
            <a:r>
              <a:rPr lang="en-US" sz="1600" b="1" i="1" dirty="0">
                <a:solidFill>
                  <a:srgbClr val="000000"/>
                </a:solidFill>
                <a:latin typeface="+mn-lt"/>
              </a:rPr>
              <a:t>: </a:t>
            </a:r>
          </a:p>
          <a:p>
            <a:pPr marL="177800" indent="0" algn="ctr" eaLnBrk="1" fontAlgn="auto" hangingPunct="1">
              <a:spcBef>
                <a:spcPts val="0"/>
              </a:spcBef>
              <a:spcAft>
                <a:spcPts val="0"/>
              </a:spcAft>
              <a:buFont typeface="Arial" panose="020B0604020202020204" pitchFamily="34" charset="0"/>
              <a:buNone/>
              <a:defRPr/>
            </a:pPr>
            <a:r>
              <a:rPr lang="en-US" sz="1600" i="1" dirty="0" smtClean="0">
                <a:solidFill>
                  <a:srgbClr val="000000"/>
                </a:solidFill>
                <a:latin typeface="+mn-lt"/>
              </a:rPr>
              <a:t>		“.</a:t>
            </a:r>
            <a:r>
              <a:rPr lang="en-US" sz="1600" i="1" dirty="0">
                <a:solidFill>
                  <a:srgbClr val="000000"/>
                </a:solidFill>
                <a:latin typeface="+mn-lt"/>
              </a:rPr>
              <a:t>Sepsis” </a:t>
            </a:r>
            <a:r>
              <a:rPr lang="en-US" sz="1600" dirty="0">
                <a:solidFill>
                  <a:srgbClr val="000000"/>
                </a:solidFill>
                <a:latin typeface="+mn-lt"/>
              </a:rPr>
              <a:t>to add focused exam documentation to your note</a:t>
            </a:r>
            <a:r>
              <a:rPr lang="en-US" sz="1600" i="1" dirty="0">
                <a:solidFill>
                  <a:srgbClr val="000000"/>
                </a:solidFill>
                <a:latin typeface="+mn-lt"/>
              </a:rPr>
              <a:t>; </a:t>
            </a:r>
            <a:endParaRPr lang="en-US" sz="1600" i="1" dirty="0" smtClean="0">
              <a:solidFill>
                <a:srgbClr val="000000"/>
              </a:solidFill>
              <a:latin typeface="+mn-lt"/>
            </a:endParaRPr>
          </a:p>
          <a:p>
            <a:pPr marL="177800" indent="0" algn="ctr" eaLnBrk="1" fontAlgn="auto" hangingPunct="1">
              <a:spcBef>
                <a:spcPts val="0"/>
              </a:spcBef>
              <a:spcAft>
                <a:spcPts val="0"/>
              </a:spcAft>
              <a:buFont typeface="Arial" panose="020B0604020202020204" pitchFamily="34" charset="0"/>
              <a:buNone/>
              <a:defRPr/>
            </a:pPr>
            <a:r>
              <a:rPr lang="en-US" sz="1600" i="1" dirty="0" smtClean="0">
                <a:solidFill>
                  <a:srgbClr val="000000"/>
                </a:solidFill>
                <a:latin typeface="+mn-lt"/>
              </a:rPr>
              <a:t>“</a:t>
            </a:r>
            <a:r>
              <a:rPr lang="en-US" sz="1600" i="1" dirty="0">
                <a:solidFill>
                  <a:srgbClr val="000000"/>
                </a:solidFill>
                <a:latin typeface="+mn-lt"/>
              </a:rPr>
              <a:t>A focused sepsis exam was performed.”</a:t>
            </a:r>
          </a:p>
          <a:p>
            <a:pPr marL="177800" indent="0" algn="ctr" eaLnBrk="1" fontAlgn="auto" hangingPunct="1">
              <a:spcBef>
                <a:spcPts val="0"/>
              </a:spcBef>
              <a:spcAft>
                <a:spcPts val="0"/>
              </a:spcAft>
              <a:buFont typeface="Arial" panose="020B0604020202020204" pitchFamily="34" charset="0"/>
              <a:buNone/>
              <a:defRPr/>
            </a:pPr>
            <a:r>
              <a:rPr lang="en-US" sz="1600" i="1" dirty="0">
                <a:solidFill>
                  <a:srgbClr val="000000"/>
                </a:solidFill>
                <a:latin typeface="+mn-lt"/>
              </a:rPr>
              <a:t> </a:t>
            </a:r>
          </a:p>
          <a:p>
            <a:pPr marL="177800" indent="0" eaLnBrk="1" fontAlgn="auto" hangingPunct="1">
              <a:spcBef>
                <a:spcPts val="0"/>
              </a:spcBef>
              <a:spcAft>
                <a:spcPts val="0"/>
              </a:spcAft>
              <a:buFont typeface="Arial" panose="020B0604020202020204" pitchFamily="34" charset="0"/>
              <a:buNone/>
              <a:defRPr/>
            </a:pPr>
            <a:r>
              <a:rPr lang="en-US" sz="1600" b="1" dirty="0">
                <a:solidFill>
                  <a:srgbClr val="000000"/>
                </a:solidFill>
                <a:latin typeface="+mn-lt"/>
              </a:rPr>
              <a:t> </a:t>
            </a:r>
            <a:r>
              <a:rPr lang="en-US" sz="1600" b="1" dirty="0" smtClean="0">
                <a:solidFill>
                  <a:srgbClr val="000000"/>
                </a:solidFill>
                <a:latin typeface="+mn-lt"/>
              </a:rPr>
              <a:t>Volume </a:t>
            </a:r>
            <a:r>
              <a:rPr lang="en-US" sz="1600" b="1" dirty="0">
                <a:solidFill>
                  <a:srgbClr val="000000"/>
                </a:solidFill>
                <a:latin typeface="+mn-lt"/>
              </a:rPr>
              <a:t>status documentation must be time stamped to indicate time of evaluation or otherwise defaults to time when note is started and may fail measure. </a:t>
            </a:r>
            <a:endParaRPr lang="en-US" altLang="en-US" sz="1600" b="1" dirty="0">
              <a:solidFill>
                <a:srgbClr val="000000"/>
              </a:solidFill>
              <a:latin typeface="+mn-lt"/>
            </a:endParaRPr>
          </a:p>
          <a:p>
            <a:pPr marL="396875" eaLnBrk="1" fontAlgn="auto" hangingPunct="1">
              <a:spcBef>
                <a:spcPts val="0"/>
              </a:spcBef>
              <a:spcAft>
                <a:spcPts val="0"/>
              </a:spcAft>
              <a:defRPr/>
            </a:pPr>
            <a:endParaRPr lang="en-US" sz="2400" dirty="0">
              <a:solidFill>
                <a:srgbClr val="000000"/>
              </a:solidFill>
              <a:latin typeface="+mn-lt"/>
            </a:endParaRPr>
          </a:p>
          <a:p>
            <a:pPr eaLnBrk="1" hangingPunct="1">
              <a:defRPr/>
            </a:pPr>
            <a:endParaRPr lang="en-US" sz="2400" dirty="0">
              <a:solidFill>
                <a:srgbClr val="C00000"/>
              </a:solidFill>
              <a:latin typeface="+mj-lt"/>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12163" y="6248400"/>
            <a:ext cx="609600" cy="609600"/>
          </a:xfrm>
          <a:prstGeom prst="rect">
            <a:avLst/>
          </a:prstGeom>
        </p:spPr>
      </p:pic>
    </p:spTree>
    <p:extLst>
      <p:ext uri="{BB962C8B-B14F-4D97-AF65-F5344CB8AC3E}">
        <p14:creationId xmlns:p14="http://schemas.microsoft.com/office/powerpoint/2010/main" val="2988748354"/>
      </p:ext>
    </p:extLst>
  </p:cSld>
  <p:clrMapOvr>
    <a:masterClrMapping/>
  </p:clrMapOvr>
  <mc:AlternateContent xmlns:mc="http://schemas.openxmlformats.org/markup-compatibility/2006" xmlns:p14="http://schemas.microsoft.com/office/powerpoint/2010/main">
    <mc:Choice Requires="p14">
      <p:transition spd="slow" p14:dur="2000" advTm="35135"/>
    </mc:Choice>
    <mc:Fallback xmlns="">
      <p:transition spd="slow" advTm="35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4BF086F0-2671-4D4A-ABDB-22BB63AC99B2}"/>
              </a:ext>
            </a:extLst>
          </p:cNvPr>
          <p:cNvSpPr txBox="1">
            <a:spLocks noChangeArrowheads="1"/>
          </p:cNvSpPr>
          <p:nvPr/>
        </p:nvSpPr>
        <p:spPr bwMode="auto">
          <a:xfrm>
            <a:off x="811658" y="1412519"/>
            <a:ext cx="758233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96" charset="-128"/>
              </a:defRPr>
            </a:lvl1pPr>
            <a:lvl2pPr marL="742950" indent="-285750" eaLnBrk="0" hangingPunct="0">
              <a:defRPr>
                <a:solidFill>
                  <a:schemeClr val="tx1"/>
                </a:solidFill>
                <a:latin typeface="Arial" pitchFamily="34" charset="0"/>
                <a:ea typeface="ＭＳ Ｐゴシック" pitchFamily="96" charset="-128"/>
              </a:defRPr>
            </a:lvl2pPr>
            <a:lvl3pPr marL="1143000" indent="-228600" eaLnBrk="0" hangingPunct="0">
              <a:defRPr>
                <a:solidFill>
                  <a:schemeClr val="tx1"/>
                </a:solidFill>
                <a:latin typeface="Arial" pitchFamily="34" charset="0"/>
                <a:ea typeface="ＭＳ Ｐゴシック" pitchFamily="96" charset="-128"/>
              </a:defRPr>
            </a:lvl3pPr>
            <a:lvl4pPr marL="1600200" indent="-228600" eaLnBrk="0" hangingPunct="0">
              <a:defRPr>
                <a:solidFill>
                  <a:schemeClr val="tx1"/>
                </a:solidFill>
                <a:latin typeface="Arial" pitchFamily="34" charset="0"/>
                <a:ea typeface="ＭＳ Ｐゴシック" pitchFamily="96" charset="-128"/>
              </a:defRPr>
            </a:lvl4pPr>
            <a:lvl5pPr marL="2057400" indent="-228600" eaLnBrk="0" hangingPunct="0">
              <a:defRPr>
                <a:solidFill>
                  <a:schemeClr val="tx1"/>
                </a:solidFill>
                <a:latin typeface="Arial" pitchFamily="34" charset="0"/>
                <a:ea typeface="ＭＳ Ｐゴシック" pitchFamily="96"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96"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96"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96"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96" charset="-128"/>
              </a:defRPr>
            </a:lvl9pPr>
          </a:lstStyle>
          <a:p>
            <a:pPr algn="ctr" eaLnBrk="1" hangingPunct="1">
              <a:buFont typeface="Arial" pitchFamily="34" charset="0"/>
              <a:buNone/>
              <a:defRPr/>
            </a:pPr>
            <a:r>
              <a:rPr lang="en-US" sz="2400" dirty="0">
                <a:solidFill>
                  <a:srgbClr val="C00000"/>
                </a:solidFill>
                <a:latin typeface="+mj-lt"/>
              </a:rPr>
              <a:t>Cerner Lactate Re-Order Rule</a:t>
            </a:r>
          </a:p>
          <a:p>
            <a:pPr algn="ctr" eaLnBrk="1" hangingPunct="1">
              <a:buFont typeface="Arial" pitchFamily="34" charset="0"/>
              <a:buNone/>
              <a:defRPr/>
            </a:pPr>
            <a:endParaRPr lang="en-US" sz="2400" dirty="0">
              <a:solidFill>
                <a:srgbClr val="C00000"/>
              </a:solidFill>
              <a:latin typeface="+mj-lt"/>
            </a:endParaRPr>
          </a:p>
          <a:p>
            <a:pPr marL="342900" indent="-342900" algn="ctr" eaLnBrk="1" hangingPunct="1">
              <a:buFont typeface="Arial" panose="020B0604020202020204" pitchFamily="34" charset="0"/>
              <a:buChar char="•"/>
              <a:defRPr/>
            </a:pPr>
            <a:endParaRPr lang="en-US" sz="2400" dirty="0">
              <a:solidFill>
                <a:srgbClr val="C00000"/>
              </a:solidFill>
              <a:latin typeface="+mj-lt"/>
            </a:endParaRPr>
          </a:p>
        </p:txBody>
      </p:sp>
      <p:sp>
        <p:nvSpPr>
          <p:cNvPr id="6" name="Rectangle 3">
            <a:extLst>
              <a:ext uri="{FF2B5EF4-FFF2-40B4-BE49-F238E27FC236}">
                <a16:creationId xmlns:a16="http://schemas.microsoft.com/office/drawing/2014/main" id="{AE7BA585-AD1E-4F7E-82F2-FD04381C2078}"/>
              </a:ext>
            </a:extLst>
          </p:cNvPr>
          <p:cNvSpPr txBox="1">
            <a:spLocks noChangeArrowheads="1"/>
          </p:cNvSpPr>
          <p:nvPr/>
        </p:nvSpPr>
        <p:spPr bwMode="auto">
          <a:xfrm>
            <a:off x="811658" y="1930400"/>
            <a:ext cx="7582329"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lvl1pPr marL="0" indent="0" algn="l" defTabSz="457200" rtl="0" eaLnBrk="0" fontAlgn="base" hangingPunct="0">
              <a:spcBef>
                <a:spcPct val="20000"/>
              </a:spcBef>
              <a:spcAft>
                <a:spcPct val="0"/>
              </a:spcAft>
              <a:buFont typeface="Arial" panose="020B0604020202020204" pitchFamily="34" charset="0"/>
              <a:buNone/>
              <a:defRPr sz="3000" kern="1200">
                <a:solidFill>
                  <a:srgbClr val="C03137"/>
                </a:solidFill>
                <a:latin typeface="Helvetica"/>
                <a:ea typeface="ＭＳ Ｐゴシック" pitchFamily="-112" charset="-128"/>
                <a:cs typeface="Helvetica"/>
              </a:defRPr>
            </a:lvl1pPr>
            <a:lvl2pPr marL="0" marR="0" indent="0" algn="l" defTabSz="457200" rtl="0" eaLnBrk="0" fontAlgn="base" latinLnBrk="0" hangingPunct="0">
              <a:lnSpc>
                <a:spcPct val="100000"/>
              </a:lnSpc>
              <a:spcBef>
                <a:spcPct val="20000"/>
              </a:spcBef>
              <a:spcAft>
                <a:spcPct val="0"/>
              </a:spcAft>
              <a:buClr>
                <a:srgbClr val="C03137"/>
              </a:buClr>
              <a:buSzTx/>
              <a:buFont typeface="Arial"/>
              <a:buChar char="•"/>
              <a:tabLst/>
              <a:defRPr sz="2500" kern="1200">
                <a:solidFill>
                  <a:schemeClr val="tx1"/>
                </a:solidFill>
                <a:latin typeface="Helvetica"/>
                <a:ea typeface="ＭＳ Ｐゴシック" pitchFamily="-112" charset="-128"/>
                <a:cs typeface="Helvetica"/>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Helvetica"/>
                <a:ea typeface="ＭＳ Ｐゴシック" pitchFamily="-112" charset="-128"/>
                <a:cs typeface="Helvetica"/>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ＭＳ Ｐゴシック" pitchFamily="-112" charset="-128"/>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ＭＳ Ｐゴシック" pitchFamily="-112"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3975" eaLnBrk="1" fontAlgn="auto" hangingPunct="1">
              <a:spcBef>
                <a:spcPts val="0"/>
              </a:spcBef>
              <a:spcAft>
                <a:spcPts val="0"/>
              </a:spcAft>
              <a:defRPr/>
            </a:pPr>
            <a:endParaRPr lang="en-US" sz="2000" b="1" dirty="0">
              <a:solidFill>
                <a:srgbClr val="000000"/>
              </a:solidFill>
              <a:latin typeface="+mn-lt"/>
              <a:ea typeface="+mn-ea"/>
              <a:cs typeface="+mn-cs"/>
            </a:endParaRPr>
          </a:p>
          <a:p>
            <a:pPr marL="396875" indent="-342900" eaLnBrk="1" fontAlgn="auto" hangingPunct="1">
              <a:spcBef>
                <a:spcPts val="0"/>
              </a:spcBef>
              <a:spcAft>
                <a:spcPts val="0"/>
              </a:spcAft>
              <a:buFont typeface="Arial" panose="020B0604020202020204" pitchFamily="34" charset="0"/>
              <a:buChar char="•"/>
              <a:defRPr/>
            </a:pPr>
            <a:r>
              <a:rPr lang="en-US" sz="2000" dirty="0">
                <a:solidFill>
                  <a:srgbClr val="000000"/>
                </a:solidFill>
                <a:latin typeface="+mn-lt"/>
                <a:ea typeface="+mn-ea"/>
                <a:cs typeface="+mn-cs"/>
              </a:rPr>
              <a:t>When severe sepsis criteria are met and the initial lactic acid result is ≥ 2.1, a repeat Lactic Acid order is </a:t>
            </a:r>
            <a:r>
              <a:rPr lang="en-US" sz="2000" b="1" i="1" dirty="0">
                <a:solidFill>
                  <a:srgbClr val="000000"/>
                </a:solidFill>
                <a:latin typeface="+mn-lt"/>
                <a:ea typeface="+mn-ea"/>
                <a:cs typeface="+mn-cs"/>
              </a:rPr>
              <a:t>required</a:t>
            </a:r>
            <a:r>
              <a:rPr lang="en-US" sz="2000" dirty="0">
                <a:solidFill>
                  <a:srgbClr val="000000"/>
                </a:solidFill>
                <a:latin typeface="+mn-lt"/>
                <a:ea typeface="+mn-ea"/>
                <a:cs typeface="+mn-cs"/>
              </a:rPr>
              <a:t> and will be generated automatically by the system.   </a:t>
            </a:r>
          </a:p>
          <a:p>
            <a:pPr marL="53975" eaLnBrk="1" fontAlgn="auto" hangingPunct="1">
              <a:spcBef>
                <a:spcPts val="0"/>
              </a:spcBef>
              <a:spcAft>
                <a:spcPts val="0"/>
              </a:spcAft>
              <a:defRPr/>
            </a:pPr>
            <a:endParaRPr lang="en-US" sz="2000" dirty="0">
              <a:solidFill>
                <a:srgbClr val="000000"/>
              </a:solidFill>
              <a:latin typeface="+mn-lt"/>
              <a:ea typeface="+mn-ea"/>
              <a:cs typeface="+mn-cs"/>
            </a:endParaRPr>
          </a:p>
          <a:p>
            <a:pPr marL="396875" indent="-342900" eaLnBrk="1" fontAlgn="auto" hangingPunct="1">
              <a:spcBef>
                <a:spcPts val="0"/>
              </a:spcBef>
              <a:spcAft>
                <a:spcPts val="0"/>
              </a:spcAft>
              <a:buFont typeface="Wingdings" panose="05000000000000000000" pitchFamily="2" charset="2"/>
              <a:buChar char="Ø"/>
              <a:defRPr/>
            </a:pPr>
            <a:r>
              <a:rPr lang="en-US" sz="2000" b="1" dirty="0">
                <a:solidFill>
                  <a:srgbClr val="000000"/>
                </a:solidFill>
                <a:latin typeface="+mn-lt"/>
                <a:ea typeface="+mn-ea"/>
                <a:cs typeface="+mn-cs"/>
              </a:rPr>
              <a:t>THESE ORDERS SHOULD NOT BE CANCELLED!! </a:t>
            </a:r>
            <a:endParaRPr lang="en-US" sz="2000" b="1" dirty="0" smtClean="0">
              <a:solidFill>
                <a:srgbClr val="000000"/>
              </a:solidFill>
              <a:latin typeface="+mn-lt"/>
              <a:ea typeface="+mn-ea"/>
              <a:cs typeface="+mn-cs"/>
            </a:endParaRPr>
          </a:p>
          <a:p>
            <a:pPr marL="396875" indent="-342900" eaLnBrk="1" fontAlgn="auto" hangingPunct="1">
              <a:spcBef>
                <a:spcPts val="0"/>
              </a:spcBef>
              <a:spcAft>
                <a:spcPts val="0"/>
              </a:spcAft>
              <a:buFont typeface="Wingdings" panose="05000000000000000000" pitchFamily="2" charset="2"/>
              <a:buChar char="Ø"/>
              <a:defRPr/>
            </a:pPr>
            <a:endParaRPr lang="en-US" sz="2000" b="1" u="sng" dirty="0">
              <a:solidFill>
                <a:srgbClr val="000000"/>
              </a:solidFill>
              <a:latin typeface="+mn-lt"/>
              <a:ea typeface="+mn-ea"/>
              <a:cs typeface="+mn-cs"/>
            </a:endParaRPr>
          </a:p>
          <a:p>
            <a:pPr marL="396875" indent="-342900" eaLnBrk="1" fontAlgn="auto" hangingPunct="1">
              <a:spcBef>
                <a:spcPts val="0"/>
              </a:spcBef>
              <a:spcAft>
                <a:spcPts val="0"/>
              </a:spcAft>
              <a:buFont typeface="Wingdings" panose="05000000000000000000" pitchFamily="2" charset="2"/>
              <a:buChar char="Ø"/>
              <a:defRPr/>
            </a:pPr>
            <a:r>
              <a:rPr lang="en-US" sz="1600" b="1" dirty="0">
                <a:solidFill>
                  <a:srgbClr val="C00000"/>
                </a:solidFill>
              </a:rPr>
              <a:t>Remember patients received from the ED must have the second Lactate ordered &amp; manually reentered by the accepting team</a:t>
            </a:r>
            <a:endParaRPr lang="en-US" sz="1200" dirty="0">
              <a:solidFill>
                <a:srgbClr val="C00000"/>
              </a:solidFill>
            </a:endParaRPr>
          </a:p>
          <a:p>
            <a:pPr marL="396875" indent="-342900" eaLnBrk="1" fontAlgn="auto" hangingPunct="1">
              <a:spcBef>
                <a:spcPts val="0"/>
              </a:spcBef>
              <a:spcAft>
                <a:spcPts val="0"/>
              </a:spcAft>
              <a:buFont typeface="Wingdings" panose="05000000000000000000" pitchFamily="2" charset="2"/>
              <a:buChar char="Ø"/>
              <a:defRPr/>
            </a:pPr>
            <a:endParaRPr lang="en-US" sz="1600" u="sng" dirty="0">
              <a:latin typeface="+mn-lt"/>
            </a:endParaRPr>
          </a:p>
          <a:p>
            <a:pPr marL="806450" lvl="1" indent="-285750" eaLnBrk="1" fontAlgn="auto" hangingPunct="1">
              <a:spcBef>
                <a:spcPts val="0"/>
              </a:spcBef>
              <a:spcAft>
                <a:spcPts val="0"/>
              </a:spcAft>
              <a:buFont typeface="Arial" panose="020B0604020202020204" pitchFamily="34" charset="0"/>
              <a:buChar char="•"/>
              <a:defRPr/>
            </a:pPr>
            <a:endParaRPr lang="en-US" sz="1600" dirty="0">
              <a:latin typeface="+mn-lt"/>
            </a:endParaRPr>
          </a:p>
          <a:p>
            <a:pPr marL="685800" indent="-165100" eaLnBrk="1" fontAlgn="auto" hangingPunct="1">
              <a:spcBef>
                <a:spcPts val="0"/>
              </a:spcBef>
              <a:spcAft>
                <a:spcPts val="0"/>
              </a:spcAft>
              <a:buFont typeface="Arial" panose="020B0604020202020204" pitchFamily="34" charset="0"/>
              <a:buChar char="•"/>
              <a:defRPr/>
            </a:pPr>
            <a:endParaRPr lang="en-US" sz="1600" dirty="0">
              <a:solidFill>
                <a:srgbClr val="000000"/>
              </a:solidFill>
              <a:latin typeface="+mn-lt"/>
            </a:endParaRPr>
          </a:p>
          <a:p>
            <a:pPr marL="53975" eaLnBrk="1" fontAlgn="auto" hangingPunct="1">
              <a:spcBef>
                <a:spcPts val="0"/>
              </a:spcBef>
              <a:spcAft>
                <a:spcPts val="0"/>
              </a:spcAft>
              <a:defRPr/>
            </a:pPr>
            <a:endParaRPr lang="en-US" sz="800" dirty="0">
              <a:solidFill>
                <a:srgbClr val="000000"/>
              </a:solidFill>
              <a:latin typeface="+mn-lt"/>
              <a:ea typeface="+mn-ea"/>
              <a:cs typeface="+mn-cs"/>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72463" y="62484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596"/>
    </mc:Choice>
    <mc:Fallback xmlns="">
      <p:transition spd="slow" advTm="24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77014D-D7D6-4D50-843E-1ADF4EFBBE73}"/>
              </a:ext>
            </a:extLst>
          </p:cNvPr>
          <p:cNvSpPr>
            <a:spLocks noGrp="1"/>
          </p:cNvSpPr>
          <p:nvPr>
            <p:ph type="body" sz="quarter" idx="15"/>
          </p:nvPr>
        </p:nvSpPr>
        <p:spPr>
          <a:xfrm>
            <a:off x="791110" y="1504629"/>
            <a:ext cx="7559140" cy="439738"/>
          </a:xfrm>
        </p:spPr>
        <p:txBody>
          <a:bodyPr/>
          <a:lstStyle/>
          <a:p>
            <a:pPr algn="ctr">
              <a:defRPr/>
            </a:pPr>
            <a:r>
              <a:rPr lang="en-US" sz="3600" dirty="0">
                <a:solidFill>
                  <a:srgbClr val="C03137"/>
                </a:solidFill>
                <a:latin typeface="+mj-lt"/>
                <a:ea typeface="ＭＳ Ｐゴシック" panose="020B0600070205080204" pitchFamily="34" charset="-128"/>
                <a:cs typeface="+mn-cs"/>
              </a:rPr>
              <a:t>Bundle Variance Documentation</a:t>
            </a:r>
          </a:p>
          <a:p>
            <a:pPr marL="0" indent="0" algn="ctr">
              <a:defRPr/>
            </a:pPr>
            <a:endParaRPr lang="en-US" sz="3600" dirty="0"/>
          </a:p>
        </p:txBody>
      </p:sp>
      <p:sp>
        <p:nvSpPr>
          <p:cNvPr id="5" name="TextBox 4">
            <a:extLst>
              <a:ext uri="{FF2B5EF4-FFF2-40B4-BE49-F238E27FC236}">
                <a16:creationId xmlns:a16="http://schemas.microsoft.com/office/drawing/2014/main" id="{79CB3F30-968F-4348-8652-39F04AD53EE8}"/>
              </a:ext>
            </a:extLst>
          </p:cNvPr>
          <p:cNvSpPr txBox="1"/>
          <p:nvPr/>
        </p:nvSpPr>
        <p:spPr>
          <a:xfrm>
            <a:off x="791110" y="2127678"/>
            <a:ext cx="7559140" cy="2585323"/>
          </a:xfrm>
          <a:prstGeom prst="rect">
            <a:avLst/>
          </a:prstGeom>
          <a:noFill/>
        </p:spPr>
        <p:txBody>
          <a:bodyPr wrap="square">
            <a:spAutoFit/>
          </a:bodyPr>
          <a:lstStyle/>
          <a:p>
            <a:pPr lvl="1" eaLnBrk="1" hangingPunct="1">
              <a:defRPr/>
            </a:pPr>
            <a:endParaRPr lang="en-US" sz="2400" dirty="0">
              <a:solidFill>
                <a:srgbClr val="C03137"/>
              </a:solidFill>
            </a:endParaRPr>
          </a:p>
          <a:p>
            <a:pPr lvl="1" eaLnBrk="1" hangingPunct="1">
              <a:defRPr/>
            </a:pPr>
            <a:r>
              <a:rPr lang="en-US" sz="2400" dirty="0"/>
              <a:t>Comfort Care measures or patient refusal of care leading to bundle variance must be documented within 6 hour of Severe Sepsis/Septic Shock presentation</a:t>
            </a:r>
          </a:p>
          <a:p>
            <a:pPr eaLnBrk="1" hangingPunct="1">
              <a:defRPr/>
            </a:pPr>
            <a:r>
              <a:rPr lang="en-US" sz="2400" dirty="0">
                <a:solidFill>
                  <a:srgbClr val="C03137"/>
                </a:solidFill>
                <a:latin typeface="+mn-lt"/>
              </a:rPr>
              <a:t>	</a:t>
            </a:r>
            <a:endParaRPr lang="en-US" dirty="0">
              <a:latin typeface="+mn-lt"/>
            </a:endParaRPr>
          </a:p>
          <a:p>
            <a:pPr lvl="1" eaLnBrk="1" hangingPunct="1">
              <a:defRPr/>
            </a:pP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50250" y="62484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786"/>
    </mc:Choice>
    <mc:Fallback xmlns="">
      <p:transition spd="slow" advTm="13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quarter" idx="22"/>
          </p:nvPr>
        </p:nvPicPr>
        <p:blipFill>
          <a:blip r:embed="rId3"/>
          <a:stretch>
            <a:fillRect/>
          </a:stretch>
        </p:blipFill>
        <p:spPr>
          <a:xfrm>
            <a:off x="1263721" y="1191803"/>
            <a:ext cx="6513815" cy="5013788"/>
          </a:xfrm>
          <a:prstGeom prst="rect">
            <a:avLst/>
          </a:prstGeom>
        </p:spPr>
      </p:pic>
    </p:spTree>
    <p:extLst>
      <p:ext uri="{BB962C8B-B14F-4D97-AF65-F5344CB8AC3E}">
        <p14:creationId xmlns:p14="http://schemas.microsoft.com/office/powerpoint/2010/main" val="12036410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FCC8E93-D5E3-45CF-904E-6CDD11C0A08F}"/>
              </a:ext>
            </a:extLst>
          </p:cNvPr>
          <p:cNvSpPr>
            <a:spLocks noGrp="1"/>
          </p:cNvSpPr>
          <p:nvPr>
            <p:ph type="body" sz="quarter" idx="15"/>
          </p:nvPr>
        </p:nvSpPr>
        <p:spPr>
          <a:xfrm>
            <a:off x="1158875" y="2951163"/>
            <a:ext cx="6978650" cy="882650"/>
          </a:xfrm>
        </p:spPr>
        <p:txBody>
          <a:bodyPr/>
          <a:lstStyle/>
          <a:p>
            <a:pPr>
              <a:defRPr/>
            </a:pPr>
            <a:r>
              <a:rPr lang="en-US" sz="4000" dirty="0">
                <a:latin typeface="+mj-lt"/>
              </a:rPr>
              <a:t>Electronic Sepsis Screening Alerts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051"/>
    </mc:Choice>
    <mc:Fallback xmlns="">
      <p:transition spd="slow" advTm="16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26E1F64-E1BA-490D-A29A-0B9A1BF2DEA3}"/>
              </a:ext>
            </a:extLst>
          </p:cNvPr>
          <p:cNvSpPr txBox="1">
            <a:spLocks/>
          </p:cNvSpPr>
          <p:nvPr/>
        </p:nvSpPr>
        <p:spPr>
          <a:xfrm>
            <a:off x="678094" y="1885950"/>
            <a:ext cx="7808360" cy="2784475"/>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Helvetica"/>
                <a:ea typeface="ＭＳ Ｐゴシック" pitchFamily="-112" charset="-128"/>
                <a:cs typeface="Helvetica"/>
              </a:defRPr>
            </a:lvl1pPr>
            <a:lvl2pPr marL="742950" indent="-285750" algn="l" defTabSz="457200" rtl="0" eaLnBrk="0" fontAlgn="base" hangingPunct="0">
              <a:spcBef>
                <a:spcPct val="20000"/>
              </a:spcBef>
              <a:spcAft>
                <a:spcPct val="0"/>
              </a:spcAft>
              <a:buFont typeface="Lucida Grande"/>
              <a:buChar char="–"/>
              <a:defRPr sz="2800" kern="1200">
                <a:solidFill>
                  <a:schemeClr val="tx1"/>
                </a:solidFill>
                <a:latin typeface="Helvetica"/>
                <a:ea typeface="ＭＳ Ｐゴシック" pitchFamily="-112" charset="-128"/>
                <a:cs typeface="Helvetica"/>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Helvetica"/>
                <a:ea typeface="ＭＳ Ｐゴシック" pitchFamily="-112" charset="-128"/>
                <a:cs typeface="Helvetica"/>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ＭＳ Ｐゴシック" pitchFamily="-112" charset="-128"/>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ＭＳ Ｐゴシック" pitchFamily="-112"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defRPr/>
            </a:pPr>
            <a:endParaRPr lang="en-US" sz="2000" dirty="0">
              <a:latin typeface="Calibri" panose="020F0502020204030204" pitchFamily="34" charset="0"/>
            </a:endParaRPr>
          </a:p>
          <a:p>
            <a:pPr marL="342900" lvl="1" indent="-342900">
              <a:buFont typeface="Arial" panose="020B0604020202020204" pitchFamily="34" charset="0"/>
              <a:buChar char="•"/>
              <a:defRPr/>
            </a:pPr>
            <a:r>
              <a:rPr lang="en-US" sz="2000" dirty="0">
                <a:latin typeface="Calibri" panose="020F0502020204030204" pitchFamily="34" charset="0"/>
              </a:rPr>
              <a:t>This alert will appear whenever a LIP opens the patient’s chart and the following criteria have been met:</a:t>
            </a:r>
          </a:p>
          <a:p>
            <a:pPr lvl="1">
              <a:buFont typeface="Wingdings" panose="05000000000000000000" pitchFamily="2" charset="2"/>
              <a:buChar char="Ø"/>
              <a:defRPr/>
            </a:pPr>
            <a:r>
              <a:rPr lang="en-US" sz="1700" b="1" dirty="0">
                <a:latin typeface="Calibri" panose="020F0502020204030204" pitchFamily="34" charset="0"/>
              </a:rPr>
              <a:t>2 SIRS criteria + 1 Organ Dysfunction (within 6 hours of each other)</a:t>
            </a:r>
          </a:p>
          <a:p>
            <a:pPr marL="457200" lvl="1" indent="0">
              <a:buFont typeface="Lucida Grande"/>
              <a:buNone/>
              <a:defRPr/>
            </a:pPr>
            <a:endParaRPr lang="en-US" sz="2000" b="1" dirty="0">
              <a:latin typeface="Calibri" panose="020F0502020204030204" pitchFamily="34" charset="0"/>
            </a:endParaRPr>
          </a:p>
          <a:p>
            <a:pPr>
              <a:defRPr/>
            </a:pPr>
            <a:r>
              <a:rPr lang="en-US" sz="2000" b="1" dirty="0">
                <a:latin typeface="Calibri" panose="020F0502020204030204" pitchFamily="34" charset="0"/>
              </a:rPr>
              <a:t>Answering alerts is time sensitive; clock is ticking on bundle compliance!</a:t>
            </a:r>
          </a:p>
          <a:p>
            <a:pPr lvl="1">
              <a:buFont typeface="Wingdings" panose="05000000000000000000" pitchFamily="2" charset="2"/>
              <a:buChar char="Ø"/>
              <a:defRPr/>
            </a:pPr>
            <a:endParaRPr lang="en-US" sz="2000" b="1" dirty="0">
              <a:latin typeface="Calibri" panose="020F0502020204030204" pitchFamily="34" charset="0"/>
            </a:endParaRPr>
          </a:p>
          <a:p>
            <a:pPr>
              <a:defRPr/>
            </a:pPr>
            <a:r>
              <a:rPr lang="en-US" sz="2000" dirty="0">
                <a:latin typeface="Calibri" panose="020F0502020204030204" pitchFamily="34" charset="0"/>
              </a:rPr>
              <a:t> Primary team providers </a:t>
            </a:r>
            <a:r>
              <a:rPr lang="en-US" sz="2000" i="1" u="sng" dirty="0">
                <a:latin typeface="Calibri" panose="020F0502020204030204" pitchFamily="34" charset="0"/>
              </a:rPr>
              <a:t>must</a:t>
            </a:r>
            <a:r>
              <a:rPr lang="en-US" sz="2000" dirty="0">
                <a:latin typeface="Calibri" panose="020F0502020204030204" pitchFamily="34" charset="0"/>
              </a:rPr>
              <a:t> answer “agree” or “disagree” that severe sepsis is present (i.e. there is a </a:t>
            </a:r>
            <a:r>
              <a:rPr lang="en-US" sz="2000" i="1" dirty="0">
                <a:latin typeface="Calibri" panose="020F0502020204030204" pitchFamily="34" charset="0"/>
              </a:rPr>
              <a:t>new</a:t>
            </a:r>
            <a:r>
              <a:rPr lang="en-US" sz="2000" dirty="0">
                <a:latin typeface="Calibri" panose="020F0502020204030204" pitchFamily="34" charset="0"/>
              </a:rPr>
              <a:t> suspected or documented infection)</a:t>
            </a:r>
          </a:p>
          <a:p>
            <a:pPr lvl="1">
              <a:buFont typeface="Wingdings" panose="05000000000000000000" pitchFamily="2" charset="2"/>
              <a:buChar char="Ø"/>
              <a:defRPr/>
            </a:pPr>
            <a:endParaRPr lang="en-US" sz="2000" dirty="0">
              <a:latin typeface="Calibri" panose="020F0502020204030204" pitchFamily="34" charset="0"/>
            </a:endParaRPr>
          </a:p>
        </p:txBody>
      </p:sp>
      <p:sp>
        <p:nvSpPr>
          <p:cNvPr id="2" name="Title 1">
            <a:extLst>
              <a:ext uri="{FF2B5EF4-FFF2-40B4-BE49-F238E27FC236}">
                <a16:creationId xmlns:a16="http://schemas.microsoft.com/office/drawing/2014/main" id="{749D1151-59C5-4E1F-8655-3DA8911ACFA3}"/>
              </a:ext>
            </a:extLst>
          </p:cNvPr>
          <p:cNvSpPr>
            <a:spLocks noGrp="1"/>
          </p:cNvSpPr>
          <p:nvPr>
            <p:ph type="ctrTitle"/>
          </p:nvPr>
        </p:nvSpPr>
        <p:spPr>
          <a:xfrm>
            <a:off x="678094" y="1365250"/>
            <a:ext cx="7703906" cy="520700"/>
          </a:xfrm>
        </p:spPr>
        <p:txBody>
          <a:bodyPr/>
          <a:lstStyle/>
          <a:p>
            <a:pPr>
              <a:defRPr/>
            </a:pPr>
            <a:r>
              <a:rPr lang="en-US" sz="2400" baseline="0" dirty="0">
                <a:latin typeface="+mj-lt"/>
              </a:rPr>
              <a:t> </a:t>
            </a:r>
            <a:r>
              <a:rPr lang="en-US" sz="2800" baseline="0" dirty="0">
                <a:latin typeface="+mj-lt"/>
              </a:rPr>
              <a:t>Cerner Severe Sepsis Screening Alert</a:t>
            </a:r>
            <a:endParaRPr lang="en-US" sz="2800" dirty="0">
              <a:latin typeface="+mj-lt"/>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989"/>
    </mc:Choice>
    <mc:Fallback xmlns="">
      <p:transition spd="slow" advTm="25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C55512-2AC6-4DBA-BD2D-EE72E39D06DD}"/>
              </a:ext>
            </a:extLst>
          </p:cNvPr>
          <p:cNvSpPr txBox="1"/>
          <p:nvPr/>
        </p:nvSpPr>
        <p:spPr>
          <a:xfrm>
            <a:off x="1910993" y="1246847"/>
            <a:ext cx="5254625" cy="523875"/>
          </a:xfrm>
          <a:prstGeom prst="rect">
            <a:avLst/>
          </a:prstGeom>
          <a:noFill/>
        </p:spPr>
        <p:txBody>
          <a:bodyPr wrap="none">
            <a:spAutoFit/>
          </a:bodyPr>
          <a:lstStyle/>
          <a:p>
            <a:pPr algn="ctr">
              <a:defRPr/>
            </a:pPr>
            <a:r>
              <a:rPr lang="en-US" sz="2800" dirty="0">
                <a:solidFill>
                  <a:srgbClr val="C03137"/>
                </a:solidFill>
                <a:latin typeface="+mj-lt"/>
                <a:ea typeface="ＭＳ Ｐゴシック" pitchFamily="-112" charset="-128"/>
                <a:cs typeface="Helvetica"/>
              </a:rPr>
              <a:t>Severe Sepsis Recognition Provider</a:t>
            </a:r>
          </a:p>
        </p:txBody>
      </p:sp>
      <p:sp>
        <p:nvSpPr>
          <p:cNvPr id="62467" name="TextBox 4">
            <a:extLst>
              <a:ext uri="{FF2B5EF4-FFF2-40B4-BE49-F238E27FC236}">
                <a16:creationId xmlns:a16="http://schemas.microsoft.com/office/drawing/2014/main" id="{A1514518-8EB8-48A5-AB9A-2933E2709708}"/>
              </a:ext>
            </a:extLst>
          </p:cNvPr>
          <p:cNvSpPr txBox="1">
            <a:spLocks noChangeArrowheads="1"/>
          </p:cNvSpPr>
          <p:nvPr/>
        </p:nvSpPr>
        <p:spPr bwMode="auto">
          <a:xfrm>
            <a:off x="-1" y="1601817"/>
            <a:ext cx="3821988"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lvl="1">
              <a:spcBef>
                <a:spcPct val="0"/>
              </a:spcBef>
              <a:buFont typeface="Lucida Grande"/>
              <a:buNone/>
            </a:pPr>
            <a:endParaRPr lang="en-US" altLang="en-US" sz="1600" dirty="0">
              <a:latin typeface="Calibri" panose="020F0502020204030204" pitchFamily="34" charset="0"/>
            </a:endParaRPr>
          </a:p>
          <a:p>
            <a:pPr lvl="1">
              <a:spcBef>
                <a:spcPct val="0"/>
              </a:spcBef>
              <a:buFont typeface="Wingdings" panose="05000000000000000000" pitchFamily="2" charset="2"/>
              <a:buChar char="Ø"/>
            </a:pPr>
            <a:r>
              <a:rPr lang="en-US" altLang="en-US" sz="1600" dirty="0">
                <a:latin typeface="Calibri" panose="020F0502020204030204" pitchFamily="34" charset="0"/>
              </a:rPr>
              <a:t>If “agree” </a:t>
            </a:r>
            <a:r>
              <a:rPr lang="en-US" altLang="en-US" sz="1600" b="1" i="1" u="sng" dirty="0">
                <a:latin typeface="Calibri" panose="020F0502020204030204" pitchFamily="34" charset="0"/>
              </a:rPr>
              <a:t>Initiate</a:t>
            </a:r>
            <a:r>
              <a:rPr lang="en-US" altLang="en-US" sz="1600" dirty="0">
                <a:latin typeface="Calibri" panose="020F0502020204030204" pitchFamily="34" charset="0"/>
              </a:rPr>
              <a:t> </a:t>
            </a:r>
            <a:r>
              <a:rPr lang="en-US" altLang="en-US" sz="1600" b="1" dirty="0">
                <a:latin typeface="Calibri" panose="020F0502020204030204" pitchFamily="34" charset="0"/>
              </a:rPr>
              <a:t>Sepsis</a:t>
            </a:r>
            <a:r>
              <a:rPr lang="en-US" altLang="en-US" sz="1600" dirty="0">
                <a:latin typeface="Calibri" panose="020F0502020204030204" pitchFamily="34" charset="0"/>
              </a:rPr>
              <a:t> </a:t>
            </a:r>
            <a:r>
              <a:rPr lang="en-US" altLang="en-US" sz="1600" b="1" dirty="0">
                <a:latin typeface="Calibri" panose="020F0502020204030204" pitchFamily="34" charset="0"/>
              </a:rPr>
              <a:t>Power Plan </a:t>
            </a:r>
          </a:p>
          <a:p>
            <a:pPr lvl="1">
              <a:spcBef>
                <a:spcPct val="0"/>
              </a:spcBef>
              <a:buFont typeface="Wingdings" panose="05000000000000000000" pitchFamily="2" charset="2"/>
              <a:buChar char="Ø"/>
            </a:pPr>
            <a:endParaRPr lang="en-US" altLang="en-US" sz="1600" b="1" dirty="0">
              <a:latin typeface="Calibri" panose="020F0502020204030204" pitchFamily="34" charset="0"/>
            </a:endParaRPr>
          </a:p>
          <a:p>
            <a:pPr lvl="1">
              <a:spcBef>
                <a:spcPct val="0"/>
              </a:spcBef>
              <a:buFont typeface="Wingdings" panose="05000000000000000000" pitchFamily="2" charset="2"/>
              <a:buChar char="Ø"/>
            </a:pPr>
            <a:r>
              <a:rPr lang="en-US" altLang="en-US" sz="1600" dirty="0">
                <a:latin typeface="Calibri" panose="020F0502020204030204" pitchFamily="34" charset="0"/>
              </a:rPr>
              <a:t> Complete 3 and 6 hour Sepsis Bundle elements respectively.</a:t>
            </a:r>
          </a:p>
          <a:p>
            <a:pPr lvl="1">
              <a:spcBef>
                <a:spcPct val="0"/>
              </a:spcBef>
              <a:buFont typeface="Lucida Grande"/>
              <a:buNone/>
            </a:pPr>
            <a:endParaRPr lang="en-US" altLang="en-US" sz="1600" dirty="0">
              <a:latin typeface="Calibri" panose="020F0502020204030204" pitchFamily="34" charset="0"/>
            </a:endParaRPr>
          </a:p>
          <a:p>
            <a:pPr lvl="1">
              <a:spcBef>
                <a:spcPct val="0"/>
              </a:spcBef>
              <a:buFont typeface="Wingdings" panose="05000000000000000000" pitchFamily="2" charset="2"/>
              <a:buChar char="Ø"/>
            </a:pPr>
            <a:r>
              <a:rPr lang="en-US" altLang="en-US" sz="1600" dirty="0">
                <a:latin typeface="Calibri" panose="020F0502020204030204" pitchFamily="34" charset="0"/>
              </a:rPr>
              <a:t>If “disagree”, the alert will continue to monitor for sepsis elements every 12 hrs</a:t>
            </a:r>
            <a:r>
              <a:rPr lang="en-US" altLang="en-US" sz="1600" dirty="0" smtClean="0">
                <a:latin typeface="Calibri" panose="020F0502020204030204" pitchFamily="34" charset="0"/>
              </a:rPr>
              <a:t>.  </a:t>
            </a:r>
            <a:endParaRPr lang="en-US" altLang="en-US" sz="1600" dirty="0">
              <a:latin typeface="Calibri" panose="020F0502020204030204" pitchFamily="34" charset="0"/>
            </a:endParaRPr>
          </a:p>
          <a:p>
            <a:pPr lvl="1">
              <a:spcBef>
                <a:spcPct val="0"/>
              </a:spcBef>
              <a:buFont typeface="Lucida Grande"/>
              <a:buNone/>
            </a:pPr>
            <a:endParaRPr lang="en-US" altLang="en-US" sz="1600" dirty="0">
              <a:latin typeface="Calibri" panose="020F0502020204030204" pitchFamily="34" charset="0"/>
            </a:endParaRPr>
          </a:p>
          <a:p>
            <a:pPr lvl="1">
              <a:spcBef>
                <a:spcPct val="0"/>
              </a:spcBef>
              <a:buFont typeface="Wingdings" panose="05000000000000000000" pitchFamily="2" charset="2"/>
              <a:buChar char="Ø"/>
            </a:pPr>
            <a:r>
              <a:rPr lang="en-US" altLang="en-US" sz="1600" dirty="0">
                <a:latin typeface="Calibri" panose="020F0502020204030204" pitchFamily="34" charset="0"/>
              </a:rPr>
              <a:t>Indicate if patient is refusing care or comfort measures have been initiated</a:t>
            </a:r>
          </a:p>
          <a:p>
            <a:pPr lvl="1">
              <a:spcBef>
                <a:spcPct val="0"/>
              </a:spcBef>
              <a:buFont typeface="Wingdings" panose="05000000000000000000" pitchFamily="2" charset="2"/>
              <a:buChar char="Ø"/>
            </a:pPr>
            <a:endParaRPr lang="en-US" altLang="en-US" sz="1600" dirty="0">
              <a:latin typeface="Calibri" panose="020F0502020204030204" pitchFamily="34" charset="0"/>
            </a:endParaRPr>
          </a:p>
          <a:p>
            <a:pPr lvl="1">
              <a:spcBef>
                <a:spcPct val="0"/>
              </a:spcBef>
              <a:buFont typeface="Wingdings" panose="05000000000000000000" pitchFamily="2" charset="2"/>
              <a:buChar char="Ø"/>
            </a:pPr>
            <a:r>
              <a:rPr lang="en-US" altLang="en-US" sz="1600" dirty="0">
                <a:latin typeface="Calibri" panose="020F0502020204030204" pitchFamily="34" charset="0"/>
              </a:rPr>
              <a:t>The “View Dashboard” link will provide a timeline for resuscitation measures and allow the LIP to easily identify components that have not been completed</a:t>
            </a:r>
          </a:p>
        </p:txBody>
      </p:sp>
      <p:pic>
        <p:nvPicPr>
          <p:cNvPr id="62468" name="Picture 1">
            <a:extLst>
              <a:ext uri="{FF2B5EF4-FFF2-40B4-BE49-F238E27FC236}">
                <a16:creationId xmlns:a16="http://schemas.microsoft.com/office/drawing/2014/main" id="{B28BAF4D-D9AB-4439-81F1-FDD5E88C99A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65825" y="2035174"/>
            <a:ext cx="50972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8179"/>
    </mc:Choice>
    <mc:Fallback xmlns="">
      <p:transition spd="slow" advTm="68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Box 8"/>
          <p:cNvSpPr txBox="1">
            <a:spLocks noChangeArrowheads="1"/>
          </p:cNvSpPr>
          <p:nvPr/>
        </p:nvSpPr>
        <p:spPr bwMode="auto">
          <a:xfrm>
            <a:off x="511175" y="2003425"/>
            <a:ext cx="7581900" cy="345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Helvetica" panose="020B0604020202020204" pitchFamily="34" charset="0"/>
                <a:ea typeface="MS PGothic"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MS PGothic"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MS PGothic"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MS PGothic" panose="020B0600070205080204" pitchFamily="34" charset="-128"/>
                <a:cs typeface="Helvetica" panose="020B0604020202020204" pitchFamily="34" charset="0"/>
              </a:defRPr>
            </a:lvl9pPr>
          </a:lstStyle>
          <a:p>
            <a:pPr eaLnBrk="1" hangingPunct="1">
              <a:spcBef>
                <a:spcPct val="0"/>
              </a:spcBef>
            </a:pPr>
            <a:r>
              <a:rPr lang="en-US" altLang="en-US" sz="1800">
                <a:latin typeface="Calibri" panose="020F0502020204030204" pitchFamily="34" charset="0"/>
              </a:rPr>
              <a:t>Effective May 1, 2013 NYSDOH Title 10 New York Codes Rules and Regulations (NYCRR) Sections 405.2 and 405.4 were amended to require that hospitals have in place evidence-based protocols for the early recognition and treatment of patients with severe sepsis and septic shock that are based on generally accepted standards of care.</a:t>
            </a:r>
          </a:p>
          <a:p>
            <a:pPr eaLnBrk="1" hangingPunct="1">
              <a:spcBef>
                <a:spcPct val="0"/>
              </a:spcBef>
            </a:pPr>
            <a:endParaRPr lang="en-US" altLang="en-US" sz="1800">
              <a:latin typeface="Calibri" panose="020F0502020204030204" pitchFamily="34" charset="0"/>
            </a:endParaRPr>
          </a:p>
          <a:p>
            <a:pPr eaLnBrk="1" hangingPunct="1">
              <a:lnSpc>
                <a:spcPct val="90000"/>
              </a:lnSpc>
              <a:buFontTx/>
              <a:buNone/>
            </a:pPr>
            <a:r>
              <a:rPr lang="en-US" altLang="en-US" sz="2400">
                <a:solidFill>
                  <a:srgbClr val="C00000"/>
                </a:solidFill>
                <a:latin typeface="Calibri" panose="020F0502020204030204" pitchFamily="34" charset="0"/>
              </a:rPr>
              <a:t>Population</a:t>
            </a:r>
          </a:p>
          <a:p>
            <a:pPr eaLnBrk="1" hangingPunct="1">
              <a:lnSpc>
                <a:spcPct val="90000"/>
              </a:lnSpc>
            </a:pPr>
            <a:r>
              <a:rPr lang="en-US" altLang="en-US" sz="2000">
                <a:solidFill>
                  <a:srgbClr val="000000"/>
                </a:solidFill>
                <a:latin typeface="Calibri" panose="020F0502020204030204" pitchFamily="34" charset="0"/>
              </a:rPr>
              <a:t>Inpatient adults (≥18 y/o) and children (&lt;18 y/o).</a:t>
            </a:r>
          </a:p>
          <a:p>
            <a:pPr eaLnBrk="1" hangingPunct="1">
              <a:lnSpc>
                <a:spcPct val="90000"/>
              </a:lnSpc>
            </a:pPr>
            <a:r>
              <a:rPr lang="en-US" altLang="en-US" sz="2000">
                <a:solidFill>
                  <a:srgbClr val="000000"/>
                </a:solidFill>
                <a:latin typeface="Calibri" panose="020F0502020204030204" pitchFamily="34" charset="0"/>
              </a:rPr>
              <a:t>Diagnoses of Severe Sepsis or Septic Shock</a:t>
            </a:r>
          </a:p>
          <a:p>
            <a:pPr eaLnBrk="1" hangingPunct="1">
              <a:lnSpc>
                <a:spcPct val="90000"/>
              </a:lnSpc>
            </a:pPr>
            <a:endParaRPr lang="en-US" altLang="en-US" sz="2000">
              <a:solidFill>
                <a:srgbClr val="000000"/>
              </a:solidFill>
              <a:latin typeface="Calibri" panose="020F0502020204030204" pitchFamily="34" charset="0"/>
            </a:endParaRPr>
          </a:p>
          <a:p>
            <a:pPr eaLnBrk="1" hangingPunct="1">
              <a:spcBef>
                <a:spcPct val="0"/>
              </a:spcBef>
              <a:buFont typeface="Arial" panose="020B0604020202020204" pitchFamily="34" charset="0"/>
              <a:buNone/>
            </a:pPr>
            <a:endParaRPr lang="en-US" altLang="en-US" sz="1800">
              <a:latin typeface="Calibri" panose="020F0502020204030204" pitchFamily="34" charset="0"/>
            </a:endParaRPr>
          </a:p>
        </p:txBody>
      </p:sp>
      <p:sp>
        <p:nvSpPr>
          <p:cNvPr id="41988" name="TextBox 10"/>
          <p:cNvSpPr txBox="1">
            <a:spLocks noChangeArrowheads="1"/>
          </p:cNvSpPr>
          <p:nvPr/>
        </p:nvSpPr>
        <p:spPr bwMode="auto">
          <a:xfrm>
            <a:off x="136525" y="1350963"/>
            <a:ext cx="7505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eaLnBrk="1" hangingPunct="1">
              <a:spcBef>
                <a:spcPct val="0"/>
              </a:spcBef>
              <a:buFontTx/>
              <a:buNone/>
              <a:defRPr/>
            </a:pPr>
            <a:r>
              <a:rPr lang="en-US" altLang="en-US" sz="2400" dirty="0" smtClean="0">
                <a:solidFill>
                  <a:srgbClr val="C00000"/>
                </a:solidFill>
                <a:latin typeface="+mj-lt"/>
              </a:rPr>
              <a:t>New York State Department of Health (NYSDOH) Reporting</a:t>
            </a:r>
          </a:p>
        </p:txBody>
      </p:sp>
    </p:spTree>
    <p:extLst>
      <p:ext uri="{BB962C8B-B14F-4D97-AF65-F5344CB8AC3E}">
        <p14:creationId xmlns:p14="http://schemas.microsoft.com/office/powerpoint/2010/main" val="29679801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F5472B-6638-4662-A3E5-52D1992737F7}"/>
              </a:ext>
            </a:extLst>
          </p:cNvPr>
          <p:cNvSpPr txBox="1"/>
          <p:nvPr/>
        </p:nvSpPr>
        <p:spPr>
          <a:xfrm>
            <a:off x="133564" y="1293813"/>
            <a:ext cx="8858036" cy="2554287"/>
          </a:xfrm>
          <a:prstGeom prst="rect">
            <a:avLst/>
          </a:prstGeom>
          <a:noFill/>
        </p:spPr>
        <p:txBody>
          <a:bodyPr wrap="square">
            <a:spAutoFit/>
          </a:bodyPr>
          <a:lstStyle/>
          <a:p>
            <a:pPr>
              <a:defRPr/>
            </a:pPr>
            <a:endParaRPr lang="en-US" sz="2000" dirty="0">
              <a:latin typeface="+mn-lt"/>
            </a:endParaRPr>
          </a:p>
          <a:p>
            <a:pPr marL="342900" indent="-342900">
              <a:buFont typeface="Arial" panose="020B0604020202020204" pitchFamily="34" charset="0"/>
              <a:buChar char="•"/>
              <a:defRPr/>
            </a:pPr>
            <a:r>
              <a:rPr lang="en-US" sz="2000" dirty="0">
                <a:latin typeface="+mn-lt"/>
              </a:rPr>
              <a:t>Provides visual estimation of when criteria was met or “time zero”</a:t>
            </a:r>
          </a:p>
          <a:p>
            <a:pPr marL="342900" indent="-342900">
              <a:buFont typeface="Arial" panose="020B0604020202020204" pitchFamily="34" charset="0"/>
              <a:buChar char="•"/>
              <a:defRPr/>
            </a:pPr>
            <a:endParaRPr lang="en-US" sz="2000" dirty="0">
              <a:latin typeface="+mn-lt"/>
            </a:endParaRPr>
          </a:p>
          <a:p>
            <a:pPr marL="285750" indent="-285750">
              <a:buFont typeface="Arial" panose="020B0604020202020204" pitchFamily="34" charset="0"/>
              <a:buChar char="•"/>
              <a:defRPr/>
            </a:pPr>
            <a:r>
              <a:rPr lang="en-US" sz="2000" dirty="0">
                <a:latin typeface="+mn-lt"/>
              </a:rPr>
              <a:t>Hovering over lines identifies criteria used to determine severe sepsis presence or intervention details. </a:t>
            </a:r>
          </a:p>
          <a:p>
            <a:pPr marL="285750" indent="-285750">
              <a:buFont typeface="Arial" panose="020B0604020202020204" pitchFamily="34" charset="0"/>
              <a:buChar char="•"/>
              <a:defRPr/>
            </a:pPr>
            <a:endParaRPr lang="en-US" sz="2000" dirty="0">
              <a:latin typeface="+mn-lt"/>
            </a:endParaRPr>
          </a:p>
          <a:p>
            <a:pPr marL="285750" indent="-285750">
              <a:buFont typeface="Arial" panose="020B0604020202020204" pitchFamily="34" charset="0"/>
              <a:buChar char="•"/>
              <a:defRPr/>
            </a:pPr>
            <a:r>
              <a:rPr lang="en-US" sz="2000" dirty="0">
                <a:latin typeface="+mn-lt"/>
              </a:rPr>
              <a:t>Provides timeline for interventions required and visual cues for which interventions are still outstanding</a:t>
            </a:r>
          </a:p>
        </p:txBody>
      </p:sp>
      <p:pic>
        <p:nvPicPr>
          <p:cNvPr id="64515" name="Picture 1">
            <a:extLst>
              <a:ext uri="{FF2B5EF4-FFF2-40B4-BE49-F238E27FC236}">
                <a16:creationId xmlns:a16="http://schemas.microsoft.com/office/drawing/2014/main" id="{8B5EDAD4-F24D-47DE-9D4E-2485690AE32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0562" y="3854450"/>
            <a:ext cx="7611438"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
            <a:extLst>
              <a:ext uri="{FF2B5EF4-FFF2-40B4-BE49-F238E27FC236}">
                <a16:creationId xmlns:a16="http://schemas.microsoft.com/office/drawing/2014/main" id="{8B601D39-7AF4-495F-94FA-CB6776C8C94E}"/>
              </a:ext>
            </a:extLst>
          </p:cNvPr>
          <p:cNvSpPr txBox="1">
            <a:spLocks noChangeArrowheads="1"/>
          </p:cNvSpPr>
          <p:nvPr/>
        </p:nvSpPr>
        <p:spPr bwMode="auto">
          <a:xfrm>
            <a:off x="3014752" y="1144891"/>
            <a:ext cx="3810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n-US" altLang="en-US" sz="2800" dirty="0">
                <a:solidFill>
                  <a:srgbClr val="C00000"/>
                </a:solidFill>
                <a:latin typeface="+mj-lt"/>
                <a:cs typeface="Helvetica" panose="020B0604020202020204" pitchFamily="34" charset="0"/>
              </a:rPr>
              <a:t>Sepsis Dashboard</a:t>
            </a:r>
            <a:endParaRPr lang="en-US" altLang="en-US" sz="2800" dirty="0">
              <a:solidFill>
                <a:srgbClr val="C00000"/>
              </a:solidFill>
              <a:latin typeface="+mj-lt"/>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670"/>
    </mc:Choice>
    <mc:Fallback xmlns="">
      <p:transition spd="slow" advTm="34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0F5472B-6638-4662-A3E5-52D1992737F7}"/>
              </a:ext>
            </a:extLst>
          </p:cNvPr>
          <p:cNvSpPr txBox="1"/>
          <p:nvPr/>
        </p:nvSpPr>
        <p:spPr>
          <a:xfrm>
            <a:off x="133564" y="1293813"/>
            <a:ext cx="8858036" cy="3724096"/>
          </a:xfrm>
          <a:prstGeom prst="rect">
            <a:avLst/>
          </a:prstGeom>
          <a:noFill/>
        </p:spPr>
        <p:txBody>
          <a:bodyPr wrap="square">
            <a:spAutoFit/>
          </a:bodyPr>
          <a:lstStyle/>
          <a:p>
            <a:pPr algn="ctr">
              <a:defRPr/>
            </a:pPr>
            <a:r>
              <a:rPr lang="en-US" sz="2800" dirty="0">
                <a:solidFill>
                  <a:srgbClr val="C00000"/>
                </a:solidFill>
                <a:latin typeface="+mj-lt"/>
                <a:cs typeface="Helvetica" panose="020B0604020202020204" pitchFamily="34" charset="0"/>
              </a:rPr>
              <a:t>Severe Sepsis Alert </a:t>
            </a:r>
          </a:p>
          <a:p>
            <a:pPr algn="ctr">
              <a:defRPr/>
            </a:pPr>
            <a:r>
              <a:rPr lang="en-US" sz="2800" dirty="0">
                <a:solidFill>
                  <a:srgbClr val="C00000"/>
                </a:solidFill>
                <a:latin typeface="+mj-lt"/>
                <a:cs typeface="Helvetica" panose="020B0604020202020204" pitchFamily="34" charset="0"/>
              </a:rPr>
              <a:t>“If I disagree, what do I need to do”</a:t>
            </a:r>
          </a:p>
          <a:p>
            <a:pPr>
              <a:defRPr/>
            </a:pPr>
            <a:endParaRPr lang="en-US" sz="2000" dirty="0">
              <a:latin typeface="+mn-lt"/>
            </a:endParaRPr>
          </a:p>
          <a:p>
            <a:pPr marL="342900" indent="-342900">
              <a:buFont typeface="Arial" panose="020B0604020202020204" pitchFamily="34" charset="0"/>
              <a:buChar char="•"/>
              <a:defRPr/>
            </a:pPr>
            <a:r>
              <a:rPr lang="en-US" sz="2000" dirty="0" smtClean="0">
                <a:latin typeface="+mn-lt"/>
              </a:rPr>
              <a:t>Clearly document in the EMR that the patient presentation is not </a:t>
            </a:r>
            <a:r>
              <a:rPr lang="en-US" sz="2000" smtClean="0">
                <a:latin typeface="+mn-lt"/>
              </a:rPr>
              <a:t>concerning of Severe </a:t>
            </a:r>
            <a:r>
              <a:rPr lang="en-US" sz="2000" dirty="0" smtClean="0">
                <a:latin typeface="+mn-lt"/>
              </a:rPr>
              <a:t>Sepsis</a:t>
            </a:r>
            <a:endParaRPr lang="en-US" sz="2000" dirty="0">
              <a:latin typeface="+mn-lt"/>
            </a:endParaRPr>
          </a:p>
          <a:p>
            <a:pPr>
              <a:defRPr/>
            </a:pPr>
            <a:endParaRPr lang="en-US" sz="2000" dirty="0">
              <a:latin typeface="+mn-lt"/>
            </a:endParaRPr>
          </a:p>
          <a:p>
            <a:pPr marL="285750" indent="-285750">
              <a:buFont typeface="Arial" panose="020B0604020202020204" pitchFamily="34" charset="0"/>
              <a:buChar char="•"/>
              <a:defRPr/>
            </a:pPr>
            <a:r>
              <a:rPr lang="en-US" sz="2000" dirty="0" smtClean="0">
                <a:latin typeface="+mn-lt"/>
              </a:rPr>
              <a:t>Detail medical justification for organ dysfunction indicating </a:t>
            </a:r>
          </a:p>
          <a:p>
            <a:pPr marL="742950" lvl="1" indent="-285750">
              <a:buFont typeface="Arial" panose="020B0604020202020204" pitchFamily="34" charset="0"/>
              <a:buChar char="•"/>
              <a:defRPr/>
            </a:pPr>
            <a:r>
              <a:rPr lang="en-US" sz="2000" dirty="0" smtClean="0">
                <a:latin typeface="+mn-lt"/>
              </a:rPr>
              <a:t>Normal for the patient</a:t>
            </a:r>
          </a:p>
          <a:p>
            <a:pPr marL="742950" lvl="1" indent="-285750">
              <a:buFont typeface="Arial" panose="020B0604020202020204" pitchFamily="34" charset="0"/>
              <a:buChar char="•"/>
              <a:defRPr/>
            </a:pPr>
            <a:r>
              <a:rPr lang="en-US" sz="2000" dirty="0" smtClean="0">
                <a:latin typeface="+mn-lt"/>
              </a:rPr>
              <a:t>Due to a Chronic Condition</a:t>
            </a:r>
          </a:p>
          <a:p>
            <a:pPr marL="742950" lvl="1" indent="-285750">
              <a:buFont typeface="Arial" panose="020B0604020202020204" pitchFamily="34" charset="0"/>
              <a:buChar char="•"/>
              <a:defRPr/>
            </a:pPr>
            <a:r>
              <a:rPr lang="en-US" sz="2000" dirty="0" smtClean="0">
                <a:latin typeface="+mn-lt"/>
              </a:rPr>
              <a:t>Due to a medication</a:t>
            </a:r>
          </a:p>
          <a:p>
            <a:pPr marL="742950" lvl="1" indent="-285750">
              <a:buFont typeface="Arial" panose="020B0604020202020204" pitchFamily="34" charset="0"/>
              <a:buChar char="•"/>
              <a:defRPr/>
            </a:pPr>
            <a:r>
              <a:rPr lang="en-US" sz="2000" dirty="0" smtClean="0">
                <a:latin typeface="+mn-lt"/>
              </a:rPr>
              <a:t>Due to an acute condition that has a non-infectious source</a:t>
            </a:r>
            <a:endParaRPr lang="en-US" sz="2000" dirty="0">
              <a:latin typeface="+mn-lt"/>
            </a:endParaRPr>
          </a:p>
        </p:txBody>
      </p:sp>
    </p:spTree>
    <p:extLst>
      <p:ext uri="{BB962C8B-B14F-4D97-AF65-F5344CB8AC3E}">
        <p14:creationId xmlns:p14="http://schemas.microsoft.com/office/powerpoint/2010/main" val="31463521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D257FA-34EC-4F04-A775-8EC963D6D79C}"/>
              </a:ext>
            </a:extLst>
          </p:cNvPr>
          <p:cNvSpPr>
            <a:spLocks noGrp="1"/>
          </p:cNvSpPr>
          <p:nvPr>
            <p:ph type="ctrTitle"/>
          </p:nvPr>
        </p:nvSpPr>
        <p:spPr>
          <a:xfrm>
            <a:off x="863029" y="1231900"/>
            <a:ext cx="7428216" cy="750888"/>
          </a:xfrm>
        </p:spPr>
        <p:txBody>
          <a:bodyPr/>
          <a:lstStyle/>
          <a:p>
            <a:pPr>
              <a:defRPr/>
            </a:pPr>
            <a:r>
              <a:rPr lang="en-US" sz="4400" dirty="0">
                <a:latin typeface="+mj-lt"/>
              </a:rPr>
              <a:t>Cerner </a:t>
            </a:r>
            <a:r>
              <a:rPr lang="en-US" sz="4400" i="1" u="sng" dirty="0">
                <a:latin typeface="+mj-lt"/>
              </a:rPr>
              <a:t>Septic Shock </a:t>
            </a:r>
            <a:r>
              <a:rPr lang="en-US" sz="4400" dirty="0">
                <a:latin typeface="+mj-lt"/>
              </a:rPr>
              <a:t>Screening</a:t>
            </a:r>
            <a:r>
              <a:rPr lang="en-US" sz="4400" baseline="0" dirty="0">
                <a:latin typeface="+mj-lt"/>
              </a:rPr>
              <a:t> </a:t>
            </a:r>
            <a:r>
              <a:rPr lang="en-US" sz="4400" dirty="0">
                <a:latin typeface="+mj-lt"/>
              </a:rPr>
              <a:t>Alert</a:t>
            </a:r>
          </a:p>
        </p:txBody>
      </p:sp>
      <p:sp>
        <p:nvSpPr>
          <p:cNvPr id="4" name="TextBox 3">
            <a:extLst>
              <a:ext uri="{FF2B5EF4-FFF2-40B4-BE49-F238E27FC236}">
                <a16:creationId xmlns:a16="http://schemas.microsoft.com/office/drawing/2014/main" id="{1713D0E2-2CEA-4BF8-8F24-EC10EB031056}"/>
              </a:ext>
            </a:extLst>
          </p:cNvPr>
          <p:cNvSpPr txBox="1"/>
          <p:nvPr/>
        </p:nvSpPr>
        <p:spPr>
          <a:xfrm>
            <a:off x="863029" y="2181225"/>
            <a:ext cx="7428216" cy="2832100"/>
          </a:xfrm>
          <a:prstGeom prst="rect">
            <a:avLst/>
          </a:prstGeom>
          <a:noFill/>
        </p:spPr>
        <p:txBody>
          <a:bodyPr wrap="square">
            <a:spAutoFit/>
          </a:bodyPr>
          <a:lstStyle/>
          <a:p>
            <a:pPr marL="285750" indent="-285750">
              <a:buFont typeface="Arial" panose="020B0604020202020204" pitchFamily="34" charset="0"/>
              <a:buChar char="•"/>
              <a:defRPr/>
            </a:pPr>
            <a:r>
              <a:rPr lang="en-US" sz="2000" dirty="0">
                <a:latin typeface="+mn-lt"/>
              </a:rPr>
              <a:t>If the provider has “agreed” to the severe sepsis alert, the </a:t>
            </a:r>
            <a:r>
              <a:rPr lang="en-US" sz="2000" b="1" dirty="0">
                <a:latin typeface="+mn-lt"/>
              </a:rPr>
              <a:t>Septic Shock Alert </a:t>
            </a:r>
            <a:r>
              <a:rPr lang="en-US" sz="2000" dirty="0">
                <a:latin typeface="+mn-lt"/>
              </a:rPr>
              <a:t>will look for:</a:t>
            </a:r>
          </a:p>
          <a:p>
            <a:pPr>
              <a:defRPr/>
            </a:pPr>
            <a:endParaRPr lang="en-US" sz="2000" dirty="0">
              <a:latin typeface="+mn-lt"/>
            </a:endParaRPr>
          </a:p>
          <a:p>
            <a:pPr marL="742950" lvl="1" indent="-285750">
              <a:buFont typeface="Wingdings" panose="05000000000000000000" pitchFamily="2" charset="2"/>
              <a:buChar char="Ø"/>
              <a:defRPr/>
            </a:pPr>
            <a:r>
              <a:rPr lang="en-US" sz="2000" dirty="0">
                <a:latin typeface="+mn-lt"/>
              </a:rPr>
              <a:t>Lactic acid &gt;4 mmol/L within 6 hours </a:t>
            </a:r>
            <a:r>
              <a:rPr lang="en-US" sz="2000" b="1" i="1" dirty="0">
                <a:latin typeface="+mn-lt"/>
              </a:rPr>
              <a:t>OR</a:t>
            </a:r>
          </a:p>
          <a:p>
            <a:pPr marL="742950" lvl="1" indent="-285750">
              <a:buFont typeface="Wingdings" panose="05000000000000000000" pitchFamily="2" charset="2"/>
              <a:buChar char="Ø"/>
              <a:defRPr/>
            </a:pPr>
            <a:r>
              <a:rPr lang="en-US" sz="2000" dirty="0">
                <a:latin typeface="+mn-lt"/>
              </a:rPr>
              <a:t>Persistent hypotension</a:t>
            </a:r>
          </a:p>
          <a:p>
            <a:pPr lvl="1">
              <a:defRPr/>
            </a:pPr>
            <a:endParaRPr lang="en-US" dirty="0">
              <a:latin typeface="+mn-lt"/>
            </a:endParaRPr>
          </a:p>
          <a:p>
            <a:pPr marL="285750" indent="-285750">
              <a:buFont typeface="Arial" panose="020B0604020202020204" pitchFamily="34" charset="0"/>
              <a:buChar char="•"/>
              <a:defRPr/>
            </a:pPr>
            <a:r>
              <a:rPr lang="en-US" sz="2000" dirty="0">
                <a:latin typeface="+mn-lt"/>
              </a:rPr>
              <a:t>If criteria is found the alert will fire, notifying the provider of potential septic shock. </a:t>
            </a:r>
          </a:p>
          <a:p>
            <a:pPr>
              <a:defRPr/>
            </a:pPr>
            <a:endParaRPr lang="en-US" sz="2000" dirty="0">
              <a:latin typeface="+mn-lt"/>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795"/>
    </mc:Choice>
    <mc:Fallback xmlns="">
      <p:transition spd="slow" advTm="20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FAAEE44-70A9-4E2A-A01F-7FAA739A3496}"/>
              </a:ext>
            </a:extLst>
          </p:cNvPr>
          <p:cNvSpPr txBox="1"/>
          <p:nvPr/>
        </p:nvSpPr>
        <p:spPr>
          <a:xfrm>
            <a:off x="1903984" y="1177248"/>
            <a:ext cx="5391150" cy="544512"/>
          </a:xfrm>
          <a:prstGeom prst="rect">
            <a:avLst/>
          </a:prstGeom>
          <a:noFill/>
        </p:spPr>
        <p:txBody>
          <a:bodyPr wrap="none">
            <a:spAutoFit/>
          </a:bodyPr>
          <a:lstStyle/>
          <a:p>
            <a:pPr algn="ctr">
              <a:defRPr/>
            </a:pPr>
            <a:r>
              <a:rPr lang="en-US" sz="4400" baseline="6000" dirty="0">
                <a:solidFill>
                  <a:srgbClr val="C03137"/>
                </a:solidFill>
                <a:latin typeface="+mj-lt"/>
                <a:ea typeface="ＭＳ Ｐゴシック" pitchFamily="-112" charset="-128"/>
                <a:cs typeface="Helvetica"/>
              </a:rPr>
              <a:t>Septic Shock Alert Documentation</a:t>
            </a:r>
          </a:p>
        </p:txBody>
      </p:sp>
      <p:pic>
        <p:nvPicPr>
          <p:cNvPr id="68611" name="Picture 5" descr="image012">
            <a:extLst>
              <a:ext uri="{FF2B5EF4-FFF2-40B4-BE49-F238E27FC236}">
                <a16:creationId xmlns:a16="http://schemas.microsoft.com/office/drawing/2014/main" id="{C0D0FDAA-8132-42E8-AED1-A52DDEF3C5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5019" r="2139" b="2922"/>
          <a:stretch>
            <a:fillRect/>
          </a:stretch>
        </p:blipFill>
        <p:spPr bwMode="auto">
          <a:xfrm>
            <a:off x="3277456" y="1992313"/>
            <a:ext cx="5578868" cy="383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2">
            <a:extLst>
              <a:ext uri="{FF2B5EF4-FFF2-40B4-BE49-F238E27FC236}">
                <a16:creationId xmlns:a16="http://schemas.microsoft.com/office/drawing/2014/main" id="{29FEB271-553E-4936-A85E-EE52C53A2598}"/>
              </a:ext>
            </a:extLst>
          </p:cNvPr>
          <p:cNvSpPr>
            <a:spLocks noChangeArrowheads="1"/>
          </p:cNvSpPr>
          <p:nvPr/>
        </p:nvSpPr>
        <p:spPr bwMode="auto">
          <a:xfrm>
            <a:off x="184935" y="2841377"/>
            <a:ext cx="302060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marL="171450" lvl="1" indent="0">
              <a:spcBef>
                <a:spcPct val="0"/>
              </a:spcBef>
              <a:buNone/>
            </a:pPr>
            <a:r>
              <a:rPr lang="en-US" altLang="en-US" sz="2000" dirty="0">
                <a:latin typeface="Calibri" panose="020F0502020204030204" pitchFamily="34" charset="0"/>
              </a:rPr>
              <a:t>If the provider agrees with the alert, he/she will be prompted to complete a focused exam. </a:t>
            </a:r>
          </a:p>
          <a:p>
            <a:pPr lvl="1">
              <a:spcBef>
                <a:spcPct val="0"/>
              </a:spcBef>
              <a:buFont typeface="Wingdings" panose="05000000000000000000" pitchFamily="2" charset="2"/>
              <a:buChar char="Ø"/>
            </a:pPr>
            <a:endParaRPr lang="en-US" altLang="en-US" sz="1600" dirty="0">
              <a:latin typeface="Calibri" panose="020F0502020204030204" pitchFamily="34" charset="0"/>
            </a:endParaRPr>
          </a:p>
          <a:p>
            <a:pPr lvl="1">
              <a:spcBef>
                <a:spcPct val="0"/>
              </a:spcBef>
              <a:buFont typeface="Wingdings" panose="05000000000000000000" pitchFamily="2" charset="2"/>
              <a:buChar char="Ø"/>
            </a:pPr>
            <a:endParaRPr lang="en-US" altLang="en-US" sz="1600" dirty="0">
              <a:latin typeface="Calibri" panose="020F050202020403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618"/>
    </mc:Choice>
    <mc:Fallback xmlns="">
      <p:transition spd="slow" advTm="14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TextBox 3">
            <a:extLst>
              <a:ext uri="{FF2B5EF4-FFF2-40B4-BE49-F238E27FC236}">
                <a16:creationId xmlns:a16="http://schemas.microsoft.com/office/drawing/2014/main" id="{6C7114B6-4ABB-49C0-AAF1-DD8CABE1F22E}"/>
              </a:ext>
            </a:extLst>
          </p:cNvPr>
          <p:cNvSpPr txBox="1">
            <a:spLocks noChangeArrowheads="1"/>
          </p:cNvSpPr>
          <p:nvPr/>
        </p:nvSpPr>
        <p:spPr bwMode="auto">
          <a:xfrm>
            <a:off x="1222625" y="2530475"/>
            <a:ext cx="647271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lgn="ctr">
              <a:spcBef>
                <a:spcPct val="0"/>
              </a:spcBef>
              <a:buFontTx/>
              <a:buNone/>
            </a:pPr>
            <a:r>
              <a:rPr lang="en-US" altLang="en-US" sz="3600" dirty="0">
                <a:latin typeface="Arial" panose="020B0604020202020204" pitchFamily="34" charset="0"/>
              </a:rPr>
              <a:t>If you do not care for patients &lt; 18 years of age, skip to the </a:t>
            </a:r>
            <a:r>
              <a:rPr lang="en-US" altLang="en-US" sz="3600" dirty="0" smtClean="0">
                <a:latin typeface="Arial" panose="020B0604020202020204" pitchFamily="34" charset="0"/>
              </a:rPr>
              <a:t>summary.</a:t>
            </a:r>
            <a:endParaRPr lang="en-US" altLang="en-US" sz="3600" dirty="0">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5331"/>
    </mc:Choice>
    <mc:Fallback xmlns="">
      <p:transition spd="slow" advTm="15331"/>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36380D-88D2-4F5B-8B5A-852CCF2A64F3}"/>
              </a:ext>
            </a:extLst>
          </p:cNvPr>
          <p:cNvSpPr txBox="1"/>
          <p:nvPr/>
        </p:nvSpPr>
        <p:spPr>
          <a:xfrm>
            <a:off x="2729132" y="4600309"/>
            <a:ext cx="5359791" cy="461665"/>
          </a:xfrm>
          <a:prstGeom prst="rect">
            <a:avLst/>
          </a:prstGeom>
          <a:noFill/>
        </p:spPr>
        <p:txBody>
          <a:bodyPr wrap="square">
            <a:spAutoFit/>
          </a:bodyPr>
          <a:lstStyle/>
          <a:p>
            <a:pPr>
              <a:defRPr/>
            </a:pPr>
            <a:r>
              <a:rPr lang="en-US" sz="2400" dirty="0">
                <a:solidFill>
                  <a:srgbClr val="C03137"/>
                </a:solidFill>
                <a:latin typeface="+mj-lt"/>
                <a:ea typeface="ＭＳ Ｐゴシック" pitchFamily="-112" charset="-128"/>
                <a:cs typeface="Arial" panose="020B0604020202020204" pitchFamily="34" charset="0"/>
              </a:rPr>
              <a:t>Pediatric Septic Shock Criteria</a:t>
            </a:r>
          </a:p>
        </p:txBody>
      </p:sp>
      <p:sp>
        <p:nvSpPr>
          <p:cNvPr id="6" name="TextBox 5">
            <a:extLst>
              <a:ext uri="{FF2B5EF4-FFF2-40B4-BE49-F238E27FC236}">
                <a16:creationId xmlns:a16="http://schemas.microsoft.com/office/drawing/2014/main" id="{4BA00314-24FD-445A-97FD-004AD3797EAE}"/>
              </a:ext>
            </a:extLst>
          </p:cNvPr>
          <p:cNvSpPr txBox="1"/>
          <p:nvPr/>
        </p:nvSpPr>
        <p:spPr>
          <a:xfrm>
            <a:off x="1306511" y="2723241"/>
            <a:ext cx="5997575" cy="1600200"/>
          </a:xfrm>
          <a:prstGeom prst="rect">
            <a:avLst/>
          </a:prstGeom>
          <a:noFill/>
        </p:spPr>
        <p:txBody>
          <a:bodyPr>
            <a:spAutoFit/>
          </a:bodyPr>
          <a:lstStyle/>
          <a:p>
            <a:pPr>
              <a:defRPr/>
            </a:pPr>
            <a:r>
              <a:rPr lang="en-US" b="1" dirty="0">
                <a:latin typeface="+mn-lt"/>
                <a:ea typeface="ＭＳ Ｐゴシック" pitchFamily="-112" charset="-128"/>
                <a:cs typeface="Helvetica"/>
              </a:rPr>
              <a:t>Sepsis plus one of the following:</a:t>
            </a:r>
            <a:endParaRPr lang="en-US" dirty="0">
              <a:latin typeface="+mn-lt"/>
              <a:ea typeface="ＭＳ Ｐゴシック" pitchFamily="-112" charset="-128"/>
              <a:cs typeface="Helvetica"/>
            </a:endParaRPr>
          </a:p>
          <a:p>
            <a:pPr marL="285750" indent="-285750">
              <a:buFont typeface="Arial" panose="020B0604020202020204" pitchFamily="34" charset="0"/>
              <a:buChar char="•"/>
              <a:defRPr/>
            </a:pPr>
            <a:r>
              <a:rPr lang="en-US" sz="1600" dirty="0">
                <a:latin typeface="+mn-lt"/>
              </a:rPr>
              <a:t>Respiratory Dysfunction</a:t>
            </a:r>
          </a:p>
          <a:p>
            <a:pPr lvl="1">
              <a:defRPr/>
            </a:pPr>
            <a:r>
              <a:rPr lang="en-US" sz="1600" u="sng" dirty="0">
                <a:latin typeface="+mn-lt"/>
              </a:rPr>
              <a:t>OR</a:t>
            </a:r>
          </a:p>
          <a:p>
            <a:pPr marL="285750" indent="-285750">
              <a:buFont typeface="Arial" panose="020B0604020202020204" pitchFamily="34" charset="0"/>
              <a:buChar char="•"/>
              <a:defRPr/>
            </a:pPr>
            <a:r>
              <a:rPr lang="en-US" sz="1600" dirty="0">
                <a:latin typeface="+mn-lt"/>
              </a:rPr>
              <a:t>Two or more other organ dysfunctions: </a:t>
            </a:r>
          </a:p>
          <a:p>
            <a:pPr>
              <a:defRPr/>
            </a:pPr>
            <a:r>
              <a:rPr lang="en-US" sz="1600" dirty="0">
                <a:latin typeface="+mn-lt"/>
              </a:rPr>
              <a:t>                   Renal                      Hepatic</a:t>
            </a:r>
          </a:p>
          <a:p>
            <a:pPr>
              <a:defRPr/>
            </a:pPr>
            <a:r>
              <a:rPr lang="en-US" sz="1600" dirty="0">
                <a:latin typeface="+mn-lt"/>
              </a:rPr>
              <a:t>                   Neurologic	           Hematologic       </a:t>
            </a:r>
          </a:p>
        </p:txBody>
      </p:sp>
      <p:sp>
        <p:nvSpPr>
          <p:cNvPr id="8" name="TextBox 7">
            <a:extLst>
              <a:ext uri="{FF2B5EF4-FFF2-40B4-BE49-F238E27FC236}">
                <a16:creationId xmlns:a16="http://schemas.microsoft.com/office/drawing/2014/main" id="{E4CB78A7-2147-4337-BAD2-FF4FC36C134D}"/>
              </a:ext>
            </a:extLst>
          </p:cNvPr>
          <p:cNvSpPr txBox="1"/>
          <p:nvPr/>
        </p:nvSpPr>
        <p:spPr>
          <a:xfrm>
            <a:off x="633046" y="1402664"/>
            <a:ext cx="6093985" cy="1508125"/>
          </a:xfrm>
          <a:prstGeom prst="rect">
            <a:avLst/>
          </a:prstGeom>
          <a:noFill/>
        </p:spPr>
        <p:txBody>
          <a:bodyPr wrap="square">
            <a:spAutoFit/>
          </a:bodyPr>
          <a:lstStyle/>
          <a:p>
            <a:pPr algn="r">
              <a:defRPr/>
            </a:pPr>
            <a:r>
              <a:rPr lang="en-US" sz="2400" dirty="0">
                <a:solidFill>
                  <a:srgbClr val="C03137"/>
                </a:solidFill>
                <a:latin typeface="+mj-lt"/>
                <a:ea typeface="ＭＳ Ｐゴシック" pitchFamily="-112" charset="-128"/>
                <a:cs typeface="Arial" panose="020B0604020202020204" pitchFamily="34" charset="0"/>
              </a:rPr>
              <a:t>Pediatric Severe Sepsis Criteria</a:t>
            </a:r>
          </a:p>
          <a:p>
            <a:pPr algn="r">
              <a:defRPr/>
            </a:pPr>
            <a:endParaRPr lang="en-US" sz="2400" dirty="0">
              <a:solidFill>
                <a:srgbClr val="C03137"/>
              </a:solidFill>
              <a:latin typeface="+mj-lt"/>
              <a:ea typeface="ＭＳ Ｐゴシック" pitchFamily="-112" charset="-128"/>
              <a:cs typeface="Arial" panose="020B0604020202020204" pitchFamily="34" charset="0"/>
            </a:endParaRPr>
          </a:p>
          <a:p>
            <a:pPr>
              <a:defRPr/>
            </a:pPr>
            <a:r>
              <a:rPr lang="en-US" sz="2000" u="sng" dirty="0">
                <a:latin typeface="+mj-lt"/>
                <a:ea typeface="ＭＳ Ｐゴシック" pitchFamily="-112" charset="-128"/>
                <a:cs typeface="Arial" panose="020B0604020202020204" pitchFamily="34" charset="0"/>
              </a:rPr>
              <a:t>Patient must first meet Pediatric age-specific SIRS criteria</a:t>
            </a:r>
          </a:p>
          <a:p>
            <a:pPr algn="r">
              <a:defRPr/>
            </a:pPr>
            <a:endParaRPr lang="en-US" sz="2400" dirty="0">
              <a:solidFill>
                <a:srgbClr val="C03137"/>
              </a:solidFill>
              <a:latin typeface="+mj-lt"/>
              <a:ea typeface="ＭＳ Ｐゴシック" pitchFamily="-112" charset="-128"/>
              <a:cs typeface="Arial" panose="020B0604020202020204" pitchFamily="34" charset="0"/>
            </a:endParaRPr>
          </a:p>
        </p:txBody>
      </p:sp>
      <p:sp>
        <p:nvSpPr>
          <p:cNvPr id="9" name="Text Placeholder 2">
            <a:extLst>
              <a:ext uri="{FF2B5EF4-FFF2-40B4-BE49-F238E27FC236}">
                <a16:creationId xmlns:a16="http://schemas.microsoft.com/office/drawing/2014/main" id="{17A0A8F3-E7C1-4651-BF81-CF033AD29BB1}"/>
              </a:ext>
            </a:extLst>
          </p:cNvPr>
          <p:cNvSpPr>
            <a:spLocks noGrp="1"/>
          </p:cNvSpPr>
          <p:nvPr>
            <p:ph type="body" sz="quarter" idx="15"/>
          </p:nvPr>
        </p:nvSpPr>
        <p:spPr>
          <a:xfrm>
            <a:off x="1405437" y="5031443"/>
            <a:ext cx="5108575" cy="377825"/>
          </a:xfrm>
        </p:spPr>
        <p:txBody>
          <a:bodyPr/>
          <a:lstStyle/>
          <a:p>
            <a:pPr marL="0" indent="0">
              <a:defRPr/>
            </a:pPr>
            <a:r>
              <a:rPr lang="en-US" sz="1800" b="1" dirty="0">
                <a:solidFill>
                  <a:schemeClr val="tx1"/>
                </a:solidFill>
                <a:latin typeface="+mn-lt"/>
              </a:rPr>
              <a:t>Sepsis and cardiovascular organ dysfunction</a:t>
            </a:r>
          </a:p>
        </p:txBody>
      </p:sp>
      <p:sp>
        <p:nvSpPr>
          <p:cNvPr id="72710" name="TextBox 1">
            <a:extLst>
              <a:ext uri="{FF2B5EF4-FFF2-40B4-BE49-F238E27FC236}">
                <a16:creationId xmlns:a16="http://schemas.microsoft.com/office/drawing/2014/main" id="{D5DA0A8F-E38D-495C-BEEC-442C9B5ABA10}"/>
              </a:ext>
            </a:extLst>
          </p:cNvPr>
          <p:cNvSpPr txBox="1">
            <a:spLocks noChangeArrowheads="1"/>
          </p:cNvSpPr>
          <p:nvPr/>
        </p:nvSpPr>
        <p:spPr bwMode="auto">
          <a:xfrm>
            <a:off x="4479925" y="234950"/>
            <a:ext cx="4494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spcBef>
                <a:spcPct val="0"/>
              </a:spcBef>
              <a:buFontTx/>
              <a:buNone/>
            </a:pPr>
            <a:r>
              <a:rPr lang="en-US" altLang="en-US" sz="2800" dirty="0">
                <a:latin typeface="Arial" panose="020B0604020202020204" pitchFamily="34" charset="0"/>
              </a:rPr>
              <a:t>For Patients &lt; 18 years old</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424"/>
    </mc:Choice>
    <mc:Fallback xmlns="">
      <p:transition spd="slow" advTm="43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45FF566B-344D-46DD-B385-ED0FE7375708}"/>
              </a:ext>
            </a:extLst>
          </p:cNvPr>
          <p:cNvSpPr>
            <a:spLocks noGrp="1" noChangeArrowheads="1"/>
          </p:cNvSpPr>
          <p:nvPr>
            <p:ph idx="12"/>
          </p:nvPr>
        </p:nvSpPr>
        <p:spPr>
          <a:xfrm>
            <a:off x="236305" y="1485900"/>
            <a:ext cx="4908783" cy="3571875"/>
          </a:xfrm>
        </p:spPr>
        <p:txBody>
          <a:bodyPr/>
          <a:lstStyle/>
          <a:p>
            <a:pPr marL="520700" eaLnBrk="1" fontAlgn="auto" hangingPunct="1">
              <a:spcBef>
                <a:spcPts val="0"/>
              </a:spcBef>
              <a:spcAft>
                <a:spcPts val="0"/>
              </a:spcAft>
              <a:defRPr/>
            </a:pPr>
            <a:endParaRPr lang="en-US" sz="2000" dirty="0">
              <a:solidFill>
                <a:srgbClr val="000000"/>
              </a:solidFill>
              <a:latin typeface="+mn-lt"/>
              <a:ea typeface="+mn-ea"/>
              <a:cs typeface="+mn-cs"/>
            </a:endParaRPr>
          </a:p>
          <a:p>
            <a:pPr marL="685800" indent="-165100" eaLnBrk="1" fontAlgn="auto" hangingPunct="1">
              <a:spcBef>
                <a:spcPts val="0"/>
              </a:spcBef>
              <a:spcAft>
                <a:spcPts val="0"/>
              </a:spcAft>
              <a:buFont typeface="Arial" panose="020B0604020202020204" pitchFamily="34" charset="0"/>
              <a:buChar char="•"/>
              <a:defRPr/>
            </a:pPr>
            <a:r>
              <a:rPr lang="en-US" sz="2000" dirty="0">
                <a:solidFill>
                  <a:srgbClr val="000000"/>
                </a:solidFill>
                <a:latin typeface="+mn-lt"/>
                <a:ea typeface="+mn-ea"/>
                <a:cs typeface="+mn-cs"/>
              </a:rPr>
              <a:t>Blood culture collection prior to broad spectrum antibiotics</a:t>
            </a:r>
          </a:p>
          <a:p>
            <a:pPr marL="520700" eaLnBrk="1" fontAlgn="auto" hangingPunct="1">
              <a:spcBef>
                <a:spcPts val="0"/>
              </a:spcBef>
              <a:spcAft>
                <a:spcPts val="0"/>
              </a:spcAft>
              <a:defRPr/>
            </a:pPr>
            <a:endParaRPr lang="en-US" sz="1000" dirty="0">
              <a:solidFill>
                <a:srgbClr val="000000"/>
              </a:solidFill>
              <a:latin typeface="+mn-lt"/>
              <a:ea typeface="+mn-ea"/>
              <a:cs typeface="+mn-cs"/>
            </a:endParaRPr>
          </a:p>
          <a:p>
            <a:pPr marL="685800" indent="-165100" eaLnBrk="1" fontAlgn="auto" hangingPunct="1">
              <a:spcBef>
                <a:spcPts val="0"/>
              </a:spcBef>
              <a:spcAft>
                <a:spcPts val="0"/>
              </a:spcAft>
              <a:buFont typeface="Arial" panose="020B0604020202020204" pitchFamily="34" charset="0"/>
              <a:buChar char="•"/>
              <a:defRPr/>
            </a:pPr>
            <a:r>
              <a:rPr lang="en-US" sz="2000" dirty="0">
                <a:solidFill>
                  <a:srgbClr val="000000"/>
                </a:solidFill>
                <a:latin typeface="+mn-lt"/>
              </a:rPr>
              <a:t>Early and appropriate broad-spectrum antibiotic </a:t>
            </a:r>
            <a:r>
              <a:rPr lang="en-US" sz="2000" dirty="0" smtClean="0">
                <a:solidFill>
                  <a:srgbClr val="000000"/>
                </a:solidFill>
                <a:latin typeface="+mn-lt"/>
              </a:rPr>
              <a:t>administration</a:t>
            </a:r>
            <a:endParaRPr lang="en-US" sz="2000" dirty="0">
              <a:solidFill>
                <a:srgbClr val="000000"/>
              </a:solidFill>
              <a:latin typeface="+mn-lt"/>
            </a:endParaRPr>
          </a:p>
          <a:p>
            <a:pPr marL="685800" indent="-165100" eaLnBrk="1" fontAlgn="auto" hangingPunct="1">
              <a:spcBef>
                <a:spcPts val="0"/>
              </a:spcBef>
              <a:spcAft>
                <a:spcPts val="0"/>
              </a:spcAft>
              <a:buFont typeface="Arial" panose="020B0604020202020204" pitchFamily="34" charset="0"/>
              <a:buChar char="•"/>
              <a:defRPr/>
            </a:pPr>
            <a:endParaRPr lang="en-US" sz="2000" dirty="0">
              <a:solidFill>
                <a:srgbClr val="000000"/>
              </a:solidFill>
              <a:latin typeface="+mn-lt"/>
            </a:endParaRPr>
          </a:p>
          <a:p>
            <a:pPr marL="520700" lvl="1" eaLnBrk="1" fontAlgn="auto" hangingPunct="1">
              <a:spcBef>
                <a:spcPts val="0"/>
              </a:spcBef>
              <a:spcAft>
                <a:spcPts val="0"/>
              </a:spcAft>
              <a:buFont typeface="Arial"/>
              <a:buNone/>
              <a:defRPr/>
            </a:pPr>
            <a:endParaRPr lang="en-US" sz="1600" dirty="0">
              <a:latin typeface="+mn-lt"/>
            </a:endParaRPr>
          </a:p>
        </p:txBody>
      </p:sp>
      <p:sp>
        <p:nvSpPr>
          <p:cNvPr id="23556" name="TextBox 1">
            <a:extLst>
              <a:ext uri="{FF2B5EF4-FFF2-40B4-BE49-F238E27FC236}">
                <a16:creationId xmlns:a16="http://schemas.microsoft.com/office/drawing/2014/main" id="{57351391-2DE8-4849-A064-D6E8B54500F5}"/>
              </a:ext>
            </a:extLst>
          </p:cNvPr>
          <p:cNvSpPr txBox="1">
            <a:spLocks noChangeArrowheads="1"/>
          </p:cNvSpPr>
          <p:nvPr/>
        </p:nvSpPr>
        <p:spPr bwMode="auto">
          <a:xfrm>
            <a:off x="-281301" y="1198982"/>
            <a:ext cx="7442201"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96" charset="-128"/>
              </a:defRPr>
            </a:lvl1pPr>
            <a:lvl2pPr marL="742950" indent="-285750" eaLnBrk="0" hangingPunct="0">
              <a:defRPr>
                <a:solidFill>
                  <a:schemeClr val="tx1"/>
                </a:solidFill>
                <a:latin typeface="Arial" pitchFamily="34" charset="0"/>
                <a:ea typeface="ＭＳ Ｐゴシック" pitchFamily="96" charset="-128"/>
              </a:defRPr>
            </a:lvl2pPr>
            <a:lvl3pPr marL="1143000" indent="-228600" eaLnBrk="0" hangingPunct="0">
              <a:defRPr>
                <a:solidFill>
                  <a:schemeClr val="tx1"/>
                </a:solidFill>
                <a:latin typeface="Arial" pitchFamily="34" charset="0"/>
                <a:ea typeface="ＭＳ Ｐゴシック" pitchFamily="96" charset="-128"/>
              </a:defRPr>
            </a:lvl3pPr>
            <a:lvl4pPr marL="1600200" indent="-228600" eaLnBrk="0" hangingPunct="0">
              <a:defRPr>
                <a:solidFill>
                  <a:schemeClr val="tx1"/>
                </a:solidFill>
                <a:latin typeface="Arial" pitchFamily="34" charset="0"/>
                <a:ea typeface="ＭＳ Ｐゴシック" pitchFamily="96" charset="-128"/>
              </a:defRPr>
            </a:lvl4pPr>
            <a:lvl5pPr marL="2057400" indent="-228600" eaLnBrk="0" hangingPunct="0">
              <a:defRPr>
                <a:solidFill>
                  <a:schemeClr val="tx1"/>
                </a:solidFill>
                <a:latin typeface="Arial" pitchFamily="34" charset="0"/>
                <a:ea typeface="ＭＳ Ｐゴシック" pitchFamily="96"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96"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96"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96"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96" charset="-128"/>
              </a:defRPr>
            </a:lvl9pPr>
          </a:lstStyle>
          <a:p>
            <a:pPr algn="ctr" eaLnBrk="1" hangingPunct="1">
              <a:buFont typeface="Arial" pitchFamily="34" charset="0"/>
              <a:buNone/>
              <a:defRPr/>
            </a:pPr>
            <a:r>
              <a:rPr lang="en-US" sz="2400" dirty="0">
                <a:solidFill>
                  <a:srgbClr val="C00000"/>
                </a:solidFill>
                <a:latin typeface="+mj-lt"/>
              </a:rPr>
              <a:t>Interventions within 1 Hour of Recognition</a:t>
            </a:r>
          </a:p>
        </p:txBody>
      </p:sp>
      <p:pic>
        <p:nvPicPr>
          <p:cNvPr id="74756" name="Picture 1">
            <a:extLst>
              <a:ext uri="{FF2B5EF4-FFF2-40B4-BE49-F238E27FC236}">
                <a16:creationId xmlns:a16="http://schemas.microsoft.com/office/drawing/2014/main" id="{FA5BCA7B-6C43-45EE-9271-02829368DBB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08092" y="2128089"/>
            <a:ext cx="3305615"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507C36A-B2A0-497B-9CF6-2EBF5713CFA8}"/>
              </a:ext>
            </a:extLst>
          </p:cNvPr>
          <p:cNvSpPr txBox="1"/>
          <p:nvPr/>
        </p:nvSpPr>
        <p:spPr>
          <a:xfrm>
            <a:off x="143838" y="5057775"/>
            <a:ext cx="6591925" cy="1076325"/>
          </a:xfrm>
          <a:prstGeom prst="rect">
            <a:avLst/>
          </a:prstGeom>
          <a:noFill/>
        </p:spPr>
        <p:txBody>
          <a:bodyPr wrap="square">
            <a:spAutoFit/>
          </a:bodyPr>
          <a:lstStyle/>
          <a:p>
            <a:pPr marL="520700" eaLnBrk="1" fontAlgn="auto" hangingPunct="1">
              <a:spcBef>
                <a:spcPts val="0"/>
              </a:spcBef>
              <a:spcAft>
                <a:spcPts val="0"/>
              </a:spcAft>
              <a:defRPr/>
            </a:pPr>
            <a:r>
              <a:rPr lang="en-US" sz="2400" dirty="0">
                <a:solidFill>
                  <a:srgbClr val="C00000"/>
                </a:solidFill>
                <a:latin typeface="+mj-lt"/>
              </a:rPr>
              <a:t>Interventions within 6 hours of Recognition</a:t>
            </a:r>
            <a:endParaRPr lang="en-US" sz="2000" dirty="0">
              <a:latin typeface="+mj-lt"/>
            </a:endParaRPr>
          </a:p>
          <a:p>
            <a:pPr marL="863600" indent="-342900" eaLnBrk="1" fontAlgn="auto" hangingPunct="1">
              <a:spcBef>
                <a:spcPts val="0"/>
              </a:spcBef>
              <a:spcAft>
                <a:spcPts val="0"/>
              </a:spcAft>
              <a:buFont typeface="Arial" panose="020B0604020202020204" pitchFamily="34" charset="0"/>
              <a:buChar char="•"/>
              <a:defRPr/>
            </a:pPr>
            <a:r>
              <a:rPr lang="en-US" sz="2000" dirty="0">
                <a:latin typeface="+mj-lt"/>
              </a:rPr>
              <a:t>If persistent hypotension (septic shock) vasopressors must be initiated</a:t>
            </a:r>
          </a:p>
        </p:txBody>
      </p:sp>
      <p:sp>
        <p:nvSpPr>
          <p:cNvPr id="36870" name="TextBox 2">
            <a:extLst>
              <a:ext uri="{FF2B5EF4-FFF2-40B4-BE49-F238E27FC236}">
                <a16:creationId xmlns:a16="http://schemas.microsoft.com/office/drawing/2014/main" id="{8E48EEAA-EDDA-46AE-87AA-B8BAC16AA121}"/>
              </a:ext>
            </a:extLst>
          </p:cNvPr>
          <p:cNvSpPr txBox="1">
            <a:spLocks noChangeArrowheads="1"/>
          </p:cNvSpPr>
          <p:nvPr/>
        </p:nvSpPr>
        <p:spPr bwMode="auto">
          <a:xfrm>
            <a:off x="4533900" y="287338"/>
            <a:ext cx="4610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n-US" altLang="en-US" sz="2800" dirty="0">
                <a:latin typeface="+mj-lt"/>
              </a:rPr>
              <a:t>For Patients &lt; 18 years old</a:t>
            </a:r>
          </a:p>
        </p:txBody>
      </p:sp>
      <p:sp>
        <p:nvSpPr>
          <p:cNvPr id="4" name="TextBox 3">
            <a:extLst>
              <a:ext uri="{FF2B5EF4-FFF2-40B4-BE49-F238E27FC236}">
                <a16:creationId xmlns:a16="http://schemas.microsoft.com/office/drawing/2014/main" id="{7DDB2F4F-3CAB-4583-A3AC-AACCF3293F55}"/>
              </a:ext>
            </a:extLst>
          </p:cNvPr>
          <p:cNvSpPr txBox="1"/>
          <p:nvPr/>
        </p:nvSpPr>
        <p:spPr>
          <a:xfrm>
            <a:off x="143838" y="3438105"/>
            <a:ext cx="5271787" cy="1539875"/>
          </a:xfrm>
          <a:prstGeom prst="rect">
            <a:avLst/>
          </a:prstGeom>
          <a:noFill/>
        </p:spPr>
        <p:txBody>
          <a:bodyPr wrap="square">
            <a:spAutoFit/>
          </a:bodyPr>
          <a:lstStyle/>
          <a:p>
            <a:pPr marL="685800" indent="-165100" eaLnBrk="1" fontAlgn="auto" hangingPunct="1">
              <a:spcBef>
                <a:spcPts val="0"/>
              </a:spcBef>
              <a:spcAft>
                <a:spcPts val="0"/>
              </a:spcAft>
              <a:buFont typeface="Arial" panose="020B0604020202020204" pitchFamily="34" charset="0"/>
              <a:buChar char="•"/>
              <a:defRPr/>
            </a:pPr>
            <a:r>
              <a:rPr lang="en-US" sz="2000" dirty="0">
                <a:solidFill>
                  <a:srgbClr val="000000"/>
                </a:solidFill>
                <a:latin typeface="+mn-lt"/>
              </a:rPr>
              <a:t>&lt; 18 years= Fluid resuscitation (20 ml/kg)* </a:t>
            </a:r>
          </a:p>
          <a:p>
            <a:pPr marL="520700" eaLnBrk="1" fontAlgn="auto" hangingPunct="1">
              <a:spcBef>
                <a:spcPts val="0"/>
              </a:spcBef>
              <a:spcAft>
                <a:spcPts val="0"/>
              </a:spcAft>
              <a:defRPr/>
            </a:pPr>
            <a:endParaRPr lang="en-US" dirty="0">
              <a:solidFill>
                <a:srgbClr val="000000"/>
              </a:solidFill>
            </a:endParaRPr>
          </a:p>
          <a:p>
            <a:pPr marL="806450" indent="-285750" eaLnBrk="1" fontAlgn="auto" hangingPunct="1">
              <a:spcBef>
                <a:spcPts val="0"/>
              </a:spcBef>
              <a:spcAft>
                <a:spcPts val="0"/>
              </a:spcAft>
              <a:buFont typeface="Arial" panose="020B0604020202020204" pitchFamily="34" charset="0"/>
              <a:buChar char="•"/>
              <a:defRPr/>
            </a:pPr>
            <a:r>
              <a:rPr lang="en-US" sz="2000" dirty="0">
                <a:solidFill>
                  <a:srgbClr val="000000"/>
                </a:solidFill>
                <a:latin typeface="+mn-lt"/>
              </a:rPr>
              <a:t>Single lactate </a:t>
            </a:r>
            <a:r>
              <a:rPr lang="en-US" sz="2000" dirty="0">
                <a:solidFill>
                  <a:srgbClr val="000000"/>
                </a:solidFill>
                <a:latin typeface="+mn-lt"/>
                <a:ea typeface="ＭＳ Ｐゴシック" pitchFamily="-112" charset="-128"/>
                <a:cs typeface="Helvetica"/>
              </a:rPr>
              <a:t>level</a:t>
            </a:r>
          </a:p>
          <a:p>
            <a:pPr marL="520700" eaLnBrk="1" fontAlgn="auto" hangingPunct="1">
              <a:spcBef>
                <a:spcPts val="0"/>
              </a:spcBef>
              <a:spcAft>
                <a:spcPts val="0"/>
              </a:spcAft>
              <a:defRPr/>
            </a:pPr>
            <a:endParaRPr lang="en-US" dirty="0">
              <a:solidFill>
                <a:srgbClr val="000000"/>
              </a:solidFill>
            </a:endParaRPr>
          </a:p>
          <a:p>
            <a:pPr>
              <a:defRPr/>
            </a:pP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820"/>
    </mc:Choice>
    <mc:Fallback xmlns="">
      <p:transition spd="slow" advTm="23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 timeline&#10;&#10;Description automatically generated">
            <a:extLst>
              <a:ext uri="{FF2B5EF4-FFF2-40B4-BE49-F238E27FC236}">
                <a16:creationId xmlns:a16="http://schemas.microsoft.com/office/drawing/2014/main" id="{FB4C60E5-2726-F349-BDF4-F1A27BF0B4CB}"/>
              </a:ext>
            </a:extLst>
          </p:cNvPr>
          <p:cNvPicPr>
            <a:picLocks noChangeAspect="1"/>
          </p:cNvPicPr>
          <p:nvPr/>
        </p:nvPicPr>
        <p:blipFill>
          <a:blip r:embed="rId4"/>
          <a:stretch>
            <a:fillRect/>
          </a:stretch>
        </p:blipFill>
        <p:spPr>
          <a:xfrm>
            <a:off x="0" y="1127050"/>
            <a:ext cx="9144000" cy="5066543"/>
          </a:xfrm>
          <a:prstGeom prst="rect">
            <a:avLst/>
          </a:prstGeom>
        </p:spPr>
      </p:pic>
      <p:pic>
        <p:nvPicPr>
          <p:cNvPr id="6" name="Audio Recording May 28, 2021 at 7:00:06 AM" descr="Audio Recording May 28, 2021 at 7:00:06 AM">
            <a:hlinkClick r:id="" action="ppaction://media"/>
            <a:extLst>
              <a:ext uri="{FF2B5EF4-FFF2-40B4-BE49-F238E27FC236}">
                <a16:creationId xmlns:a16="http://schemas.microsoft.com/office/drawing/2014/main" id="{87359A74-C783-8444-8DA6-460FB5E3B2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62810" y="6045200"/>
            <a:ext cx="812800" cy="812800"/>
          </a:xfrm>
          <a:prstGeom prst="rect">
            <a:avLst/>
          </a:prstGeom>
        </p:spPr>
      </p:pic>
    </p:spTree>
    <p:extLst>
      <p:ext uri="{BB962C8B-B14F-4D97-AF65-F5344CB8AC3E}">
        <p14:creationId xmlns:p14="http://schemas.microsoft.com/office/powerpoint/2010/main" val="281698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1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ubtitle 4">
            <a:extLst>
              <a:ext uri="{FF2B5EF4-FFF2-40B4-BE49-F238E27FC236}">
                <a16:creationId xmlns:a16="http://schemas.microsoft.com/office/drawing/2014/main" id="{3787CBFE-7133-4724-BD5B-788995343761}"/>
              </a:ext>
            </a:extLst>
          </p:cNvPr>
          <p:cNvSpPr>
            <a:spLocks noGrp="1"/>
          </p:cNvSpPr>
          <p:nvPr>
            <p:ph type="subTitle" idx="10"/>
          </p:nvPr>
        </p:nvSpPr>
        <p:spPr>
          <a:xfrm>
            <a:off x="355600" y="6329362"/>
            <a:ext cx="6400800" cy="528638"/>
          </a:xfrm>
        </p:spPr>
        <p:txBody>
          <a:bodyPr lIns="91440"/>
          <a:lstStyle/>
          <a:p>
            <a:pPr eaLnBrk="1" hangingPunct="1"/>
            <a:r>
              <a:rPr lang="en-US" altLang="en-US" dirty="0">
                <a:latin typeface="Helvetica" panose="020B0604020202020204" pitchFamily="34" charset="0"/>
                <a:ea typeface="ＭＳ Ｐゴシック" panose="020B0600070205080204" pitchFamily="34" charset="-128"/>
                <a:cs typeface="Helvetica" panose="020B0604020202020204" pitchFamily="34" charset="0"/>
              </a:rPr>
              <a:t>Early Detection and Treatment of Severe Sepsis</a:t>
            </a:r>
          </a:p>
        </p:txBody>
      </p:sp>
      <p:sp>
        <p:nvSpPr>
          <p:cNvPr id="11" name="TextBox 10">
            <a:extLst>
              <a:ext uri="{FF2B5EF4-FFF2-40B4-BE49-F238E27FC236}">
                <a16:creationId xmlns:a16="http://schemas.microsoft.com/office/drawing/2014/main" id="{F9F644E4-6F1F-4567-8427-47B396D3D90E}"/>
              </a:ext>
            </a:extLst>
          </p:cNvPr>
          <p:cNvSpPr txBox="1"/>
          <p:nvPr/>
        </p:nvSpPr>
        <p:spPr>
          <a:xfrm>
            <a:off x="355600" y="1144588"/>
            <a:ext cx="8458200" cy="830262"/>
          </a:xfrm>
          <a:prstGeom prst="rect">
            <a:avLst/>
          </a:prstGeom>
          <a:noFill/>
        </p:spPr>
        <p:txBody>
          <a:bodyPr>
            <a:spAutoFit/>
          </a:bodyPr>
          <a:lstStyle/>
          <a:p>
            <a:pPr algn="ctr" eaLnBrk="1" hangingPunct="1">
              <a:defRPr/>
            </a:pPr>
            <a:r>
              <a:rPr lang="en-US" sz="2400" dirty="0">
                <a:solidFill>
                  <a:srgbClr val="C00000"/>
                </a:solidFill>
                <a:latin typeface="+mj-lt"/>
                <a:ea typeface="ＭＳ Ｐゴシック" pitchFamily="96" charset="-128"/>
              </a:rPr>
              <a:t>Recognition to Immediate Treatment</a:t>
            </a:r>
          </a:p>
          <a:p>
            <a:pPr algn="ctr" eaLnBrk="1" hangingPunct="1">
              <a:defRPr/>
            </a:pPr>
            <a:r>
              <a:rPr lang="en-US" sz="2400" dirty="0">
                <a:solidFill>
                  <a:schemeClr val="accent1">
                    <a:lumMod val="75000"/>
                  </a:schemeClr>
                </a:solidFill>
                <a:latin typeface="+mj-lt"/>
                <a:ea typeface="ＭＳ Ｐゴシック" pitchFamily="96" charset="-128"/>
              </a:rPr>
              <a:t>The Pediatric Acute Sepsis Multiphase Power plan</a:t>
            </a:r>
          </a:p>
        </p:txBody>
      </p:sp>
      <p:pic>
        <p:nvPicPr>
          <p:cNvPr id="76804" name="Picture 2" descr="image003">
            <a:extLst>
              <a:ext uri="{FF2B5EF4-FFF2-40B4-BE49-F238E27FC236}">
                <a16:creationId xmlns:a16="http://schemas.microsoft.com/office/drawing/2014/main" id="{F1DFEE8D-E4F2-4905-A4C3-D9124DF2AD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1950" y="1974850"/>
            <a:ext cx="5905500" cy="415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Box 1">
            <a:extLst>
              <a:ext uri="{FF2B5EF4-FFF2-40B4-BE49-F238E27FC236}">
                <a16:creationId xmlns:a16="http://schemas.microsoft.com/office/drawing/2014/main" id="{6E457BAD-A9BE-40C0-86D8-335D74D1C4E4}"/>
              </a:ext>
            </a:extLst>
          </p:cNvPr>
          <p:cNvSpPr txBox="1">
            <a:spLocks noChangeArrowheads="1"/>
          </p:cNvSpPr>
          <p:nvPr/>
        </p:nvSpPr>
        <p:spPr bwMode="auto">
          <a:xfrm>
            <a:off x="4179888" y="327025"/>
            <a:ext cx="48339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n-US" altLang="en-US" sz="2800" dirty="0">
                <a:latin typeface="+mj-lt"/>
              </a:rPr>
              <a:t>For Patients &lt; 18 years old</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725"/>
    </mc:Choice>
    <mc:Fallback xmlns="">
      <p:transition spd="slow" advTm="29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1">
            <a:extLst>
              <a:ext uri="{FF2B5EF4-FFF2-40B4-BE49-F238E27FC236}">
                <a16:creationId xmlns:a16="http://schemas.microsoft.com/office/drawing/2014/main" id="{5E842400-9AFB-4C6C-B5C1-288EC1982F1F}"/>
              </a:ext>
            </a:extLst>
          </p:cNvPr>
          <p:cNvSpPr txBox="1">
            <a:spLocks noChangeArrowheads="1"/>
          </p:cNvSpPr>
          <p:nvPr/>
        </p:nvSpPr>
        <p:spPr bwMode="auto">
          <a:xfrm>
            <a:off x="411163" y="1169988"/>
            <a:ext cx="8942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spcBef>
                <a:spcPct val="0"/>
              </a:spcBef>
              <a:buFontTx/>
              <a:buNone/>
              <a:defRPr/>
            </a:pPr>
            <a:r>
              <a:rPr lang="en-US" altLang="en-US" sz="2400" dirty="0">
                <a:solidFill>
                  <a:srgbClr val="C03137"/>
                </a:solidFill>
                <a:latin typeface="+mn-lt"/>
              </a:rPr>
              <a:t>Pediatric Inpatient Severe Sepsis Recognition Pager Workflow</a:t>
            </a:r>
          </a:p>
        </p:txBody>
      </p:sp>
      <p:sp>
        <p:nvSpPr>
          <p:cNvPr id="40963" name="TextBox 2">
            <a:extLst>
              <a:ext uri="{FF2B5EF4-FFF2-40B4-BE49-F238E27FC236}">
                <a16:creationId xmlns:a16="http://schemas.microsoft.com/office/drawing/2014/main" id="{3FD916A1-E1E3-4859-9EAB-07CE782A27EB}"/>
              </a:ext>
            </a:extLst>
          </p:cNvPr>
          <p:cNvSpPr txBox="1">
            <a:spLocks noChangeArrowheads="1"/>
          </p:cNvSpPr>
          <p:nvPr/>
        </p:nvSpPr>
        <p:spPr bwMode="auto">
          <a:xfrm>
            <a:off x="301625" y="1674762"/>
            <a:ext cx="87503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1pPr>
            <a:lvl2pPr marL="742950" indent="-285750">
              <a:spcBef>
                <a:spcPct val="20000"/>
              </a:spcBef>
              <a:buFont typeface="Lucida Grande"/>
              <a:buChar char="–"/>
              <a:defRPr sz="28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ea typeface="ＭＳ Ｐゴシック" panose="020B0600070205080204" pitchFamily="34" charset="-128"/>
                <a:cs typeface="Helvetica" panose="020B0604020202020204" pitchFamily="34" charset="0"/>
              </a:defRPr>
            </a:lvl9pPr>
          </a:lstStyle>
          <a:p>
            <a:pPr>
              <a:spcBef>
                <a:spcPct val="0"/>
              </a:spcBef>
              <a:defRPr/>
            </a:pPr>
            <a:r>
              <a:rPr lang="en-US" altLang="en-US" sz="2400" dirty="0">
                <a:latin typeface="+mn-lt"/>
              </a:rPr>
              <a:t>Patient meets severe sepsis criteria</a:t>
            </a:r>
          </a:p>
          <a:p>
            <a:pPr>
              <a:spcBef>
                <a:spcPct val="0"/>
              </a:spcBef>
              <a:defRPr/>
            </a:pPr>
            <a:r>
              <a:rPr lang="en-US" altLang="en-US" sz="2400" dirty="0">
                <a:latin typeface="+mn-lt"/>
              </a:rPr>
              <a:t>Pager fires location to PICU attending</a:t>
            </a:r>
          </a:p>
          <a:p>
            <a:pPr>
              <a:spcBef>
                <a:spcPct val="0"/>
              </a:spcBef>
              <a:defRPr/>
            </a:pPr>
            <a:r>
              <a:rPr lang="en-US" altLang="en-US" sz="2400" dirty="0">
                <a:latin typeface="+mn-lt"/>
              </a:rPr>
              <a:t>Page identifies the patient and location of the sepsis alerts</a:t>
            </a:r>
          </a:p>
          <a:p>
            <a:pPr>
              <a:spcBef>
                <a:spcPct val="0"/>
              </a:spcBef>
              <a:defRPr/>
            </a:pPr>
            <a:r>
              <a:rPr lang="en-US" altLang="en-US" sz="2400" dirty="0">
                <a:latin typeface="+mn-lt"/>
              </a:rPr>
              <a:t>PICU attending speaks with the provider responsible for the patient and asks them to assess the patient</a:t>
            </a:r>
          </a:p>
          <a:p>
            <a:pPr>
              <a:spcBef>
                <a:spcPct val="0"/>
              </a:spcBef>
              <a:defRPr/>
            </a:pPr>
            <a:r>
              <a:rPr lang="en-US" altLang="en-US" sz="2400" dirty="0">
                <a:latin typeface="+mn-lt"/>
              </a:rPr>
              <a:t>Findings are </a:t>
            </a:r>
            <a:r>
              <a:rPr lang="en-US" altLang="en-US" sz="2400" dirty="0" smtClean="0">
                <a:latin typeface="+mn-lt"/>
              </a:rPr>
              <a:t>to be reviewed </a:t>
            </a:r>
            <a:r>
              <a:rPr lang="en-US" altLang="en-US" sz="2400" dirty="0">
                <a:latin typeface="+mn-lt"/>
              </a:rPr>
              <a:t>by </a:t>
            </a:r>
            <a:r>
              <a:rPr lang="en-US" altLang="en-US" sz="2400" dirty="0" smtClean="0">
                <a:latin typeface="+mn-lt"/>
              </a:rPr>
              <a:t>the primary medical team, and outstanding bundle elements implements if appropriate. </a:t>
            </a:r>
          </a:p>
          <a:p>
            <a:pPr>
              <a:spcBef>
                <a:spcPct val="0"/>
              </a:spcBef>
              <a:defRPr/>
            </a:pPr>
            <a:r>
              <a:rPr lang="en-US" altLang="en-US" sz="2400" dirty="0" smtClean="0">
                <a:latin typeface="+mn-lt"/>
              </a:rPr>
              <a:t>The </a:t>
            </a:r>
            <a:r>
              <a:rPr lang="en-US" altLang="en-US" sz="2400" dirty="0">
                <a:latin typeface="+mn-lt"/>
              </a:rPr>
              <a:t>responsible provider answers the severe sepsis screening alert AND documents findings in SBAR </a:t>
            </a:r>
            <a:r>
              <a:rPr lang="en-US" altLang="en-US" sz="2400" dirty="0" smtClean="0">
                <a:latin typeface="+mn-lt"/>
              </a:rPr>
              <a:t>format using the Pediatric Severe Sepsis note template.  </a:t>
            </a:r>
          </a:p>
          <a:p>
            <a:pPr lvl="1">
              <a:spcBef>
                <a:spcPct val="0"/>
              </a:spcBef>
              <a:defRPr/>
            </a:pPr>
            <a:r>
              <a:rPr lang="en-US" altLang="en-US" sz="2400" dirty="0" smtClean="0">
                <a:latin typeface="+mn-lt"/>
              </a:rPr>
              <a:t>This </a:t>
            </a:r>
            <a:r>
              <a:rPr lang="en-US" altLang="en-US" sz="2400" dirty="0">
                <a:latin typeface="+mn-lt"/>
              </a:rPr>
              <a:t>document is </a:t>
            </a:r>
            <a:r>
              <a:rPr lang="en-US" altLang="en-US" sz="2400" dirty="0" smtClean="0">
                <a:latin typeface="+mn-lt"/>
              </a:rPr>
              <a:t>to be forwarded to the primary attending that the case was discussed with.</a:t>
            </a:r>
            <a:endParaRPr lang="en-US" altLang="en-US" sz="2400" dirty="0">
              <a:latin typeface="+mn-lt"/>
            </a:endParaRPr>
          </a:p>
        </p:txBody>
      </p:sp>
      <p:sp>
        <p:nvSpPr>
          <p:cNvPr id="40964" name="TextBox 1">
            <a:extLst>
              <a:ext uri="{FF2B5EF4-FFF2-40B4-BE49-F238E27FC236}">
                <a16:creationId xmlns:a16="http://schemas.microsoft.com/office/drawing/2014/main" id="{DD0B7E55-6883-4715-B5AE-286CE2FE2CD2}"/>
              </a:ext>
            </a:extLst>
          </p:cNvPr>
          <p:cNvSpPr txBox="1">
            <a:spLocks noChangeArrowheads="1"/>
          </p:cNvSpPr>
          <p:nvPr/>
        </p:nvSpPr>
        <p:spPr bwMode="auto">
          <a:xfrm>
            <a:off x="4284663" y="300038"/>
            <a:ext cx="47672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r>
              <a:rPr lang="en-US" altLang="en-US" sz="2800" dirty="0">
                <a:latin typeface="+mj-lt"/>
              </a:rPr>
              <a:t>For Patients &lt; 18 years old</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599"/>
    </mc:Choice>
    <mc:Fallback xmlns="">
      <p:transition spd="slow" advTm="39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E2DCBB-1F2A-4C29-A51B-9731317E510B}"/>
              </a:ext>
            </a:extLst>
          </p:cNvPr>
          <p:cNvSpPr txBox="1"/>
          <p:nvPr/>
        </p:nvSpPr>
        <p:spPr>
          <a:xfrm>
            <a:off x="1" y="2298700"/>
            <a:ext cx="9144000" cy="784830"/>
          </a:xfrm>
          <a:prstGeom prst="rect">
            <a:avLst/>
          </a:prstGeom>
          <a:noFill/>
        </p:spPr>
        <p:txBody>
          <a:bodyPr wrap="square">
            <a:spAutoFit/>
          </a:bodyPr>
          <a:lstStyle/>
          <a:p>
            <a:pPr marL="285750" indent="-171450" eaLnBrk="1" hangingPunct="1">
              <a:spcAft>
                <a:spcPts val="600"/>
              </a:spcAft>
              <a:buFont typeface="Arial" pitchFamily="34" charset="0"/>
              <a:buChar char="•"/>
              <a:defRPr/>
            </a:pPr>
            <a:r>
              <a:rPr lang="en-US" sz="2000" dirty="0">
                <a:latin typeface="+mn-lt"/>
                <a:ea typeface="ＭＳ Ｐゴシック" pitchFamily="96" charset="-128"/>
              </a:rPr>
              <a:t>Stony Brook </a:t>
            </a:r>
            <a:r>
              <a:rPr lang="en-US" sz="2000" i="1" u="sng" dirty="0">
                <a:latin typeface="+mn-lt"/>
                <a:ea typeface="ＭＳ Ｐゴシック" pitchFamily="96" charset="-128"/>
              </a:rPr>
              <a:t>must</a:t>
            </a:r>
            <a:r>
              <a:rPr lang="en-US" sz="2000" i="1" dirty="0">
                <a:latin typeface="+mn-lt"/>
                <a:ea typeface="ＭＳ Ｐゴシック" pitchFamily="96" charset="-128"/>
              </a:rPr>
              <a:t> </a:t>
            </a:r>
            <a:r>
              <a:rPr lang="en-US" sz="2000" dirty="0">
                <a:latin typeface="+mn-lt"/>
                <a:ea typeface="ＭＳ Ｐゴシック" pitchFamily="96" charset="-128"/>
              </a:rPr>
              <a:t>participate in all mandatory Inpatient Quality Reporting Measures</a:t>
            </a:r>
          </a:p>
          <a:p>
            <a:pPr marL="285750" indent="-171450" eaLnBrk="1" hangingPunct="1">
              <a:spcAft>
                <a:spcPts val="600"/>
              </a:spcAft>
              <a:buFont typeface="Arial" pitchFamily="34" charset="0"/>
              <a:buChar char="•"/>
              <a:defRPr/>
            </a:pPr>
            <a:r>
              <a:rPr lang="en-US" sz="2000" dirty="0">
                <a:latin typeface="+mn-lt"/>
                <a:ea typeface="ＭＳ Ｐゴシック" pitchFamily="96" charset="-128"/>
              </a:rPr>
              <a:t>Public Reporting of CMS and NYSDOH data</a:t>
            </a:r>
          </a:p>
        </p:txBody>
      </p:sp>
      <p:sp>
        <p:nvSpPr>
          <p:cNvPr id="2" name="TextBox 1">
            <a:extLst>
              <a:ext uri="{FF2B5EF4-FFF2-40B4-BE49-F238E27FC236}">
                <a16:creationId xmlns:a16="http://schemas.microsoft.com/office/drawing/2014/main" id="{C9A994DB-9A86-48BF-B52F-4FE52796F889}"/>
              </a:ext>
            </a:extLst>
          </p:cNvPr>
          <p:cNvSpPr txBox="1"/>
          <p:nvPr/>
        </p:nvSpPr>
        <p:spPr>
          <a:xfrm>
            <a:off x="2651125" y="1333500"/>
            <a:ext cx="3384550" cy="523875"/>
          </a:xfrm>
          <a:prstGeom prst="rect">
            <a:avLst/>
          </a:prstGeom>
          <a:noFill/>
        </p:spPr>
        <p:txBody>
          <a:bodyPr wrap="none">
            <a:spAutoFit/>
          </a:bodyPr>
          <a:lstStyle/>
          <a:p>
            <a:pPr>
              <a:defRPr/>
            </a:pPr>
            <a:r>
              <a:rPr lang="en-US" sz="2800" dirty="0">
                <a:solidFill>
                  <a:srgbClr val="C00000"/>
                </a:solidFill>
                <a:latin typeface="+mj-lt"/>
              </a:rPr>
              <a:t>Why This Is Important</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95244715"/>
      </p:ext>
    </p:extLst>
  </p:cSld>
  <p:clrMapOvr>
    <a:masterClrMapping/>
  </p:clrMapOvr>
  <mc:AlternateContent xmlns:mc="http://schemas.openxmlformats.org/markup-compatibility/2006" xmlns:p14="http://schemas.microsoft.com/office/powerpoint/2010/main">
    <mc:Choice Requires="p14">
      <p:transition spd="slow" p14:dur="2000" advTm="32437"/>
    </mc:Choice>
    <mc:Fallback xmlns="">
      <p:transition spd="slow" advTm="32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Subtitle 2">
            <a:extLst>
              <a:ext uri="{FF2B5EF4-FFF2-40B4-BE49-F238E27FC236}">
                <a16:creationId xmlns:a16="http://schemas.microsoft.com/office/drawing/2014/main" id="{7B31EEA7-E232-4A1A-BE1B-4217E7B3BAFC}"/>
              </a:ext>
            </a:extLst>
          </p:cNvPr>
          <p:cNvSpPr txBox="1">
            <a:spLocks/>
          </p:cNvSpPr>
          <p:nvPr/>
        </p:nvSpPr>
        <p:spPr bwMode="auto">
          <a:xfrm>
            <a:off x="489646" y="1226869"/>
            <a:ext cx="8028183" cy="1511300"/>
          </a:xfrm>
          <a:prstGeom prst="rect">
            <a:avLst/>
          </a:prstGeom>
          <a:noFill/>
          <a:ln w="9525">
            <a:noFill/>
            <a:miter lim="800000"/>
            <a:headEnd/>
            <a:tailEnd/>
          </a:ln>
        </p:spPr>
        <p:txBody>
          <a:bodyPr/>
          <a:lstStyle/>
          <a:p>
            <a:pPr eaLnBrk="1" hangingPunct="1">
              <a:defRPr/>
            </a:pPr>
            <a:r>
              <a:rPr lang="en-US" sz="2000" dirty="0">
                <a:latin typeface="+mn-lt"/>
                <a:ea typeface="ＭＳ Ｐゴシック" pitchFamily="96" charset="-128"/>
              </a:rPr>
              <a:t>In Summary…</a:t>
            </a:r>
          </a:p>
          <a:p>
            <a:pPr marL="457200" indent="-342900" eaLnBrk="1" hangingPunct="1">
              <a:buFont typeface="Arial" pitchFamily="34" charset="0"/>
              <a:buChar char="•"/>
              <a:defRPr/>
            </a:pPr>
            <a:r>
              <a:rPr lang="en-US" sz="2000" dirty="0">
                <a:latin typeface="+mn-lt"/>
                <a:ea typeface="ＭＳ Ｐゴシック" pitchFamily="96" charset="-128"/>
              </a:rPr>
              <a:t>Early recognition is essential for the management of severe sepsis</a:t>
            </a:r>
          </a:p>
          <a:p>
            <a:pPr marL="457200" indent="-342900" eaLnBrk="1" hangingPunct="1">
              <a:buFont typeface="Arial" pitchFamily="34" charset="0"/>
              <a:buChar char="•"/>
              <a:defRPr/>
            </a:pPr>
            <a:r>
              <a:rPr lang="en-US" sz="2000" dirty="0">
                <a:latin typeface="+mn-lt"/>
                <a:ea typeface="ＭＳ Ｐゴシック" pitchFamily="96" charset="-128"/>
              </a:rPr>
              <a:t>Lactate is an early predictor of organ dysfunction and prognostic marker</a:t>
            </a:r>
          </a:p>
          <a:p>
            <a:pPr marL="457200" indent="-342900" eaLnBrk="1" hangingPunct="1">
              <a:buFont typeface="Arial" pitchFamily="34" charset="0"/>
              <a:buChar char="•"/>
              <a:defRPr/>
            </a:pPr>
            <a:r>
              <a:rPr lang="en-US" sz="2000" dirty="0">
                <a:latin typeface="+mn-lt"/>
                <a:ea typeface="ＭＳ Ｐゴシック" pitchFamily="96" charset="-128"/>
              </a:rPr>
              <a:t>Early fluid resuscitation and administration of antibiotics is critical!</a:t>
            </a:r>
          </a:p>
          <a:p>
            <a:pPr marL="457200" indent="-342900" eaLnBrk="1" hangingPunct="1">
              <a:buFont typeface="Arial" pitchFamily="34" charset="0"/>
              <a:buChar char="•"/>
              <a:defRPr/>
            </a:pPr>
            <a:r>
              <a:rPr lang="en-US" sz="2000" dirty="0">
                <a:latin typeface="+mn-lt"/>
                <a:ea typeface="ＭＳ Ｐゴシック" pitchFamily="96" charset="-128"/>
              </a:rPr>
              <a:t>Sepsis Powerplans and Caresets are available and guide LIPs</a:t>
            </a:r>
          </a:p>
          <a:p>
            <a:pPr marL="457200" indent="-342900" eaLnBrk="1" hangingPunct="1">
              <a:buFont typeface="Arial" pitchFamily="34" charset="0"/>
              <a:buChar char="•"/>
              <a:defRPr/>
            </a:pPr>
            <a:r>
              <a:rPr lang="en-US" altLang="en-US" sz="2000" dirty="0">
                <a:latin typeface="Calibri" panose="020F0502020204030204" pitchFamily="34" charset="0"/>
              </a:rPr>
              <a:t>It is the responsibility of the primary team to answer alerts in a timely fashion and ensure compliance</a:t>
            </a:r>
          </a:p>
          <a:p>
            <a:pPr marL="457200" indent="-342900" eaLnBrk="1" hangingPunct="1">
              <a:buFont typeface="Arial" pitchFamily="34" charset="0"/>
              <a:buChar char="•"/>
              <a:defRPr/>
            </a:pPr>
            <a:endParaRPr lang="en-US" sz="2000" dirty="0">
              <a:latin typeface="+mn-lt"/>
              <a:ea typeface="ＭＳ Ｐゴシック" pitchFamily="96" charset="-128"/>
            </a:endParaRPr>
          </a:p>
        </p:txBody>
      </p:sp>
      <p:pic>
        <p:nvPicPr>
          <p:cNvPr id="80899" name="Picture 2">
            <a:extLst>
              <a:ext uri="{FF2B5EF4-FFF2-40B4-BE49-F238E27FC236}">
                <a16:creationId xmlns:a16="http://schemas.microsoft.com/office/drawing/2014/main" id="{6800D50B-B839-4900-80F2-EEA08EF68D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0288" y="3798276"/>
            <a:ext cx="4406900" cy="2297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245"/>
    </mc:Choice>
    <mc:Fallback xmlns="">
      <p:transition spd="slow" advTm="31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648391-25CA-4ED5-A391-21515E256CBD}"/>
              </a:ext>
            </a:extLst>
          </p:cNvPr>
          <p:cNvSpPr>
            <a:spLocks noGrp="1"/>
          </p:cNvSpPr>
          <p:nvPr>
            <p:ph type="ctrTitle"/>
          </p:nvPr>
        </p:nvSpPr>
        <p:spPr>
          <a:xfrm>
            <a:off x="271306" y="1217613"/>
            <a:ext cx="8613932" cy="752475"/>
          </a:xfrm>
        </p:spPr>
        <p:txBody>
          <a:bodyPr/>
          <a:lstStyle/>
          <a:p>
            <a:pPr>
              <a:defRPr/>
            </a:pPr>
            <a:r>
              <a:rPr lang="en-US" sz="4400" dirty="0">
                <a:latin typeface="+mj-lt"/>
              </a:rPr>
              <a:t>References</a:t>
            </a:r>
          </a:p>
        </p:txBody>
      </p:sp>
      <p:sp>
        <p:nvSpPr>
          <p:cNvPr id="4" name="TextBox 3">
            <a:extLst>
              <a:ext uri="{FF2B5EF4-FFF2-40B4-BE49-F238E27FC236}">
                <a16:creationId xmlns:a16="http://schemas.microsoft.com/office/drawing/2014/main" id="{B065710C-68DD-4D5D-9A26-FB434ACE9A4D}"/>
              </a:ext>
            </a:extLst>
          </p:cNvPr>
          <p:cNvSpPr txBox="1"/>
          <p:nvPr/>
        </p:nvSpPr>
        <p:spPr>
          <a:xfrm>
            <a:off x="271305" y="1870075"/>
            <a:ext cx="8613933" cy="3385542"/>
          </a:xfrm>
          <a:prstGeom prst="rect">
            <a:avLst/>
          </a:prstGeom>
          <a:noFill/>
        </p:spPr>
        <p:txBody>
          <a:bodyPr wrap="square">
            <a:spAutoFit/>
          </a:bodyPr>
          <a:lstStyle/>
          <a:p>
            <a:pPr>
              <a:defRPr/>
            </a:pPr>
            <a:r>
              <a:rPr lang="en-US" sz="1400" dirty="0">
                <a:latin typeface="+mn-lt"/>
              </a:rPr>
              <a:t>Dellinger, R. Phillip et al, Surviving Sepsis Campaign: </a:t>
            </a:r>
            <a:r>
              <a:rPr lang="en-US" sz="1400" i="1" dirty="0">
                <a:latin typeface="+mn-lt"/>
              </a:rPr>
              <a:t>International Guidelines for Management of Severe Sepsis and Septic Shock:  2012.</a:t>
            </a:r>
            <a:r>
              <a:rPr lang="en-US" sz="1400" dirty="0">
                <a:latin typeface="+mn-lt"/>
              </a:rPr>
              <a:t> Critical Care Medicine, Feb. 2013. Vol. 41, No.2.</a:t>
            </a:r>
          </a:p>
          <a:p>
            <a:pPr>
              <a:defRPr/>
            </a:pPr>
            <a:endParaRPr lang="en-US" sz="1400" dirty="0">
              <a:latin typeface="+mn-lt"/>
            </a:endParaRPr>
          </a:p>
          <a:p>
            <a:pPr>
              <a:defRPr/>
            </a:pPr>
            <a:r>
              <a:rPr lang="en-US" sz="1400" dirty="0">
                <a:latin typeface="+mn-lt"/>
              </a:rPr>
              <a:t>Goldstein, Brahm, et al, </a:t>
            </a:r>
            <a:r>
              <a:rPr lang="en-US" sz="1400" i="1" dirty="0">
                <a:latin typeface="+mn-lt"/>
              </a:rPr>
              <a:t>International Pediatrics Sepsis Consensus Conference:  Definitions for sepsis and organ dysfunction in Pediatrics.</a:t>
            </a:r>
            <a:r>
              <a:rPr lang="en-US" sz="1400" dirty="0">
                <a:latin typeface="+mn-lt"/>
              </a:rPr>
              <a:t>  Pediatric Critical Care Medicine, 2005, Vol.6 No. 1.</a:t>
            </a:r>
          </a:p>
          <a:p>
            <a:pPr>
              <a:defRPr/>
            </a:pPr>
            <a:endParaRPr lang="en-US" sz="1400" dirty="0">
              <a:latin typeface="+mn-lt"/>
            </a:endParaRPr>
          </a:p>
          <a:p>
            <a:pPr>
              <a:defRPr/>
            </a:pPr>
            <a:r>
              <a:rPr lang="en-US" sz="1400" i="1" dirty="0">
                <a:latin typeface="+mn-lt"/>
              </a:rPr>
              <a:t>Surviving Sepsis Campaign:  </a:t>
            </a:r>
            <a:r>
              <a:rPr lang="en-US" sz="1400" dirty="0">
                <a:latin typeface="+mn-lt"/>
              </a:rPr>
              <a:t>An international collaborative recommending resuscitation and management care bundles for the recognition and treatment of sepsis/septic shock.  Recommendations were first published as in Critical Care Medicine, Mar 2004.</a:t>
            </a:r>
          </a:p>
          <a:p>
            <a:pPr>
              <a:defRPr/>
            </a:pPr>
            <a:endParaRPr lang="en-US" sz="1400" dirty="0">
              <a:latin typeface="+mn-lt"/>
            </a:endParaRPr>
          </a:p>
          <a:p>
            <a:pPr>
              <a:defRPr/>
            </a:pPr>
            <a:r>
              <a:rPr lang="en-US" sz="1400" b="1" dirty="0">
                <a:latin typeface="+mn-lt"/>
              </a:rPr>
              <a:t>Link to Policy</a:t>
            </a:r>
          </a:p>
          <a:p>
            <a:pPr>
              <a:defRPr/>
            </a:pPr>
            <a:endParaRPr lang="en-US" sz="1400" b="1" dirty="0">
              <a:latin typeface="+mn-lt"/>
            </a:endParaRPr>
          </a:p>
          <a:p>
            <a:pPr>
              <a:defRPr/>
            </a:pPr>
            <a:r>
              <a:rPr lang="en-US" sz="1400" b="1" dirty="0">
                <a:latin typeface="+mn-lt"/>
              </a:rPr>
              <a:t>SBUH PC0169 Severe Sepsis/Septic Shock Recognition and Treatment Protocols – Adult and Pediatric</a:t>
            </a:r>
          </a:p>
          <a:p>
            <a:pPr>
              <a:defRPr/>
            </a:pPr>
            <a:r>
              <a:rPr lang="en-US" u="sng" dirty="0">
                <a:hlinkClick r:id="rId5"/>
              </a:rPr>
              <a:t>https://policymanager.uhmc.sunysb.edu/dotNet/documents/?docid=21977</a:t>
            </a:r>
            <a:endParaRPr lang="en-US" u="sng" dirty="0"/>
          </a:p>
          <a:p>
            <a:pPr>
              <a:defRPr/>
            </a:pPr>
            <a:endParaRPr lang="en-US" sz="1400" b="1" dirty="0">
              <a:latin typeface="+mn-lt"/>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492"/>
    </mc:Choice>
    <mc:Fallback xmlns="">
      <p:transition spd="slow" advTm="18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B31647-3966-4E58-88D5-1F6265054D69}"/>
              </a:ext>
            </a:extLst>
          </p:cNvPr>
          <p:cNvSpPr txBox="1"/>
          <p:nvPr/>
        </p:nvSpPr>
        <p:spPr>
          <a:xfrm>
            <a:off x="508571" y="1362950"/>
            <a:ext cx="8085762" cy="4801314"/>
          </a:xfrm>
          <a:prstGeom prst="rect">
            <a:avLst/>
          </a:prstGeom>
          <a:noFill/>
        </p:spPr>
        <p:txBody>
          <a:bodyPr wrap="square">
            <a:spAutoFit/>
          </a:bodyPr>
          <a:lstStyle/>
          <a:p>
            <a:pPr algn="ctr" eaLnBrk="1" hangingPunct="1">
              <a:defRPr/>
            </a:pPr>
            <a:r>
              <a:rPr lang="en-US" sz="2400" dirty="0">
                <a:solidFill>
                  <a:srgbClr val="C00000"/>
                </a:solidFill>
                <a:latin typeface="+mj-lt"/>
                <a:ea typeface="ＭＳ Ｐゴシック" pitchFamily="96" charset="-128"/>
              </a:rPr>
              <a:t>Defining The Septic Picture</a:t>
            </a:r>
          </a:p>
          <a:p>
            <a:pPr eaLnBrk="1" hangingPunct="1">
              <a:defRPr/>
            </a:pPr>
            <a:endParaRPr lang="en-US" b="1" dirty="0">
              <a:latin typeface="+mn-lt"/>
              <a:ea typeface="ＭＳ Ｐゴシック" pitchFamily="96" charset="-128"/>
            </a:endParaRPr>
          </a:p>
          <a:p>
            <a:pPr marL="285750" indent="-285750" eaLnBrk="1" hangingPunct="1">
              <a:spcAft>
                <a:spcPts val="600"/>
              </a:spcAft>
              <a:buClr>
                <a:schemeClr val="tx1"/>
              </a:buClr>
              <a:buFont typeface="Arial" pitchFamily="34" charset="0"/>
              <a:buChar char="•"/>
              <a:defRPr/>
            </a:pPr>
            <a:r>
              <a:rPr lang="en-US" b="1" i="1" dirty="0">
                <a:solidFill>
                  <a:srgbClr val="C00000"/>
                </a:solidFill>
                <a:latin typeface="+mn-lt"/>
                <a:ea typeface="ＭＳ Ｐゴシック" pitchFamily="96" charset="-128"/>
              </a:rPr>
              <a:t>SIRS (Systemic inflammatory response syndrome):  </a:t>
            </a:r>
            <a:r>
              <a:rPr lang="en-US" dirty="0">
                <a:latin typeface="+mn-lt"/>
                <a:ea typeface="ＭＳ Ｐゴシック" pitchFamily="96" charset="-128"/>
              </a:rPr>
              <a:t>A clinical syndrome that results from a dysregulated inflammatory response. </a:t>
            </a:r>
          </a:p>
          <a:p>
            <a:pPr eaLnBrk="1" hangingPunct="1">
              <a:spcAft>
                <a:spcPts val="600"/>
              </a:spcAft>
              <a:buClr>
                <a:schemeClr val="tx1"/>
              </a:buClr>
              <a:defRPr/>
            </a:pPr>
            <a:endParaRPr lang="en-US" dirty="0">
              <a:latin typeface="+mn-lt"/>
              <a:ea typeface="ＭＳ Ｐゴシック" pitchFamily="96" charset="-128"/>
            </a:endParaRPr>
          </a:p>
          <a:p>
            <a:pPr marL="285750" indent="-285750" eaLnBrk="1" hangingPunct="1">
              <a:spcAft>
                <a:spcPts val="600"/>
              </a:spcAft>
              <a:buClr>
                <a:schemeClr val="tx1"/>
              </a:buClr>
              <a:buFont typeface="Arial" pitchFamily="34" charset="0"/>
              <a:buChar char="•"/>
              <a:defRPr/>
            </a:pPr>
            <a:r>
              <a:rPr lang="en-US" b="1" i="1" dirty="0">
                <a:solidFill>
                  <a:srgbClr val="C00000"/>
                </a:solidFill>
                <a:latin typeface="+mn-lt"/>
                <a:ea typeface="ＭＳ Ｐゴシック" pitchFamily="96" charset="-128"/>
              </a:rPr>
              <a:t>Sepsis:</a:t>
            </a:r>
            <a:r>
              <a:rPr lang="en-US" b="1" i="1" dirty="0">
                <a:latin typeface="+mn-lt"/>
                <a:ea typeface="ＭＳ Ｐゴシック" pitchFamily="96" charset="-128"/>
              </a:rPr>
              <a:t>  </a:t>
            </a:r>
            <a:r>
              <a:rPr lang="en-US" dirty="0">
                <a:latin typeface="+mn-lt"/>
                <a:ea typeface="ＭＳ Ｐゴシック" pitchFamily="96" charset="-128"/>
              </a:rPr>
              <a:t>SIRS caused by a proven, or suspected infection. Positive cultures add to the validity but are not required for the diagnosis.</a:t>
            </a:r>
          </a:p>
          <a:p>
            <a:pPr eaLnBrk="1" hangingPunct="1">
              <a:spcAft>
                <a:spcPts val="600"/>
              </a:spcAft>
              <a:buClr>
                <a:schemeClr val="tx1"/>
              </a:buClr>
              <a:defRPr/>
            </a:pPr>
            <a:endParaRPr lang="en-US" dirty="0">
              <a:latin typeface="+mn-lt"/>
              <a:ea typeface="ＭＳ Ｐゴシック" pitchFamily="96" charset="-128"/>
            </a:endParaRPr>
          </a:p>
          <a:p>
            <a:pPr marL="285750" indent="-285750" eaLnBrk="1" hangingPunct="1">
              <a:spcAft>
                <a:spcPts val="600"/>
              </a:spcAft>
              <a:buClr>
                <a:schemeClr val="tx1"/>
              </a:buClr>
              <a:buFont typeface="Arial" panose="020B0604020202020204" pitchFamily="34" charset="0"/>
              <a:buChar char="•"/>
              <a:defRPr/>
            </a:pPr>
            <a:r>
              <a:rPr lang="en-US" b="1" i="1" dirty="0">
                <a:solidFill>
                  <a:srgbClr val="C00000"/>
                </a:solidFill>
                <a:latin typeface="+mn-lt"/>
                <a:ea typeface="ＭＳ Ｐゴシック" pitchFamily="96" charset="-128"/>
              </a:rPr>
              <a:t>Severe Sepsis:  </a:t>
            </a:r>
            <a:r>
              <a:rPr lang="en-US" dirty="0">
                <a:latin typeface="+mn-lt"/>
                <a:ea typeface="ＭＳ Ｐゴシック" pitchFamily="96" charset="-128"/>
              </a:rPr>
              <a:t>Sepsis plus evidence of organ dysfunction that is new, and not explained by other etiology: </a:t>
            </a:r>
            <a:r>
              <a:rPr lang="en-US" b="1" dirty="0">
                <a:latin typeface="+mn-lt"/>
                <a:ea typeface="ＭＳ Ｐゴシック" pitchFamily="96" charset="-128"/>
              </a:rPr>
              <a:t>requires lactate, blood cultures and broad spectrum antibiotics</a:t>
            </a:r>
            <a:r>
              <a:rPr lang="en-US" b="1" dirty="0" smtClean="0">
                <a:latin typeface="+mn-lt"/>
                <a:ea typeface="ＭＳ Ｐゴシック" pitchFamily="96" charset="-128"/>
              </a:rPr>
              <a:t>.</a:t>
            </a:r>
          </a:p>
          <a:p>
            <a:pPr marL="285750" indent="-285750" eaLnBrk="1" hangingPunct="1">
              <a:spcAft>
                <a:spcPts val="600"/>
              </a:spcAft>
              <a:buClr>
                <a:schemeClr val="tx1"/>
              </a:buClr>
              <a:buFont typeface="Arial" panose="020B0604020202020204" pitchFamily="34" charset="0"/>
              <a:buChar char="•"/>
              <a:defRPr/>
            </a:pPr>
            <a:endParaRPr lang="en-US" dirty="0">
              <a:latin typeface="+mn-lt"/>
              <a:ea typeface="ＭＳ Ｐゴシック" pitchFamily="96" charset="-128"/>
            </a:endParaRPr>
          </a:p>
          <a:p>
            <a:pPr marL="285750" indent="-285750" eaLnBrk="1" hangingPunct="1">
              <a:spcAft>
                <a:spcPts val="600"/>
              </a:spcAft>
              <a:buClr>
                <a:schemeClr val="tx1"/>
              </a:buClr>
              <a:buFont typeface="Arial" panose="020B0604020202020204" pitchFamily="34" charset="0"/>
              <a:buChar char="•"/>
              <a:defRPr/>
            </a:pPr>
            <a:r>
              <a:rPr lang="en-US" b="1" i="1" dirty="0">
                <a:solidFill>
                  <a:srgbClr val="C00000"/>
                </a:solidFill>
                <a:latin typeface="+mn-lt"/>
                <a:ea typeface="ＭＳ Ｐゴシック" pitchFamily="96" charset="-128"/>
              </a:rPr>
              <a:t>Septic Shock:  </a:t>
            </a:r>
            <a:r>
              <a:rPr lang="en-US" dirty="0">
                <a:latin typeface="+mn-lt"/>
                <a:ea typeface="ＭＳ Ｐゴシック" pitchFamily="96" charset="-128"/>
              </a:rPr>
              <a:t>Severe sepsis associated with persistent hypotension (BP &lt; 90/60 mmHg) despite adequate fluid resuscitation and/or a serum lactate level &gt;=4.0 </a:t>
            </a:r>
            <a:r>
              <a:rPr lang="en-US" dirty="0" err="1">
                <a:latin typeface="+mn-lt"/>
              </a:rPr>
              <a:t>mmol</a:t>
            </a:r>
            <a:r>
              <a:rPr lang="en-US" dirty="0">
                <a:latin typeface="+mn-lt"/>
              </a:rPr>
              <a:t>/L: </a:t>
            </a:r>
            <a:r>
              <a:rPr lang="en-US" b="1" dirty="0">
                <a:latin typeface="+mn-lt"/>
              </a:rPr>
              <a:t>treat for severe sepsis PLUS appropriate fluid resuscitation. </a:t>
            </a:r>
            <a:endParaRPr lang="en-US" b="1" dirty="0">
              <a:latin typeface="+mn-lt"/>
              <a:ea typeface="ＭＳ Ｐゴシック" pitchFamily="96" charset="-12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9533" y="62484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2339"/>
    </mc:Choice>
    <mc:Fallback xmlns="">
      <p:transition spd="slow" advTm="62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a:xfrm>
            <a:off x="1279132" y="1428701"/>
            <a:ext cx="6400800" cy="528831"/>
          </a:xfrm>
        </p:spPr>
        <p:txBody>
          <a:bodyPr/>
          <a:lstStyle/>
          <a:p>
            <a:pPr algn="ctr"/>
            <a:r>
              <a:rPr lang="en-US" dirty="0">
                <a:solidFill>
                  <a:srgbClr val="C00000"/>
                </a:solidFill>
                <a:ea typeface="ＭＳ Ｐゴシック" pitchFamily="96" charset="-128"/>
              </a:rPr>
              <a:t>Defining The Septic Picture</a:t>
            </a:r>
          </a:p>
          <a:p>
            <a:pPr algn="ctr"/>
            <a:endParaRPr lang="en-US" dirty="0">
              <a:solidFill>
                <a:schemeClr val="tx1"/>
              </a:solidFill>
            </a:endParaRPr>
          </a:p>
        </p:txBody>
      </p:sp>
      <p:sp>
        <p:nvSpPr>
          <p:cNvPr id="4" name="TextBox 3">
            <a:extLst>
              <a:ext uri="{FF2B5EF4-FFF2-40B4-BE49-F238E27FC236}">
                <a16:creationId xmlns:a16="http://schemas.microsoft.com/office/drawing/2014/main" id="{C43966F4-C1CF-440B-8895-C77A9FB21FE3}"/>
              </a:ext>
            </a:extLst>
          </p:cNvPr>
          <p:cNvSpPr txBox="1"/>
          <p:nvPr/>
        </p:nvSpPr>
        <p:spPr>
          <a:xfrm>
            <a:off x="741632" y="2500678"/>
            <a:ext cx="7475801" cy="2031325"/>
          </a:xfrm>
          <a:prstGeom prst="rect">
            <a:avLst/>
          </a:prstGeom>
          <a:noFill/>
        </p:spPr>
        <p:txBody>
          <a:bodyPr wrap="square" rtlCol="0">
            <a:spAutoFit/>
          </a:bodyPr>
          <a:lstStyle/>
          <a:p>
            <a:r>
              <a:rPr lang="en-US" b="1" dirty="0"/>
              <a:t>Any time </a:t>
            </a:r>
            <a:r>
              <a:rPr lang="en-US" dirty="0"/>
              <a:t>a patient meets criteria for </a:t>
            </a:r>
            <a:r>
              <a:rPr lang="en-US" b="1" dirty="0"/>
              <a:t>Severe Sepsis or Septic Shock</a:t>
            </a:r>
            <a:r>
              <a:rPr lang="en-US" dirty="0"/>
              <a:t>, </a:t>
            </a:r>
            <a:r>
              <a:rPr lang="en-US" b="1" dirty="0"/>
              <a:t>OR</a:t>
            </a:r>
            <a:r>
              <a:rPr lang="en-US" dirty="0"/>
              <a:t> if a patient is </a:t>
            </a:r>
            <a:r>
              <a:rPr lang="en-US" b="1" dirty="0"/>
              <a:t>described as having septic shock in a note</a:t>
            </a:r>
            <a:r>
              <a:rPr lang="en-US" dirty="0"/>
              <a:t>, then specific treatment criteria must be completed in a given timeframe. The following slides will help define these terms, explain the required standards of care to respond to severe sepsis and septic shock, and highlight tools within the EMR to help ensure timely, appropriate responses. </a:t>
            </a:r>
          </a:p>
        </p:txBody>
      </p:sp>
    </p:spTree>
    <p:extLst>
      <p:ext uri="{BB962C8B-B14F-4D97-AF65-F5344CB8AC3E}">
        <p14:creationId xmlns:p14="http://schemas.microsoft.com/office/powerpoint/2010/main" val="1181438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2064" y="1316644"/>
            <a:ext cx="8232222" cy="4676775"/>
          </a:xfrm>
          <a:prstGeom prst="rect">
            <a:avLst/>
          </a:prstGeom>
        </p:spPr>
      </p:pic>
    </p:spTree>
    <p:extLst>
      <p:ext uri="{BB962C8B-B14F-4D97-AF65-F5344CB8AC3E}">
        <p14:creationId xmlns:p14="http://schemas.microsoft.com/office/powerpoint/2010/main" val="2551536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 timeline&#10;&#10;Description automatically generated">
            <a:extLst>
              <a:ext uri="{FF2B5EF4-FFF2-40B4-BE49-F238E27FC236}">
                <a16:creationId xmlns:a16="http://schemas.microsoft.com/office/drawing/2014/main" id="{C87EC06E-4A83-0A4E-A7D9-AC17F915DD29}"/>
              </a:ext>
            </a:extLst>
          </p:cNvPr>
          <p:cNvPicPr>
            <a:picLocks noChangeAspect="1"/>
          </p:cNvPicPr>
          <p:nvPr/>
        </p:nvPicPr>
        <p:blipFill>
          <a:blip r:embed="rId4"/>
          <a:stretch>
            <a:fillRect/>
          </a:stretch>
        </p:blipFill>
        <p:spPr>
          <a:xfrm>
            <a:off x="71920" y="1146629"/>
            <a:ext cx="8955710" cy="5069142"/>
          </a:xfrm>
          <a:prstGeom prst="rect">
            <a:avLst/>
          </a:prstGeom>
        </p:spPr>
      </p:pic>
      <p:pic>
        <p:nvPicPr>
          <p:cNvPr id="6" name="Audio Recording May 28, 2021 at 6:36:53 AM" descr="Audio Recording May 28, 2021 at 6:36:53 AM">
            <a:hlinkClick r:id="" action="ppaction://media"/>
            <a:extLst>
              <a:ext uri="{FF2B5EF4-FFF2-40B4-BE49-F238E27FC236}">
                <a16:creationId xmlns:a16="http://schemas.microsoft.com/office/drawing/2014/main" id="{71283BAC-1EE0-F14C-AC29-8A7FBC4C72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9207" y="6106751"/>
            <a:ext cx="812800" cy="812800"/>
          </a:xfrm>
          <a:prstGeom prst="rect">
            <a:avLst/>
          </a:prstGeom>
        </p:spPr>
      </p:pic>
    </p:spTree>
    <p:extLst>
      <p:ext uri="{BB962C8B-B14F-4D97-AF65-F5344CB8AC3E}">
        <p14:creationId xmlns:p14="http://schemas.microsoft.com/office/powerpoint/2010/main" val="157460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ble&#10;&#10;Description automatically generated">
            <a:extLst>
              <a:ext uri="{FF2B5EF4-FFF2-40B4-BE49-F238E27FC236}">
                <a16:creationId xmlns:a16="http://schemas.microsoft.com/office/drawing/2014/main" id="{F280FECE-1C43-CA46-A875-05903D95C211}"/>
              </a:ext>
            </a:extLst>
          </p:cNvPr>
          <p:cNvPicPr>
            <a:picLocks noChangeAspect="1"/>
          </p:cNvPicPr>
          <p:nvPr/>
        </p:nvPicPr>
        <p:blipFill>
          <a:blip r:embed="rId5"/>
          <a:stretch>
            <a:fillRect/>
          </a:stretch>
        </p:blipFill>
        <p:spPr>
          <a:xfrm>
            <a:off x="1745067" y="1195299"/>
            <a:ext cx="5862375" cy="4906736"/>
          </a:xfrm>
          <a:prstGeom prst="rect">
            <a:avLst/>
          </a:prstGeom>
        </p:spPr>
      </p:pic>
      <p:pic>
        <p:nvPicPr>
          <p:cNvPr id="5" name="Audio Recording May 28, 2021 at 6:40:05 AM" descr="Audio Recording May 28, 2021 at 6:40:05 AM">
            <a:hlinkClick r:id="" action="ppaction://media"/>
            <a:extLst>
              <a:ext uri="{FF2B5EF4-FFF2-40B4-BE49-F238E27FC236}">
                <a16:creationId xmlns:a16="http://schemas.microsoft.com/office/drawing/2014/main" id="{1C3072B6-F897-3D4E-84CB-7E6ED84C00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07442" y="6102035"/>
            <a:ext cx="812800" cy="812800"/>
          </a:xfrm>
          <a:prstGeom prst="rect">
            <a:avLst/>
          </a:prstGeom>
        </p:spPr>
      </p:pic>
    </p:spTree>
    <p:extLst>
      <p:ext uri="{BB962C8B-B14F-4D97-AF65-F5344CB8AC3E}">
        <p14:creationId xmlns:p14="http://schemas.microsoft.com/office/powerpoint/2010/main" val="18942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5_SBUM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2_Stony Brook Medici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3_Stony Brook Medici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4_Stony Brook Medici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5_Stony Brook Medici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6_Stony Brook Medici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tony Brook Medici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6_SBUMC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SBU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Stony Brook Univers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Stony Brook Childre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Stony Brook Medici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284BE551FA134790C984BECD668498" ma:contentTypeVersion="2" ma:contentTypeDescription="Create a new document." ma:contentTypeScope="" ma:versionID="7a63a2fc70c71359d8b55a6e0b5ce5c9">
  <xsd:schema xmlns:xsd="http://www.w3.org/2001/XMLSchema" xmlns:xs="http://www.w3.org/2001/XMLSchema" xmlns:p="http://schemas.microsoft.com/office/2006/metadata/properties" xmlns:ns2="cfb9b6e4-60f2-43c1-83f2-96d146615438" targetNamespace="http://schemas.microsoft.com/office/2006/metadata/properties" ma:root="true" ma:fieldsID="acd042c7650fdbb9f80a7cbe749ad725" ns2:_="">
    <xsd:import namespace="cfb9b6e4-60f2-43c1-83f2-96d146615438"/>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b9b6e4-60f2-43c1-83f2-96d14661543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B2B751F-4A73-42D6-B92D-0896C378D4CB}">
  <ds:schemaRefs>
    <ds:schemaRef ds:uri="http://schemas.microsoft.com/office/2006/metadata/contentType"/>
    <ds:schemaRef ds:uri="http://schemas.microsoft.com/office/2006/metadata/properties/metaAttributes"/>
    <ds:schemaRef ds:uri="http://www.w3.org/2000/xmlns/"/>
    <ds:schemaRef ds:uri="http://www.w3.org/2001/XMLSchema"/>
    <ds:schemaRef ds:uri="cfb9b6e4-60f2-43c1-83f2-96d146615438"/>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9016</TotalTime>
  <Words>3875</Words>
  <Application>Microsoft Office PowerPoint</Application>
  <PresentationFormat>On-screen Show (4:3)</PresentationFormat>
  <Paragraphs>346</Paragraphs>
  <Slides>41</Slides>
  <Notes>30</Notes>
  <HiddenSlides>0</HiddenSlides>
  <MMClips>26</MMClips>
  <ScaleCrop>false</ScaleCrop>
  <HeadingPairs>
    <vt:vector size="6" baseType="variant">
      <vt:variant>
        <vt:lpstr>Fonts Used</vt:lpstr>
      </vt:variant>
      <vt:variant>
        <vt:i4>12</vt:i4>
      </vt:variant>
      <vt:variant>
        <vt:lpstr>Theme</vt:lpstr>
      </vt:variant>
      <vt:variant>
        <vt:i4>14</vt:i4>
      </vt:variant>
      <vt:variant>
        <vt:lpstr>Slide Titles</vt:lpstr>
      </vt:variant>
      <vt:variant>
        <vt:i4>41</vt:i4>
      </vt:variant>
    </vt:vector>
  </HeadingPairs>
  <TitlesOfParts>
    <vt:vector size="67" baseType="lpstr">
      <vt:lpstr>MS PGothic</vt:lpstr>
      <vt:lpstr>MS PGothic</vt:lpstr>
      <vt:lpstr>Arial</vt:lpstr>
      <vt:lpstr>Calibri</vt:lpstr>
      <vt:lpstr>Calibri Light</vt:lpstr>
      <vt:lpstr>Effra</vt:lpstr>
      <vt:lpstr>Effra Light</vt:lpstr>
      <vt:lpstr>Helvetica</vt:lpstr>
      <vt:lpstr>Lucida Grande</vt:lpstr>
      <vt:lpstr>System Font Regular</vt:lpstr>
      <vt:lpstr>Wingdings</vt:lpstr>
      <vt:lpstr>ヒラギノ角ゴ Pro W3</vt:lpstr>
      <vt:lpstr>5_SBUMC Master</vt:lpstr>
      <vt:lpstr>Office Theme</vt:lpstr>
      <vt:lpstr>Stony Brook Medicine</vt:lpstr>
      <vt:lpstr>6_SBUMC Master</vt:lpstr>
      <vt:lpstr>1_Office Theme</vt:lpstr>
      <vt:lpstr>SBUH</vt:lpstr>
      <vt:lpstr>Stony Brook University</vt:lpstr>
      <vt:lpstr>Stony Brook Children's</vt:lpstr>
      <vt:lpstr>1_Stony Brook Medicine</vt:lpstr>
      <vt:lpstr>2_Stony Brook Medicine</vt:lpstr>
      <vt:lpstr>3_Stony Brook Medicine</vt:lpstr>
      <vt:lpstr>4_Stony Brook Medicine</vt:lpstr>
      <vt:lpstr>5_Stony Brook Medicine</vt:lpstr>
      <vt:lpstr>6_Stony Brook Medicine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Adult Severe Sepsis Criteria All three of the following must be met within 6 hours of each other.      </vt:lpstr>
      <vt:lpstr>  Pregnant 20 weeks through Day 3 Postpartum-delivery  Severe Sepsis Criteria All three of the following must be met within 6 hours of each other.      </vt:lpstr>
      <vt:lpstr>  LIP Documentation of Severe Sepsis    </vt:lpstr>
      <vt:lpstr>PowerPoint Presentation</vt:lpstr>
      <vt:lpstr>PowerPoint Presentation</vt:lpstr>
      <vt:lpstr>PowerPoint Presentation</vt:lpstr>
      <vt:lpstr>SBM Adult Fluid Order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Cerner Severe Sepsis Screening Alert</vt:lpstr>
      <vt:lpstr>PowerPoint Presentation</vt:lpstr>
      <vt:lpstr>PowerPoint Presentation</vt:lpstr>
      <vt:lpstr>PowerPoint Presentation</vt:lpstr>
      <vt:lpstr>Cerner Septic Shock Screening Alert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vector>
  </TitlesOfParts>
  <Company>Stony Brook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Communication Office</dc:creator>
  <cp:lastModifiedBy>Coppola, Laura</cp:lastModifiedBy>
  <cp:revision>605</cp:revision>
  <cp:lastPrinted>2019-03-07T14:47:20Z</cp:lastPrinted>
  <dcterms:created xsi:type="dcterms:W3CDTF">2011-01-05T20:17:11Z</dcterms:created>
  <dcterms:modified xsi:type="dcterms:W3CDTF">2024-05-20T15:35:10Z</dcterms:modified>
</cp:coreProperties>
</file>