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handoutMasterIdLst>
    <p:handoutMasterId r:id="rId42"/>
  </p:handoutMasterIdLst>
  <p:sldIdLst>
    <p:sldId id="517" r:id="rId2"/>
    <p:sldId id="518" r:id="rId3"/>
    <p:sldId id="532" r:id="rId4"/>
    <p:sldId id="409" r:id="rId5"/>
    <p:sldId id="273" r:id="rId6"/>
    <p:sldId id="278" r:id="rId7"/>
    <p:sldId id="419" r:id="rId8"/>
    <p:sldId id="422" r:id="rId9"/>
    <p:sldId id="423" r:id="rId10"/>
    <p:sldId id="525" r:id="rId11"/>
    <p:sldId id="381" r:id="rId12"/>
    <p:sldId id="277" r:id="rId13"/>
    <p:sldId id="281" r:id="rId14"/>
    <p:sldId id="533" r:id="rId15"/>
    <p:sldId id="388" r:id="rId16"/>
    <p:sldId id="526" r:id="rId17"/>
    <p:sldId id="387" r:id="rId18"/>
    <p:sldId id="312" r:id="rId19"/>
    <p:sldId id="279" r:id="rId20"/>
    <p:sldId id="377" r:id="rId21"/>
    <p:sldId id="402" r:id="rId22"/>
    <p:sldId id="404" r:id="rId23"/>
    <p:sldId id="380" r:id="rId24"/>
    <p:sldId id="382" r:id="rId25"/>
    <p:sldId id="394" r:id="rId26"/>
    <p:sldId id="383" r:id="rId27"/>
    <p:sldId id="384" r:id="rId28"/>
    <p:sldId id="425" r:id="rId29"/>
    <p:sldId id="427" r:id="rId30"/>
    <p:sldId id="338" r:id="rId31"/>
    <p:sldId id="361" r:id="rId32"/>
    <p:sldId id="390" r:id="rId33"/>
    <p:sldId id="262" r:id="rId34"/>
    <p:sldId id="263" r:id="rId35"/>
    <p:sldId id="350" r:id="rId36"/>
    <p:sldId id="379" r:id="rId37"/>
    <p:sldId id="393" r:id="rId38"/>
    <p:sldId id="426" r:id="rId39"/>
    <p:sldId id="520" r:id="rId4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locci, Rachel G." initials="VRG" lastIdx="39" clrIdx="0">
    <p:extLst>
      <p:ext uri="{19B8F6BF-5375-455C-9EA6-DF929625EA0E}">
        <p15:presenceInfo xmlns:p15="http://schemas.microsoft.com/office/powerpoint/2012/main" userId="S::rachel.velocci@stonybrookmedicine.edu::bf13c323-25ec-4d9d-8cd7-3e21e4796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1E23"/>
    <a:srgbClr val="82838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16" autoAdjust="0"/>
    <p:restoredTop sz="90941" autoAdjust="0"/>
  </p:normalViewPr>
  <p:slideViewPr>
    <p:cSldViewPr snapToObjects="1">
      <p:cViewPr varScale="1">
        <p:scale>
          <a:sx n="86" d="100"/>
          <a:sy n="86" d="100"/>
        </p:scale>
        <p:origin x="1488" y="84"/>
      </p:cViewPr>
      <p:guideLst/>
    </p:cSldViewPr>
  </p:slideViewPr>
  <p:outlineViewPr>
    <p:cViewPr>
      <p:scale>
        <a:sx n="33" d="100"/>
        <a:sy n="33" d="100"/>
      </p:scale>
      <p:origin x="0" y="-20944"/>
    </p:cViewPr>
  </p:outlineViewPr>
  <p:notesTextViewPr>
    <p:cViewPr>
      <p:scale>
        <a:sx n="3" d="2"/>
        <a:sy n="3" d="2"/>
      </p:scale>
      <p:origin x="0" y="0"/>
    </p:cViewPr>
  </p:notesTextViewPr>
  <p:sorterViewPr>
    <p:cViewPr varScale="1">
      <p:scale>
        <a:sx n="1" d="1"/>
        <a:sy n="1" d="1"/>
      </p:scale>
      <p:origin x="0" y="-2256"/>
    </p:cViewPr>
  </p:sorterViewPr>
  <p:notesViewPr>
    <p:cSldViewPr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6434"/>
          </a:xfrm>
          <a:prstGeom prst="rect">
            <a:avLst/>
          </a:prstGeom>
        </p:spPr>
        <p:txBody>
          <a:bodyPr vert="horz" lIns="92446" tIns="46223" rIns="92446" bIns="46223" rtlCol="0"/>
          <a:lstStyle>
            <a:lvl1pPr algn="r">
              <a:defRPr sz="1200"/>
            </a:lvl1pPr>
          </a:lstStyle>
          <a:p>
            <a:fld id="{A706CF33-8FBF-4B4C-A62C-C7FCEE2F205E}" type="datetimeFigureOut">
              <a:rPr lang="en-US" smtClean="0"/>
              <a:t>5/29/2025</a:t>
            </a:fld>
            <a:endParaRPr lang="en-US"/>
          </a:p>
        </p:txBody>
      </p:sp>
      <p:sp>
        <p:nvSpPr>
          <p:cNvPr id="4" name="Footer Placeholder 3"/>
          <p:cNvSpPr>
            <a:spLocks noGrp="1"/>
          </p:cNvSpPr>
          <p:nvPr>
            <p:ph type="ftr" sz="quarter" idx="2"/>
          </p:nvPr>
        </p:nvSpPr>
        <p:spPr>
          <a:xfrm>
            <a:off x="2" y="8829970"/>
            <a:ext cx="3037840"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70"/>
            <a:ext cx="3037840" cy="466433"/>
          </a:xfrm>
          <a:prstGeom prst="rect">
            <a:avLst/>
          </a:prstGeom>
        </p:spPr>
        <p:txBody>
          <a:bodyPr vert="horz" lIns="92446" tIns="46223" rIns="92446" bIns="46223" rtlCol="0" anchor="b"/>
          <a:lstStyle>
            <a:lvl1pPr algn="r">
              <a:defRPr sz="1200"/>
            </a:lvl1pPr>
          </a:lstStyle>
          <a:p>
            <a:fld id="{CA2B81D4-C81F-2846-A8B2-30C4B23FE648}" type="slidenum">
              <a:rPr lang="en-US" smtClean="0"/>
              <a:t>‹#›</a:t>
            </a:fld>
            <a:endParaRPr lang="en-US"/>
          </a:p>
        </p:txBody>
      </p:sp>
    </p:spTree>
    <p:extLst>
      <p:ext uri="{BB962C8B-B14F-4D97-AF65-F5344CB8AC3E}">
        <p14:creationId xmlns:p14="http://schemas.microsoft.com/office/powerpoint/2010/main" val="399469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40" y="0"/>
            <a:ext cx="3037840" cy="466434"/>
          </a:xfrm>
          <a:prstGeom prst="rect">
            <a:avLst/>
          </a:prstGeom>
        </p:spPr>
        <p:txBody>
          <a:bodyPr vert="horz" lIns="92446" tIns="46223" rIns="92446" bIns="46223" rtlCol="0"/>
          <a:lstStyle>
            <a:lvl1pPr algn="r">
              <a:defRPr sz="1200"/>
            </a:lvl1pPr>
          </a:lstStyle>
          <a:p>
            <a:fld id="{68D938DB-7AC2-8B49-96CB-F4713922A74B}" type="datetimeFigureOut">
              <a:rPr lang="en-US" smtClean="0"/>
              <a:t>5/29/2025</a:t>
            </a:fld>
            <a:endParaRPr lang="en-US"/>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70"/>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70"/>
            <a:ext cx="3037840" cy="466433"/>
          </a:xfrm>
          <a:prstGeom prst="rect">
            <a:avLst/>
          </a:prstGeom>
        </p:spPr>
        <p:txBody>
          <a:bodyPr vert="horz" lIns="92446" tIns="46223" rIns="92446" bIns="46223" rtlCol="0" anchor="b"/>
          <a:lstStyle>
            <a:lvl1pPr algn="r">
              <a:defRPr sz="1200"/>
            </a:lvl1pPr>
          </a:lstStyle>
          <a:p>
            <a:fld id="{06818A80-324C-A94A-A288-E8B5ECC90687}" type="slidenum">
              <a:rPr lang="en-US" smtClean="0"/>
              <a:t>‹#›</a:t>
            </a:fld>
            <a:endParaRPr lang="en-US"/>
          </a:p>
        </p:txBody>
      </p:sp>
    </p:spTree>
    <p:extLst>
      <p:ext uri="{BB962C8B-B14F-4D97-AF65-F5344CB8AC3E}">
        <p14:creationId xmlns:p14="http://schemas.microsoft.com/office/powerpoint/2010/main" val="181955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94D8D-770B-1C5A-5AF9-FE9C9E372493}"/>
            </a:ext>
          </a:extLst>
        </p:cNvPr>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3805E1B-6700-FABC-AC1A-089B519D3A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AD18D3A-1752-8CD5-7DF5-0E3078EC0C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3252" name="Slide Number Placeholder 3">
            <a:extLst>
              <a:ext uri="{FF2B5EF4-FFF2-40B4-BE49-F238E27FC236}">
                <a16:creationId xmlns:a16="http://schemas.microsoft.com/office/drawing/2014/main" id="{EF51619B-DAD1-435C-9960-601C9919ED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5963" indent="-274638">
              <a:defRPr>
                <a:solidFill>
                  <a:schemeClr val="tx1"/>
                </a:solidFill>
                <a:latin typeface="Arial" panose="020B0604020202020204" pitchFamily="34" charset="0"/>
                <a:ea typeface="MS PGothic" panose="020B0600070205080204" pitchFamily="34" charset="-128"/>
              </a:defRPr>
            </a:lvl2pPr>
            <a:lvl3pPr marL="1101725" indent="-219075">
              <a:defRPr>
                <a:solidFill>
                  <a:schemeClr val="tx1"/>
                </a:solidFill>
                <a:latin typeface="Arial" panose="020B0604020202020204" pitchFamily="34" charset="0"/>
                <a:ea typeface="MS PGothic" panose="020B0600070205080204" pitchFamily="34" charset="-128"/>
              </a:defRPr>
            </a:lvl3pPr>
            <a:lvl4pPr marL="1541463" indent="-219075">
              <a:defRPr>
                <a:solidFill>
                  <a:schemeClr val="tx1"/>
                </a:solidFill>
                <a:latin typeface="Arial" panose="020B0604020202020204" pitchFamily="34" charset="0"/>
                <a:ea typeface="MS PGothic" panose="020B0600070205080204" pitchFamily="34" charset="-128"/>
              </a:defRPr>
            </a:lvl4pPr>
            <a:lvl5pPr marL="1982788" indent="-219075">
              <a:defRPr>
                <a:solidFill>
                  <a:schemeClr val="tx1"/>
                </a:solidFill>
                <a:latin typeface="Arial" panose="020B0604020202020204" pitchFamily="34" charset="0"/>
                <a:ea typeface="MS PGothic"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2F30AC9-566B-4636-8E36-5278A29410A6}" type="slidenum">
              <a:rPr lang="en-US" altLang="en-US" smtClean="0"/>
              <a:pPr/>
              <a:t>3</a:t>
            </a:fld>
            <a:endParaRPr lang="en-US" altLang="en-US"/>
          </a:p>
        </p:txBody>
      </p:sp>
    </p:spTree>
    <p:extLst>
      <p:ext uri="{BB962C8B-B14F-4D97-AF65-F5344CB8AC3E}">
        <p14:creationId xmlns:p14="http://schemas.microsoft.com/office/powerpoint/2010/main" val="548298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8554547-FDC7-4A79-B642-2139E7A35938}"/>
              </a:ext>
            </a:extLst>
          </p:cNvPr>
          <p:cNvSpPr>
            <a:spLocks noGrp="1" noRot="1" noChangeAspect="1" noTextEdit="1"/>
          </p:cNvSpPr>
          <p:nvPr>
            <p:ph type="sldImg"/>
          </p:nvPr>
        </p:nvSpPr>
        <p:spPr bwMode="auto">
          <a:xfrm>
            <a:off x="447675" y="6508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lide Number Placeholder 3">
            <a:extLst>
              <a:ext uri="{FF2B5EF4-FFF2-40B4-BE49-F238E27FC236}">
                <a16:creationId xmlns:a16="http://schemas.microsoft.com/office/drawing/2014/main" id="{1F0E3E13-2B9D-4E6F-AA35-5C739C1600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CCBBE54-036C-4BE9-B070-7A4158BC2F01}" type="slidenum">
              <a:rPr lang="en-US" altLang="en-US" smtClean="0"/>
              <a:pPr/>
              <a:t>23</a:t>
            </a:fld>
            <a:endParaRPr lang="en-US" altLang="en-US" dirty="0"/>
          </a:p>
        </p:txBody>
      </p:sp>
      <p:sp>
        <p:nvSpPr>
          <p:cNvPr id="53252" name="Notes Placeholder 4">
            <a:extLst>
              <a:ext uri="{FF2B5EF4-FFF2-40B4-BE49-F238E27FC236}">
                <a16:creationId xmlns:a16="http://schemas.microsoft.com/office/drawing/2014/main" id="{846DD197-36B2-4BE5-B227-45CFCA50FC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38644658-82EB-4CA4-A8C2-255FE7FFC8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EEEB82F6-F71D-42F6-8220-F9CB621E9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1684" name="Slide Number Placeholder 3">
            <a:extLst>
              <a:ext uri="{FF2B5EF4-FFF2-40B4-BE49-F238E27FC236}">
                <a16:creationId xmlns:a16="http://schemas.microsoft.com/office/drawing/2014/main" id="{A1249D75-14D4-4786-8DA2-A1DA70957D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07530D3-D55E-4266-8504-CB5089A63F50}" type="slidenum">
              <a:rPr lang="en-US" altLang="en-US" smtClean="0"/>
              <a:pPr/>
              <a:t>24</a:t>
            </a:fld>
            <a:endParaRPr lang="en-US" altLang="en-US"/>
          </a:p>
        </p:txBody>
      </p:sp>
    </p:spTree>
    <p:extLst>
      <p:ext uri="{BB962C8B-B14F-4D97-AF65-F5344CB8AC3E}">
        <p14:creationId xmlns:p14="http://schemas.microsoft.com/office/powerpoint/2010/main" val="1911110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1463" indent="-219075">
              <a:defRPr>
                <a:solidFill>
                  <a:schemeClr val="tx1"/>
                </a:solidFill>
                <a:latin typeface="Arial" panose="020B0604020202020204" pitchFamily="34" charset="0"/>
                <a:ea typeface="ＭＳ Ｐゴシック" panose="020B0600070205080204" pitchFamily="34" charset="-128"/>
              </a:defRPr>
            </a:lvl4pPr>
            <a:lvl5pPr marL="1982788" indent="-219075">
              <a:defRPr>
                <a:solidFill>
                  <a:schemeClr val="tx1"/>
                </a:solidFill>
                <a:latin typeface="Arial" panose="020B0604020202020204" pitchFamily="34" charset="0"/>
                <a:ea typeface="ＭＳ Ｐゴシック"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BB14B64-2301-42C2-AE37-884568AD5F2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47445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BD34B7E-A0E0-4375-9744-4C5B7E7247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6141DB08-B584-4212-9255-44F617DC1E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3732" name="Slide Number Placeholder 3">
            <a:extLst>
              <a:ext uri="{FF2B5EF4-FFF2-40B4-BE49-F238E27FC236}">
                <a16:creationId xmlns:a16="http://schemas.microsoft.com/office/drawing/2014/main" id="{C8CD94BE-F14D-4F64-BE99-2F10A09E9A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1463" indent="-219075">
              <a:defRPr>
                <a:solidFill>
                  <a:schemeClr val="tx1"/>
                </a:solidFill>
                <a:latin typeface="Arial" panose="020B0604020202020204" pitchFamily="34" charset="0"/>
                <a:ea typeface="ＭＳ Ｐゴシック" panose="020B0600070205080204" pitchFamily="34" charset="-128"/>
              </a:defRPr>
            </a:lvl4pPr>
            <a:lvl5pPr marL="1982788" indent="-219075">
              <a:defRPr>
                <a:solidFill>
                  <a:schemeClr val="tx1"/>
                </a:solidFill>
                <a:latin typeface="Arial" panose="020B0604020202020204" pitchFamily="34" charset="0"/>
                <a:ea typeface="ＭＳ Ｐゴシック"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1F40A5-0275-47BD-AE8A-870DFE5859E6}" type="slidenum">
              <a:rPr lang="en-US" altLang="en-US" smtClean="0"/>
              <a:pPr/>
              <a:t>26</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648B4A55-EB4F-4DE5-A586-BF8C11D3EB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A8B611EA-CD96-4D3C-B710-B86223E512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5780" name="Slide Number Placeholder 3">
            <a:extLst>
              <a:ext uri="{FF2B5EF4-FFF2-40B4-BE49-F238E27FC236}">
                <a16:creationId xmlns:a16="http://schemas.microsoft.com/office/drawing/2014/main" id="{70420622-03D5-4848-96A3-96CF8A469F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A855486-7B82-4385-8D8A-ECBA31048F08}" type="slidenum">
              <a:rPr lang="en-US" altLang="en-US" smtClean="0"/>
              <a:pPr/>
              <a:t>27</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6BC7681-4DCE-45C6-A658-4F966970C6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761172E4-BA2A-4672-AD45-764A7CF94F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7828" name="Slide Number Placeholder 3">
            <a:extLst>
              <a:ext uri="{FF2B5EF4-FFF2-40B4-BE49-F238E27FC236}">
                <a16:creationId xmlns:a16="http://schemas.microsoft.com/office/drawing/2014/main" id="{C05C20D1-3FA1-43EC-BE5E-AD0DFFFB70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1463" indent="-219075">
              <a:defRPr>
                <a:solidFill>
                  <a:schemeClr val="tx1"/>
                </a:solidFill>
                <a:latin typeface="Arial" panose="020B0604020202020204" pitchFamily="34" charset="0"/>
                <a:ea typeface="ＭＳ Ｐゴシック" panose="020B0600070205080204" pitchFamily="34" charset="-128"/>
              </a:defRPr>
            </a:lvl4pPr>
            <a:lvl5pPr marL="1982788" indent="-219075">
              <a:defRPr>
                <a:solidFill>
                  <a:schemeClr val="tx1"/>
                </a:solidFill>
                <a:latin typeface="Arial" panose="020B0604020202020204" pitchFamily="34" charset="0"/>
                <a:ea typeface="ＭＳ Ｐゴシック"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35C49D3-5B01-46BC-BB89-79E792875A7E}" type="slidenum">
              <a:rPr lang="en-US" altLang="en-US" smtClean="0"/>
              <a:pPr/>
              <a:t>29</a:t>
            </a:fld>
            <a:endParaRPr lang="en-US" altLang="en-US" dirty="0"/>
          </a:p>
        </p:txBody>
      </p:sp>
    </p:spTree>
    <p:extLst>
      <p:ext uri="{BB962C8B-B14F-4D97-AF65-F5344CB8AC3E}">
        <p14:creationId xmlns:p14="http://schemas.microsoft.com/office/powerpoint/2010/main" val="3959654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052951B7-F34B-4D76-B27D-D7B0BF6B87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C199CC9F-2B25-49A5-BD8D-220151BFEC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a:extLst>
              <a:ext uri="{FF2B5EF4-FFF2-40B4-BE49-F238E27FC236}">
                <a16:creationId xmlns:a16="http://schemas.microsoft.com/office/drawing/2014/main" id="{DA2A7BCF-5C03-4F7A-83CE-34C391D0C4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1463" indent="-219075">
              <a:defRPr>
                <a:solidFill>
                  <a:schemeClr val="tx1"/>
                </a:solidFill>
                <a:latin typeface="Arial" panose="020B0604020202020204" pitchFamily="34" charset="0"/>
                <a:ea typeface="ＭＳ Ｐゴシック" panose="020B0600070205080204" pitchFamily="34" charset="-128"/>
              </a:defRPr>
            </a:lvl4pPr>
            <a:lvl5pPr marL="1982788" indent="-219075">
              <a:defRPr>
                <a:solidFill>
                  <a:schemeClr val="tx1"/>
                </a:solidFill>
                <a:latin typeface="Arial" panose="020B0604020202020204" pitchFamily="34" charset="0"/>
                <a:ea typeface="ＭＳ Ｐゴシック"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54B8C1-F518-4EC6-B7D5-EDC75E828798}" type="slidenum">
              <a:rPr lang="en-US" altLang="en-US" smtClean="0"/>
              <a:pPr/>
              <a:t>30</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3707F9F-B535-48E0-8731-6129E2181D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6993746A-1F86-45DF-951D-C32CC825B3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9396" name="Slide Number Placeholder 3">
            <a:extLst>
              <a:ext uri="{FF2B5EF4-FFF2-40B4-BE49-F238E27FC236}">
                <a16:creationId xmlns:a16="http://schemas.microsoft.com/office/drawing/2014/main" id="{1C72C0A7-AE53-41DD-BF7A-FAEB4399A4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1463" indent="-219075">
              <a:defRPr>
                <a:solidFill>
                  <a:schemeClr val="tx1"/>
                </a:solidFill>
                <a:latin typeface="Arial" panose="020B0604020202020204" pitchFamily="34" charset="0"/>
                <a:ea typeface="ＭＳ Ｐゴシック" panose="020B0600070205080204" pitchFamily="34" charset="-128"/>
              </a:defRPr>
            </a:lvl4pPr>
            <a:lvl5pPr marL="1982788" indent="-219075">
              <a:defRPr>
                <a:solidFill>
                  <a:schemeClr val="tx1"/>
                </a:solidFill>
                <a:latin typeface="Arial" panose="020B0604020202020204" pitchFamily="34" charset="0"/>
                <a:ea typeface="ＭＳ Ｐゴシック"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85AFBB9-0CAF-48BE-9ADC-D7A38131B134}" type="slidenum">
              <a:rPr lang="en-US" altLang="en-US" smtClean="0"/>
              <a:pPr/>
              <a:t>31</a:t>
            </a:fld>
            <a:endParaRPr lang="en-US" altLang="en-US"/>
          </a:p>
        </p:txBody>
      </p:sp>
    </p:spTree>
    <p:extLst>
      <p:ext uri="{BB962C8B-B14F-4D97-AF65-F5344CB8AC3E}">
        <p14:creationId xmlns:p14="http://schemas.microsoft.com/office/powerpoint/2010/main" val="188564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1463" indent="-219075">
              <a:defRPr>
                <a:solidFill>
                  <a:schemeClr val="tx1"/>
                </a:solidFill>
                <a:latin typeface="Arial" panose="020B0604020202020204" pitchFamily="34" charset="0"/>
                <a:ea typeface="ＭＳ Ｐゴシック" panose="020B0600070205080204" pitchFamily="34" charset="-128"/>
              </a:defRPr>
            </a:lvl4pPr>
            <a:lvl5pPr marL="1982788" indent="-219075">
              <a:defRPr>
                <a:solidFill>
                  <a:schemeClr val="tx1"/>
                </a:solidFill>
                <a:latin typeface="Arial" panose="020B0604020202020204" pitchFamily="34" charset="0"/>
                <a:ea typeface="ＭＳ Ｐゴシック"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4503E52-9869-4EC2-A96B-031FF0E0405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9240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3FAA5CA-2D78-4B65-91A4-1F0D416A65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745CD31E-D1E9-40AA-8A3C-31E313750D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a:extLst>
              <a:ext uri="{FF2B5EF4-FFF2-40B4-BE49-F238E27FC236}">
                <a16:creationId xmlns:a16="http://schemas.microsoft.com/office/drawing/2014/main" id="{AF7D99B2-BC2C-4D59-B6CB-C91D5EFC4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1463" indent="-219075">
              <a:defRPr>
                <a:solidFill>
                  <a:schemeClr val="tx1"/>
                </a:solidFill>
                <a:latin typeface="Arial" panose="020B0604020202020204" pitchFamily="34" charset="0"/>
                <a:ea typeface="ＭＳ Ｐゴシック" panose="020B0600070205080204" pitchFamily="34" charset="-128"/>
              </a:defRPr>
            </a:lvl4pPr>
            <a:lvl5pPr marL="1982788" indent="-219075">
              <a:defRPr>
                <a:solidFill>
                  <a:schemeClr val="tx1"/>
                </a:solidFill>
                <a:latin typeface="Arial" panose="020B0604020202020204" pitchFamily="34" charset="0"/>
                <a:ea typeface="ＭＳ Ｐゴシック"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0640CFE-3C31-4E4F-B605-91404C3FD928}" type="slidenum">
              <a:rPr lang="en-US" altLang="en-US" smtClean="0"/>
              <a:pPr/>
              <a:t>35</a:t>
            </a:fld>
            <a:endParaRPr lang="en-US" altLang="en-US"/>
          </a:p>
        </p:txBody>
      </p:sp>
    </p:spTree>
    <p:extLst>
      <p:ext uri="{BB962C8B-B14F-4D97-AF65-F5344CB8AC3E}">
        <p14:creationId xmlns:p14="http://schemas.microsoft.com/office/powerpoint/2010/main" val="124239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5963" indent="-274638">
              <a:defRPr>
                <a:solidFill>
                  <a:schemeClr val="tx1"/>
                </a:solidFill>
                <a:latin typeface="Arial" panose="020B0604020202020204" pitchFamily="34" charset="0"/>
                <a:ea typeface="MS PGothic" panose="020B0600070205080204" pitchFamily="34" charset="-128"/>
              </a:defRPr>
            </a:lvl2pPr>
            <a:lvl3pPr marL="1101725" indent="-219075">
              <a:defRPr>
                <a:solidFill>
                  <a:schemeClr val="tx1"/>
                </a:solidFill>
                <a:latin typeface="Arial" panose="020B0604020202020204" pitchFamily="34" charset="0"/>
                <a:ea typeface="MS PGothic" panose="020B0600070205080204" pitchFamily="34" charset="-128"/>
              </a:defRPr>
            </a:lvl3pPr>
            <a:lvl4pPr marL="1541463" indent="-219075">
              <a:defRPr>
                <a:solidFill>
                  <a:schemeClr val="tx1"/>
                </a:solidFill>
                <a:latin typeface="Arial" panose="020B0604020202020204" pitchFamily="34" charset="0"/>
                <a:ea typeface="MS PGothic" panose="020B0600070205080204" pitchFamily="34" charset="-128"/>
              </a:defRPr>
            </a:lvl4pPr>
            <a:lvl5pPr marL="1982788" indent="-219075">
              <a:defRPr>
                <a:solidFill>
                  <a:schemeClr val="tx1"/>
                </a:solidFill>
                <a:latin typeface="Arial" panose="020B0604020202020204" pitchFamily="34" charset="0"/>
                <a:ea typeface="MS PGothic"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2F30AC9-566B-4636-8E36-5278A29410A6}" type="slidenum">
              <a:rPr lang="en-US" altLang="en-US" smtClean="0"/>
              <a:pPr/>
              <a:t>4</a:t>
            </a:fld>
            <a:endParaRPr lang="en-US" altLang="en-US"/>
          </a:p>
        </p:txBody>
      </p:sp>
    </p:spTree>
    <p:extLst>
      <p:ext uri="{BB962C8B-B14F-4D97-AF65-F5344CB8AC3E}">
        <p14:creationId xmlns:p14="http://schemas.microsoft.com/office/powerpoint/2010/main" val="2348482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9A9FE05-1E19-4CD8-8A6A-7F737B0DA6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24147B1E-DE34-4259-BDD8-2DAFCF5FB2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5540" name="Slide Number Placeholder 3">
            <a:extLst>
              <a:ext uri="{FF2B5EF4-FFF2-40B4-BE49-F238E27FC236}">
                <a16:creationId xmlns:a16="http://schemas.microsoft.com/office/drawing/2014/main" id="{C859A451-5E63-4084-8D5F-5770CFBAE7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1463" indent="-219075">
              <a:defRPr>
                <a:solidFill>
                  <a:schemeClr val="tx1"/>
                </a:solidFill>
                <a:latin typeface="Arial" panose="020B0604020202020204" pitchFamily="34" charset="0"/>
                <a:ea typeface="ＭＳ Ｐゴシック" panose="020B0600070205080204" pitchFamily="34" charset="-128"/>
              </a:defRPr>
            </a:lvl4pPr>
            <a:lvl5pPr marL="1982788" indent="-219075">
              <a:defRPr>
                <a:solidFill>
                  <a:schemeClr val="tx1"/>
                </a:solidFill>
                <a:latin typeface="Arial" panose="020B0604020202020204" pitchFamily="34" charset="0"/>
                <a:ea typeface="ＭＳ Ｐゴシック"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2F93F5-9717-4631-BC46-52D3FEA2ACD1}" type="slidenum">
              <a:rPr lang="en-US" altLang="en-US" smtClean="0"/>
              <a:pPr/>
              <a:t>36</a:t>
            </a:fld>
            <a:endParaRPr lang="en-US" altLang="en-US"/>
          </a:p>
        </p:txBody>
      </p:sp>
    </p:spTree>
    <p:extLst>
      <p:ext uri="{BB962C8B-B14F-4D97-AF65-F5344CB8AC3E}">
        <p14:creationId xmlns:p14="http://schemas.microsoft.com/office/powerpoint/2010/main" val="2381342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1463" indent="-219075">
              <a:defRPr>
                <a:solidFill>
                  <a:schemeClr val="tx1"/>
                </a:solidFill>
                <a:latin typeface="Arial" panose="020B0604020202020204" pitchFamily="34" charset="0"/>
                <a:ea typeface="ＭＳ Ｐゴシック" panose="020B0600070205080204" pitchFamily="34" charset="-128"/>
              </a:defRPr>
            </a:lvl4pPr>
            <a:lvl5pPr marL="1982788" indent="-219075">
              <a:defRPr>
                <a:solidFill>
                  <a:schemeClr val="tx1"/>
                </a:solidFill>
                <a:latin typeface="Arial" panose="020B0604020202020204" pitchFamily="34" charset="0"/>
                <a:ea typeface="ＭＳ Ｐゴシック"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6C812A2-9005-4EB3-9E36-2FD32D40D9F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38837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FE032D68-9DD7-4983-AEBE-840BD4AC95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4CDCF38A-DAC4-4BFF-AC9E-9F8DFC1667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9876" name="Slide Number Placeholder 3">
            <a:extLst>
              <a:ext uri="{FF2B5EF4-FFF2-40B4-BE49-F238E27FC236}">
                <a16:creationId xmlns:a16="http://schemas.microsoft.com/office/drawing/2014/main" id="{1ADA80A2-FB38-4155-AD81-1DBB03C068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95F489F-7A2C-4F13-B765-E9CEEB8255D4}" type="slidenum">
              <a:rPr lang="en-US" altLang="en-US" smtClean="0"/>
              <a:pPr/>
              <a:t>38</a:t>
            </a:fld>
            <a:endParaRPr lang="en-US" altLang="en-US" dirty="0"/>
          </a:p>
        </p:txBody>
      </p:sp>
    </p:spTree>
    <p:extLst>
      <p:ext uri="{BB962C8B-B14F-4D97-AF65-F5344CB8AC3E}">
        <p14:creationId xmlns:p14="http://schemas.microsoft.com/office/powerpoint/2010/main" val="2529541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E5052B1A-67A5-4931-A20C-767394E64F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3FD9C79B-9A9D-480F-953D-D634FD279D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6020" name="Slide Number Placeholder 3">
            <a:extLst>
              <a:ext uri="{FF2B5EF4-FFF2-40B4-BE49-F238E27FC236}">
                <a16:creationId xmlns:a16="http://schemas.microsoft.com/office/drawing/2014/main" id="{A3751513-7D59-47DB-BEAE-654A040D07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1463" indent="-219075">
              <a:defRPr>
                <a:solidFill>
                  <a:schemeClr val="tx1"/>
                </a:solidFill>
                <a:latin typeface="Arial" panose="020B0604020202020204" pitchFamily="34" charset="0"/>
                <a:ea typeface="ＭＳ Ｐゴシック" panose="020B0600070205080204" pitchFamily="34" charset="-128"/>
              </a:defRPr>
            </a:lvl4pPr>
            <a:lvl5pPr marL="1982788" indent="-219075">
              <a:defRPr>
                <a:solidFill>
                  <a:schemeClr val="tx1"/>
                </a:solidFill>
                <a:latin typeface="Arial" panose="020B0604020202020204" pitchFamily="34" charset="0"/>
                <a:ea typeface="ＭＳ Ｐゴシック"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4EEB501-EF11-4F5E-8E65-42F475C8F6B1}" type="slidenum">
              <a:rPr lang="en-US" altLang="en-US" smtClean="0"/>
              <a:pPr/>
              <a:t>39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5963" indent="-274638">
              <a:defRPr>
                <a:solidFill>
                  <a:schemeClr val="tx1"/>
                </a:solidFill>
                <a:latin typeface="Arial" panose="020B0604020202020204" pitchFamily="34" charset="0"/>
                <a:ea typeface="MS PGothic" panose="020B0600070205080204" pitchFamily="34" charset="-128"/>
              </a:defRPr>
            </a:lvl2pPr>
            <a:lvl3pPr marL="1101725" indent="-219075">
              <a:defRPr>
                <a:solidFill>
                  <a:schemeClr val="tx1"/>
                </a:solidFill>
                <a:latin typeface="Arial" panose="020B0604020202020204" pitchFamily="34" charset="0"/>
                <a:ea typeface="MS PGothic" panose="020B0600070205080204" pitchFamily="34" charset="-128"/>
              </a:defRPr>
            </a:lvl3pPr>
            <a:lvl4pPr marL="1541463" indent="-219075">
              <a:defRPr>
                <a:solidFill>
                  <a:schemeClr val="tx1"/>
                </a:solidFill>
                <a:latin typeface="Arial" panose="020B0604020202020204" pitchFamily="34" charset="0"/>
                <a:ea typeface="MS PGothic" panose="020B0600070205080204" pitchFamily="34" charset="-128"/>
              </a:defRPr>
            </a:lvl4pPr>
            <a:lvl5pPr marL="1982788" indent="-219075">
              <a:defRPr>
                <a:solidFill>
                  <a:schemeClr val="tx1"/>
                </a:solidFill>
                <a:latin typeface="Arial" panose="020B0604020202020204" pitchFamily="34" charset="0"/>
                <a:ea typeface="MS PGothic"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CD2074E-C5C9-4982-9016-38F1278D1DB2}" type="slidenum">
              <a:rPr lang="en-US" altLang="en-US" smtClean="0"/>
              <a:pPr/>
              <a:t>8</a:t>
            </a:fld>
            <a:endParaRPr lang="en-US" altLang="en-US"/>
          </a:p>
        </p:txBody>
      </p:sp>
    </p:spTree>
    <p:extLst>
      <p:ext uri="{BB962C8B-B14F-4D97-AF65-F5344CB8AC3E}">
        <p14:creationId xmlns:p14="http://schemas.microsoft.com/office/powerpoint/2010/main" val="238298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5963" indent="-274638">
              <a:defRPr>
                <a:solidFill>
                  <a:schemeClr val="tx1"/>
                </a:solidFill>
                <a:latin typeface="Arial" panose="020B0604020202020204" pitchFamily="34" charset="0"/>
                <a:ea typeface="MS PGothic" panose="020B0600070205080204" pitchFamily="34" charset="-128"/>
              </a:defRPr>
            </a:lvl2pPr>
            <a:lvl3pPr marL="1101725" indent="-219075">
              <a:defRPr>
                <a:solidFill>
                  <a:schemeClr val="tx1"/>
                </a:solidFill>
                <a:latin typeface="Arial" panose="020B0604020202020204" pitchFamily="34" charset="0"/>
                <a:ea typeface="MS PGothic" panose="020B0600070205080204" pitchFamily="34" charset="-128"/>
              </a:defRPr>
            </a:lvl3pPr>
            <a:lvl4pPr marL="1541463" indent="-219075">
              <a:defRPr>
                <a:solidFill>
                  <a:schemeClr val="tx1"/>
                </a:solidFill>
                <a:latin typeface="Arial" panose="020B0604020202020204" pitchFamily="34" charset="0"/>
                <a:ea typeface="MS PGothic" panose="020B0600070205080204" pitchFamily="34" charset="-128"/>
              </a:defRPr>
            </a:lvl4pPr>
            <a:lvl5pPr marL="1982788" indent="-219075">
              <a:defRPr>
                <a:solidFill>
                  <a:schemeClr val="tx1"/>
                </a:solidFill>
                <a:latin typeface="Arial" panose="020B0604020202020204" pitchFamily="34" charset="0"/>
                <a:ea typeface="MS PGothic"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0EB98F2-9962-4D63-8AAC-196AED0017E5}" type="slidenum">
              <a:rPr lang="en-US" altLang="en-US" smtClean="0"/>
              <a:pPr/>
              <a:t>9</a:t>
            </a:fld>
            <a:endParaRPr lang="en-US" altLang="en-US"/>
          </a:p>
        </p:txBody>
      </p:sp>
    </p:spTree>
    <p:extLst>
      <p:ext uri="{BB962C8B-B14F-4D97-AF65-F5344CB8AC3E}">
        <p14:creationId xmlns:p14="http://schemas.microsoft.com/office/powerpoint/2010/main" val="276324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1B287D4-F653-4C89-888C-A989D95BB5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ACCFD3AF-1F23-4B13-84EF-961051C7C079}"/>
              </a:ext>
            </a:extLst>
          </p:cNvPr>
          <p:cNvSpPr>
            <a:spLocks noGrp="1"/>
          </p:cNvSpPr>
          <p:nvPr>
            <p:ph type="body" idx="1"/>
          </p:nvPr>
        </p:nvSpPr>
        <p:spPr bwMode="auto">
          <a:xfrm>
            <a:off x="915988" y="4418013"/>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a:extLst>
              <a:ext uri="{FF2B5EF4-FFF2-40B4-BE49-F238E27FC236}">
                <a16:creationId xmlns:a16="http://schemas.microsoft.com/office/drawing/2014/main" id="{00DDEC1A-CB3F-48E7-ADAB-0C6368033C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CF64DC1-B648-4FA8-B41C-B5D2A56B5DCC}" type="slidenum">
              <a:rPr lang="en-US" altLang="en-US" smtClean="0"/>
              <a:pPr/>
              <a:t>11</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C45721-B53A-473C-AE53-56655A4D1BEE}" type="slidenum">
              <a:rPr lang="en-US" altLang="en-US" smtClean="0"/>
              <a:pPr>
                <a:defRPr/>
              </a:pPr>
              <a:t>16</a:t>
            </a:fld>
            <a:endParaRPr lang="en-US" altLang="en-US" dirty="0"/>
          </a:p>
        </p:txBody>
      </p:sp>
    </p:spTree>
    <p:extLst>
      <p:ext uri="{BB962C8B-B14F-4D97-AF65-F5344CB8AC3E}">
        <p14:creationId xmlns:p14="http://schemas.microsoft.com/office/powerpoint/2010/main" val="355291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1E603BD-AF3E-4BFB-9853-02498480F5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621B618D-26B3-4FDD-B62A-D96F0CF63F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9156" name="Slide Number Placeholder 3">
            <a:extLst>
              <a:ext uri="{FF2B5EF4-FFF2-40B4-BE49-F238E27FC236}">
                <a16:creationId xmlns:a16="http://schemas.microsoft.com/office/drawing/2014/main" id="{DFC425B9-C046-486B-AE60-2446589358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A7F2A4-84EF-46E4-BD38-E4C251ABC943}" type="slidenum">
              <a:rPr lang="en-US" altLang="en-US" smtClean="0"/>
              <a:pPr/>
              <a:t>17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1A0ECF5-CE14-4013-96BF-74BB1C3108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BAFCF0C-3C54-4572-8DB0-F4EABD4D6FFB}"/>
              </a:ext>
            </a:extLst>
          </p:cNvPr>
          <p:cNvSpPr>
            <a:spLocks noGrp="1"/>
          </p:cNvSpPr>
          <p:nvPr>
            <p:ph type="body" idx="1"/>
          </p:nvPr>
        </p:nvSpPr>
        <p:spPr bwMode="auto">
          <a:xfrm>
            <a:off x="714786" y="4416428"/>
            <a:ext cx="5711818" cy="188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7108" name="Slide Number Placeholder 3">
            <a:extLst>
              <a:ext uri="{FF2B5EF4-FFF2-40B4-BE49-F238E27FC236}">
                <a16:creationId xmlns:a16="http://schemas.microsoft.com/office/drawing/2014/main" id="{89D61A21-21C3-4DD5-A3DD-02A45EC67F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1463" indent="-219075">
              <a:defRPr>
                <a:solidFill>
                  <a:schemeClr val="tx1"/>
                </a:solidFill>
                <a:latin typeface="Arial" panose="020B0604020202020204" pitchFamily="34" charset="0"/>
                <a:ea typeface="ＭＳ Ｐゴシック" panose="020B0600070205080204" pitchFamily="34" charset="-128"/>
              </a:defRPr>
            </a:lvl4pPr>
            <a:lvl5pPr marL="1982788" indent="-219075">
              <a:defRPr>
                <a:solidFill>
                  <a:schemeClr val="tx1"/>
                </a:solidFill>
                <a:latin typeface="Arial" panose="020B0604020202020204" pitchFamily="34" charset="0"/>
                <a:ea typeface="ＭＳ Ｐゴシック"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446B52-3E65-43FA-AD3C-2CC8F72B8543}" type="slidenum">
              <a:rPr lang="en-US" altLang="en-US" smtClean="0"/>
              <a:pPr/>
              <a:t>18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BD7E9DD-8A8A-42DB-B0C1-E53F50CAFF9E}"/>
              </a:ext>
            </a:extLst>
          </p:cNvPr>
          <p:cNvSpPr>
            <a:spLocks noGrp="1" noRot="1" noChangeAspect="1" noTextEdit="1"/>
          </p:cNvSpPr>
          <p:nvPr>
            <p:ph type="sldImg"/>
          </p:nvPr>
        </p:nvSpPr>
        <p:spPr bwMode="auto">
          <a:xfrm>
            <a:off x="471488" y="696913"/>
            <a:ext cx="6199187"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EE457215-3B86-4579-8A67-166593D604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04" name="Slide Number Placeholder 3">
            <a:extLst>
              <a:ext uri="{FF2B5EF4-FFF2-40B4-BE49-F238E27FC236}">
                <a16:creationId xmlns:a16="http://schemas.microsoft.com/office/drawing/2014/main" id="{050DC6B9-2C50-40F9-9B68-2091AEEDBD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1463" indent="-219075">
              <a:defRPr>
                <a:solidFill>
                  <a:schemeClr val="tx1"/>
                </a:solidFill>
                <a:latin typeface="Arial" panose="020B0604020202020204" pitchFamily="34" charset="0"/>
                <a:ea typeface="ＭＳ Ｐゴシック" panose="020B0600070205080204" pitchFamily="34" charset="-128"/>
              </a:defRPr>
            </a:lvl4pPr>
            <a:lvl5pPr marL="1982788" indent="-219075">
              <a:defRPr>
                <a:solidFill>
                  <a:schemeClr val="tx1"/>
                </a:solidFill>
                <a:latin typeface="Arial" panose="020B0604020202020204" pitchFamily="34" charset="0"/>
                <a:ea typeface="ＭＳ Ｐゴシック" panose="020B0600070205080204" pitchFamily="34" charset="-128"/>
              </a:defRPr>
            </a:lvl5pPr>
            <a:lvl6pPr marL="24399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71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43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1588"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571FDDE-B70B-40E5-93B3-BD8C8C011DE1}" type="slidenum">
              <a:rPr lang="en-US" altLang="en-US" smtClean="0"/>
              <a:pPr/>
              <a:t>20</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M Logo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dirty="0">
              <a:solidFill>
                <a:schemeClr val="bg1"/>
              </a:solidFill>
            </a:endParaRPr>
          </a:p>
        </p:txBody>
      </p:sp>
      <p:cxnSp>
        <p:nvCxnSpPr>
          <p:cNvPr id="19" name="Straight Connector 18"/>
          <p:cNvCxnSpPr/>
          <p:nvPr userDrawn="1"/>
        </p:nvCxnSpPr>
        <p:spPr>
          <a:xfrm>
            <a:off x="628653" y="4680900"/>
            <a:ext cx="789068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7D2EFC3-4B76-1F43-BFD2-E6E9E9E6C48D}"/>
              </a:ext>
            </a:extLst>
          </p:cNvPr>
          <p:cNvPicPr>
            <a:picLocks noChangeAspect="1"/>
          </p:cNvPicPr>
          <p:nvPr userDrawn="1"/>
        </p:nvPicPr>
        <p:blipFill>
          <a:blip r:embed="rId2"/>
          <a:srcRect/>
          <a:stretch/>
        </p:blipFill>
        <p:spPr>
          <a:xfrm>
            <a:off x="3023578" y="1885951"/>
            <a:ext cx="3096845" cy="996686"/>
          </a:xfrm>
          <a:prstGeom prst="rect">
            <a:avLst/>
          </a:prstGeom>
        </p:spPr>
      </p:pic>
    </p:spTree>
    <p:extLst>
      <p:ext uri="{BB962C8B-B14F-4D97-AF65-F5344CB8AC3E}">
        <p14:creationId xmlns:p14="http://schemas.microsoft.com/office/powerpoint/2010/main" val="5094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Bullet List, 6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5791200" y="4095750"/>
            <a:ext cx="2895600" cy="328264"/>
          </a:xfrm>
          <a:prstGeom prst="rect">
            <a:avLst/>
          </a:prstGeom>
        </p:spPr>
        <p:txBody>
          <a:bodyPr lIns="0" tIns="0" rIns="0" bIns="0" anchor="b"/>
          <a:lstStyle>
            <a:lvl1pPr algn="r">
              <a:lnSpc>
                <a:spcPct val="100000"/>
              </a:lnSpc>
              <a:defRPr sz="1000">
                <a:solidFill>
                  <a:schemeClr val="tx1">
                    <a:lumMod val="75000"/>
                    <a:lumOff val="25000"/>
                  </a:schemeClr>
                </a:solidFill>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600"/>
              </a:lnSpc>
              <a:defRPr sz="3600" b="1" i="0">
                <a:solidFill>
                  <a:schemeClr val="tx1"/>
                </a:solidFill>
                <a:latin typeface="Effra" panose="020B060302020302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467600" y="1428750"/>
            <a:ext cx="1216025" cy="1343526"/>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467600" y="2865884"/>
            <a:ext cx="1216025" cy="1558130"/>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448800" y="1868798"/>
            <a:ext cx="2359025" cy="1738414"/>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400" y="1428750"/>
            <a:ext cx="5257800" cy="2895600"/>
          </a:xfrm>
          <a:prstGeom prst="rect">
            <a:avLst/>
          </a:prstGeom>
        </p:spPr>
        <p:txBody>
          <a:bodyPr lIns="0" tIns="0" rIns="0" bIns="0"/>
          <a:lstStyle>
            <a:lvl1pPr marL="174625" indent="-174625">
              <a:lnSpc>
                <a:spcPct val="90000"/>
              </a:lnSpc>
              <a:spcBef>
                <a:spcPts val="0"/>
              </a:spcBef>
              <a:spcAft>
                <a:spcPts val="300"/>
              </a:spcAft>
              <a:buFont typeface="Arial" panose="020B0604020202020204" pitchFamily="34" charset="0"/>
              <a:buChar char="•"/>
              <a:tabLst/>
              <a:defRPr sz="1800" b="0" i="0">
                <a:solidFill>
                  <a:schemeClr val="tx1"/>
                </a:solidFill>
                <a:latin typeface="Effra Light" panose="020B0403020203020204" pitchFamily="34" charset="0"/>
              </a:defRPr>
            </a:lvl1pPr>
            <a:lvl2pPr marL="174625" indent="-174625">
              <a:lnSpc>
                <a:spcPct val="90000"/>
              </a:lnSpc>
              <a:spcBef>
                <a:spcPts val="0"/>
              </a:spcBef>
              <a:spcAft>
                <a:spcPts val="300"/>
              </a:spcAft>
              <a:buFont typeface="Arial" panose="020B0604020202020204" pitchFamily="34" charset="0"/>
              <a:buChar char="•"/>
              <a:tabLst/>
              <a:defRPr sz="1800" b="0" i="0">
                <a:solidFill>
                  <a:schemeClr val="tx1"/>
                </a:solidFill>
                <a:latin typeface="Effra Light" panose="020B0403020203020204" pitchFamily="34" charset="0"/>
              </a:defRPr>
            </a:lvl2pPr>
            <a:lvl3pPr marL="174625" indent="-174625">
              <a:lnSpc>
                <a:spcPct val="90000"/>
              </a:lnSpc>
              <a:spcBef>
                <a:spcPts val="0"/>
              </a:spcBef>
              <a:spcAft>
                <a:spcPts val="300"/>
              </a:spcAft>
              <a:buFont typeface="Arial" panose="020B0604020202020204" pitchFamily="34" charset="0"/>
              <a:buChar char="•"/>
              <a:tabLst/>
              <a:defRPr sz="1800" b="0" i="0">
                <a:solidFill>
                  <a:schemeClr val="tx1"/>
                </a:solidFill>
                <a:latin typeface="Effra Light" panose="020B0403020203020204" pitchFamily="34" charset="0"/>
              </a:defRPr>
            </a:lvl3pPr>
            <a:lvl4pPr marL="342900" indent="-168275">
              <a:lnSpc>
                <a:spcPct val="90000"/>
              </a:lnSpc>
              <a:spcBef>
                <a:spcPts val="0"/>
              </a:spcBef>
              <a:spcAft>
                <a:spcPts val="300"/>
              </a:spcAft>
              <a:buFont typeface="System Font Regular"/>
              <a:buChar char="–"/>
              <a:tabLst/>
              <a:defRPr sz="1800" b="0" i="0">
                <a:solidFill>
                  <a:schemeClr val="tx1"/>
                </a:solidFill>
                <a:latin typeface="Effra Light" panose="020B0403020203020204" pitchFamily="34" charset="0"/>
              </a:defRPr>
            </a:lvl4pPr>
            <a:lvl5pPr marL="342900" indent="-168275">
              <a:lnSpc>
                <a:spcPct val="90000"/>
              </a:lnSpc>
              <a:spcBef>
                <a:spcPts val="0"/>
              </a:spcBef>
              <a:spcAft>
                <a:spcPts val="300"/>
              </a:spcAft>
              <a:buFont typeface="Courier New" panose="02070309020205020404" pitchFamily="49" charset="0"/>
              <a:buChar char="o"/>
              <a:tabLst/>
              <a:defRPr sz="1800" b="0" i="0">
                <a:solidFill>
                  <a:schemeClr val="tx1"/>
                </a:solidFill>
                <a:latin typeface="Effra Light" panose="020B0403020203020204" pitchFamily="34" charset="0"/>
              </a:defRPr>
            </a:lvl5pPr>
          </a:lstStyle>
          <a:p>
            <a:pPr lvl="0"/>
            <a:r>
              <a:rPr lang="en-US" dirty="0"/>
              <a:t>Type bulleted list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467600" y="9024"/>
            <a:ext cx="1216025" cy="1343526"/>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A01EE183-E07D-3C4B-9D8B-5EDD9015D00C}"/>
              </a:ext>
            </a:extLst>
          </p:cNvPr>
          <p:cNvSpPr>
            <a:spLocks noGrp="1"/>
          </p:cNvSpPr>
          <p:nvPr>
            <p:ph sz="quarter" idx="37" hasCustomPrompt="1"/>
          </p:nvPr>
        </p:nvSpPr>
        <p:spPr>
          <a:xfrm>
            <a:off x="6192253" y="1428750"/>
            <a:ext cx="1216025" cy="1343526"/>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1">
            <a:extLst>
              <a:ext uri="{FF2B5EF4-FFF2-40B4-BE49-F238E27FC236}">
                <a16:creationId xmlns:a16="http://schemas.microsoft.com/office/drawing/2014/main" id="{29A5EA2B-37D3-8848-94E3-7F94F1BB5E60}"/>
              </a:ext>
            </a:extLst>
          </p:cNvPr>
          <p:cNvSpPr>
            <a:spLocks noGrp="1"/>
          </p:cNvSpPr>
          <p:nvPr>
            <p:ph sz="quarter" idx="38" hasCustomPrompt="1"/>
          </p:nvPr>
        </p:nvSpPr>
        <p:spPr>
          <a:xfrm>
            <a:off x="6192253" y="2865884"/>
            <a:ext cx="1216025" cy="1558130"/>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1">
            <a:extLst>
              <a:ext uri="{FF2B5EF4-FFF2-40B4-BE49-F238E27FC236}">
                <a16:creationId xmlns:a16="http://schemas.microsoft.com/office/drawing/2014/main" id="{9F57FFA1-C476-A843-A071-86DE7B5A5570}"/>
              </a:ext>
            </a:extLst>
          </p:cNvPr>
          <p:cNvSpPr>
            <a:spLocks noGrp="1"/>
          </p:cNvSpPr>
          <p:nvPr>
            <p:ph sz="quarter" idx="39" hasCustomPrompt="1"/>
          </p:nvPr>
        </p:nvSpPr>
        <p:spPr>
          <a:xfrm>
            <a:off x="6192253" y="9024"/>
            <a:ext cx="1216025" cy="1343526"/>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6">
            <a:extLst>
              <a:ext uri="{FF2B5EF4-FFF2-40B4-BE49-F238E27FC236}">
                <a16:creationId xmlns:a16="http://schemas.microsoft.com/office/drawing/2014/main" id="{34B77DAA-EC62-884E-B8EA-23AF4BC0954A}"/>
              </a:ext>
            </a:extLst>
          </p:cNvPr>
          <p:cNvSpPr>
            <a:spLocks noGrp="1"/>
          </p:cNvSpPr>
          <p:nvPr>
            <p:ph type="body" sz="quarter" idx="40" hasCustomPrompt="1"/>
          </p:nvPr>
        </p:nvSpPr>
        <p:spPr>
          <a:xfrm>
            <a:off x="914400" y="4095750"/>
            <a:ext cx="2895600" cy="328264"/>
          </a:xfrm>
          <a:prstGeom prst="rect">
            <a:avLst/>
          </a:prstGeom>
        </p:spPr>
        <p:txBody>
          <a:bodyPr lIns="0" tIns="0" rIns="0" bIns="0" anchor="b"/>
          <a:lstStyle>
            <a:lvl1pPr algn="l">
              <a:lnSpc>
                <a:spcPct val="100000"/>
              </a:lnSpc>
              <a:defRPr sz="1000">
                <a:solidFill>
                  <a:schemeClr val="tx1">
                    <a:lumMod val="75000"/>
                    <a:lumOff val="25000"/>
                  </a:schemeClr>
                </a:solidFill>
              </a:defRPr>
            </a:lvl1pPr>
          </a:lstStyle>
          <a:p>
            <a:pPr lvl="0"/>
            <a:r>
              <a:rPr lang="en-US" dirty="0"/>
              <a:t>Credit line here 10 pt. or smaller</a:t>
            </a:r>
          </a:p>
        </p:txBody>
      </p:sp>
    </p:spTree>
    <p:extLst>
      <p:ext uri="{BB962C8B-B14F-4D97-AF65-F5344CB8AC3E}">
        <p14:creationId xmlns:p14="http://schemas.microsoft.com/office/powerpoint/2010/main" val="22851053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Subhead, Number List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095750"/>
            <a:ext cx="7772400" cy="328264"/>
          </a:xfrm>
          <a:prstGeom prst="rect">
            <a:avLst/>
          </a:prstGeom>
        </p:spPr>
        <p:txBody>
          <a:bodyPr lIns="0" tIns="0" rIns="0" bIns="0" anchor="b"/>
          <a:lstStyle>
            <a:lvl1pPr algn="r">
              <a:lnSpc>
                <a:spcPct val="100000"/>
              </a:lnSpc>
              <a:defRPr sz="1000">
                <a:solidFill>
                  <a:schemeClr val="tx1">
                    <a:lumMod val="75000"/>
                    <a:lumOff val="25000"/>
                  </a:schemeClr>
                </a:solidFill>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600"/>
              </a:lnSpc>
              <a:defRPr sz="3600" b="1" i="0">
                <a:solidFill>
                  <a:schemeClr val="tx1"/>
                </a:solidFill>
                <a:latin typeface="Effra" panose="020B060302020302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173929"/>
            <a:ext cx="6400800" cy="1866085"/>
          </a:xfrm>
          <a:prstGeom prst="rect">
            <a:avLst/>
          </a:prstGeom>
        </p:spPr>
        <p:txBody>
          <a:bodyPr lIns="0" tIns="0" rIns="0" bIns="0"/>
          <a:lstStyle>
            <a:lvl1pPr marL="230188" indent="-230188">
              <a:lnSpc>
                <a:spcPct val="90000"/>
              </a:lnSpc>
              <a:spcAft>
                <a:spcPts val="300"/>
              </a:spcAft>
              <a:buFont typeface="+mj-lt"/>
              <a:buAutoNum type="arabicPeriod"/>
              <a:tabLst/>
              <a:defRPr sz="1800" b="0" i="0">
                <a:solidFill>
                  <a:schemeClr val="tx1"/>
                </a:solidFill>
                <a:latin typeface="Effra Light" panose="020B0403020203020204" pitchFamily="34" charset="0"/>
              </a:defRPr>
            </a:lvl1pPr>
            <a:lvl2pPr marL="0" indent="0">
              <a:lnSpc>
                <a:spcPts val="2100"/>
              </a:lnSpc>
              <a:spcBef>
                <a:spcPts val="900"/>
              </a:spcBef>
              <a:tabLst/>
              <a:defRPr sz="2000" b="0" i="0">
                <a:solidFill>
                  <a:sysClr val="windowText" lastClr="000000"/>
                </a:solidFill>
                <a:latin typeface="Effra Medium" panose="020B0603020203020204" pitchFamily="34" charset="0"/>
              </a:defRPr>
            </a:lvl2pPr>
            <a:lvl3pPr marL="230188" indent="-223838">
              <a:spcBef>
                <a:spcPts val="300"/>
              </a:spcBef>
              <a:buFont typeface="+mj-lt"/>
              <a:buAutoNum type="arabicPeriod"/>
              <a:tabLst/>
              <a:defRPr sz="1800" b="0" i="0">
                <a:solidFill>
                  <a:schemeClr val="tx1"/>
                </a:solidFill>
                <a:latin typeface="Effra Light" panose="020B0403020203020204" pitchFamily="34" charset="0"/>
              </a:defRPr>
            </a:lvl3pPr>
            <a:lvl4pPr marL="230188" indent="-223838">
              <a:spcBef>
                <a:spcPts val="300"/>
              </a:spcBef>
              <a:buFont typeface="+mj-lt"/>
              <a:buAutoNum type="arabicPeriod"/>
              <a:tabLst/>
              <a:defRPr sz="1800" b="0" i="0">
                <a:solidFill>
                  <a:schemeClr val="tx1"/>
                </a:solidFill>
                <a:latin typeface="Effra Light" panose="020B0403020203020204" pitchFamily="34" charset="0"/>
              </a:defRPr>
            </a:lvl4pPr>
            <a:lvl5pPr marL="230188" indent="-223838">
              <a:spcBef>
                <a:spcPts val="300"/>
              </a:spcBef>
              <a:buFont typeface="System Font Regular"/>
              <a:buChar char="–"/>
              <a:tabLst/>
              <a:defRPr sz="1800" b="0" i="0">
                <a:latin typeface="Effra Light" panose="020B0403020203020204" pitchFamily="34" charset="0"/>
              </a:defRPr>
            </a:lvl5pPr>
          </a:lstStyle>
          <a:p>
            <a:pPr lvl="0"/>
            <a:r>
              <a:rPr lang="en-US" dirty="0"/>
              <a:t>Type numbered list here</a:t>
            </a:r>
          </a:p>
          <a:p>
            <a:pPr lvl="0"/>
            <a:r>
              <a:rPr lang="en-US" dirty="0"/>
              <a:t>Third level</a:t>
            </a:r>
          </a:p>
          <a:p>
            <a:pPr lvl="0"/>
            <a:r>
              <a:rPr lang="en-US" dirty="0"/>
              <a:t>Fourth level</a:t>
            </a:r>
          </a:p>
          <a:p>
            <a:pPr lvl="0"/>
            <a:r>
              <a:rPr lang="en-US" dirty="0"/>
              <a:t>Fifth level</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1">
            <a:extLst>
              <a:ext uri="{FF2B5EF4-FFF2-40B4-BE49-F238E27FC236}">
                <a16:creationId xmlns:a16="http://schemas.microsoft.com/office/drawing/2014/main" id="{ECFB8DE8-EB4B-1141-81A0-74A3B684F4E5}"/>
              </a:ext>
            </a:extLst>
          </p:cNvPr>
          <p:cNvSpPr>
            <a:spLocks noGrp="1"/>
          </p:cNvSpPr>
          <p:nvPr>
            <p:ph sz="quarter" idx="38" hasCustomPrompt="1"/>
          </p:nvPr>
        </p:nvSpPr>
        <p:spPr>
          <a:xfrm>
            <a:off x="9343800" y="6150"/>
            <a:ext cx="1447800"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24" name="Content Placeholder 11">
            <a:extLst>
              <a:ext uri="{FF2B5EF4-FFF2-40B4-BE49-F238E27FC236}">
                <a16:creationId xmlns:a16="http://schemas.microsoft.com/office/drawing/2014/main" id="{462699FE-8CF3-B147-AE69-3FCE1F0A7D59}"/>
              </a:ext>
            </a:extLst>
          </p:cNvPr>
          <p:cNvSpPr>
            <a:spLocks noGrp="1"/>
          </p:cNvSpPr>
          <p:nvPr>
            <p:ph sz="quarter" idx="39" hasCustomPrompt="1"/>
          </p:nvPr>
        </p:nvSpPr>
        <p:spPr>
          <a:xfrm>
            <a:off x="9343800" y="1352550"/>
            <a:ext cx="1447800"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25" name="Content Placeholder 11">
            <a:extLst>
              <a:ext uri="{FF2B5EF4-FFF2-40B4-BE49-F238E27FC236}">
                <a16:creationId xmlns:a16="http://schemas.microsoft.com/office/drawing/2014/main" id="{6A6916DC-3821-0E49-B26E-5BF44A92EE7C}"/>
              </a:ext>
            </a:extLst>
          </p:cNvPr>
          <p:cNvSpPr>
            <a:spLocks noGrp="1"/>
          </p:cNvSpPr>
          <p:nvPr>
            <p:ph sz="quarter" idx="40" hasCustomPrompt="1"/>
          </p:nvPr>
        </p:nvSpPr>
        <p:spPr>
          <a:xfrm>
            <a:off x="9343800" y="2691750"/>
            <a:ext cx="1447800" cy="1738414"/>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6" name="Text Placeholder 7">
            <a:extLst>
              <a:ext uri="{FF2B5EF4-FFF2-40B4-BE49-F238E27FC236}">
                <a16:creationId xmlns:a16="http://schemas.microsoft.com/office/drawing/2014/main" id="{F4BFCEC0-A4C0-3146-9326-F4379455B7AD}"/>
              </a:ext>
            </a:extLst>
          </p:cNvPr>
          <p:cNvSpPr>
            <a:spLocks noGrp="1"/>
          </p:cNvSpPr>
          <p:nvPr>
            <p:ph type="body" sz="quarter" idx="41" hasCustomPrompt="1"/>
          </p:nvPr>
        </p:nvSpPr>
        <p:spPr>
          <a:xfrm>
            <a:off x="914400" y="1428750"/>
            <a:ext cx="6400800" cy="685800"/>
          </a:xfrm>
          <a:prstGeom prst="rect">
            <a:avLst/>
          </a:prstGeom>
        </p:spPr>
        <p:txBody>
          <a:bodyPr lIns="0" tIns="0" rIns="0" bIns="0"/>
          <a:lstStyle>
            <a:lvl1pPr>
              <a:lnSpc>
                <a:spcPts val="2100"/>
              </a:lnSpc>
              <a:defRPr sz="2200" b="0" i="0">
                <a:solidFill>
                  <a:schemeClr val="tx1"/>
                </a:solidFill>
                <a:latin typeface="Effra Medium" panose="020B0603020203020204" pitchFamily="34" charset="0"/>
              </a:defRPr>
            </a:lvl1pPr>
            <a:lvl2pPr marL="0" indent="0">
              <a:lnSpc>
                <a:spcPct val="90000"/>
              </a:lnSpc>
              <a:spcBef>
                <a:spcPts val="900"/>
              </a:spcBef>
              <a:spcAft>
                <a:spcPts val="0"/>
              </a:spcAft>
              <a:tabLst/>
              <a:defRPr sz="2000" b="0" i="0">
                <a:solidFill>
                  <a:sysClr val="windowText" lastClr="000000"/>
                </a:solidFill>
                <a:latin typeface="Effra Medium" panose="020B0603020203020204" pitchFamily="34" charset="0"/>
              </a:defRPr>
            </a:lvl2pPr>
            <a:lvl3pPr marL="230188" indent="-223838">
              <a:lnSpc>
                <a:spcPct val="90000"/>
              </a:lnSpc>
              <a:spcBef>
                <a:spcPts val="900"/>
              </a:spcBef>
              <a:spcAft>
                <a:spcPts val="0"/>
              </a:spcAft>
              <a:buFontTx/>
              <a:buNone/>
              <a:tabLst/>
              <a:defRPr sz="1800" b="0" i="0">
                <a:solidFill>
                  <a:schemeClr val="tx1"/>
                </a:solidFill>
                <a:latin typeface="Effra Medium" panose="020B0603020203020204" pitchFamily="34" charset="0"/>
              </a:defRPr>
            </a:lvl3pPr>
            <a:lvl4pPr marL="230188" indent="-223838">
              <a:lnSpc>
                <a:spcPct val="90000"/>
              </a:lnSpc>
              <a:spcBef>
                <a:spcPts val="0"/>
              </a:spcBef>
              <a:spcAft>
                <a:spcPts val="0"/>
              </a:spcAft>
              <a:buFontTx/>
              <a:buNone/>
              <a:tabLst/>
              <a:defRPr sz="1800" b="0" i="0">
                <a:solidFill>
                  <a:schemeClr val="tx1"/>
                </a:solidFill>
                <a:latin typeface="Effra Medium" panose="020B0603020203020204" pitchFamily="34" charset="0"/>
              </a:defRPr>
            </a:lvl4pPr>
            <a:lvl5pPr marL="230188" indent="-223838">
              <a:spcBef>
                <a:spcPts val="300"/>
              </a:spcBef>
              <a:buFont typeface="System Font Regular"/>
              <a:buChar char="–"/>
              <a:tabLst/>
              <a:defRPr sz="2450" b="0" i="0">
                <a:latin typeface="Effra Light" panose="020B0403020203020204" pitchFamily="34" charset="0"/>
              </a:defRPr>
            </a:lvl5pPr>
            <a:lvl6pPr>
              <a:defRPr sz="2200"/>
            </a:lvl6pPr>
          </a:lstStyle>
          <a:p>
            <a:pPr lvl="1"/>
            <a:r>
              <a:rPr lang="en-US" sz="2000" dirty="0"/>
              <a:t>Type subhead here</a:t>
            </a:r>
            <a:br>
              <a:rPr lang="en-US" sz="2000" dirty="0"/>
            </a:br>
            <a:r>
              <a:rPr lang="en-US" sz="2000" dirty="0"/>
              <a:t>Type subhead here</a:t>
            </a:r>
          </a:p>
        </p:txBody>
      </p:sp>
    </p:spTree>
    <p:extLst>
      <p:ext uri="{BB962C8B-B14F-4D97-AF65-F5344CB8AC3E}">
        <p14:creationId xmlns:p14="http://schemas.microsoft.com/office/powerpoint/2010/main" val="154345028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Number Lis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095750"/>
            <a:ext cx="7772400" cy="328264"/>
          </a:xfrm>
          <a:prstGeom prst="rect">
            <a:avLst/>
          </a:prstGeom>
        </p:spPr>
        <p:txBody>
          <a:bodyPr lIns="0" tIns="0" rIns="0" bIns="0" anchor="b"/>
          <a:lstStyle>
            <a:lvl1pPr algn="r">
              <a:lnSpc>
                <a:spcPct val="100000"/>
              </a:lnSpc>
              <a:defRPr sz="1000">
                <a:solidFill>
                  <a:schemeClr val="tx1">
                    <a:lumMod val="75000"/>
                    <a:lumOff val="25000"/>
                  </a:schemeClr>
                </a:solidFill>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600"/>
              </a:lnSpc>
              <a:defRPr sz="3600" b="1" i="0">
                <a:solidFill>
                  <a:schemeClr val="tx1"/>
                </a:solidFill>
                <a:latin typeface="Effra" panose="020B060302020302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086600" y="0"/>
            <a:ext cx="1597572"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086600" y="1339200"/>
            <a:ext cx="1597572"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086600" y="2678400"/>
            <a:ext cx="1597572" cy="1738414"/>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6" name="Content Placeholder 11">
            <a:extLst>
              <a:ext uri="{FF2B5EF4-FFF2-40B4-BE49-F238E27FC236}">
                <a16:creationId xmlns:a16="http://schemas.microsoft.com/office/drawing/2014/main" id="{AA015EA6-70CC-9D48-B834-0929D5233353}"/>
              </a:ext>
            </a:extLst>
          </p:cNvPr>
          <p:cNvSpPr>
            <a:spLocks noGrp="1"/>
          </p:cNvSpPr>
          <p:nvPr>
            <p:ph sz="quarter" idx="35" hasCustomPrompt="1"/>
          </p:nvPr>
        </p:nvSpPr>
        <p:spPr>
          <a:xfrm>
            <a:off x="9255547" y="-8850"/>
            <a:ext cx="2359025"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711A20A0-68F5-4F45-850A-783C8C3B05F6}"/>
              </a:ext>
            </a:extLst>
          </p:cNvPr>
          <p:cNvSpPr>
            <a:spLocks noGrp="1"/>
          </p:cNvSpPr>
          <p:nvPr>
            <p:ph sz="quarter" idx="36" hasCustomPrompt="1"/>
          </p:nvPr>
        </p:nvSpPr>
        <p:spPr>
          <a:xfrm>
            <a:off x="9255547" y="1330350"/>
            <a:ext cx="2359025"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8" name="Content Placeholder 11">
            <a:extLst>
              <a:ext uri="{FF2B5EF4-FFF2-40B4-BE49-F238E27FC236}">
                <a16:creationId xmlns:a16="http://schemas.microsoft.com/office/drawing/2014/main" id="{409EA7D2-68E1-564C-A98F-F3125A011DB0}"/>
              </a:ext>
            </a:extLst>
          </p:cNvPr>
          <p:cNvSpPr>
            <a:spLocks noGrp="1"/>
          </p:cNvSpPr>
          <p:nvPr>
            <p:ph sz="quarter" idx="37" hasCustomPrompt="1"/>
          </p:nvPr>
        </p:nvSpPr>
        <p:spPr>
          <a:xfrm>
            <a:off x="9255547" y="2669550"/>
            <a:ext cx="2359025" cy="1738414"/>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9" name="Text Placeholder 3">
            <a:extLst>
              <a:ext uri="{FF2B5EF4-FFF2-40B4-BE49-F238E27FC236}">
                <a16:creationId xmlns:a16="http://schemas.microsoft.com/office/drawing/2014/main" id="{1AB26EDB-A02F-DA44-BA80-3D0E9EAFE247}"/>
              </a:ext>
            </a:extLst>
          </p:cNvPr>
          <p:cNvSpPr>
            <a:spLocks noGrp="1"/>
          </p:cNvSpPr>
          <p:nvPr>
            <p:ph type="body" sz="quarter" idx="39" hasCustomPrompt="1"/>
          </p:nvPr>
        </p:nvSpPr>
        <p:spPr>
          <a:xfrm>
            <a:off x="914400" y="1441370"/>
            <a:ext cx="6019800" cy="2514600"/>
          </a:xfrm>
          <a:prstGeom prst="rect">
            <a:avLst/>
          </a:prstGeom>
        </p:spPr>
        <p:txBody>
          <a:bodyPr lIns="0" tIns="0" rIns="0" bIns="0"/>
          <a:lstStyle>
            <a:lvl1pPr marL="230188" indent="-222250" algn="l">
              <a:lnSpc>
                <a:spcPct val="90000"/>
              </a:lnSpc>
              <a:spcAft>
                <a:spcPts val="300"/>
              </a:spcAft>
              <a:buFont typeface="+mj-lt"/>
              <a:buAutoNum type="arabicPeriod"/>
              <a:tabLst/>
              <a:defRPr sz="1800" b="0" i="0">
                <a:solidFill>
                  <a:schemeClr val="tx1"/>
                </a:solidFill>
                <a:latin typeface="Effra Light" panose="020B0403020203020204" pitchFamily="34" charset="0"/>
              </a:defRPr>
            </a:lvl1pPr>
            <a:lvl2pPr marL="230188" indent="0" algn="l">
              <a:lnSpc>
                <a:spcPct val="90000"/>
              </a:lnSpc>
              <a:spcBef>
                <a:spcPts val="0"/>
              </a:spcBef>
              <a:spcAft>
                <a:spcPts val="300"/>
              </a:spcAft>
              <a:buFontTx/>
              <a:buNone/>
              <a:tabLst/>
              <a:defRPr sz="1800" b="0" i="0">
                <a:solidFill>
                  <a:schemeClr val="tx1"/>
                </a:solidFill>
                <a:latin typeface="Effra Light" panose="020B0403020203020204" pitchFamily="34" charset="0"/>
              </a:defRPr>
            </a:lvl2pPr>
            <a:lvl3pPr marL="574675" indent="-168275" algn="l">
              <a:buFont typeface="System Font Regular"/>
              <a:buChar char="–"/>
              <a:tabLst/>
              <a:defRPr sz="1800" b="0" i="0">
                <a:solidFill>
                  <a:schemeClr val="tx1"/>
                </a:solidFill>
                <a:latin typeface="Effra Light" panose="020B0403020203020204" pitchFamily="34" charset="0"/>
              </a:defRPr>
            </a:lvl3pPr>
            <a:lvl4pPr marL="230188" indent="0" algn="l">
              <a:lnSpc>
                <a:spcPct val="90000"/>
              </a:lnSpc>
              <a:spcBef>
                <a:spcPts val="0"/>
              </a:spcBef>
              <a:spcAft>
                <a:spcPts val="300"/>
              </a:spcAft>
              <a:buFontTx/>
              <a:buNone/>
              <a:tabLst/>
              <a:defRPr sz="1800" b="0" i="0">
                <a:solidFill>
                  <a:schemeClr val="tx1"/>
                </a:solidFill>
                <a:latin typeface="Effra Light" panose="020B0403020203020204" pitchFamily="34" charset="0"/>
              </a:defRPr>
            </a:lvl4pPr>
            <a:lvl5pPr marL="230188" indent="0" algn="l">
              <a:lnSpc>
                <a:spcPct val="90000"/>
              </a:lnSpc>
              <a:spcBef>
                <a:spcPts val="0"/>
              </a:spcBef>
              <a:spcAft>
                <a:spcPts val="300"/>
              </a:spcAft>
              <a:buFontTx/>
              <a:buNone/>
              <a:tabLst/>
              <a:defRPr sz="1800" b="0" i="0">
                <a:solidFill>
                  <a:schemeClr val="tx1"/>
                </a:solidFill>
                <a:latin typeface="Effra Light" panose="020B0403020203020204" pitchFamily="34" charset="0"/>
              </a:defRPr>
            </a:lvl5pPr>
          </a:lstStyle>
          <a:p>
            <a:pPr lvl="0"/>
            <a:r>
              <a:rPr lang="en-US" dirty="0"/>
              <a:t>Type numbered list here</a:t>
            </a:r>
          </a:p>
          <a:p>
            <a:pPr lvl="0"/>
            <a:r>
              <a:rPr lang="en-US" dirty="0"/>
              <a:t>Second level</a:t>
            </a:r>
          </a:p>
          <a:p>
            <a:pPr lvl="1"/>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71202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Number List w Bullet, 3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095750"/>
            <a:ext cx="7772400" cy="328264"/>
          </a:xfrm>
          <a:prstGeom prst="rect">
            <a:avLst/>
          </a:prstGeom>
        </p:spPr>
        <p:txBody>
          <a:bodyPr lIns="0" tIns="0" rIns="0" bIns="0" anchor="b"/>
          <a:lstStyle>
            <a:lvl1pPr algn="r">
              <a:lnSpc>
                <a:spcPct val="100000"/>
              </a:lnSpc>
              <a:defRPr sz="1000">
                <a:solidFill>
                  <a:schemeClr val="tx1">
                    <a:lumMod val="75000"/>
                    <a:lumOff val="25000"/>
                  </a:schemeClr>
                </a:solidFill>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600"/>
              </a:lnSpc>
              <a:defRPr sz="3600" b="1" i="0">
                <a:solidFill>
                  <a:schemeClr val="tx1"/>
                </a:solidFill>
                <a:latin typeface="Effra" panose="020B060302020302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086600" y="-8850"/>
            <a:ext cx="1597572"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086600" y="1330350"/>
            <a:ext cx="1597572"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086600" y="2669550"/>
            <a:ext cx="1597572" cy="1738414"/>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6" name="Content Placeholder 11">
            <a:extLst>
              <a:ext uri="{FF2B5EF4-FFF2-40B4-BE49-F238E27FC236}">
                <a16:creationId xmlns:a16="http://schemas.microsoft.com/office/drawing/2014/main" id="{AA015EA6-70CC-9D48-B834-0929D5233353}"/>
              </a:ext>
            </a:extLst>
          </p:cNvPr>
          <p:cNvSpPr>
            <a:spLocks noGrp="1"/>
          </p:cNvSpPr>
          <p:nvPr>
            <p:ph sz="quarter" idx="35" hasCustomPrompt="1"/>
          </p:nvPr>
        </p:nvSpPr>
        <p:spPr>
          <a:xfrm>
            <a:off x="9255547" y="-8850"/>
            <a:ext cx="2359025"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711A20A0-68F5-4F45-850A-783C8C3B05F6}"/>
              </a:ext>
            </a:extLst>
          </p:cNvPr>
          <p:cNvSpPr>
            <a:spLocks noGrp="1"/>
          </p:cNvSpPr>
          <p:nvPr>
            <p:ph sz="quarter" idx="36" hasCustomPrompt="1"/>
          </p:nvPr>
        </p:nvSpPr>
        <p:spPr>
          <a:xfrm>
            <a:off x="9255547" y="1330350"/>
            <a:ext cx="2359025"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8" name="Content Placeholder 11">
            <a:extLst>
              <a:ext uri="{FF2B5EF4-FFF2-40B4-BE49-F238E27FC236}">
                <a16:creationId xmlns:a16="http://schemas.microsoft.com/office/drawing/2014/main" id="{409EA7D2-68E1-564C-A98F-F3125A011DB0}"/>
              </a:ext>
            </a:extLst>
          </p:cNvPr>
          <p:cNvSpPr>
            <a:spLocks noGrp="1"/>
          </p:cNvSpPr>
          <p:nvPr>
            <p:ph sz="quarter" idx="37" hasCustomPrompt="1"/>
          </p:nvPr>
        </p:nvSpPr>
        <p:spPr>
          <a:xfrm>
            <a:off x="9255547" y="2669550"/>
            <a:ext cx="2359025" cy="1738414"/>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4" name="Text Placeholder 3">
            <a:extLst>
              <a:ext uri="{FF2B5EF4-FFF2-40B4-BE49-F238E27FC236}">
                <a16:creationId xmlns:a16="http://schemas.microsoft.com/office/drawing/2014/main" id="{C1189FFF-12D0-C14D-92C0-632FA4892FBA}"/>
              </a:ext>
            </a:extLst>
          </p:cNvPr>
          <p:cNvSpPr>
            <a:spLocks noGrp="1"/>
          </p:cNvSpPr>
          <p:nvPr>
            <p:ph type="body" sz="quarter" idx="38" hasCustomPrompt="1"/>
          </p:nvPr>
        </p:nvSpPr>
        <p:spPr>
          <a:xfrm>
            <a:off x="922421" y="1441370"/>
            <a:ext cx="6087979" cy="2514600"/>
          </a:xfrm>
          <a:prstGeom prst="rect">
            <a:avLst/>
          </a:prstGeom>
        </p:spPr>
        <p:txBody>
          <a:bodyPr lIns="0" tIns="0" rIns="0" bIns="0"/>
          <a:lstStyle>
            <a:lvl1pPr marL="230188" indent="-222250" algn="l">
              <a:lnSpc>
                <a:spcPct val="90000"/>
              </a:lnSpc>
              <a:spcAft>
                <a:spcPts val="300"/>
              </a:spcAft>
              <a:buFont typeface="+mj-lt"/>
              <a:buAutoNum type="arabicPeriod"/>
              <a:tabLst/>
              <a:defRPr sz="1800" b="0" i="0">
                <a:solidFill>
                  <a:schemeClr val="tx1"/>
                </a:solidFill>
                <a:latin typeface="Effra Light" panose="020B0403020203020204" pitchFamily="34" charset="0"/>
              </a:defRPr>
            </a:lvl1pPr>
            <a:lvl2pPr marL="406400" indent="-176213" algn="l">
              <a:lnSpc>
                <a:spcPct val="90000"/>
              </a:lnSpc>
              <a:spcBef>
                <a:spcPts val="0"/>
              </a:spcBef>
              <a:spcAft>
                <a:spcPts val="300"/>
              </a:spcAft>
              <a:buFont typeface="Arial" panose="020B0604020202020204" pitchFamily="34" charset="0"/>
              <a:buChar char="•"/>
              <a:tabLst/>
              <a:defRPr sz="1800" b="0" i="0">
                <a:solidFill>
                  <a:schemeClr val="tx1"/>
                </a:solidFill>
                <a:latin typeface="Effra Light" panose="020B0403020203020204" pitchFamily="34" charset="0"/>
              </a:defRPr>
            </a:lvl2pPr>
            <a:lvl3pPr marL="400050" indent="-169863" algn="l">
              <a:lnSpc>
                <a:spcPct val="90000"/>
              </a:lnSpc>
              <a:spcBef>
                <a:spcPts val="0"/>
              </a:spcBef>
              <a:spcAft>
                <a:spcPts val="300"/>
              </a:spcAft>
              <a:buFont typeface="Arial" panose="020B0604020202020204" pitchFamily="34" charset="0"/>
              <a:buChar char="•"/>
              <a:tabLst/>
              <a:defRPr sz="1800" b="0" i="0">
                <a:solidFill>
                  <a:schemeClr val="tx1"/>
                </a:solidFill>
                <a:latin typeface="Effra Light" panose="020B0403020203020204" pitchFamily="34" charset="0"/>
              </a:defRPr>
            </a:lvl3pPr>
            <a:lvl4pPr marL="400050" indent="-169863" algn="l">
              <a:spcBef>
                <a:spcPts val="0"/>
              </a:spcBef>
              <a:spcAft>
                <a:spcPts val="300"/>
              </a:spcAft>
              <a:buFont typeface="Arial" panose="020B0604020202020204" pitchFamily="34" charset="0"/>
              <a:buChar char="•"/>
              <a:tabLst/>
              <a:defRPr sz="1800" b="0" i="0">
                <a:solidFill>
                  <a:schemeClr val="tx1"/>
                </a:solidFill>
                <a:latin typeface="Effra Light" panose="020B0403020203020204" pitchFamily="34" charset="0"/>
              </a:defRPr>
            </a:lvl4pPr>
            <a:lvl5pPr marL="400050" indent="-169863" algn="l">
              <a:spcBef>
                <a:spcPts val="0"/>
              </a:spcBef>
              <a:spcAft>
                <a:spcPts val="300"/>
              </a:spcAft>
              <a:buFont typeface="Arial" panose="020B0604020202020204" pitchFamily="34" charset="0"/>
              <a:buNone/>
              <a:tabLst/>
              <a:defRPr sz="1800" b="0" i="0">
                <a:solidFill>
                  <a:schemeClr val="tx1"/>
                </a:solidFill>
                <a:latin typeface="Effra Light" panose="020B0403020203020204" pitchFamily="34" charset="0"/>
              </a:defRPr>
            </a:lvl5pPr>
          </a:lstStyle>
          <a:p>
            <a:pPr lvl="0"/>
            <a:r>
              <a:rPr lang="en-US" dirty="0"/>
              <a:t>Text numbered list followed by sub bulleted list</a:t>
            </a:r>
          </a:p>
          <a:p>
            <a:pPr lvl="1"/>
            <a:r>
              <a:rPr lang="en-US" dirty="0"/>
              <a:t>Bullet</a:t>
            </a:r>
          </a:p>
          <a:p>
            <a:pPr lvl="2"/>
            <a:r>
              <a:rPr lang="en-US" dirty="0"/>
              <a:t>Third level</a:t>
            </a:r>
          </a:p>
          <a:p>
            <a:pPr lvl="3"/>
            <a:r>
              <a:rPr lang="en-US" dirty="0"/>
              <a:t>Fourth level</a:t>
            </a:r>
          </a:p>
          <a:p>
            <a:pPr lvl="1"/>
            <a:r>
              <a:rPr lang="en-US" dirty="0"/>
              <a:t>Fifth level</a:t>
            </a:r>
          </a:p>
        </p:txBody>
      </p:sp>
    </p:spTree>
    <p:extLst>
      <p:ext uri="{BB962C8B-B14F-4D97-AF65-F5344CB8AC3E}">
        <p14:creationId xmlns:p14="http://schemas.microsoft.com/office/powerpoint/2010/main" val="3022865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Head, 3 Photos with copy">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8763000" y="4683569"/>
            <a:ext cx="228600" cy="273843"/>
          </a:xfrm>
          <a:prstGeom prst="rect">
            <a:avLst/>
          </a:prstGeom>
        </p:spPr>
        <p:txBody>
          <a:bodyP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18" name="Picture Placeholder 2"/>
          <p:cNvSpPr>
            <a:spLocks noGrp="1"/>
          </p:cNvSpPr>
          <p:nvPr>
            <p:ph type="pic" idx="13"/>
          </p:nvPr>
        </p:nvSpPr>
        <p:spPr>
          <a:xfrm>
            <a:off x="1295400" y="1447800"/>
            <a:ext cx="1676400"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Effra" panose="020B0603020203020204" pitchFamily="34" charset="0"/>
                <a:ea typeface="Effra" panose="020B0603020203020204" pitchFamily="34" charset="0"/>
                <a:cs typeface="Effra" panose="020B060302020302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2" name="Footer Placeholder 1">
            <a:extLst>
              <a:ext uri="{FF2B5EF4-FFF2-40B4-BE49-F238E27FC236}">
                <a16:creationId xmlns:a16="http://schemas.microsoft.com/office/drawing/2014/main" id="{C10408AA-895A-4746-9428-2BC81E280508}"/>
              </a:ext>
            </a:extLst>
          </p:cNvPr>
          <p:cNvSpPr>
            <a:spLocks noGrp="1"/>
          </p:cNvSpPr>
          <p:nvPr>
            <p:ph type="ftr" sz="quarter" idx="24"/>
          </p:nvPr>
        </p:nvSpPr>
        <p:spPr>
          <a:xfrm>
            <a:off x="3200400" y="4629150"/>
            <a:ext cx="5486400" cy="328264"/>
          </a:xfrm>
        </p:spPr>
        <p:txBody>
          <a:bodyPr/>
          <a:lstStyle/>
          <a:p>
            <a:endParaRPr lang="en-US" dirty="0"/>
          </a:p>
        </p:txBody>
      </p:sp>
      <p:sp>
        <p:nvSpPr>
          <p:cNvPr id="3" name="Title 2">
            <a:extLst>
              <a:ext uri="{FF2B5EF4-FFF2-40B4-BE49-F238E27FC236}">
                <a16:creationId xmlns:a16="http://schemas.microsoft.com/office/drawing/2014/main" id="{C2474DFE-EB57-0D47-84BF-D368EB2265C7}"/>
              </a:ext>
            </a:extLst>
          </p:cNvPr>
          <p:cNvSpPr>
            <a:spLocks noGrp="1"/>
          </p:cNvSpPr>
          <p:nvPr>
            <p:ph type="title" hasCustomPrompt="1"/>
          </p:nvPr>
        </p:nvSpPr>
        <p:spPr>
          <a:xfrm>
            <a:off x="914400" y="334221"/>
            <a:ext cx="7581264" cy="1094529"/>
          </a:xfrm>
        </p:spPr>
        <p:txBody>
          <a:bodyPr/>
          <a:lstStyle/>
          <a:p>
            <a:r>
              <a:rPr lang="en-US" dirty="0"/>
              <a:t>2-Line Headline Here</a:t>
            </a:r>
            <a:br>
              <a:rPr lang="en-US" dirty="0"/>
            </a:br>
            <a:r>
              <a:rPr lang="en-US" dirty="0"/>
              <a:t>2-Line Headline Here</a:t>
            </a:r>
          </a:p>
        </p:txBody>
      </p:sp>
      <p:sp>
        <p:nvSpPr>
          <p:cNvPr id="8" name="Picture Placeholder 2">
            <a:extLst>
              <a:ext uri="{FF2B5EF4-FFF2-40B4-BE49-F238E27FC236}">
                <a16:creationId xmlns:a16="http://schemas.microsoft.com/office/drawing/2014/main" id="{90FC2D00-2063-3C4A-BD65-4F9CB7698E37}"/>
              </a:ext>
            </a:extLst>
          </p:cNvPr>
          <p:cNvSpPr>
            <a:spLocks noGrp="1"/>
          </p:cNvSpPr>
          <p:nvPr>
            <p:ph type="pic" idx="26"/>
          </p:nvPr>
        </p:nvSpPr>
        <p:spPr>
          <a:xfrm>
            <a:off x="3924299" y="1447800"/>
            <a:ext cx="1676401"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Effra" panose="020B0603020203020204" pitchFamily="34" charset="0"/>
                <a:ea typeface="Effra" panose="020B0603020203020204" pitchFamily="34" charset="0"/>
                <a:cs typeface="Effra" panose="020B060302020302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7C21382B-2E59-934A-A502-8E6EA6341BD3}"/>
              </a:ext>
            </a:extLst>
          </p:cNvPr>
          <p:cNvSpPr>
            <a:spLocks noGrp="1"/>
          </p:cNvSpPr>
          <p:nvPr>
            <p:ph type="pic" idx="27"/>
          </p:nvPr>
        </p:nvSpPr>
        <p:spPr>
          <a:xfrm>
            <a:off x="6553199" y="1447800"/>
            <a:ext cx="1719742"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Effra" panose="020B0603020203020204" pitchFamily="34" charset="0"/>
                <a:ea typeface="Effra" panose="020B0603020203020204" pitchFamily="34" charset="0"/>
                <a:cs typeface="Effra" panose="020B060302020302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411E241E-7371-7040-B4AB-8D70B191F5AD}"/>
              </a:ext>
            </a:extLst>
          </p:cNvPr>
          <p:cNvSpPr>
            <a:spLocks noGrp="1"/>
          </p:cNvSpPr>
          <p:nvPr>
            <p:ph type="body" sz="quarter" idx="30" hasCustomPrompt="1"/>
          </p:nvPr>
        </p:nvSpPr>
        <p:spPr>
          <a:xfrm>
            <a:off x="914400" y="3886200"/>
            <a:ext cx="2514600" cy="457200"/>
          </a:xfrm>
          <a:prstGeom prst="rect">
            <a:avLst/>
          </a:prstGeom>
        </p:spPr>
        <p:txBody>
          <a:bodyPr/>
          <a:lstStyle>
            <a:lvl1pPr marL="0" algn="ctr">
              <a:lnSpc>
                <a:spcPct val="90000"/>
              </a:lnSpc>
              <a:spcBef>
                <a:spcPts val="450"/>
              </a:spcBef>
              <a:defRPr sz="1400" b="0" i="0">
                <a:solidFill>
                  <a:srgbClr val="A71E23"/>
                </a:solidFill>
                <a:latin typeface="Effra Medium" panose="020B0603020203020204" pitchFamily="34" charset="0"/>
              </a:defRPr>
            </a:lvl1pPr>
            <a:lvl2pPr marL="0" algn="ctr">
              <a:lnSpc>
                <a:spcPct val="90000"/>
              </a:lnSpc>
              <a:spcBef>
                <a:spcPts val="300"/>
              </a:spcBef>
              <a:defRPr sz="900" b="0" i="0">
                <a:latin typeface="Effra" panose="020B0603020203020204" pitchFamily="34" charset="0"/>
              </a:defRPr>
            </a:lvl2pPr>
          </a:lstStyle>
          <a:p>
            <a:pPr lvl="0"/>
            <a:r>
              <a:rPr lang="en-US" dirty="0"/>
              <a:t>Type Name Here</a:t>
            </a:r>
          </a:p>
          <a:p>
            <a:pPr lvl="1"/>
            <a:r>
              <a:rPr lang="en-US" dirty="0"/>
              <a:t>Title Here</a:t>
            </a:r>
          </a:p>
        </p:txBody>
      </p:sp>
      <p:sp>
        <p:nvSpPr>
          <p:cNvPr id="13" name="Text Placeholder 5">
            <a:extLst>
              <a:ext uri="{FF2B5EF4-FFF2-40B4-BE49-F238E27FC236}">
                <a16:creationId xmlns:a16="http://schemas.microsoft.com/office/drawing/2014/main" id="{856B997F-6A58-7A40-9DB1-1422EB8AE7C1}"/>
              </a:ext>
            </a:extLst>
          </p:cNvPr>
          <p:cNvSpPr>
            <a:spLocks noGrp="1"/>
          </p:cNvSpPr>
          <p:nvPr>
            <p:ph type="body" sz="quarter" idx="31" hasCustomPrompt="1"/>
          </p:nvPr>
        </p:nvSpPr>
        <p:spPr>
          <a:xfrm>
            <a:off x="3505200" y="3886200"/>
            <a:ext cx="2514599" cy="457200"/>
          </a:xfrm>
          <a:prstGeom prst="rect">
            <a:avLst/>
          </a:prstGeom>
        </p:spPr>
        <p:txBody>
          <a:bodyPr/>
          <a:lstStyle>
            <a:lvl1pPr marL="0" algn="ctr">
              <a:lnSpc>
                <a:spcPct val="90000"/>
              </a:lnSpc>
              <a:spcBef>
                <a:spcPts val="450"/>
              </a:spcBef>
              <a:defRPr sz="1400" b="0" i="0">
                <a:solidFill>
                  <a:srgbClr val="A71E23"/>
                </a:solidFill>
                <a:latin typeface="Effra Medium" panose="020B0603020203020204" pitchFamily="34" charset="0"/>
              </a:defRPr>
            </a:lvl1pPr>
            <a:lvl2pPr marL="0" algn="ctr">
              <a:lnSpc>
                <a:spcPct val="90000"/>
              </a:lnSpc>
              <a:spcBef>
                <a:spcPts val="300"/>
              </a:spcBef>
              <a:defRPr sz="900" b="0" i="0">
                <a:latin typeface="Effra" panose="020B0603020203020204" pitchFamily="34" charset="0"/>
              </a:defRPr>
            </a:lvl2pPr>
          </a:lstStyle>
          <a:p>
            <a:pPr lvl="0"/>
            <a:r>
              <a:rPr lang="en-US" dirty="0"/>
              <a:t>Type Name Here</a:t>
            </a:r>
          </a:p>
          <a:p>
            <a:pPr lvl="1"/>
            <a:r>
              <a:rPr lang="en-US" dirty="0"/>
              <a:t>Title Here</a:t>
            </a:r>
          </a:p>
        </p:txBody>
      </p:sp>
      <p:sp>
        <p:nvSpPr>
          <p:cNvPr id="14" name="Text Placeholder 5">
            <a:extLst>
              <a:ext uri="{FF2B5EF4-FFF2-40B4-BE49-F238E27FC236}">
                <a16:creationId xmlns:a16="http://schemas.microsoft.com/office/drawing/2014/main" id="{036308A8-64DE-E94D-BBD3-AEAB0685DFE2}"/>
              </a:ext>
            </a:extLst>
          </p:cNvPr>
          <p:cNvSpPr>
            <a:spLocks noGrp="1"/>
          </p:cNvSpPr>
          <p:nvPr>
            <p:ph type="body" sz="quarter" idx="32" hasCustomPrompt="1"/>
          </p:nvPr>
        </p:nvSpPr>
        <p:spPr>
          <a:xfrm>
            <a:off x="6172200" y="3886200"/>
            <a:ext cx="2514599" cy="457200"/>
          </a:xfrm>
          <a:prstGeom prst="rect">
            <a:avLst/>
          </a:prstGeom>
        </p:spPr>
        <p:txBody>
          <a:bodyPr/>
          <a:lstStyle>
            <a:lvl1pPr marL="0" algn="ctr">
              <a:lnSpc>
                <a:spcPct val="90000"/>
              </a:lnSpc>
              <a:spcBef>
                <a:spcPts val="450"/>
              </a:spcBef>
              <a:defRPr sz="1400" b="0" i="0">
                <a:solidFill>
                  <a:srgbClr val="A71E23"/>
                </a:solidFill>
                <a:latin typeface="Effra Medium" panose="020B0603020203020204" pitchFamily="34" charset="0"/>
              </a:defRPr>
            </a:lvl1pPr>
            <a:lvl2pPr marL="0" algn="ctr">
              <a:lnSpc>
                <a:spcPct val="90000"/>
              </a:lnSpc>
              <a:spcBef>
                <a:spcPts val="300"/>
              </a:spcBef>
              <a:defRPr sz="900" b="0" i="0">
                <a:latin typeface="Effra" panose="020B0603020203020204" pitchFamily="34" charset="0"/>
              </a:defRPr>
            </a:lvl2pPr>
          </a:lstStyle>
          <a:p>
            <a:pPr lvl="0"/>
            <a:r>
              <a:rPr lang="en-US" dirty="0"/>
              <a:t>Type Name Here</a:t>
            </a:r>
          </a:p>
          <a:p>
            <a:pPr lvl="1"/>
            <a:r>
              <a:rPr lang="en-US" dirty="0"/>
              <a:t>Title Here</a:t>
            </a:r>
          </a:p>
        </p:txBody>
      </p:sp>
    </p:spTree>
    <p:extLst>
      <p:ext uri="{BB962C8B-B14F-4D97-AF65-F5344CB8AC3E}">
        <p14:creationId xmlns:p14="http://schemas.microsoft.com/office/powerpoint/2010/main" val="145285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Head, Color block, 2 paragraph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FDDFD-BE8F-084F-B081-F706687C7E63}"/>
              </a:ext>
            </a:extLst>
          </p:cNvPr>
          <p:cNvSpPr/>
          <p:nvPr userDrawn="1"/>
        </p:nvSpPr>
        <p:spPr>
          <a:xfrm>
            <a:off x="1600200" y="257177"/>
            <a:ext cx="7200900" cy="411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350" dirty="0"/>
              <a:t>‘</a:t>
            </a:r>
          </a:p>
        </p:txBody>
      </p:sp>
      <p:sp>
        <p:nvSpPr>
          <p:cNvPr id="15" name="Slide Number Placeholder 5"/>
          <p:cNvSpPr>
            <a:spLocks noGrp="1"/>
          </p:cNvSpPr>
          <p:nvPr>
            <p:ph type="sldNum" sz="quarter" idx="12"/>
          </p:nvPr>
        </p:nvSpPr>
        <p:spPr>
          <a:xfrm>
            <a:off x="8763000" y="4668932"/>
            <a:ext cx="228600" cy="288482"/>
          </a:xfrm>
          <a:prstGeom prst="rect">
            <a:avLst/>
          </a:prstGeom>
        </p:spPr>
        <p:txBody>
          <a:bodyPr anchor="ct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18" name="Text Placeholder 2"/>
          <p:cNvSpPr>
            <a:spLocks noGrp="1"/>
          </p:cNvSpPr>
          <p:nvPr>
            <p:ph type="body" idx="1" hasCustomPrompt="1"/>
          </p:nvPr>
        </p:nvSpPr>
        <p:spPr>
          <a:xfrm>
            <a:off x="914401" y="2005940"/>
            <a:ext cx="3733800" cy="2242210"/>
          </a:xfrm>
          <a:prstGeom prst="rect">
            <a:avLst/>
          </a:prstGeom>
        </p:spPr>
        <p:txBody>
          <a:bodyPr lIns="0" tIns="0" rIns="0" bIns="0" anchor="t">
            <a:normAutofit/>
          </a:bodyPr>
          <a:lstStyle>
            <a:lvl1pPr marL="0" indent="0" algn="l">
              <a:lnSpc>
                <a:spcPct val="90000"/>
              </a:lnSpc>
              <a:spcBef>
                <a:spcPts val="900"/>
              </a:spcBef>
              <a:buNone/>
              <a:defRPr sz="1400" b="0" i="0" baseline="0">
                <a:solidFill>
                  <a:schemeClr val="tx1"/>
                </a:solidFill>
                <a:latin typeface="Effra" panose="020B0603020203020204" pitchFamily="34" charset="0"/>
                <a:ea typeface="Effra" panose="020B0603020203020204" pitchFamily="34" charset="0"/>
                <a:cs typeface="Effra" panose="020B0603020203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
        <p:nvSpPr>
          <p:cNvPr id="9" name="Footer Placeholder 8">
            <a:extLst>
              <a:ext uri="{FF2B5EF4-FFF2-40B4-BE49-F238E27FC236}">
                <a16:creationId xmlns:a16="http://schemas.microsoft.com/office/drawing/2014/main" id="{64627516-0D1A-BB4C-8EB2-DA68D605439F}"/>
              </a:ext>
            </a:extLst>
          </p:cNvPr>
          <p:cNvSpPr>
            <a:spLocks noGrp="1"/>
          </p:cNvSpPr>
          <p:nvPr>
            <p:ph type="ftr" sz="quarter" idx="14"/>
          </p:nvPr>
        </p:nvSpPr>
        <p:spPr>
          <a:xfrm>
            <a:off x="3200400" y="4629150"/>
            <a:ext cx="5486400" cy="328264"/>
          </a:xfrm>
        </p:spPr>
        <p:txBody>
          <a:bodyPr/>
          <a:lstStyle/>
          <a:p>
            <a:endParaRPr lang="en-US" dirty="0"/>
          </a:p>
        </p:txBody>
      </p:sp>
      <p:sp>
        <p:nvSpPr>
          <p:cNvPr id="11" name="Title 10">
            <a:extLst>
              <a:ext uri="{FF2B5EF4-FFF2-40B4-BE49-F238E27FC236}">
                <a16:creationId xmlns:a16="http://schemas.microsoft.com/office/drawing/2014/main" id="{E5D73719-7201-3745-82C6-AC35B6605ACA}"/>
              </a:ext>
            </a:extLst>
          </p:cNvPr>
          <p:cNvSpPr>
            <a:spLocks noGrp="1"/>
          </p:cNvSpPr>
          <p:nvPr>
            <p:ph type="title" hasCustomPrompt="1"/>
          </p:nvPr>
        </p:nvSpPr>
        <p:spPr>
          <a:xfrm>
            <a:off x="914400" y="330800"/>
            <a:ext cx="7802454" cy="885825"/>
          </a:xfrm>
        </p:spPr>
        <p:txBody>
          <a:bodyPr/>
          <a:lstStyle/>
          <a:p>
            <a:r>
              <a:rPr lang="en-US" dirty="0"/>
              <a:t>2-Line Headline Here</a:t>
            </a:r>
            <a:br>
              <a:rPr lang="en-US" dirty="0"/>
            </a:br>
            <a:r>
              <a:rPr lang="en-US" dirty="0"/>
              <a:t>2-Line Headline Here</a:t>
            </a:r>
          </a:p>
        </p:txBody>
      </p:sp>
      <p:sp>
        <p:nvSpPr>
          <p:cNvPr id="4" name="Text Placeholder 3">
            <a:extLst>
              <a:ext uri="{FF2B5EF4-FFF2-40B4-BE49-F238E27FC236}">
                <a16:creationId xmlns:a16="http://schemas.microsoft.com/office/drawing/2014/main" id="{A76BF2FD-101D-1942-8639-A867883DF342}"/>
              </a:ext>
            </a:extLst>
          </p:cNvPr>
          <p:cNvSpPr>
            <a:spLocks noGrp="1"/>
          </p:cNvSpPr>
          <p:nvPr>
            <p:ph type="body" sz="quarter" idx="16" hasCustomPrompt="1"/>
          </p:nvPr>
        </p:nvSpPr>
        <p:spPr>
          <a:xfrm>
            <a:off x="914400" y="1428750"/>
            <a:ext cx="3732222" cy="363030"/>
          </a:xfrm>
          <a:prstGeom prst="rect">
            <a:avLst/>
          </a:prstGeom>
          <a:solidFill>
            <a:srgbClr val="A71E23"/>
          </a:solidFill>
        </p:spPr>
        <p:txBody>
          <a:bodyPr anchor="ctr"/>
          <a:lstStyle>
            <a:lvl1pPr algn="ctr">
              <a:defRPr sz="1600" b="0" i="0">
                <a:solidFill>
                  <a:schemeClr val="bg1"/>
                </a:solidFill>
                <a:latin typeface="Effra Medium" panose="020B0603020203020204" pitchFamily="34" charset="0"/>
              </a:defRPr>
            </a:lvl1pPr>
          </a:lstStyle>
          <a:p>
            <a:pPr lvl="0"/>
            <a:r>
              <a:rPr lang="en-US" dirty="0"/>
              <a:t>Text Here</a:t>
            </a:r>
          </a:p>
        </p:txBody>
      </p:sp>
      <p:sp>
        <p:nvSpPr>
          <p:cNvPr id="17" name="Text Placeholder 3">
            <a:extLst>
              <a:ext uri="{FF2B5EF4-FFF2-40B4-BE49-F238E27FC236}">
                <a16:creationId xmlns:a16="http://schemas.microsoft.com/office/drawing/2014/main" id="{F6449AB0-1B91-B04B-87DF-D2E09F6D5846}"/>
              </a:ext>
            </a:extLst>
          </p:cNvPr>
          <p:cNvSpPr>
            <a:spLocks noGrp="1"/>
          </p:cNvSpPr>
          <p:nvPr>
            <p:ph type="body" sz="quarter" idx="17" hasCustomPrompt="1"/>
          </p:nvPr>
        </p:nvSpPr>
        <p:spPr>
          <a:xfrm>
            <a:off x="4952198" y="1428329"/>
            <a:ext cx="3732222" cy="363030"/>
          </a:xfrm>
          <a:prstGeom prst="rect">
            <a:avLst/>
          </a:prstGeom>
          <a:solidFill>
            <a:srgbClr val="A71E23"/>
          </a:solidFill>
        </p:spPr>
        <p:txBody>
          <a:bodyPr anchor="ctr"/>
          <a:lstStyle>
            <a:lvl1pPr algn="ctr">
              <a:defRPr sz="1600" b="0" i="0">
                <a:solidFill>
                  <a:schemeClr val="bg1"/>
                </a:solidFill>
                <a:latin typeface="Effra Medium" panose="020B0603020203020204" pitchFamily="34" charset="0"/>
              </a:defRPr>
            </a:lvl1pPr>
          </a:lstStyle>
          <a:p>
            <a:pPr lvl="0"/>
            <a:r>
              <a:rPr lang="en-US" dirty="0"/>
              <a:t>Text Here</a:t>
            </a:r>
          </a:p>
        </p:txBody>
      </p:sp>
      <p:sp>
        <p:nvSpPr>
          <p:cNvPr id="10" name="Text Placeholder 2">
            <a:extLst>
              <a:ext uri="{FF2B5EF4-FFF2-40B4-BE49-F238E27FC236}">
                <a16:creationId xmlns:a16="http://schemas.microsoft.com/office/drawing/2014/main" id="{9BB5687E-1726-2A45-A9A3-54461932D940}"/>
              </a:ext>
            </a:extLst>
          </p:cNvPr>
          <p:cNvSpPr>
            <a:spLocks noGrp="1"/>
          </p:cNvSpPr>
          <p:nvPr>
            <p:ph type="body" idx="18" hasCustomPrompt="1"/>
          </p:nvPr>
        </p:nvSpPr>
        <p:spPr>
          <a:xfrm>
            <a:off x="4967289" y="1995454"/>
            <a:ext cx="3733800" cy="2242210"/>
          </a:xfrm>
          <a:prstGeom prst="rect">
            <a:avLst/>
          </a:prstGeom>
        </p:spPr>
        <p:txBody>
          <a:bodyPr lIns="0" tIns="0" rIns="0" bIns="0" anchor="t">
            <a:normAutofit/>
          </a:bodyPr>
          <a:lstStyle>
            <a:lvl1pPr marL="0" indent="0" algn="l">
              <a:lnSpc>
                <a:spcPct val="90000"/>
              </a:lnSpc>
              <a:spcBef>
                <a:spcPts val="900"/>
              </a:spcBef>
              <a:buNone/>
              <a:defRPr sz="1400" b="0" i="0" baseline="0">
                <a:solidFill>
                  <a:schemeClr val="tx1"/>
                </a:solidFill>
                <a:latin typeface="Effra" panose="020B0603020203020204" pitchFamily="34" charset="0"/>
                <a:ea typeface="Effra" panose="020B0603020203020204" pitchFamily="34" charset="0"/>
                <a:cs typeface="Effra" panose="020B0603020203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Tree>
    <p:extLst>
      <p:ext uri="{BB962C8B-B14F-4D97-AF65-F5344CB8AC3E}">
        <p14:creationId xmlns:p14="http://schemas.microsoft.com/office/powerpoint/2010/main" val="1283872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and Large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4322F-E818-4945-81B0-6948B21995E4}"/>
              </a:ext>
            </a:extLst>
          </p:cNvPr>
          <p:cNvSpPr>
            <a:spLocks noGrp="1"/>
          </p:cNvSpPr>
          <p:nvPr>
            <p:ph type="title" hasCustomPrompt="1"/>
          </p:nvPr>
        </p:nvSpPr>
        <p:spPr>
          <a:xfrm>
            <a:off x="914400" y="327839"/>
            <a:ext cx="8077200" cy="1081861"/>
          </a:xfrm>
        </p:spPr>
        <p:txBody>
          <a:bodyPr anchor="t">
            <a:normAutofit/>
          </a:bodyPr>
          <a:lstStyle>
            <a:lvl1pPr algn="l">
              <a:defRPr sz="3600">
                <a:solidFill>
                  <a:schemeClr val="tx1">
                    <a:lumMod val="75000"/>
                    <a:lumOff val="25000"/>
                  </a:schemeClr>
                </a:solidFill>
              </a:defRPr>
            </a:lvl1pPr>
          </a:lstStyle>
          <a:p>
            <a:r>
              <a:rPr lang="en-US" dirty="0"/>
              <a:t>2-Line Headline</a:t>
            </a:r>
            <a:br>
              <a:rPr lang="en-US" dirty="0"/>
            </a:br>
            <a:r>
              <a:rPr lang="en-US" dirty="0"/>
              <a:t>2-Line Headline</a:t>
            </a:r>
          </a:p>
        </p:txBody>
      </p:sp>
      <p:sp>
        <p:nvSpPr>
          <p:cNvPr id="2" name="Footer Placeholder 1">
            <a:extLst>
              <a:ext uri="{FF2B5EF4-FFF2-40B4-BE49-F238E27FC236}">
                <a16:creationId xmlns:a16="http://schemas.microsoft.com/office/drawing/2014/main" id="{4CED1CA7-C5D9-FA4F-A474-9A54BEE09FB0}"/>
              </a:ext>
            </a:extLst>
          </p:cNvPr>
          <p:cNvSpPr>
            <a:spLocks noGrp="1"/>
          </p:cNvSpPr>
          <p:nvPr>
            <p:ph type="ftr" sz="quarter" idx="20"/>
          </p:nvPr>
        </p:nvSpPr>
        <p:spPr>
          <a:xfrm>
            <a:off x="3200400" y="4629150"/>
            <a:ext cx="5486400" cy="328264"/>
          </a:xfrm>
        </p:spPr>
        <p:txBody>
          <a:bodyPr/>
          <a:lstStyle/>
          <a:p>
            <a:endParaRPr lang="en-US" dirty="0"/>
          </a:p>
        </p:txBody>
      </p:sp>
      <p:sp>
        <p:nvSpPr>
          <p:cNvPr id="5" name="Slide Number Placeholder 4">
            <a:extLst>
              <a:ext uri="{FF2B5EF4-FFF2-40B4-BE49-F238E27FC236}">
                <a16:creationId xmlns:a16="http://schemas.microsoft.com/office/drawing/2014/main" id="{0B4CD550-90FA-8449-829C-FFDF581533BA}"/>
              </a:ext>
            </a:extLst>
          </p:cNvPr>
          <p:cNvSpPr>
            <a:spLocks noGrp="1"/>
          </p:cNvSpPr>
          <p:nvPr>
            <p:ph type="sldNum" sz="quarter" idx="21"/>
          </p:nvPr>
        </p:nvSpPr>
        <p:spPr>
          <a:xfrm>
            <a:off x="8686800" y="4476750"/>
            <a:ext cx="304800" cy="666750"/>
          </a:xfrm>
        </p:spPr>
        <p:txBody>
          <a:bodyPr/>
          <a:lstStyle>
            <a:lvl1pPr>
              <a:defRPr sz="1000"/>
            </a:lvl1pPr>
          </a:lstStyle>
          <a:p>
            <a:fld id="{935F4044-894B-B74C-BA70-A76DFBF02618}" type="slidenum">
              <a:rPr lang="en-US" smtClean="0"/>
              <a:pPr/>
              <a:t>‹#›</a:t>
            </a:fld>
            <a:endParaRPr lang="en-US" sz="1000" dirty="0"/>
          </a:p>
        </p:txBody>
      </p:sp>
      <p:sp>
        <p:nvSpPr>
          <p:cNvPr id="7" name="Content Placeholder 6">
            <a:extLst>
              <a:ext uri="{FF2B5EF4-FFF2-40B4-BE49-F238E27FC236}">
                <a16:creationId xmlns:a16="http://schemas.microsoft.com/office/drawing/2014/main" id="{D229B8B9-9324-294D-8B61-720472168CE3}"/>
              </a:ext>
            </a:extLst>
          </p:cNvPr>
          <p:cNvSpPr>
            <a:spLocks noGrp="1"/>
          </p:cNvSpPr>
          <p:nvPr>
            <p:ph sz="quarter" idx="22" hasCustomPrompt="1"/>
          </p:nvPr>
        </p:nvSpPr>
        <p:spPr>
          <a:xfrm>
            <a:off x="914400" y="1428750"/>
            <a:ext cx="7772400" cy="3028950"/>
          </a:xfrm>
          <a:prstGeom prst="rect">
            <a:avLst/>
          </a:prstGeom>
          <a:solidFill>
            <a:schemeClr val="bg1"/>
          </a:solidFill>
          <a:ln w="6350">
            <a:solidFill>
              <a:schemeClr val="bg1">
                <a:lumMod val="85000"/>
              </a:schemeClr>
            </a:solidFill>
          </a:ln>
        </p:spPr>
        <p:txBody>
          <a:bodyPr/>
          <a:lstStyle/>
          <a:p>
            <a:pPr lvl="0"/>
            <a:r>
              <a:rPr lang="en-US" dirty="0"/>
              <a:t>Drag picture to placeholder or click icon to add</a:t>
            </a:r>
          </a:p>
        </p:txBody>
      </p:sp>
      <p:sp>
        <p:nvSpPr>
          <p:cNvPr id="6" name="Text Placeholder 6">
            <a:extLst>
              <a:ext uri="{FF2B5EF4-FFF2-40B4-BE49-F238E27FC236}">
                <a16:creationId xmlns:a16="http://schemas.microsoft.com/office/drawing/2014/main" id="{6B3B5ACB-24EA-BF4B-9D1D-15016C4127E9}"/>
              </a:ext>
            </a:extLst>
          </p:cNvPr>
          <p:cNvSpPr>
            <a:spLocks noGrp="1"/>
          </p:cNvSpPr>
          <p:nvPr>
            <p:ph type="body" sz="quarter" idx="26" hasCustomPrompt="1"/>
          </p:nvPr>
        </p:nvSpPr>
        <p:spPr>
          <a:xfrm>
            <a:off x="5029200" y="4095750"/>
            <a:ext cx="3657600" cy="328264"/>
          </a:xfrm>
          <a:prstGeom prst="rect">
            <a:avLst/>
          </a:prstGeom>
        </p:spPr>
        <p:txBody>
          <a:bodyPr lIns="0" tIns="0" rIns="0" bIns="0" anchor="b"/>
          <a:lstStyle>
            <a:lvl1pPr algn="r">
              <a:lnSpc>
                <a:spcPct val="100000"/>
              </a:lnSpc>
              <a:defRPr sz="1000">
                <a:solidFill>
                  <a:schemeClr val="tx1">
                    <a:lumMod val="75000"/>
                    <a:lumOff val="25000"/>
                  </a:schemeClr>
                </a:solidFill>
              </a:defRPr>
            </a:lvl1pPr>
          </a:lstStyle>
          <a:p>
            <a:pPr lvl="0"/>
            <a:r>
              <a:rPr lang="en-US" dirty="0"/>
              <a:t>Credit line here 10 pt. or smaller</a:t>
            </a:r>
          </a:p>
        </p:txBody>
      </p:sp>
      <p:sp>
        <p:nvSpPr>
          <p:cNvPr id="8" name="Text Placeholder 6">
            <a:extLst>
              <a:ext uri="{FF2B5EF4-FFF2-40B4-BE49-F238E27FC236}">
                <a16:creationId xmlns:a16="http://schemas.microsoft.com/office/drawing/2014/main" id="{A01E036E-99E1-824C-96A1-D4F0EF84F640}"/>
              </a:ext>
            </a:extLst>
          </p:cNvPr>
          <p:cNvSpPr>
            <a:spLocks noGrp="1"/>
          </p:cNvSpPr>
          <p:nvPr>
            <p:ph type="body" sz="quarter" idx="27" hasCustomPrompt="1"/>
          </p:nvPr>
        </p:nvSpPr>
        <p:spPr>
          <a:xfrm>
            <a:off x="914400" y="4096295"/>
            <a:ext cx="3581400" cy="328264"/>
          </a:xfrm>
          <a:prstGeom prst="rect">
            <a:avLst/>
          </a:prstGeom>
        </p:spPr>
        <p:txBody>
          <a:bodyPr lIns="0" tIns="0" rIns="0" bIns="0" anchor="b"/>
          <a:lstStyle>
            <a:lvl1pPr algn="l">
              <a:lnSpc>
                <a:spcPct val="100000"/>
              </a:lnSpc>
              <a:defRPr sz="1000">
                <a:solidFill>
                  <a:schemeClr val="tx1">
                    <a:lumMod val="75000"/>
                    <a:lumOff val="25000"/>
                  </a:schemeClr>
                </a:solidFill>
              </a:defRPr>
            </a:lvl1pPr>
          </a:lstStyle>
          <a:p>
            <a:pPr lvl="0"/>
            <a:r>
              <a:rPr lang="en-US" dirty="0"/>
              <a:t>Credit line here 10 pt. or smaller</a:t>
            </a:r>
          </a:p>
        </p:txBody>
      </p:sp>
    </p:spTree>
    <p:extLst>
      <p:ext uri="{BB962C8B-B14F-4D97-AF65-F5344CB8AC3E}">
        <p14:creationId xmlns:p14="http://schemas.microsoft.com/office/powerpoint/2010/main" val="371289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Graph-Chart or Photo">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763000" y="4683569"/>
            <a:ext cx="228600" cy="273843"/>
          </a:xfrm>
          <a:prstGeom prst="rect">
            <a:avLst/>
          </a:prstGeom>
        </p:spPr>
        <p:txBody>
          <a:bodyPr anchor="ctr" anchorCtr="0"/>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4" name="Footer Placeholder 3">
            <a:extLst>
              <a:ext uri="{FF2B5EF4-FFF2-40B4-BE49-F238E27FC236}">
                <a16:creationId xmlns:a16="http://schemas.microsoft.com/office/drawing/2014/main" id="{66911BAD-6F27-9F49-B39E-3C82EE00A927}"/>
              </a:ext>
            </a:extLst>
          </p:cNvPr>
          <p:cNvSpPr>
            <a:spLocks noGrp="1"/>
          </p:cNvSpPr>
          <p:nvPr>
            <p:ph type="ftr" sz="quarter" idx="13"/>
          </p:nvPr>
        </p:nvSpPr>
        <p:spPr>
          <a:xfrm>
            <a:off x="5410200" y="4667146"/>
            <a:ext cx="3276600" cy="273844"/>
          </a:xfrm>
        </p:spPr>
        <p:txBody>
          <a:bodyPr/>
          <a:lstStyle/>
          <a:p>
            <a:endParaRPr lang="en-US" dirty="0"/>
          </a:p>
        </p:txBody>
      </p:sp>
      <p:sp>
        <p:nvSpPr>
          <p:cNvPr id="3" name="Content Placeholder 2">
            <a:extLst>
              <a:ext uri="{FF2B5EF4-FFF2-40B4-BE49-F238E27FC236}">
                <a16:creationId xmlns:a16="http://schemas.microsoft.com/office/drawing/2014/main" id="{0E19D712-14A9-B64B-A378-C1CA980C0FF9}"/>
              </a:ext>
            </a:extLst>
          </p:cNvPr>
          <p:cNvSpPr>
            <a:spLocks noGrp="1"/>
          </p:cNvSpPr>
          <p:nvPr>
            <p:ph sz="quarter" idx="16" hasCustomPrompt="1"/>
          </p:nvPr>
        </p:nvSpPr>
        <p:spPr>
          <a:xfrm>
            <a:off x="930584" y="0"/>
            <a:ext cx="8077200" cy="4457700"/>
          </a:xfrm>
          <a:prstGeom prst="rect">
            <a:avLst/>
          </a:prstGeom>
          <a:solidFill>
            <a:schemeClr val="bg1"/>
          </a:solidFill>
          <a:ln w="6350">
            <a:solidFill>
              <a:schemeClr val="bg1">
                <a:lumMod val="85000"/>
              </a:schemeClr>
            </a:solidFill>
          </a:ln>
        </p:spPr>
        <p:txBody>
          <a:bodyPr/>
          <a:lstStyle/>
          <a:p>
            <a:pPr lvl="0"/>
            <a:r>
              <a:rPr lang="en-US" dirty="0"/>
              <a:t>Drag picture to placeholder or click icon to add</a:t>
            </a:r>
          </a:p>
        </p:txBody>
      </p:sp>
    </p:spTree>
    <p:extLst>
      <p:ext uri="{BB962C8B-B14F-4D97-AF65-F5344CB8AC3E}">
        <p14:creationId xmlns:p14="http://schemas.microsoft.com/office/powerpoint/2010/main" val="891107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Photo W Callout Text Box">
    <p:spTree>
      <p:nvGrpSpPr>
        <p:cNvPr id="1" name=""/>
        <p:cNvGrpSpPr/>
        <p:nvPr/>
      </p:nvGrpSpPr>
      <p:grpSpPr>
        <a:xfrm>
          <a:off x="0" y="0"/>
          <a:ext cx="0" cy="0"/>
          <a:chOff x="0" y="0"/>
          <a:chExt cx="0" cy="0"/>
        </a:xfrm>
      </p:grpSpPr>
      <p:sp>
        <p:nvSpPr>
          <p:cNvPr id="18" name="Picture Placeholder 2"/>
          <p:cNvSpPr>
            <a:spLocks noGrp="1" noChangeAspect="1"/>
          </p:cNvSpPr>
          <p:nvPr>
            <p:ph type="pic" idx="13"/>
          </p:nvPr>
        </p:nvSpPr>
        <p:spPr>
          <a:xfrm>
            <a:off x="0" y="0"/>
            <a:ext cx="9144000" cy="5143500"/>
          </a:xfrm>
          <a:prstGeom prst="rect">
            <a:avLst/>
          </a:prstGeom>
          <a:noFill/>
          <a:ln w="6350">
            <a:solidFill>
              <a:schemeClr val="bg1">
                <a:lumMod val="85000"/>
              </a:schemeClr>
            </a:solidFill>
          </a:ln>
        </p:spPr>
        <p:txBody>
          <a:bodyPr anchor="t">
            <a:normAutofit/>
          </a:bodyPr>
          <a:lstStyle>
            <a:lvl1pPr marL="0" indent="0" algn="l">
              <a:buNone/>
              <a:defRPr sz="900" b="0" i="0">
                <a:solidFill>
                  <a:srgbClr val="828383"/>
                </a:solidFill>
                <a:latin typeface="Effra" panose="020B0603020203020204" pitchFamily="34" charset="0"/>
                <a:ea typeface="Effra" panose="020B0603020203020204" pitchFamily="34" charset="0"/>
                <a:cs typeface="Effra" panose="020B060302020302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17" name="Slide Number Placeholder 5"/>
          <p:cNvSpPr>
            <a:spLocks noGrp="1"/>
          </p:cNvSpPr>
          <p:nvPr>
            <p:ph type="sldNum" sz="quarter" idx="12"/>
          </p:nvPr>
        </p:nvSpPr>
        <p:spPr>
          <a:xfrm>
            <a:off x="8719166" y="4683570"/>
            <a:ext cx="272434" cy="288482"/>
          </a:xfrm>
          <a:prstGeom prst="rect">
            <a:avLst/>
          </a:prstGeom>
        </p:spPr>
        <p:txBody>
          <a:bodyP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10" name="Text Placeholder 3">
            <a:extLst>
              <a:ext uri="{FF2B5EF4-FFF2-40B4-BE49-F238E27FC236}">
                <a16:creationId xmlns:a16="http://schemas.microsoft.com/office/drawing/2014/main" id="{874DA25E-2CBD-104F-BA19-34708B7A0A3F}"/>
              </a:ext>
            </a:extLst>
          </p:cNvPr>
          <p:cNvSpPr>
            <a:spLocks noGrp="1"/>
          </p:cNvSpPr>
          <p:nvPr>
            <p:ph type="body" sz="half" idx="23" hasCustomPrompt="1"/>
          </p:nvPr>
        </p:nvSpPr>
        <p:spPr>
          <a:xfrm>
            <a:off x="7086600" y="0"/>
            <a:ext cx="1905000" cy="2800350"/>
          </a:xfrm>
          <a:prstGeom prst="rect">
            <a:avLst/>
          </a:prstGeom>
          <a:solidFill>
            <a:srgbClr val="A71E23"/>
          </a:solidFill>
        </p:spPr>
        <p:txBody>
          <a:bodyPr lIns="91440" tIns="274320" rIns="91440" bIns="274320" anchor="ctr">
            <a:noAutofit/>
          </a:bodyPr>
          <a:lstStyle>
            <a:lvl1pPr marL="0" indent="0" algn="ctr">
              <a:buNone/>
              <a:defRPr sz="1800" b="0" i="0" baseline="0">
                <a:solidFill>
                  <a:schemeClr val="bg1"/>
                </a:solidFill>
                <a:latin typeface="Effra Medium" panose="020B0603020203020204" pitchFamily="34" charset="0"/>
                <a:ea typeface="Effra Medium" panose="020B0603020203020204" pitchFamily="34" charset="0"/>
                <a:cs typeface="Effra Medium" panose="020B06030202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endParaRPr lang="en-US" dirty="0"/>
          </a:p>
        </p:txBody>
      </p:sp>
    </p:spTree>
    <p:extLst>
      <p:ext uri="{BB962C8B-B14F-4D97-AF65-F5344CB8AC3E}">
        <p14:creationId xmlns:p14="http://schemas.microsoft.com/office/powerpoint/2010/main" val="1407258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ide-Head shot, contact inf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5A33-74C8-A947-A1A9-3D1DCFD41549}"/>
              </a:ext>
            </a:extLst>
          </p:cNvPr>
          <p:cNvSpPr>
            <a:spLocks noGrp="1"/>
          </p:cNvSpPr>
          <p:nvPr>
            <p:ph type="sldNum" sz="quarter" idx="10"/>
          </p:nvPr>
        </p:nvSpPr>
        <p:spPr/>
        <p:txBody>
          <a:bodyPr/>
          <a:lstStyle/>
          <a:p>
            <a:fld id="{935F4044-894B-B74C-BA70-A76DFBF02618}" type="slidenum">
              <a:rPr lang="en-US" smtClean="0"/>
              <a:pPr/>
              <a:t>‹#›</a:t>
            </a:fld>
            <a:endParaRPr lang="en-US" sz="1000" dirty="0"/>
          </a:p>
        </p:txBody>
      </p:sp>
      <p:sp>
        <p:nvSpPr>
          <p:cNvPr id="4" name="Footer Placeholder 3">
            <a:extLst>
              <a:ext uri="{FF2B5EF4-FFF2-40B4-BE49-F238E27FC236}">
                <a16:creationId xmlns:a16="http://schemas.microsoft.com/office/drawing/2014/main" id="{EC4BE01C-ED99-5D44-AC97-481488FA151E}"/>
              </a:ext>
            </a:extLst>
          </p:cNvPr>
          <p:cNvSpPr>
            <a:spLocks noGrp="1"/>
          </p:cNvSpPr>
          <p:nvPr>
            <p:ph type="ftr" sz="quarter" idx="11"/>
          </p:nvPr>
        </p:nvSpPr>
        <p:spPr/>
        <p:txBody>
          <a:bodyPr/>
          <a:lstStyle/>
          <a:p>
            <a:r>
              <a:rPr lang="en-US" dirty="0"/>
              <a:t>Footer</a:t>
            </a:r>
            <a:endParaRPr lang="en-US" sz="1300" dirty="0"/>
          </a:p>
        </p:txBody>
      </p:sp>
      <p:sp>
        <p:nvSpPr>
          <p:cNvPr id="9" name="Content Placeholder 8">
            <a:extLst>
              <a:ext uri="{FF2B5EF4-FFF2-40B4-BE49-F238E27FC236}">
                <a16:creationId xmlns:a16="http://schemas.microsoft.com/office/drawing/2014/main" id="{68937D4F-CDA2-6945-86CE-AAC75F404B41}"/>
              </a:ext>
            </a:extLst>
          </p:cNvPr>
          <p:cNvSpPr>
            <a:spLocks noGrp="1"/>
          </p:cNvSpPr>
          <p:nvPr>
            <p:ph sz="quarter" idx="12"/>
          </p:nvPr>
        </p:nvSpPr>
        <p:spPr>
          <a:xfrm>
            <a:off x="914400" y="666750"/>
            <a:ext cx="1874520" cy="2514600"/>
          </a:xfrm>
          <a:prstGeom prst="rect">
            <a:avLst/>
          </a:prstGeom>
          <a:solidFill>
            <a:schemeClr val="bg1"/>
          </a:solidFill>
          <a:ln w="6350">
            <a:solidFill>
              <a:schemeClr val="bg1">
                <a:lumMod val="85000"/>
              </a:schemeClr>
            </a:solidFill>
          </a:ln>
        </p:spPr>
        <p:txBody>
          <a:bodyPr/>
          <a:lstStyle/>
          <a:p>
            <a:pPr lvl="0"/>
            <a:r>
              <a:rPr lang="en-US"/>
              <a:t>Edit Master text styles</a:t>
            </a:r>
          </a:p>
        </p:txBody>
      </p:sp>
      <p:sp>
        <p:nvSpPr>
          <p:cNvPr id="6" name="Text Placeholder 5">
            <a:extLst>
              <a:ext uri="{FF2B5EF4-FFF2-40B4-BE49-F238E27FC236}">
                <a16:creationId xmlns:a16="http://schemas.microsoft.com/office/drawing/2014/main" id="{E803BBDA-8B26-8347-BAC2-238296BA867F}"/>
              </a:ext>
            </a:extLst>
          </p:cNvPr>
          <p:cNvSpPr>
            <a:spLocks noGrp="1"/>
          </p:cNvSpPr>
          <p:nvPr>
            <p:ph type="body" sz="quarter" idx="13" hasCustomPrompt="1"/>
          </p:nvPr>
        </p:nvSpPr>
        <p:spPr>
          <a:xfrm>
            <a:off x="2813301" y="1310645"/>
            <a:ext cx="6354762" cy="651505"/>
          </a:xfrm>
          <a:prstGeom prst="rect">
            <a:avLst/>
          </a:prstGeom>
        </p:spPr>
        <p:txBody>
          <a:bodyPr lIns="0" tIns="0" rIns="0" bIns="0"/>
          <a:lstStyle>
            <a:lvl1pPr algn="ctr">
              <a:defRPr sz="3600" b="1">
                <a:solidFill>
                  <a:schemeClr val="tx1"/>
                </a:solidFill>
              </a:defRPr>
            </a:lvl1pPr>
            <a:lvl2pPr marL="7938" indent="0" algn="ctr">
              <a:tabLst/>
              <a:defRPr sz="3600">
                <a:solidFill>
                  <a:schemeClr val="tx1"/>
                </a:solidFill>
              </a:defRPr>
            </a:lvl2pPr>
          </a:lstStyle>
          <a:p>
            <a:pPr lvl="0"/>
            <a:r>
              <a:rPr lang="en-US" dirty="0"/>
              <a:t>Thank you!</a:t>
            </a:r>
          </a:p>
        </p:txBody>
      </p:sp>
      <p:sp>
        <p:nvSpPr>
          <p:cNvPr id="10" name="Text Placeholder 9">
            <a:extLst>
              <a:ext uri="{FF2B5EF4-FFF2-40B4-BE49-F238E27FC236}">
                <a16:creationId xmlns:a16="http://schemas.microsoft.com/office/drawing/2014/main" id="{AF9410A1-D009-EE43-8C79-9A4A3AC2B861}"/>
              </a:ext>
            </a:extLst>
          </p:cNvPr>
          <p:cNvSpPr>
            <a:spLocks noGrp="1"/>
          </p:cNvSpPr>
          <p:nvPr>
            <p:ph type="body" sz="quarter" idx="14" hasCustomPrompt="1"/>
          </p:nvPr>
        </p:nvSpPr>
        <p:spPr>
          <a:xfrm>
            <a:off x="2813300" y="1869887"/>
            <a:ext cx="6330699" cy="1384616"/>
          </a:xfrm>
          <a:prstGeom prst="rect">
            <a:avLst/>
          </a:prstGeom>
        </p:spPr>
        <p:txBody>
          <a:bodyPr/>
          <a:lstStyle>
            <a:lvl1pPr marL="0" marR="0" indent="0" algn="ctr" defTabSz="685800" rtl="0" eaLnBrk="1" fontAlgn="auto" latinLnBrk="0" hangingPunct="1">
              <a:lnSpc>
                <a:spcPct val="100000"/>
              </a:lnSpc>
              <a:spcBef>
                <a:spcPts val="0"/>
              </a:spcBef>
              <a:spcAft>
                <a:spcPts val="0"/>
              </a:spcAft>
              <a:buClrTx/>
              <a:buSzTx/>
              <a:buFontTx/>
              <a:buNone/>
              <a:tabLst/>
              <a:defRPr sz="2400">
                <a:solidFill>
                  <a:schemeClr val="tx1"/>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Type in below</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Please submit your question to </a:t>
            </a:r>
            <a:br>
              <a:rPr lang="en-US" dirty="0"/>
            </a:br>
            <a:r>
              <a:rPr lang="en-US" dirty="0"/>
              <a:t>(place your email address here).</a:t>
            </a:r>
          </a:p>
        </p:txBody>
      </p:sp>
      <p:sp>
        <p:nvSpPr>
          <p:cNvPr id="12" name="Text Placeholder 11">
            <a:extLst>
              <a:ext uri="{FF2B5EF4-FFF2-40B4-BE49-F238E27FC236}">
                <a16:creationId xmlns:a16="http://schemas.microsoft.com/office/drawing/2014/main" id="{46ECEBF5-C822-6948-BAE2-9D8DA1738427}"/>
              </a:ext>
            </a:extLst>
          </p:cNvPr>
          <p:cNvSpPr>
            <a:spLocks noGrp="1"/>
          </p:cNvSpPr>
          <p:nvPr>
            <p:ph type="body" sz="quarter" idx="15" hasCustomPrompt="1"/>
          </p:nvPr>
        </p:nvSpPr>
        <p:spPr>
          <a:xfrm>
            <a:off x="914400" y="3276519"/>
            <a:ext cx="7772400" cy="246607"/>
          </a:xfrm>
          <a:prstGeom prst="rect">
            <a:avLst/>
          </a:prstGeom>
        </p:spPr>
        <p:txBody>
          <a:bodyPr lIns="0" tIns="0" rIns="0" bIns="0"/>
          <a:lstStyle>
            <a:lvl1pPr>
              <a:spcAft>
                <a:spcPts val="300"/>
              </a:spcAft>
              <a:defRPr sz="1400" b="0" i="0">
                <a:solidFill>
                  <a:schemeClr val="tx1"/>
                </a:solidFill>
                <a:latin typeface="Effra Medium" panose="020B060302020302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dirty="0"/>
              <a:t>Type in Name Here</a:t>
            </a:r>
          </a:p>
        </p:txBody>
      </p:sp>
      <p:sp>
        <p:nvSpPr>
          <p:cNvPr id="13" name="Text Placeholder 11">
            <a:extLst>
              <a:ext uri="{FF2B5EF4-FFF2-40B4-BE49-F238E27FC236}">
                <a16:creationId xmlns:a16="http://schemas.microsoft.com/office/drawing/2014/main" id="{E1225F3D-7DD0-504F-A44B-8F7D8461DFB7}"/>
              </a:ext>
            </a:extLst>
          </p:cNvPr>
          <p:cNvSpPr>
            <a:spLocks noGrp="1"/>
          </p:cNvSpPr>
          <p:nvPr>
            <p:ph type="body" sz="quarter" idx="16" hasCustomPrompt="1"/>
          </p:nvPr>
        </p:nvSpPr>
        <p:spPr>
          <a:xfrm>
            <a:off x="914400" y="3523126"/>
            <a:ext cx="7772400" cy="934513"/>
          </a:xfrm>
          <a:prstGeom prst="rect">
            <a:avLst/>
          </a:prstGeom>
        </p:spPr>
        <p:txBody>
          <a:bodyPr lIns="0" tIns="0" rIns="0" bIns="0"/>
          <a:lstStyle>
            <a:lvl1pPr>
              <a:lnSpc>
                <a:spcPts val="1680"/>
              </a:lnSpc>
              <a:spcAft>
                <a:spcPts val="0"/>
              </a:spcAft>
              <a:defRPr sz="1300" b="0" i="0">
                <a:solidFill>
                  <a:schemeClr val="tx1"/>
                </a:solidFill>
                <a:latin typeface="Effra Light" panose="020B040302020302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dirty="0"/>
              <a:t>Type in Title Here</a:t>
            </a:r>
          </a:p>
          <a:p>
            <a:pPr lvl="0"/>
            <a:r>
              <a:rPr lang="en-US" dirty="0"/>
              <a:t>Type in Title Here</a:t>
            </a:r>
          </a:p>
          <a:p>
            <a:pPr lvl="0"/>
            <a:r>
              <a:rPr lang="en-US" dirty="0"/>
              <a:t>Type in Title Here</a:t>
            </a:r>
          </a:p>
          <a:p>
            <a:pPr lvl="0"/>
            <a:r>
              <a:rPr lang="en-US" dirty="0"/>
              <a:t>Type in Title Here</a:t>
            </a:r>
          </a:p>
        </p:txBody>
      </p:sp>
    </p:spTree>
    <p:extLst>
      <p:ext uri="{BB962C8B-B14F-4D97-AF65-F5344CB8AC3E}">
        <p14:creationId xmlns:p14="http://schemas.microsoft.com/office/powerpoint/2010/main" val="164848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BM Title Slide-1 Present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81779" y="666750"/>
            <a:ext cx="8462221" cy="462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081785"/>
            <a:ext cx="6096004" cy="1842532"/>
          </a:xfrm>
          <a:prstGeom prst="rect">
            <a:avLst/>
          </a:prstGeom>
        </p:spPr>
        <p:txBody>
          <a:bodyPr lIns="0" tIns="0" rIns="0" bIns="0"/>
          <a:lstStyle>
            <a:lvl1pPr>
              <a:lnSpc>
                <a:spcPts val="4400"/>
              </a:lnSpc>
              <a:defRPr sz="4400" b="1" spc="0" baseline="0">
                <a:solidFill>
                  <a:srgbClr val="A71E23"/>
                </a:solidFill>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7"/>
            <a:ext cx="7467601" cy="1251980"/>
          </a:xfrm>
          <a:prstGeom prst="rect">
            <a:avLst/>
          </a:prstGeom>
        </p:spPr>
        <p:txBody>
          <a:bodyPr lIns="0" tIns="0" rIns="0" bIns="0"/>
          <a:lstStyle>
            <a:lvl1pPr>
              <a:lnSpc>
                <a:spcPct val="100000"/>
              </a:lnSpc>
              <a:spcAft>
                <a:spcPts val="300"/>
              </a:spcAft>
              <a:defRPr sz="2000" b="0" i="0" spc="0">
                <a:solidFill>
                  <a:schemeClr val="tx1">
                    <a:lumMod val="75000"/>
                    <a:lumOff val="25000"/>
                  </a:schemeClr>
                </a:solidFill>
                <a:latin typeface="Effra Medium" panose="020B0603020203020204" pitchFamily="34" charset="0"/>
              </a:defRPr>
            </a:lvl1pPr>
            <a:lvl2pPr marL="0" indent="0">
              <a:lnSpc>
                <a:spcPts val="1600"/>
              </a:lnSpc>
              <a:spcBef>
                <a:spcPts val="0"/>
              </a:spcBef>
              <a:tabLst/>
              <a:defRPr sz="1400" b="0" i="0">
                <a:solidFill>
                  <a:schemeClr val="tx1">
                    <a:lumMod val="75000"/>
                    <a:lumOff val="25000"/>
                  </a:schemeClr>
                </a:solidFill>
              </a:defRPr>
            </a:lvl2pPr>
          </a:lstStyle>
          <a:p>
            <a:pPr lvl="0"/>
            <a:r>
              <a:rPr lang="en-US" dirty="0"/>
              <a:t>Presenter’s Name Here</a:t>
            </a:r>
          </a:p>
          <a:p>
            <a:pPr lvl="1"/>
            <a:r>
              <a:rPr lang="en-US" dirty="0"/>
              <a:t>Presenter’s Title</a:t>
            </a:r>
          </a:p>
          <a:p>
            <a:pPr lvl="1"/>
            <a:r>
              <a:rPr lang="en-US" dirty="0"/>
              <a:t>Presenter’s Title</a:t>
            </a:r>
          </a:p>
          <a:p>
            <a:pPr lvl="1"/>
            <a:r>
              <a:rPr lang="en-US" dirty="0"/>
              <a:t>Presenter’s Title</a:t>
            </a:r>
          </a:p>
          <a:p>
            <a:pPr lvl="1"/>
            <a:r>
              <a:rPr lang="en-US" dirty="0"/>
              <a:t>Presenter’s Title</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2"/>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3"/>
          <a:srcRect/>
          <a:stretch/>
        </p:blipFill>
        <p:spPr>
          <a:xfrm>
            <a:off x="1219199" y="4400550"/>
            <a:ext cx="2581275" cy="457200"/>
          </a:xfrm>
          <a:prstGeom prst="rect">
            <a:avLst/>
          </a:prstGeom>
        </p:spPr>
      </p:pic>
    </p:spTree>
    <p:extLst>
      <p:ext uri="{BB962C8B-B14F-4D97-AF65-F5344CB8AC3E}">
        <p14:creationId xmlns:p14="http://schemas.microsoft.com/office/powerpoint/2010/main" val="3291039828"/>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Message and Imag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dirty="0">
              <a:solidFill>
                <a:schemeClr val="bg1"/>
              </a:solidFill>
            </a:endParaRPr>
          </a:p>
        </p:txBody>
      </p:sp>
      <p:sp>
        <p:nvSpPr>
          <p:cNvPr id="6" name="Picture Placeholder 5">
            <a:extLst>
              <a:ext uri="{FF2B5EF4-FFF2-40B4-BE49-F238E27FC236}">
                <a16:creationId xmlns:a16="http://schemas.microsoft.com/office/drawing/2014/main" id="{F575EF42-48E3-E042-9F86-2CC464CCBE51}"/>
              </a:ext>
            </a:extLst>
          </p:cNvPr>
          <p:cNvSpPr>
            <a:spLocks noGrp="1"/>
          </p:cNvSpPr>
          <p:nvPr>
            <p:ph type="pic" sz="quarter" idx="22"/>
          </p:nvPr>
        </p:nvSpPr>
        <p:spPr>
          <a:xfrm>
            <a:off x="2263770" y="2190750"/>
            <a:ext cx="5334000" cy="2209800"/>
          </a:xfrm>
          <a:prstGeom prst="rect">
            <a:avLst/>
          </a:prstGeom>
          <a:solidFill>
            <a:schemeClr val="bg1"/>
          </a:solidFill>
          <a:ln w="6350">
            <a:solidFill>
              <a:schemeClr val="bg1">
                <a:lumMod val="85000"/>
              </a:schemeClr>
            </a:solidFill>
          </a:ln>
        </p:spPr>
        <p:txBody>
          <a:body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B102C621-0825-7147-9415-ABBF3B02F135}"/>
              </a:ext>
            </a:extLst>
          </p:cNvPr>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8" name="Footer Placeholder 4">
            <a:extLst>
              <a:ext uri="{FF2B5EF4-FFF2-40B4-BE49-F238E27FC236}">
                <a16:creationId xmlns:a16="http://schemas.microsoft.com/office/drawing/2014/main" id="{83CD64D0-D4F8-124C-A6EF-DCF53AD4A87B}"/>
              </a:ext>
            </a:extLst>
          </p:cNvPr>
          <p:cNvSpPr>
            <a:spLocks noGrp="1"/>
          </p:cNvSpPr>
          <p:nvPr>
            <p:ph type="ftr" sz="quarter" idx="23"/>
          </p:nvPr>
        </p:nvSpPr>
        <p:spPr>
          <a:xfrm>
            <a:off x="3200400" y="4629150"/>
            <a:ext cx="5486400" cy="328264"/>
          </a:xfrm>
        </p:spPr>
        <p:txBody>
          <a:bodyPr/>
          <a:lstStyle/>
          <a:p>
            <a:endParaRPr lang="en-US" dirty="0"/>
          </a:p>
        </p:txBody>
      </p:sp>
      <p:sp>
        <p:nvSpPr>
          <p:cNvPr id="10" name="Text Placeholder 9">
            <a:extLst>
              <a:ext uri="{FF2B5EF4-FFF2-40B4-BE49-F238E27FC236}">
                <a16:creationId xmlns:a16="http://schemas.microsoft.com/office/drawing/2014/main" id="{B9AAE706-4A8D-4D46-ACD2-05AA2870F90B}"/>
              </a:ext>
            </a:extLst>
          </p:cNvPr>
          <p:cNvSpPr>
            <a:spLocks noGrp="1"/>
          </p:cNvSpPr>
          <p:nvPr>
            <p:ph type="body" sz="quarter" idx="24" hasCustomPrompt="1"/>
          </p:nvPr>
        </p:nvSpPr>
        <p:spPr>
          <a:xfrm>
            <a:off x="921026" y="611072"/>
            <a:ext cx="8070574" cy="436678"/>
          </a:xfrm>
          <a:prstGeom prst="rect">
            <a:avLst/>
          </a:prstGeom>
        </p:spPr>
        <p:txBody>
          <a:bodyPr lIns="0" tIns="0" rIns="0" bIns="0"/>
          <a:lstStyle>
            <a:lvl1pPr marL="12700" indent="-12700" algn="ctr">
              <a:buFontTx/>
              <a:buNone/>
              <a:tabLst/>
              <a:defRPr sz="1800" b="1" i="0">
                <a:solidFill>
                  <a:srgbClr val="A71E23"/>
                </a:solidFill>
                <a:latin typeface="Effra" panose="020B0603020203020204" pitchFamily="34" charset="0"/>
              </a:defRPr>
            </a:lvl1pPr>
            <a:lvl2pPr marL="12700" indent="-12700" algn="ctr">
              <a:buFontTx/>
              <a:buNone/>
              <a:tabLst/>
              <a:defRPr b="1" i="0">
                <a:solidFill>
                  <a:srgbClr val="A71E23"/>
                </a:solidFill>
                <a:latin typeface="Effra" panose="020B0603020203020204" pitchFamily="34" charset="0"/>
              </a:defRPr>
            </a:lvl2pPr>
            <a:lvl3pPr marL="12700" indent="-12700" algn="ctr">
              <a:buFontTx/>
              <a:buNone/>
              <a:tabLst/>
              <a:defRPr sz="3200" b="1" i="0">
                <a:solidFill>
                  <a:schemeClr val="tx1"/>
                </a:solidFill>
                <a:latin typeface="Effra Medium" panose="020B0603020203020204" pitchFamily="34" charset="0"/>
              </a:defRPr>
            </a:lvl3pPr>
            <a:lvl4pPr marL="12700" indent="-12700" algn="ctr">
              <a:buFontTx/>
              <a:buNone/>
              <a:tabLst/>
              <a:defRPr sz="3200" b="0" i="0">
                <a:solidFill>
                  <a:schemeClr val="tx1"/>
                </a:solidFill>
                <a:latin typeface="Effra" panose="020B0603020203020204" pitchFamily="34" charset="0"/>
              </a:defRPr>
            </a:lvl4pPr>
            <a:lvl5pPr marL="12700" indent="-12700" algn="ctr">
              <a:buFontTx/>
              <a:buNone/>
              <a:tabLst/>
              <a:defRPr sz="3200" b="0" i="0">
                <a:solidFill>
                  <a:schemeClr val="tx1"/>
                </a:solidFill>
                <a:latin typeface="Effra" panose="020B0603020203020204" pitchFamily="34" charset="0"/>
              </a:defRPr>
            </a:lvl5pPr>
          </a:lstStyle>
          <a:p>
            <a:pPr lvl="0"/>
            <a:r>
              <a:rPr lang="en-US" dirty="0"/>
              <a:t>TYPE IN ALL CAPS: INFORMATION AND APPOINTMENTS</a:t>
            </a:r>
          </a:p>
        </p:txBody>
      </p:sp>
      <p:sp>
        <p:nvSpPr>
          <p:cNvPr id="12" name="Text Placeholder 11">
            <a:extLst>
              <a:ext uri="{FF2B5EF4-FFF2-40B4-BE49-F238E27FC236}">
                <a16:creationId xmlns:a16="http://schemas.microsoft.com/office/drawing/2014/main" id="{38CD0C52-9548-4A45-ACD4-8D2DE42FAC5A}"/>
              </a:ext>
            </a:extLst>
          </p:cNvPr>
          <p:cNvSpPr>
            <a:spLocks noGrp="1"/>
          </p:cNvSpPr>
          <p:nvPr>
            <p:ph type="body" sz="quarter" idx="25" hasCustomPrompt="1"/>
          </p:nvPr>
        </p:nvSpPr>
        <p:spPr>
          <a:xfrm>
            <a:off x="921026" y="929594"/>
            <a:ext cx="8077200" cy="500792"/>
          </a:xfrm>
          <a:prstGeom prst="rect">
            <a:avLst/>
          </a:prstGeom>
        </p:spPr>
        <p:txBody>
          <a:bodyPr lIns="0" tIns="0" rIns="0" bIns="0"/>
          <a:lstStyle>
            <a:lvl1pPr algn="ctr">
              <a:defRPr sz="3200" b="1" i="0">
                <a:solidFill>
                  <a:schemeClr val="tx1"/>
                </a:solidFill>
                <a:latin typeface="Effra" panose="020B0603020203020204" pitchFamily="34" charset="0"/>
              </a:defRPr>
            </a:lvl1pPr>
            <a:lvl2pPr algn="ctr">
              <a:defRPr sz="3200">
                <a:solidFill>
                  <a:schemeClr val="tx1"/>
                </a:solidFill>
              </a:defRPr>
            </a:lvl2pPr>
          </a:lstStyle>
          <a:p>
            <a:pPr lvl="0"/>
            <a:r>
              <a:rPr lang="en-US" dirty="0"/>
              <a:t>Type in phone number: (631) 444-0000</a:t>
            </a:r>
          </a:p>
          <a:p>
            <a:pPr lvl="1"/>
            <a:r>
              <a:rPr lang="en-US" dirty="0"/>
              <a:t>Second level</a:t>
            </a:r>
          </a:p>
        </p:txBody>
      </p:sp>
      <p:sp>
        <p:nvSpPr>
          <p:cNvPr id="14" name="Text Placeholder 11">
            <a:extLst>
              <a:ext uri="{FF2B5EF4-FFF2-40B4-BE49-F238E27FC236}">
                <a16:creationId xmlns:a16="http://schemas.microsoft.com/office/drawing/2014/main" id="{1B56269B-0DAF-F44A-9D60-CCD01177D2A2}"/>
              </a:ext>
            </a:extLst>
          </p:cNvPr>
          <p:cNvSpPr>
            <a:spLocks noGrp="1"/>
          </p:cNvSpPr>
          <p:nvPr>
            <p:ph type="body" sz="quarter" idx="26" hasCustomPrompt="1"/>
          </p:nvPr>
        </p:nvSpPr>
        <p:spPr>
          <a:xfrm>
            <a:off x="921026" y="1531342"/>
            <a:ext cx="8077200" cy="762000"/>
          </a:xfrm>
          <a:prstGeom prst="rect">
            <a:avLst/>
          </a:prstGeom>
        </p:spPr>
        <p:txBody>
          <a:bodyPr lIns="0" tIns="0" rIns="0" bIns="0"/>
          <a:lstStyle>
            <a:lvl1pPr algn="ctr">
              <a:defRPr sz="2400" b="0" i="0">
                <a:solidFill>
                  <a:schemeClr val="tx1"/>
                </a:solidFill>
                <a:latin typeface="Effra" panose="020B0603020203020204" pitchFamily="34" charset="0"/>
              </a:defRPr>
            </a:lvl1pPr>
            <a:lvl2pPr algn="ctr">
              <a:defRPr sz="2400" b="0">
                <a:solidFill>
                  <a:schemeClr val="tx1"/>
                </a:solidFill>
              </a:defRPr>
            </a:lvl2pPr>
          </a:lstStyle>
          <a:p>
            <a:pPr lvl="0"/>
            <a:r>
              <a:rPr lang="en-US" dirty="0"/>
              <a:t>Type in </a:t>
            </a:r>
            <a:r>
              <a:rPr lang="en-US" dirty="0" err="1"/>
              <a:t>url</a:t>
            </a:r>
            <a:r>
              <a:rPr lang="en-US" dirty="0"/>
              <a:t>: </a:t>
            </a:r>
            <a:r>
              <a:rPr lang="en-US" dirty="0" err="1"/>
              <a:t>stonybrookmedicine.edu</a:t>
            </a:r>
            <a:endParaRPr lang="en-US" dirty="0"/>
          </a:p>
          <a:p>
            <a:pPr lvl="1"/>
            <a:r>
              <a:rPr lang="en-US" dirty="0"/>
              <a:t>Second level</a:t>
            </a:r>
          </a:p>
        </p:txBody>
      </p:sp>
    </p:spTree>
    <p:extLst>
      <p:ext uri="{BB962C8B-B14F-4D97-AF65-F5344CB8AC3E}">
        <p14:creationId xmlns:p14="http://schemas.microsoft.com/office/powerpoint/2010/main" val="3796781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29150"/>
            <a:ext cx="5486400" cy="328264"/>
          </a:xfrm>
        </p:spPr>
        <p:txBody>
          <a:bodyPr/>
          <a:lstStyle/>
          <a:p>
            <a:endParaRPr lang="en-US" dirty="0"/>
          </a:p>
        </p:txBody>
      </p:sp>
      <p:sp>
        <p:nvSpPr>
          <p:cNvPr id="12" name="Title 11">
            <a:extLst>
              <a:ext uri="{FF2B5EF4-FFF2-40B4-BE49-F238E27FC236}">
                <a16:creationId xmlns:a16="http://schemas.microsoft.com/office/drawing/2014/main" id="{7AD797FC-7CAF-1841-89ED-F7FD6C484E7A}"/>
              </a:ext>
            </a:extLst>
          </p:cNvPr>
          <p:cNvSpPr>
            <a:spLocks noGrp="1"/>
          </p:cNvSpPr>
          <p:nvPr>
            <p:ph type="title" hasCustomPrompt="1"/>
          </p:nvPr>
        </p:nvSpPr>
        <p:spPr>
          <a:xfrm>
            <a:off x="914400" y="1123950"/>
            <a:ext cx="8077200" cy="590550"/>
          </a:xfrm>
        </p:spPr>
        <p:txBody>
          <a:bodyPr/>
          <a:lstStyle>
            <a:lvl1pPr algn="ctr">
              <a:defRPr/>
            </a:lvl1pPr>
          </a:lstStyle>
          <a:p>
            <a:r>
              <a:rPr lang="en-US" dirty="0"/>
              <a:t>Thank you. Questions?</a:t>
            </a:r>
          </a:p>
        </p:txBody>
      </p:sp>
      <p:sp>
        <p:nvSpPr>
          <p:cNvPr id="3" name="Picture Placeholder 2">
            <a:extLst>
              <a:ext uri="{FF2B5EF4-FFF2-40B4-BE49-F238E27FC236}">
                <a16:creationId xmlns:a16="http://schemas.microsoft.com/office/drawing/2014/main" id="{614E1647-A446-144B-AC92-E9FCF61A15CE}"/>
              </a:ext>
            </a:extLst>
          </p:cNvPr>
          <p:cNvSpPr>
            <a:spLocks noGrp="1"/>
          </p:cNvSpPr>
          <p:nvPr>
            <p:ph type="pic" sz="quarter" idx="24"/>
          </p:nvPr>
        </p:nvSpPr>
        <p:spPr>
          <a:xfrm>
            <a:off x="2438400" y="1887316"/>
            <a:ext cx="5029200" cy="2569018"/>
          </a:xfrm>
          <a:prstGeom prst="rect">
            <a:avLst/>
          </a:prstGeom>
          <a:solidFill>
            <a:schemeClr val="bg1"/>
          </a:solidFill>
          <a:ln w="6350">
            <a:solidFill>
              <a:schemeClr val="bg1">
                <a:lumMod val="85000"/>
              </a:schemeClr>
            </a:solidFill>
          </a:ln>
        </p:spPr>
        <p:txBody>
          <a:bodyPr/>
          <a:lstStyle/>
          <a:p>
            <a:r>
              <a:rPr lang="en-US"/>
              <a:t>Click icon to add picture</a:t>
            </a:r>
            <a:endParaRPr lang="en-US" dirty="0"/>
          </a:p>
        </p:txBody>
      </p:sp>
    </p:spTree>
    <p:extLst>
      <p:ext uri="{BB962C8B-B14F-4D97-AF65-F5344CB8AC3E}">
        <p14:creationId xmlns:p14="http://schemas.microsoft.com/office/powerpoint/2010/main" val="54988138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5" name="Content Placeholder 2"/>
          <p:cNvSpPr>
            <a:spLocks noGrp="1"/>
          </p:cNvSpPr>
          <p:nvPr>
            <p:ph idx="12"/>
          </p:nvPr>
        </p:nvSpPr>
        <p:spPr>
          <a:xfrm>
            <a:off x="360182" y="139304"/>
            <a:ext cx="4994729" cy="3901052"/>
          </a:xfrm>
          <a:prstGeom prst="rect">
            <a:avLst/>
          </a:prstGeom>
        </p:spPr>
        <p:txBody>
          <a:bodyPr/>
          <a:lstStyle>
            <a:lvl1pPr marL="0" indent="0">
              <a:buNone/>
              <a:defRPr sz="2250">
                <a:solidFill>
                  <a:srgbClr val="C03137"/>
                </a:solidFill>
              </a:defRPr>
            </a:lvl1pPr>
            <a:lvl2pPr marL="0" marR="0" indent="0" algn="l" defTabSz="342900" rtl="0" eaLnBrk="0" fontAlgn="base" latinLnBrk="0" hangingPunct="0">
              <a:lnSpc>
                <a:spcPct val="100000"/>
              </a:lnSpc>
              <a:spcBef>
                <a:spcPct val="20000"/>
              </a:spcBef>
              <a:spcAft>
                <a:spcPct val="0"/>
              </a:spcAft>
              <a:buClr>
                <a:srgbClr val="C03137"/>
              </a:buClr>
              <a:buSzTx/>
              <a:buFont typeface="Arial"/>
              <a:buChar char="•"/>
              <a:tabLst/>
              <a:defRPr sz="1875"/>
            </a:lvl2pPr>
          </a:lstStyle>
          <a:p>
            <a:pPr lvl="0"/>
            <a:r>
              <a:rPr lang="en-US" dirty="0"/>
              <a:t>Click to edit Master text styles</a:t>
            </a:r>
          </a:p>
          <a:p>
            <a:pPr lvl="1"/>
            <a:r>
              <a:rPr lang="en-US" dirty="0"/>
              <a:t> Second level</a:t>
            </a:r>
          </a:p>
        </p:txBody>
      </p:sp>
      <p:sp>
        <p:nvSpPr>
          <p:cNvPr id="7" name="Picture Placeholder 2"/>
          <p:cNvSpPr>
            <a:spLocks noGrp="1"/>
          </p:cNvSpPr>
          <p:nvPr>
            <p:ph type="pic" idx="17"/>
          </p:nvPr>
        </p:nvSpPr>
        <p:spPr>
          <a:xfrm>
            <a:off x="5891887" y="145517"/>
            <a:ext cx="3056783" cy="1330331"/>
          </a:xfrm>
          <a:prstGeom prst="rect">
            <a:avLst/>
          </a:prstGeo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8" name="Picture Placeholder 2"/>
          <p:cNvSpPr>
            <a:spLocks noGrp="1"/>
          </p:cNvSpPr>
          <p:nvPr>
            <p:ph type="pic" idx="18"/>
          </p:nvPr>
        </p:nvSpPr>
        <p:spPr>
          <a:xfrm>
            <a:off x="5891887" y="2856971"/>
            <a:ext cx="3056783" cy="1251858"/>
          </a:xfrm>
          <a:prstGeom prst="rect">
            <a:avLst/>
          </a:prstGeo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9" name="Picture Placeholder 2"/>
          <p:cNvSpPr>
            <a:spLocks noGrp="1"/>
          </p:cNvSpPr>
          <p:nvPr>
            <p:ph type="pic" idx="19"/>
          </p:nvPr>
        </p:nvSpPr>
        <p:spPr>
          <a:xfrm>
            <a:off x="5891887" y="1543883"/>
            <a:ext cx="3056783" cy="1251858"/>
          </a:xfrm>
          <a:prstGeom prst="rect">
            <a:avLst/>
          </a:prstGeo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1" name="Subtitle 2"/>
          <p:cNvSpPr>
            <a:spLocks noGrp="1"/>
          </p:cNvSpPr>
          <p:nvPr>
            <p:ph type="subTitle" idx="10"/>
          </p:nvPr>
        </p:nvSpPr>
        <p:spPr>
          <a:xfrm>
            <a:off x="348735" y="4462263"/>
            <a:ext cx="6400800" cy="396623"/>
          </a:xfrm>
          <a:prstGeom prst="rect">
            <a:avLst/>
          </a:prstGeom>
        </p:spPr>
        <p:txBody>
          <a:bodyPr/>
          <a:lstStyle>
            <a:lvl1pPr marL="0" indent="0" algn="l">
              <a:buNone/>
              <a:defRPr sz="1500">
                <a:solidFill>
                  <a:srgbClr val="FFFFFF"/>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Tree>
    <p:extLst>
      <p:ext uri="{BB962C8B-B14F-4D97-AF65-F5344CB8AC3E}">
        <p14:creationId xmlns:p14="http://schemas.microsoft.com/office/powerpoint/2010/main" val="298633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essage Slide White Backgrou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75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13268"/>
            <a:ext cx="8077200" cy="1038833"/>
          </a:xfrm>
          <a:prstGeom prst="rect">
            <a:avLst/>
          </a:prstGeom>
        </p:spPr>
        <p:txBody>
          <a:bodyPr lIns="0" tIns="0" rIns="0" bIns="0"/>
          <a:lstStyle>
            <a:lvl1pPr>
              <a:lnSpc>
                <a:spcPts val="2625"/>
              </a:lnSpc>
              <a:defRPr sz="24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954" indent="0">
              <a:lnSpc>
                <a:spcPts val="2700"/>
              </a:lnSpc>
              <a:spcBef>
                <a:spcPts val="0"/>
              </a:spcBef>
              <a:buFontTx/>
              <a:buNone/>
              <a:tabLst/>
              <a:defRPr sz="2700" b="1"/>
            </a:lvl2pPr>
            <a:lvl3pPr marL="5954" indent="0">
              <a:lnSpc>
                <a:spcPts val="2700"/>
              </a:lnSpc>
              <a:spcBef>
                <a:spcPts val="0"/>
              </a:spcBef>
              <a:buFontTx/>
              <a:buNone/>
              <a:tabLst/>
              <a:defRPr sz="2700" b="1"/>
            </a:lvl3pPr>
            <a:lvl4pPr marL="5954" indent="0">
              <a:lnSpc>
                <a:spcPts val="2700"/>
              </a:lnSpc>
              <a:spcBef>
                <a:spcPts val="0"/>
              </a:spcBef>
              <a:buFontTx/>
              <a:buNone/>
              <a:tabLst/>
              <a:defRPr sz="2700" b="1"/>
            </a:lvl4pPr>
            <a:lvl5pPr marL="5954" indent="0">
              <a:lnSpc>
                <a:spcPts val="2700"/>
              </a:lnSpc>
              <a:spcBef>
                <a:spcPts val="0"/>
              </a:spcBef>
              <a:buFontTx/>
              <a:buNone/>
              <a:tabLst/>
              <a:defRPr sz="27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1428750"/>
            <a:ext cx="8077200" cy="2514600"/>
          </a:xfrm>
          <a:prstGeom prst="rect">
            <a:avLst/>
          </a:prstGeom>
          <a:ln>
            <a:noFill/>
          </a:ln>
        </p:spPr>
        <p:txBody>
          <a:bodyPr lIns="0" tIns="0" rIns="0" bIns="0" anchor="ctr"/>
          <a:lstStyle>
            <a:lvl1pPr algn="ctr">
              <a:lnSpc>
                <a:spcPct val="110000"/>
              </a:lnSpc>
              <a:spcBef>
                <a:spcPts val="0"/>
              </a:spcBef>
              <a:spcAft>
                <a:spcPts val="675"/>
              </a:spcAft>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675"/>
              </a:spcBef>
              <a:tabLst/>
              <a:defRPr sz="1350" b="0" i="0">
                <a:solidFill>
                  <a:schemeClr val="tx1"/>
                </a:solidFill>
                <a:latin typeface="Effra Light" panose="020B0403020203020204" pitchFamily="34" charset="0"/>
              </a:defRPr>
            </a:lvl2pPr>
            <a:lvl3pPr marL="4763" indent="-4763">
              <a:lnSpc>
                <a:spcPct val="90000"/>
              </a:lnSpc>
              <a:spcBef>
                <a:spcPts val="225"/>
              </a:spcBef>
              <a:spcAft>
                <a:spcPts val="675"/>
              </a:spcAft>
              <a:buFontTx/>
              <a:buNone/>
              <a:tabLst/>
              <a:defRPr sz="1350" b="0" i="0">
                <a:solidFill>
                  <a:schemeClr val="tx1"/>
                </a:solidFill>
                <a:latin typeface="Effra Medium" panose="020B0603020203020204" pitchFamily="34" charset="0"/>
              </a:defRPr>
            </a:lvl3pPr>
            <a:lvl4pPr marL="4763" indent="-4763">
              <a:lnSpc>
                <a:spcPct val="90000"/>
              </a:lnSpc>
              <a:spcBef>
                <a:spcPts val="225"/>
              </a:spcBef>
              <a:buFontTx/>
              <a:buNone/>
              <a:tabLst/>
              <a:defRPr sz="1350" b="0" i="0">
                <a:solidFill>
                  <a:schemeClr val="tx1"/>
                </a:solidFill>
                <a:latin typeface="Effra Medium" panose="020B0603020203020204" pitchFamily="34" charset="0"/>
              </a:defRPr>
            </a:lvl4pPr>
            <a:lvl5pPr marL="4763" indent="-4763">
              <a:lnSpc>
                <a:spcPct val="90000"/>
              </a:lnSpc>
              <a:spcBef>
                <a:spcPts val="225"/>
              </a:spcBef>
              <a:buFontTx/>
              <a:buNone/>
              <a:tabLst/>
              <a:defRPr sz="1350" b="0" i="0">
                <a:solidFill>
                  <a:schemeClr val="tx1"/>
                </a:solidFill>
                <a:latin typeface="Effra Medium" panose="020B0603020203020204" pitchFamily="34" charset="0"/>
              </a:defRPr>
            </a:lvl5pPr>
          </a:lstStyle>
          <a:p>
            <a:pPr lvl="0"/>
            <a:r>
              <a:rPr lang="en-US" dirty="0"/>
              <a:t>Center red text here. </a:t>
            </a:r>
          </a:p>
          <a:p>
            <a:pPr lvl="0"/>
            <a:r>
              <a:rPr lang="en-US" dirty="0"/>
              <a:t>Use ”Shift return” within paragraph, </a:t>
            </a:r>
            <a:br>
              <a:rPr lang="en-US" dirty="0"/>
            </a:br>
            <a:r>
              <a:rPr lang="en-US" dirty="0"/>
              <a:t>“return” to make paragraph two.</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2" y="1428300"/>
            <a:ext cx="2359025" cy="11944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85725" indent="-80963">
              <a:tabLst/>
              <a:defRPr/>
            </a:lvl2pPr>
            <a:lvl3pPr marL="85725" indent="-80963">
              <a:tabLst/>
              <a:defRPr/>
            </a:lvl3pPr>
            <a:lvl4pPr marL="85725" indent="-80963">
              <a:tabLst/>
              <a:defRPr/>
            </a:lvl4pPr>
            <a:lvl5pPr marL="85725" indent="-80963">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2" y="268560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85725" indent="-80963">
              <a:tabLst/>
              <a:defRPr/>
            </a:lvl2pPr>
            <a:lvl3pPr marL="85725" indent="-80963">
              <a:tabLst/>
              <a:defRPr/>
            </a:lvl3pPr>
            <a:lvl4pPr marL="85725" indent="-80963">
              <a:tabLst/>
              <a:defRPr/>
            </a:lvl4pPr>
            <a:lvl5pPr marL="85725" indent="-80963">
              <a:tabLst/>
              <a:defRPr/>
            </a:lvl5pPr>
          </a:lstStyle>
          <a:p>
            <a:pPr lvl="0"/>
            <a:r>
              <a:rPr lang="en-US" dirty="0"/>
              <a:t>Place Image Here</a:t>
            </a:r>
          </a:p>
        </p:txBody>
      </p:sp>
    </p:spTree>
    <p:extLst>
      <p:ext uri="{BB962C8B-B14F-4D97-AF65-F5344CB8AC3E}">
        <p14:creationId xmlns:p14="http://schemas.microsoft.com/office/powerpoint/2010/main" val="387263804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4772025"/>
            <a:ext cx="9144000" cy="371475"/>
          </a:xfrm>
          <a:prstGeom prst="rect">
            <a:avLst/>
          </a:prstGeom>
        </p:spPr>
        <p:txBody>
          <a:bodyPr/>
          <a:lstStyle>
            <a:lvl1pPr algn="ctr">
              <a:buFontTx/>
              <a:buNone/>
              <a:defRPr sz="15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23826"/>
            <a:ext cx="8229600" cy="4585213"/>
          </a:xfrm>
        </p:spPr>
        <p:txBody>
          <a:bodyPr tIns="0" rIns="0" bIns="0" anchor="ctr"/>
          <a:lstStyle>
            <a:lvl1pPr algn="ctr">
              <a:buFontTx/>
              <a:buNone/>
              <a:defRPr sz="3300">
                <a:solidFill>
                  <a:srgbClr val="B60225"/>
                </a:solidFill>
              </a:defRPr>
            </a:lvl1pPr>
            <a:lvl2pPr marL="171450" indent="-171450" algn="ctr">
              <a:buClr>
                <a:srgbClr val="C03137"/>
              </a:buClr>
              <a:buFontTx/>
              <a:buNone/>
              <a:defRPr sz="1800"/>
            </a:lvl2pPr>
            <a:lvl3pPr marL="344091" indent="-172641" algn="ctr">
              <a:buFontTx/>
              <a:buNone/>
              <a:defRPr/>
            </a:lvl3pPr>
            <a:lvl4pPr marL="344091" indent="-172641" algn="ctr">
              <a:buFontTx/>
              <a:buNone/>
              <a:defRPr/>
            </a:lvl4pPr>
            <a:lvl5pPr marL="344091" indent="-172641"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p:nvPr>
        </p:nvSpPr>
        <p:spPr>
          <a:xfrm>
            <a:off x="4736270" y="348716"/>
            <a:ext cx="3950531" cy="286263"/>
          </a:xfrm>
          <a:prstGeom prst="rect">
            <a:avLst/>
          </a:prstGeom>
        </p:spPr>
        <p:txBody>
          <a:bodyPr rIns="0">
            <a:noAutofit/>
          </a:bodyPr>
          <a:lstStyle>
            <a:lvl1pPr algn="r">
              <a:buFontTx/>
              <a:buNone/>
              <a:defRPr sz="1125"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1741852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5" y="4469704"/>
            <a:ext cx="6400800" cy="396623"/>
          </a:xfrm>
          <a:prstGeom prst="rect">
            <a:avLst/>
          </a:prstGeom>
        </p:spPr>
        <p:txBody>
          <a:bodyPr/>
          <a:lstStyle>
            <a:lvl1pPr marL="0" indent="0" algn="l">
              <a:buNone/>
              <a:defRPr sz="1500">
                <a:solidFill>
                  <a:srgbClr val="FFFFFF"/>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4" name="Title 1"/>
          <p:cNvSpPr>
            <a:spLocks noGrp="1"/>
          </p:cNvSpPr>
          <p:nvPr>
            <p:ph type="ctrTitle"/>
          </p:nvPr>
        </p:nvSpPr>
        <p:spPr>
          <a:xfrm>
            <a:off x="685800" y="178603"/>
            <a:ext cx="7772400" cy="563944"/>
          </a:xfrm>
          <a:prstGeom prst="rect">
            <a:avLst/>
          </a:prstGeom>
        </p:spPr>
        <p:txBody>
          <a:bodyPr/>
          <a:lstStyle>
            <a:lvl1pPr algn="ctr">
              <a:defRPr sz="3600">
                <a:solidFill>
                  <a:srgbClr val="C03137"/>
                </a:solidFill>
              </a:defRPr>
            </a:lvl1pPr>
          </a:lstStyle>
          <a:p>
            <a:r>
              <a:rPr lang="en-US" dirty="0"/>
              <a:t>Click to edit Master title style</a:t>
            </a:r>
          </a:p>
        </p:txBody>
      </p:sp>
    </p:spTree>
    <p:extLst>
      <p:ext uri="{BB962C8B-B14F-4D97-AF65-F5344CB8AC3E}">
        <p14:creationId xmlns:p14="http://schemas.microsoft.com/office/powerpoint/2010/main" val="2807360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F26CF-C13B-4055-97F0-7F5D95A0961B}"/>
              </a:ext>
            </a:extLst>
          </p:cNvPr>
          <p:cNvSpPr>
            <a:spLocks noGrp="1"/>
          </p:cNvSpPr>
          <p:nvPr>
            <p:ph type="dt" sz="half" idx="10"/>
          </p:nvPr>
        </p:nvSpPr>
        <p:spPr>
          <a:xfrm>
            <a:off x="457200" y="4767263"/>
            <a:ext cx="2133600" cy="273844"/>
          </a:xfrm>
          <a:prstGeom prst="rect">
            <a:avLst/>
          </a:prstGeom>
        </p:spPr>
        <p:txBody>
          <a:bodyPr/>
          <a:lstStyle>
            <a:lvl1pPr eaLnBrk="1" hangingPunct="1">
              <a:defRPr>
                <a:solidFill>
                  <a:prstClr val="black"/>
                </a:solidFill>
                <a:latin typeface="Arial" charset="0"/>
                <a:ea typeface="ＭＳ Ｐゴシック" pitchFamily="96" charset="-128"/>
              </a:defRPr>
            </a:lvl1pPr>
          </a:lstStyle>
          <a:p>
            <a:pPr>
              <a:defRPr/>
            </a:pPr>
            <a:fld id="{8AE6345D-D657-4509-87F0-CB97A2F6E9A8}" type="datetimeFigureOut">
              <a:rPr lang="en-US"/>
              <a:pPr>
                <a:defRPr/>
              </a:pPr>
              <a:t>5/29/2025</a:t>
            </a:fld>
            <a:endParaRPr lang="en-US" dirty="0"/>
          </a:p>
        </p:txBody>
      </p:sp>
      <p:sp>
        <p:nvSpPr>
          <p:cNvPr id="5" name="Footer Placeholder 4">
            <a:extLst>
              <a:ext uri="{FF2B5EF4-FFF2-40B4-BE49-F238E27FC236}">
                <a16:creationId xmlns:a16="http://schemas.microsoft.com/office/drawing/2014/main" id="{D3DA975C-08A1-46A4-B679-B62D23391CD0}"/>
              </a:ext>
            </a:extLst>
          </p:cNvPr>
          <p:cNvSpPr>
            <a:spLocks noGrp="1"/>
          </p:cNvSpPr>
          <p:nvPr>
            <p:ph type="ftr" sz="quarter" idx="11"/>
          </p:nvPr>
        </p:nvSpPr>
        <p:spPr>
          <a:xfrm>
            <a:off x="3124200" y="4767263"/>
            <a:ext cx="2895600" cy="273844"/>
          </a:xfrm>
          <a:prstGeom prst="rect">
            <a:avLst/>
          </a:prstGeom>
        </p:spPr>
        <p:txBody>
          <a:bodyPr/>
          <a:lstStyle>
            <a:lvl1pPr eaLnBrk="1" hangingPunct="1">
              <a:defRPr>
                <a:solidFill>
                  <a:prstClr val="black"/>
                </a:solidFill>
                <a:latin typeface="Arial" charset="0"/>
                <a:ea typeface="ＭＳ Ｐゴシック" pitchFamily="96" charset="-128"/>
              </a:defRPr>
            </a:lvl1pPr>
          </a:lstStyle>
          <a:p>
            <a:pPr>
              <a:defRPr/>
            </a:pPr>
            <a:endParaRPr lang="en-US" dirty="0"/>
          </a:p>
        </p:txBody>
      </p:sp>
      <p:sp>
        <p:nvSpPr>
          <p:cNvPr id="6" name="Slide Number Placeholder 5">
            <a:extLst>
              <a:ext uri="{FF2B5EF4-FFF2-40B4-BE49-F238E27FC236}">
                <a16:creationId xmlns:a16="http://schemas.microsoft.com/office/drawing/2014/main" id="{C5571502-0798-4CE9-9802-4E1930133CD5}"/>
              </a:ext>
            </a:extLst>
          </p:cNvPr>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2E491B31-03B4-4D46-B52B-6AE74E303414}" type="slidenum">
              <a:rPr lang="en-US" altLang="en-US"/>
              <a:pPr>
                <a:defRPr/>
              </a:pPr>
              <a:t>‹#›</a:t>
            </a:fld>
            <a:endParaRPr lang="en-US" altLang="en-US" dirty="0"/>
          </a:p>
        </p:txBody>
      </p:sp>
    </p:spTree>
    <p:extLst>
      <p:ext uri="{BB962C8B-B14F-4D97-AF65-F5344CB8AC3E}">
        <p14:creationId xmlns:p14="http://schemas.microsoft.com/office/powerpoint/2010/main" val="4134209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4772025"/>
            <a:ext cx="9144000" cy="371475"/>
          </a:xfrm>
          <a:prstGeom prst="rect">
            <a:avLst/>
          </a:prstGeom>
        </p:spPr>
        <p:txBody>
          <a:bodyPr/>
          <a:lstStyle>
            <a:lvl1pPr algn="ctr">
              <a:buFontTx/>
              <a:buNone/>
              <a:defRPr sz="15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031888"/>
            <a:ext cx="8229600" cy="3683295"/>
          </a:xfrm>
        </p:spPr>
        <p:txBody>
          <a:bodyPr tIns="0" rIns="0" bIns="0"/>
          <a:lstStyle>
            <a:lvl1pPr>
              <a:buFontTx/>
              <a:buNone/>
              <a:defRPr>
                <a:solidFill>
                  <a:srgbClr val="B60225"/>
                </a:solidFill>
              </a:defRPr>
            </a:lvl1pPr>
            <a:lvl2pPr marL="171450" indent="-171450">
              <a:buClr>
                <a:srgbClr val="C03137"/>
              </a:buClr>
              <a:buFont typeface="Arial"/>
              <a:buChar char="•"/>
              <a:defRPr sz="1800"/>
            </a:lvl2pPr>
            <a:lvl3pPr marL="344091" indent="-172641">
              <a:defRPr/>
            </a:lvl3pPr>
            <a:lvl4pPr marL="344091" indent="-172641">
              <a:defRPr/>
            </a:lvl4pPr>
            <a:lvl5pPr marL="344091" indent="-17264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p:nvPr>
        </p:nvSpPr>
        <p:spPr>
          <a:xfrm>
            <a:off x="4736270" y="348716"/>
            <a:ext cx="3950531" cy="286263"/>
          </a:xfrm>
          <a:prstGeom prst="rect">
            <a:avLst/>
          </a:prstGeom>
        </p:spPr>
        <p:txBody>
          <a:bodyPr rIns="0">
            <a:noAutofit/>
          </a:bodyPr>
          <a:lstStyle>
            <a:lvl1pPr algn="r">
              <a:buFontTx/>
              <a:buNone/>
              <a:defRPr sz="1125"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578229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72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4772025"/>
            <a:ext cx="9144000" cy="371475"/>
          </a:xfrm>
          <a:prstGeom prst="rect">
            <a:avLst/>
          </a:prstGeom>
        </p:spPr>
        <p:txBody>
          <a:bodyPr/>
          <a:lstStyle>
            <a:lvl1pPr algn="ctr">
              <a:buFontTx/>
              <a:buNone/>
              <a:defRPr sz="15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031888"/>
            <a:ext cx="8229600" cy="3683295"/>
          </a:xfrm>
        </p:spPr>
        <p:txBody>
          <a:bodyPr tIns="0" rIns="0" bIns="0"/>
          <a:lstStyle>
            <a:lvl1pPr>
              <a:buFontTx/>
              <a:buNone/>
              <a:defRPr>
                <a:solidFill>
                  <a:srgbClr val="B60225"/>
                </a:solidFill>
              </a:defRPr>
            </a:lvl1pPr>
            <a:lvl2pPr marL="171450" indent="-171450">
              <a:buClr>
                <a:srgbClr val="C03137"/>
              </a:buClr>
              <a:buFont typeface="Arial"/>
              <a:buChar char="•"/>
              <a:defRPr sz="1800"/>
            </a:lvl2pPr>
            <a:lvl3pPr marL="344091" indent="-172641">
              <a:defRPr/>
            </a:lvl3pPr>
            <a:lvl4pPr marL="344091" indent="-172641">
              <a:defRPr/>
            </a:lvl4pPr>
            <a:lvl5pPr marL="344091" indent="-17264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p:nvPr>
        </p:nvSpPr>
        <p:spPr>
          <a:xfrm>
            <a:off x="4736270" y="348716"/>
            <a:ext cx="3950531" cy="286263"/>
          </a:xfrm>
          <a:prstGeom prst="rect">
            <a:avLst/>
          </a:prstGeom>
        </p:spPr>
        <p:txBody>
          <a:bodyPr rIns="0">
            <a:noAutofit/>
          </a:bodyPr>
          <a:lstStyle>
            <a:lvl1pPr algn="r">
              <a:buFontTx/>
              <a:buNone/>
              <a:defRPr sz="1125"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169499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BM Title Slide-2 Present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81779" y="666750"/>
            <a:ext cx="8462221" cy="462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081785"/>
            <a:ext cx="6096004" cy="1842532"/>
          </a:xfrm>
          <a:prstGeom prst="rect">
            <a:avLst/>
          </a:prstGeom>
        </p:spPr>
        <p:txBody>
          <a:bodyPr lIns="0" tIns="0" rIns="0" bIns="0"/>
          <a:lstStyle>
            <a:lvl1pPr>
              <a:lnSpc>
                <a:spcPts val="4400"/>
              </a:lnSpc>
              <a:defRPr sz="4400" b="1" spc="0" baseline="0">
                <a:solidFill>
                  <a:srgbClr val="A71E23"/>
                </a:solidFill>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8"/>
            <a:ext cx="3853157" cy="1099582"/>
          </a:xfrm>
          <a:prstGeom prst="rect">
            <a:avLst/>
          </a:prstGeom>
        </p:spPr>
        <p:txBody>
          <a:bodyPr lIns="0" tIns="0" rIns="0" bIns="0"/>
          <a:lstStyle>
            <a:lvl1pPr>
              <a:lnSpc>
                <a:spcPct val="100000"/>
              </a:lnSpc>
              <a:spcAft>
                <a:spcPts val="300"/>
              </a:spcAft>
              <a:defRPr sz="2000" b="0" i="0" spc="0">
                <a:solidFill>
                  <a:schemeClr val="tx1">
                    <a:lumMod val="75000"/>
                    <a:lumOff val="25000"/>
                  </a:schemeClr>
                </a:solidFill>
                <a:latin typeface="Effra Medium" panose="020B0603020203020204" pitchFamily="34" charset="0"/>
              </a:defRPr>
            </a:lvl1pPr>
            <a:lvl2pPr marL="0" indent="0">
              <a:lnSpc>
                <a:spcPts val="1600"/>
              </a:lnSpc>
              <a:spcBef>
                <a:spcPts val="0"/>
              </a:spcBef>
              <a:tabLst/>
              <a:defRPr sz="1400" b="0" i="0">
                <a:solidFill>
                  <a:schemeClr val="tx1">
                    <a:lumMod val="75000"/>
                    <a:lumOff val="25000"/>
                  </a:schemeClr>
                </a:solidFill>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2"/>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3"/>
          <a:srcRect/>
          <a:stretch/>
        </p:blipFill>
        <p:spPr>
          <a:xfrm>
            <a:off x="1219200" y="4400550"/>
            <a:ext cx="2581275" cy="457200"/>
          </a:xfrm>
          <a:prstGeom prst="rect">
            <a:avLst/>
          </a:prstGeom>
        </p:spPr>
      </p:pic>
      <p:sp>
        <p:nvSpPr>
          <p:cNvPr id="13" name="Text Placeholder 7">
            <a:extLst>
              <a:ext uri="{FF2B5EF4-FFF2-40B4-BE49-F238E27FC236}">
                <a16:creationId xmlns:a16="http://schemas.microsoft.com/office/drawing/2014/main" id="{30A46A5F-DB71-0140-B1FA-A9800D8A01F6}"/>
              </a:ext>
            </a:extLst>
          </p:cNvPr>
          <p:cNvSpPr>
            <a:spLocks noGrp="1"/>
          </p:cNvSpPr>
          <p:nvPr>
            <p:ph type="body" sz="quarter" idx="21" hasCustomPrompt="1"/>
          </p:nvPr>
        </p:nvSpPr>
        <p:spPr>
          <a:xfrm>
            <a:off x="5224757" y="3072368"/>
            <a:ext cx="3766843" cy="1099582"/>
          </a:xfrm>
          <a:prstGeom prst="rect">
            <a:avLst/>
          </a:prstGeom>
        </p:spPr>
        <p:txBody>
          <a:bodyPr lIns="0" tIns="0" rIns="0" bIns="0"/>
          <a:lstStyle>
            <a:lvl1pPr>
              <a:lnSpc>
                <a:spcPct val="100000"/>
              </a:lnSpc>
              <a:spcAft>
                <a:spcPts val="300"/>
              </a:spcAft>
              <a:defRPr sz="2000" b="0" i="0" spc="0">
                <a:solidFill>
                  <a:schemeClr val="tx1">
                    <a:lumMod val="75000"/>
                    <a:lumOff val="25000"/>
                  </a:schemeClr>
                </a:solidFill>
                <a:latin typeface="Effra Medium" panose="020B0603020203020204" pitchFamily="34" charset="0"/>
              </a:defRPr>
            </a:lvl1pPr>
            <a:lvl2pPr marL="0" indent="0">
              <a:lnSpc>
                <a:spcPts val="1600"/>
              </a:lnSpc>
              <a:spcBef>
                <a:spcPts val="0"/>
              </a:spcBef>
              <a:tabLst/>
              <a:defRPr sz="1400" b="0" i="0">
                <a:solidFill>
                  <a:schemeClr val="tx1">
                    <a:lumMod val="75000"/>
                    <a:lumOff val="25000"/>
                  </a:schemeClr>
                </a:solidFill>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spTree>
    <p:extLst>
      <p:ext uri="{BB962C8B-B14F-4D97-AF65-F5344CB8AC3E}">
        <p14:creationId xmlns:p14="http://schemas.microsoft.com/office/powerpoint/2010/main" val="718601453"/>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ategory Slide - ALL CAP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CD39E2-285B-8D41-A2F0-E85E70BC7DAF}"/>
              </a:ext>
            </a:extLst>
          </p:cNvPr>
          <p:cNvSpPr/>
          <p:nvPr userDrawn="1"/>
        </p:nvSpPr>
        <p:spPr>
          <a:xfrm>
            <a:off x="0" y="0"/>
            <a:ext cx="9144000" cy="5143500"/>
          </a:xfrm>
          <a:prstGeom prst="rect">
            <a:avLst/>
          </a:prstGeom>
          <a:solidFill>
            <a:srgbClr val="A71E23"/>
          </a:solidFill>
          <a:ln>
            <a:solidFill>
              <a:srgbClr val="A71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135380"/>
            <a:ext cx="6858000" cy="3722370"/>
          </a:xfrm>
          <a:prstGeom prst="rect">
            <a:avLst/>
          </a:prstGeom>
          <a:ln>
            <a:noFill/>
          </a:ln>
        </p:spPr>
        <p:txBody>
          <a:bodyPr lIns="0" tIns="0" rIns="0" bIns="0"/>
          <a:lstStyle>
            <a:lvl1pPr>
              <a:lnSpc>
                <a:spcPts val="4400"/>
              </a:lnSpc>
              <a:defRPr sz="4400" b="1" spc="0" baseline="0">
                <a:solidFill>
                  <a:schemeClr val="bg1"/>
                </a:solidFill>
                <a:latin typeface="Effra" panose="020B0603020203020204" pitchFamily="34" charset="0"/>
              </a:defRPr>
            </a:lvl1pPr>
            <a:lvl2pPr>
              <a:defRPr>
                <a:solidFill>
                  <a:schemeClr val="bg1"/>
                </a:solidFill>
              </a:defRPr>
            </a:lvl2pPr>
            <a:lvl3pPr>
              <a:defRPr>
                <a:solidFill>
                  <a:schemeClr val="bg1"/>
                </a:solidFill>
              </a:defRPr>
            </a:lvl3pPr>
          </a:lstStyle>
          <a:p>
            <a:pPr lvl="0"/>
            <a:r>
              <a:rPr lang="en-US" dirty="0"/>
              <a:t>THIS IS A TOPIC / </a:t>
            </a:r>
            <a:br>
              <a:rPr lang="en-US" dirty="0"/>
            </a:br>
            <a:r>
              <a:rPr lang="en-US" dirty="0"/>
              <a:t>CATEGORY SLIDE. TYPE IN ALL CAPS, EFFRA BOLD, 44 POINT SIZE.</a:t>
            </a:r>
          </a:p>
        </p:txBody>
      </p:sp>
    </p:spTree>
    <p:extLst>
      <p:ext uri="{BB962C8B-B14F-4D97-AF65-F5344CB8AC3E}">
        <p14:creationId xmlns:p14="http://schemas.microsoft.com/office/powerpoint/2010/main" val="594964690"/>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ss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9511F-C066-8140-8352-80E189325B30}"/>
              </a:ext>
            </a:extLst>
          </p:cNvPr>
          <p:cNvSpPr/>
          <p:nvPr userDrawn="1"/>
        </p:nvSpPr>
        <p:spPr>
          <a:xfrm>
            <a:off x="914400" y="1428300"/>
            <a:ext cx="7769772" cy="2438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399" y="333958"/>
            <a:ext cx="7769773" cy="1018592"/>
          </a:xfrm>
          <a:prstGeom prst="rect">
            <a:avLst/>
          </a:prstGeom>
        </p:spPr>
        <p:txBody>
          <a:bodyPr lIns="0" tIns="0" rIns="0" bIns="0"/>
          <a:lstStyle>
            <a:lvl1pPr>
              <a:lnSpc>
                <a:spcPts val="3600"/>
              </a:lnSpc>
              <a:defRPr sz="3600" b="1" i="0">
                <a:solidFill>
                  <a:schemeClr val="tx1"/>
                </a:solidFill>
                <a:latin typeface="Effra" panose="020B060302020302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266950"/>
            <a:ext cx="7772400" cy="1676400"/>
          </a:xfrm>
          <a:prstGeom prst="rect">
            <a:avLst/>
          </a:prstGeom>
        </p:spPr>
        <p:txBody>
          <a:bodyPr lIns="0" tIns="0" rIns="0" bIns="0"/>
          <a:lstStyle>
            <a:lvl1pPr algn="ctr">
              <a:lnSpc>
                <a:spcPct val="90000"/>
              </a:lnSpc>
              <a:spcBef>
                <a:spcPts val="900"/>
              </a:spcBef>
              <a:spcAft>
                <a:spcPts val="900"/>
              </a:spcAft>
              <a:defRPr sz="1800" b="0" i="0">
                <a:solidFill>
                  <a:srgbClr val="A71E23"/>
                </a:solidFill>
                <a:latin typeface="Effra Medium" panose="020B060302020302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Center red text here. Use ”Shift return” within paragraph, “return” to make paragraph two.</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Tree>
    <p:extLst>
      <p:ext uri="{BB962C8B-B14F-4D97-AF65-F5344CB8AC3E}">
        <p14:creationId xmlns:p14="http://schemas.microsoft.com/office/powerpoint/2010/main" val="3279129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Effra Med. Text,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495800" y="4186484"/>
            <a:ext cx="4191000" cy="237530"/>
          </a:xfrm>
          <a:prstGeom prst="rect">
            <a:avLst/>
          </a:prstGeom>
        </p:spPr>
        <p:txBody>
          <a:bodyPr lIns="0" tIns="0" rIns="0" bIns="0" anchor="b"/>
          <a:lstStyle>
            <a:lvl1pPr algn="r">
              <a:lnSpc>
                <a:spcPct val="100000"/>
              </a:lnSpc>
              <a:defRPr sz="1000">
                <a:solidFill>
                  <a:schemeClr val="tx1">
                    <a:lumMod val="75000"/>
                    <a:lumOff val="25000"/>
                  </a:schemeClr>
                </a:solidFill>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399" y="333958"/>
            <a:ext cx="7769773" cy="1018592"/>
          </a:xfrm>
          <a:prstGeom prst="rect">
            <a:avLst/>
          </a:prstGeom>
        </p:spPr>
        <p:txBody>
          <a:bodyPr lIns="0" tIns="0" rIns="0" bIns="0"/>
          <a:lstStyle>
            <a:lvl1pPr>
              <a:lnSpc>
                <a:spcPts val="3600"/>
              </a:lnSpc>
              <a:defRPr sz="3600" b="1" i="0">
                <a:solidFill>
                  <a:schemeClr val="tx1"/>
                </a:solidFill>
                <a:latin typeface="Effra" panose="020B060302020302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1428300"/>
            <a:ext cx="5105400" cy="2515050"/>
          </a:xfrm>
          <a:prstGeom prst="rect">
            <a:avLst/>
          </a:prstGeom>
        </p:spPr>
        <p:txBody>
          <a:bodyPr lIns="0" tIns="0" rIns="0" bIns="0"/>
          <a:lstStyle>
            <a:lvl1pPr>
              <a:lnSpc>
                <a:spcPct val="90000"/>
              </a:lnSpc>
              <a:spcBef>
                <a:spcPts val="900"/>
              </a:spcBef>
              <a:spcAft>
                <a:spcPts val="900"/>
              </a:spcAft>
              <a:defRPr sz="1800" b="0" i="0">
                <a:solidFill>
                  <a:schemeClr val="tx1"/>
                </a:solidFill>
                <a:latin typeface="Effra Medium" panose="020B060302020302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Text here. Use ”Shift return” within paragraph, “return” to make paragraph two.</a:t>
            </a:r>
          </a:p>
          <a:p>
            <a:pPr lvl="0"/>
            <a:r>
              <a:rPr lang="en-US" dirty="0"/>
              <a:t>This begins paragraph two. </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6719151" y="1"/>
            <a:ext cx="1964474" cy="1352550"/>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6710400" y="1428750"/>
            <a:ext cx="1973225" cy="2995264"/>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1" name="Text Placeholder 6">
            <a:extLst>
              <a:ext uri="{FF2B5EF4-FFF2-40B4-BE49-F238E27FC236}">
                <a16:creationId xmlns:a16="http://schemas.microsoft.com/office/drawing/2014/main" id="{61F90839-51C7-F742-B30F-7C2EFD6DD6B1}"/>
              </a:ext>
            </a:extLst>
          </p:cNvPr>
          <p:cNvSpPr>
            <a:spLocks noGrp="1"/>
          </p:cNvSpPr>
          <p:nvPr>
            <p:ph type="body" sz="quarter" idx="35" hasCustomPrompt="1"/>
          </p:nvPr>
        </p:nvSpPr>
        <p:spPr>
          <a:xfrm>
            <a:off x="914399" y="4186484"/>
            <a:ext cx="4189141" cy="237530"/>
          </a:xfrm>
          <a:prstGeom prst="rect">
            <a:avLst/>
          </a:prstGeom>
        </p:spPr>
        <p:txBody>
          <a:bodyPr lIns="0" tIns="0" rIns="0" bIns="0" anchor="b"/>
          <a:lstStyle>
            <a:lvl1pPr algn="l">
              <a:lnSpc>
                <a:spcPct val="100000"/>
              </a:lnSpc>
              <a:defRPr sz="1000">
                <a:solidFill>
                  <a:schemeClr val="tx1">
                    <a:lumMod val="75000"/>
                    <a:lumOff val="25000"/>
                  </a:schemeClr>
                </a:solidFill>
              </a:defRPr>
            </a:lvl1pPr>
          </a:lstStyle>
          <a:p>
            <a:pPr lvl="0"/>
            <a:r>
              <a:rPr lang="en-US" dirty="0"/>
              <a:t>Credit line here 10 pt. or smaller</a:t>
            </a:r>
          </a:p>
        </p:txBody>
      </p:sp>
    </p:spTree>
    <p:extLst>
      <p:ext uri="{BB962C8B-B14F-4D97-AF65-F5344CB8AC3E}">
        <p14:creationId xmlns:p14="http://schemas.microsoft.com/office/powerpoint/2010/main" val="318694335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Text Effra Light,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6019800" y="4095750"/>
            <a:ext cx="2667000" cy="328264"/>
          </a:xfrm>
          <a:prstGeom prst="rect">
            <a:avLst/>
          </a:prstGeom>
        </p:spPr>
        <p:txBody>
          <a:bodyPr lIns="0" tIns="0" rIns="0" bIns="0" anchor="b"/>
          <a:lstStyle>
            <a:lvl1pPr algn="r">
              <a:lnSpc>
                <a:spcPct val="100000"/>
              </a:lnSpc>
              <a:defRPr sz="1000">
                <a:solidFill>
                  <a:schemeClr val="tx1">
                    <a:lumMod val="75000"/>
                    <a:lumOff val="25000"/>
                  </a:schemeClr>
                </a:solidFill>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600"/>
              </a:lnSpc>
              <a:defRPr sz="3600" b="1" i="0">
                <a:solidFill>
                  <a:schemeClr val="tx1"/>
                </a:solidFill>
                <a:latin typeface="Effra" panose="020B060302020302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1428300"/>
            <a:ext cx="4572000" cy="1304330"/>
          </a:xfrm>
          <a:prstGeom prst="rect">
            <a:avLst/>
          </a:prstGeom>
        </p:spPr>
        <p:txBody>
          <a:bodyPr lIns="0" tIns="0" rIns="0" bIns="0"/>
          <a:lstStyle>
            <a:lvl1pPr>
              <a:lnSpc>
                <a:spcPct val="90000"/>
              </a:lnSpc>
              <a:spcBef>
                <a:spcPts val="900"/>
              </a:spcBef>
              <a:spcAft>
                <a:spcPts val="900"/>
              </a:spcAft>
              <a:defRPr sz="1800" b="0" i="0">
                <a:solidFill>
                  <a:schemeClr val="tx1"/>
                </a:solidFill>
                <a:latin typeface="Effra Light" panose="020B040302020302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Light" panose="020B04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Text here. Use ”Shift return” within paragraph, “return” to make paragraph two.</a:t>
            </a:r>
          </a:p>
          <a:p>
            <a:pPr lvl="0"/>
            <a:r>
              <a:rPr lang="en-US" dirty="0"/>
              <a:t>This begins paragraph two. </a:t>
            </a:r>
            <a:br>
              <a:rPr lang="en-US" dirty="0"/>
            </a:br>
            <a:endParaRPr lang="en-US" dirty="0"/>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6019800" y="0"/>
            <a:ext cx="2667000" cy="1352550"/>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6019800" y="1428750"/>
            <a:ext cx="2663825" cy="2995264"/>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1" name="Text Placeholder 6">
            <a:extLst>
              <a:ext uri="{FF2B5EF4-FFF2-40B4-BE49-F238E27FC236}">
                <a16:creationId xmlns:a16="http://schemas.microsoft.com/office/drawing/2014/main" id="{34B406A6-2D52-7B48-8636-5EEDB575AB44}"/>
              </a:ext>
            </a:extLst>
          </p:cNvPr>
          <p:cNvSpPr>
            <a:spLocks noGrp="1"/>
          </p:cNvSpPr>
          <p:nvPr>
            <p:ph type="body" sz="quarter" idx="35" hasCustomPrompt="1"/>
          </p:nvPr>
        </p:nvSpPr>
        <p:spPr>
          <a:xfrm>
            <a:off x="918117" y="4095750"/>
            <a:ext cx="2743200" cy="328264"/>
          </a:xfrm>
          <a:prstGeom prst="rect">
            <a:avLst/>
          </a:prstGeom>
        </p:spPr>
        <p:txBody>
          <a:bodyPr lIns="0" tIns="0" rIns="0" bIns="0" anchor="b"/>
          <a:lstStyle>
            <a:lvl1pPr algn="l">
              <a:lnSpc>
                <a:spcPct val="100000"/>
              </a:lnSpc>
              <a:defRPr sz="1000">
                <a:solidFill>
                  <a:schemeClr val="tx1">
                    <a:lumMod val="75000"/>
                    <a:lumOff val="25000"/>
                  </a:schemeClr>
                </a:solidFill>
              </a:defRPr>
            </a:lvl1pPr>
          </a:lstStyle>
          <a:p>
            <a:pPr lvl="0"/>
            <a:r>
              <a:rPr lang="en-US" dirty="0"/>
              <a:t>Credit line here 10 pt. or smaller</a:t>
            </a:r>
          </a:p>
        </p:txBody>
      </p:sp>
    </p:spTree>
    <p:extLst>
      <p:ext uri="{BB962C8B-B14F-4D97-AF65-F5344CB8AC3E}">
        <p14:creationId xmlns:p14="http://schemas.microsoft.com/office/powerpoint/2010/main" val="132938814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Bullet List, 3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6629400" y="4095750"/>
            <a:ext cx="2057400" cy="328264"/>
          </a:xfrm>
          <a:prstGeom prst="rect">
            <a:avLst/>
          </a:prstGeom>
        </p:spPr>
        <p:txBody>
          <a:bodyPr lIns="0" tIns="0" rIns="0" bIns="0" anchor="b"/>
          <a:lstStyle>
            <a:lvl1pPr algn="r">
              <a:lnSpc>
                <a:spcPct val="100000"/>
              </a:lnSpc>
              <a:defRPr sz="1000">
                <a:solidFill>
                  <a:schemeClr val="tx1">
                    <a:lumMod val="75000"/>
                    <a:lumOff val="25000"/>
                  </a:schemeClr>
                </a:solidFill>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600"/>
              </a:lnSpc>
              <a:defRPr sz="3600" b="1" i="0">
                <a:solidFill>
                  <a:schemeClr val="tx1"/>
                </a:solidFill>
                <a:latin typeface="Effra" panose="020B060302020302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087147" y="1424568"/>
            <a:ext cx="1597025" cy="1343526"/>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087147" y="2861702"/>
            <a:ext cx="1597025" cy="155813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448800" y="1868798"/>
            <a:ext cx="2359025" cy="1738414"/>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400" y="1428750"/>
            <a:ext cx="5867400" cy="2895600"/>
          </a:xfrm>
          <a:prstGeom prst="rect">
            <a:avLst/>
          </a:prstGeom>
        </p:spPr>
        <p:txBody>
          <a:bodyPr lIns="0" tIns="0" rIns="0" bIns="0"/>
          <a:lstStyle>
            <a:lvl1pPr marL="174625" indent="-174625">
              <a:lnSpc>
                <a:spcPct val="90000"/>
              </a:lnSpc>
              <a:spcBef>
                <a:spcPts val="0"/>
              </a:spcBef>
              <a:spcAft>
                <a:spcPts val="300"/>
              </a:spcAft>
              <a:buFont typeface="Arial" panose="020B0604020202020204" pitchFamily="34" charset="0"/>
              <a:buChar char="•"/>
              <a:tabLst/>
              <a:defRPr sz="1800" b="0" i="0">
                <a:solidFill>
                  <a:schemeClr val="tx1"/>
                </a:solidFill>
                <a:latin typeface="Effra Light" panose="020B0403020203020204" pitchFamily="34" charset="0"/>
              </a:defRPr>
            </a:lvl1pPr>
            <a:lvl2pPr marL="174625" indent="-174625">
              <a:lnSpc>
                <a:spcPct val="90000"/>
              </a:lnSpc>
              <a:spcBef>
                <a:spcPts val="0"/>
              </a:spcBef>
              <a:spcAft>
                <a:spcPts val="300"/>
              </a:spcAft>
              <a:buFont typeface="Arial" panose="020B0604020202020204" pitchFamily="34" charset="0"/>
              <a:buChar char="•"/>
              <a:tabLst/>
              <a:defRPr sz="1800" b="0" i="0">
                <a:solidFill>
                  <a:schemeClr val="tx1"/>
                </a:solidFill>
                <a:latin typeface="Effra Light" panose="020B0403020203020204" pitchFamily="34" charset="0"/>
              </a:defRPr>
            </a:lvl2pPr>
            <a:lvl3pPr marL="174625" indent="-174625">
              <a:lnSpc>
                <a:spcPct val="90000"/>
              </a:lnSpc>
              <a:spcBef>
                <a:spcPts val="0"/>
              </a:spcBef>
              <a:spcAft>
                <a:spcPts val="300"/>
              </a:spcAft>
              <a:buFont typeface="Arial" panose="020B0604020202020204" pitchFamily="34" charset="0"/>
              <a:buChar char="•"/>
              <a:tabLst/>
              <a:defRPr sz="1800" b="0" i="0">
                <a:solidFill>
                  <a:schemeClr val="tx1"/>
                </a:solidFill>
                <a:latin typeface="Effra Light" panose="020B0403020203020204" pitchFamily="34" charset="0"/>
              </a:defRPr>
            </a:lvl3pPr>
            <a:lvl4pPr marL="342900" indent="-168275">
              <a:lnSpc>
                <a:spcPct val="90000"/>
              </a:lnSpc>
              <a:spcBef>
                <a:spcPts val="0"/>
              </a:spcBef>
              <a:spcAft>
                <a:spcPts val="300"/>
              </a:spcAft>
              <a:buFont typeface="System Font Regular"/>
              <a:buChar char="–"/>
              <a:tabLst/>
              <a:defRPr sz="1800" b="0" i="0">
                <a:solidFill>
                  <a:schemeClr val="tx1"/>
                </a:solidFill>
                <a:latin typeface="Effra Light" panose="020B0403020203020204" pitchFamily="34" charset="0"/>
              </a:defRPr>
            </a:lvl4pPr>
            <a:lvl5pPr marL="342900" indent="-168275">
              <a:lnSpc>
                <a:spcPct val="90000"/>
              </a:lnSpc>
              <a:spcBef>
                <a:spcPts val="0"/>
              </a:spcBef>
              <a:spcAft>
                <a:spcPts val="300"/>
              </a:spcAft>
              <a:buFont typeface="Courier New" panose="02070309020205020404" pitchFamily="49" charset="0"/>
              <a:buChar char="o"/>
              <a:tabLst/>
              <a:defRPr sz="1800" b="0" i="0">
                <a:solidFill>
                  <a:schemeClr val="tx1"/>
                </a:solidFill>
                <a:latin typeface="Effra Light" panose="020B0403020203020204" pitchFamily="34" charset="0"/>
              </a:defRPr>
            </a:lvl5pPr>
          </a:lstStyle>
          <a:p>
            <a:pPr lvl="0"/>
            <a:r>
              <a:rPr lang="en-US" dirty="0"/>
              <a:t>Type bulleted list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087147" y="4842"/>
            <a:ext cx="1597025" cy="1343526"/>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6" name="Text Placeholder 6">
            <a:extLst>
              <a:ext uri="{FF2B5EF4-FFF2-40B4-BE49-F238E27FC236}">
                <a16:creationId xmlns:a16="http://schemas.microsoft.com/office/drawing/2014/main" id="{9931B1CA-4605-414B-9526-0941F30DF661}"/>
              </a:ext>
            </a:extLst>
          </p:cNvPr>
          <p:cNvSpPr>
            <a:spLocks noGrp="1"/>
          </p:cNvSpPr>
          <p:nvPr>
            <p:ph type="body" sz="quarter" idx="37" hasCustomPrompt="1"/>
          </p:nvPr>
        </p:nvSpPr>
        <p:spPr>
          <a:xfrm>
            <a:off x="912541" y="4095750"/>
            <a:ext cx="2057400" cy="328264"/>
          </a:xfrm>
          <a:prstGeom prst="rect">
            <a:avLst/>
          </a:prstGeom>
        </p:spPr>
        <p:txBody>
          <a:bodyPr lIns="0" tIns="0" rIns="0" bIns="0" anchor="b"/>
          <a:lstStyle>
            <a:lvl1pPr algn="l">
              <a:lnSpc>
                <a:spcPct val="100000"/>
              </a:lnSpc>
              <a:defRPr sz="1000">
                <a:solidFill>
                  <a:schemeClr val="tx1">
                    <a:lumMod val="75000"/>
                    <a:lumOff val="25000"/>
                  </a:schemeClr>
                </a:solidFill>
              </a:defRPr>
            </a:lvl1pPr>
          </a:lstStyle>
          <a:p>
            <a:pPr lvl="0"/>
            <a:r>
              <a:rPr lang="en-US" dirty="0"/>
              <a:t>Credit line here 10 pt. or smaller</a:t>
            </a:r>
          </a:p>
        </p:txBody>
      </p:sp>
    </p:spTree>
    <p:extLst>
      <p:ext uri="{BB962C8B-B14F-4D97-AF65-F5344CB8AC3E}">
        <p14:creationId xmlns:p14="http://schemas.microsoft.com/office/powerpoint/2010/main" val="10459279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er, Subhead, Bullet List,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095750"/>
            <a:ext cx="7772400" cy="328264"/>
          </a:xfrm>
          <a:prstGeom prst="rect">
            <a:avLst/>
          </a:prstGeom>
        </p:spPr>
        <p:txBody>
          <a:bodyPr lIns="0" tIns="0" rIns="0" bIns="0" anchor="b"/>
          <a:lstStyle>
            <a:lvl1pPr algn="r">
              <a:lnSpc>
                <a:spcPct val="100000"/>
              </a:lnSpc>
              <a:defRPr sz="1000">
                <a:solidFill>
                  <a:schemeClr val="tx1">
                    <a:lumMod val="75000"/>
                    <a:lumOff val="25000"/>
                  </a:schemeClr>
                </a:solidFill>
              </a:defRPr>
            </a:lvl1pPr>
          </a:lstStyle>
          <a:p>
            <a:pPr lvl="0"/>
            <a:r>
              <a:rPr lang="en-US" dirty="0"/>
              <a:t>Credit line here 10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600"/>
              </a:lnSpc>
              <a:defRPr sz="3600" b="1" i="0">
                <a:solidFill>
                  <a:schemeClr val="tx1"/>
                </a:solidFill>
                <a:latin typeface="Effra" panose="020B060302020302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301600"/>
            <a:ext cx="6400800" cy="1738414"/>
          </a:xfrm>
          <a:prstGeom prst="rect">
            <a:avLst/>
          </a:prstGeom>
        </p:spPr>
        <p:txBody>
          <a:bodyPr lIns="0" tIns="0" rIns="0" bIns="0"/>
          <a:lstStyle>
            <a:lvl1pPr marL="117475" indent="-117475">
              <a:lnSpc>
                <a:spcPct val="90000"/>
              </a:lnSpc>
              <a:spcAft>
                <a:spcPts val="300"/>
              </a:spcAft>
              <a:buFont typeface="Arial" panose="020B0604020202020204" pitchFamily="34" charset="0"/>
              <a:buChar char="•"/>
              <a:tabLst/>
              <a:defRPr sz="1800" b="0" i="0">
                <a:solidFill>
                  <a:schemeClr val="tx1"/>
                </a:solidFill>
                <a:latin typeface="Effra Light" panose="020B0403020203020204" pitchFamily="34" charset="0"/>
              </a:defRPr>
            </a:lvl1pPr>
            <a:lvl2pPr marL="0" indent="0">
              <a:lnSpc>
                <a:spcPts val="2100"/>
              </a:lnSpc>
              <a:spcBef>
                <a:spcPts val="900"/>
              </a:spcBef>
              <a:tabLst/>
              <a:defRPr sz="2000" b="0" i="0">
                <a:solidFill>
                  <a:sysClr val="windowText" lastClr="000000"/>
                </a:solidFill>
                <a:latin typeface="Effra Medium" panose="020B0603020203020204" pitchFamily="34" charset="0"/>
              </a:defRPr>
            </a:lvl2pPr>
            <a:lvl3pPr marL="230188" indent="-223838">
              <a:spcBef>
                <a:spcPts val="300"/>
              </a:spcBef>
              <a:buFont typeface="+mj-lt"/>
              <a:buAutoNum type="arabicPeriod"/>
              <a:tabLst/>
              <a:defRPr sz="1800" b="0" i="0">
                <a:solidFill>
                  <a:schemeClr val="tx1"/>
                </a:solidFill>
                <a:latin typeface="Effra Light" panose="020B0403020203020204" pitchFamily="34" charset="0"/>
              </a:defRPr>
            </a:lvl3pPr>
            <a:lvl4pPr marL="230188" indent="-223838">
              <a:spcBef>
                <a:spcPts val="300"/>
              </a:spcBef>
              <a:buFont typeface="+mj-lt"/>
              <a:buAutoNum type="arabicPeriod"/>
              <a:tabLst/>
              <a:defRPr sz="1800" b="0" i="0">
                <a:solidFill>
                  <a:schemeClr val="tx1"/>
                </a:solidFill>
                <a:latin typeface="Effra Light" panose="020B0403020203020204" pitchFamily="34" charset="0"/>
              </a:defRPr>
            </a:lvl4pPr>
            <a:lvl5pPr marL="230188" indent="-223838">
              <a:spcBef>
                <a:spcPts val="300"/>
              </a:spcBef>
              <a:buFont typeface="System Font Regular"/>
              <a:buChar char="–"/>
              <a:tabLst/>
              <a:defRPr sz="1800" b="0" i="0">
                <a:latin typeface="Effra Light" panose="020B0403020203020204" pitchFamily="34" charset="0"/>
              </a:defRPr>
            </a:lvl5pPr>
          </a:lstStyle>
          <a:p>
            <a:pPr lvl="0"/>
            <a:r>
              <a:rPr lang="en-US" dirty="0"/>
              <a:t>Type bulleted list here</a:t>
            </a:r>
          </a:p>
          <a:p>
            <a:pPr lvl="0"/>
            <a:r>
              <a:rPr lang="en-US" dirty="0"/>
              <a:t>Third level</a:t>
            </a:r>
          </a:p>
          <a:p>
            <a:pPr lvl="0"/>
            <a:r>
              <a:rPr lang="en-US" dirty="0"/>
              <a:t>Fourth level</a:t>
            </a:r>
          </a:p>
          <a:p>
            <a:pPr lvl="0"/>
            <a:r>
              <a:rPr lang="en-US" dirty="0"/>
              <a:t>Fifth level</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1">
            <a:extLst>
              <a:ext uri="{FF2B5EF4-FFF2-40B4-BE49-F238E27FC236}">
                <a16:creationId xmlns:a16="http://schemas.microsoft.com/office/drawing/2014/main" id="{ECFB8DE8-EB4B-1141-81A0-74A3B684F4E5}"/>
              </a:ext>
            </a:extLst>
          </p:cNvPr>
          <p:cNvSpPr>
            <a:spLocks noGrp="1"/>
          </p:cNvSpPr>
          <p:nvPr>
            <p:ph sz="quarter" idx="38" hasCustomPrompt="1"/>
          </p:nvPr>
        </p:nvSpPr>
        <p:spPr>
          <a:xfrm>
            <a:off x="9343800" y="6150"/>
            <a:ext cx="1447800"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24" name="Content Placeholder 11">
            <a:extLst>
              <a:ext uri="{FF2B5EF4-FFF2-40B4-BE49-F238E27FC236}">
                <a16:creationId xmlns:a16="http://schemas.microsoft.com/office/drawing/2014/main" id="{462699FE-8CF3-B147-AE69-3FCE1F0A7D59}"/>
              </a:ext>
            </a:extLst>
          </p:cNvPr>
          <p:cNvSpPr>
            <a:spLocks noGrp="1"/>
          </p:cNvSpPr>
          <p:nvPr>
            <p:ph sz="quarter" idx="39" hasCustomPrompt="1"/>
          </p:nvPr>
        </p:nvSpPr>
        <p:spPr>
          <a:xfrm>
            <a:off x="9343800" y="1352550"/>
            <a:ext cx="1447800"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25" name="Content Placeholder 11">
            <a:extLst>
              <a:ext uri="{FF2B5EF4-FFF2-40B4-BE49-F238E27FC236}">
                <a16:creationId xmlns:a16="http://schemas.microsoft.com/office/drawing/2014/main" id="{6A6916DC-3821-0E49-B26E-5BF44A92EE7C}"/>
              </a:ext>
            </a:extLst>
          </p:cNvPr>
          <p:cNvSpPr>
            <a:spLocks noGrp="1"/>
          </p:cNvSpPr>
          <p:nvPr>
            <p:ph sz="quarter" idx="40" hasCustomPrompt="1"/>
          </p:nvPr>
        </p:nvSpPr>
        <p:spPr>
          <a:xfrm>
            <a:off x="9343800" y="2691750"/>
            <a:ext cx="1447800" cy="1738414"/>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6" name="Text Placeholder 7">
            <a:extLst>
              <a:ext uri="{FF2B5EF4-FFF2-40B4-BE49-F238E27FC236}">
                <a16:creationId xmlns:a16="http://schemas.microsoft.com/office/drawing/2014/main" id="{F4BFCEC0-A4C0-3146-9326-F4379455B7AD}"/>
              </a:ext>
            </a:extLst>
          </p:cNvPr>
          <p:cNvSpPr>
            <a:spLocks noGrp="1"/>
          </p:cNvSpPr>
          <p:nvPr>
            <p:ph type="body" sz="quarter" idx="41" hasCustomPrompt="1"/>
          </p:nvPr>
        </p:nvSpPr>
        <p:spPr>
          <a:xfrm>
            <a:off x="914400" y="1411929"/>
            <a:ext cx="6400800" cy="702621"/>
          </a:xfrm>
          <a:prstGeom prst="rect">
            <a:avLst/>
          </a:prstGeom>
        </p:spPr>
        <p:txBody>
          <a:bodyPr lIns="0" tIns="0" rIns="0" bIns="0"/>
          <a:lstStyle>
            <a:lvl1pPr>
              <a:lnSpc>
                <a:spcPts val="2100"/>
              </a:lnSpc>
              <a:defRPr sz="2200" b="0" i="0">
                <a:solidFill>
                  <a:schemeClr val="tx1"/>
                </a:solidFill>
                <a:latin typeface="Effra Medium" panose="020B0603020203020204" pitchFamily="34" charset="0"/>
              </a:defRPr>
            </a:lvl1pPr>
            <a:lvl2pPr marL="0" indent="0">
              <a:lnSpc>
                <a:spcPct val="90000"/>
              </a:lnSpc>
              <a:spcBef>
                <a:spcPts val="900"/>
              </a:spcBef>
              <a:spcAft>
                <a:spcPts val="0"/>
              </a:spcAft>
              <a:tabLst/>
              <a:defRPr sz="2000" b="0" i="0">
                <a:solidFill>
                  <a:sysClr val="windowText" lastClr="000000"/>
                </a:solidFill>
                <a:latin typeface="Effra Medium" panose="020B0603020203020204" pitchFamily="34" charset="0"/>
              </a:defRPr>
            </a:lvl2pPr>
            <a:lvl3pPr marL="230188" indent="-223838">
              <a:lnSpc>
                <a:spcPct val="90000"/>
              </a:lnSpc>
              <a:spcBef>
                <a:spcPts val="900"/>
              </a:spcBef>
              <a:spcAft>
                <a:spcPts val="0"/>
              </a:spcAft>
              <a:buFontTx/>
              <a:buNone/>
              <a:tabLst/>
              <a:defRPr sz="1800" b="0" i="0">
                <a:solidFill>
                  <a:schemeClr val="tx1"/>
                </a:solidFill>
                <a:latin typeface="Effra Medium" panose="020B0603020203020204" pitchFamily="34" charset="0"/>
              </a:defRPr>
            </a:lvl3pPr>
            <a:lvl4pPr marL="230188" indent="-223838">
              <a:lnSpc>
                <a:spcPct val="90000"/>
              </a:lnSpc>
              <a:spcBef>
                <a:spcPts val="0"/>
              </a:spcBef>
              <a:spcAft>
                <a:spcPts val="0"/>
              </a:spcAft>
              <a:buFontTx/>
              <a:buNone/>
              <a:tabLst/>
              <a:defRPr sz="1800" b="0" i="0">
                <a:solidFill>
                  <a:schemeClr val="tx1"/>
                </a:solidFill>
                <a:latin typeface="Effra Medium" panose="020B0603020203020204" pitchFamily="34" charset="0"/>
              </a:defRPr>
            </a:lvl4pPr>
            <a:lvl5pPr marL="230188" indent="-223838">
              <a:spcBef>
                <a:spcPts val="300"/>
              </a:spcBef>
              <a:buFont typeface="System Font Regular"/>
              <a:buChar char="–"/>
              <a:tabLst/>
              <a:defRPr sz="2450" b="0" i="0">
                <a:latin typeface="Effra Light" panose="020B0403020203020204" pitchFamily="34" charset="0"/>
              </a:defRPr>
            </a:lvl5pPr>
            <a:lvl6pPr>
              <a:defRPr sz="2200"/>
            </a:lvl6pPr>
          </a:lstStyle>
          <a:p>
            <a:pPr lvl="1"/>
            <a:r>
              <a:rPr lang="en-US" sz="2000" dirty="0"/>
              <a:t>Type subhead here</a:t>
            </a:r>
            <a:br>
              <a:rPr lang="en-US" sz="2000" dirty="0"/>
            </a:br>
            <a:r>
              <a:rPr lang="en-US" sz="2000" dirty="0"/>
              <a:t>Type subhead here</a:t>
            </a:r>
          </a:p>
        </p:txBody>
      </p:sp>
    </p:spTree>
    <p:extLst>
      <p:ext uri="{BB962C8B-B14F-4D97-AF65-F5344CB8AC3E}">
        <p14:creationId xmlns:p14="http://schemas.microsoft.com/office/powerpoint/2010/main" val="185955802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1"/>
          <a:srcRect/>
          <a:stretch/>
        </p:blipFill>
        <p:spPr>
          <a:xfrm>
            <a:off x="914400" y="4619063"/>
            <a:ext cx="2065022" cy="365760"/>
          </a:xfrm>
          <a:prstGeom prst="rect">
            <a:avLst/>
          </a:prstGeom>
        </p:spPr>
      </p:pic>
      <p:cxnSp>
        <p:nvCxnSpPr>
          <p:cNvPr id="13" name="Straight Connector 12"/>
          <p:cNvCxnSpPr>
            <a:cxnSpLocks/>
          </p:cNvCxnSpPr>
          <p:nvPr userDrawn="1"/>
        </p:nvCxnSpPr>
        <p:spPr>
          <a:xfrm>
            <a:off x="914400" y="4457700"/>
            <a:ext cx="8077200" cy="0"/>
          </a:xfrm>
          <a:prstGeom prst="line">
            <a:avLst/>
          </a:prstGeom>
          <a:ln w="12700">
            <a:solidFill>
              <a:srgbClr val="C0C0C0"/>
            </a:solidFill>
          </a:ln>
        </p:spPr>
        <p:style>
          <a:lnRef idx="1">
            <a:schemeClr val="dk1"/>
          </a:lnRef>
          <a:fillRef idx="0">
            <a:schemeClr val="dk1"/>
          </a:fillRef>
          <a:effectRef idx="0">
            <a:schemeClr val="dk1"/>
          </a:effectRef>
          <a:fontRef idx="minor">
            <a:schemeClr val="tx1"/>
          </a:fontRef>
        </p:style>
      </p:cxnSp>
      <p:sp>
        <p:nvSpPr>
          <p:cNvPr id="15" name="Slide Number Placeholder 5"/>
          <p:cNvSpPr>
            <a:spLocks noGrp="1"/>
          </p:cNvSpPr>
          <p:nvPr>
            <p:ph type="sldNum" sz="quarter" idx="4"/>
          </p:nvPr>
        </p:nvSpPr>
        <p:spPr>
          <a:xfrm>
            <a:off x="8686800" y="4512564"/>
            <a:ext cx="304800" cy="630936"/>
          </a:xfrm>
          <a:prstGeom prst="rect">
            <a:avLst/>
          </a:prstGeom>
        </p:spPr>
        <p:txBody>
          <a:bodyPr lIns="0" tIns="0" rIns="0" bIns="0" anchor="ctr" anchorCtr="0"/>
          <a:lstStyle>
            <a:lvl1pPr algn="r">
              <a:defRPr sz="10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1000" dirty="0"/>
          </a:p>
        </p:txBody>
      </p:sp>
      <p:pic>
        <p:nvPicPr>
          <p:cNvPr id="3" name="Picture 2">
            <a:extLst>
              <a:ext uri="{FF2B5EF4-FFF2-40B4-BE49-F238E27FC236}">
                <a16:creationId xmlns:a16="http://schemas.microsoft.com/office/drawing/2014/main" id="{41E134BA-F668-D34A-96D6-F0D0E1BAB9F7}"/>
              </a:ext>
            </a:extLst>
          </p:cNvPr>
          <p:cNvPicPr>
            <a:picLocks noChangeAspect="1"/>
          </p:cNvPicPr>
          <p:nvPr userDrawn="1"/>
        </p:nvPicPr>
        <p:blipFill>
          <a:blip r:embed="rId32"/>
          <a:srcRect/>
          <a:stretch/>
        </p:blipFill>
        <p:spPr>
          <a:xfrm>
            <a:off x="0" y="1"/>
            <a:ext cx="663787" cy="666750"/>
          </a:xfrm>
          <a:prstGeom prst="rect">
            <a:avLst/>
          </a:prstGeom>
        </p:spPr>
      </p:pic>
      <p:sp>
        <p:nvSpPr>
          <p:cNvPr id="11" name="Footer Placeholder 10">
            <a:extLst>
              <a:ext uri="{FF2B5EF4-FFF2-40B4-BE49-F238E27FC236}">
                <a16:creationId xmlns:a16="http://schemas.microsoft.com/office/drawing/2014/main" id="{1CC34D90-AED6-114D-90B1-0CDF7287D80A}"/>
              </a:ext>
            </a:extLst>
          </p:cNvPr>
          <p:cNvSpPr>
            <a:spLocks noGrp="1"/>
          </p:cNvSpPr>
          <p:nvPr>
            <p:ph type="ftr" sz="quarter" idx="3"/>
          </p:nvPr>
        </p:nvSpPr>
        <p:spPr>
          <a:xfrm>
            <a:off x="3200400" y="4665021"/>
            <a:ext cx="5486400" cy="273844"/>
          </a:xfrm>
          <a:prstGeom prst="rect">
            <a:avLst/>
          </a:prstGeom>
        </p:spPr>
        <p:txBody>
          <a:bodyPr vert="horz" lIns="0" tIns="0" rIns="0" bIns="0" rtlCol="0" anchor="ctr"/>
          <a:lstStyle>
            <a:lvl1pPr algn="r">
              <a:defRPr sz="1200" b="0" i="0">
                <a:solidFill>
                  <a:srgbClr val="A71E23"/>
                </a:solidFill>
                <a:latin typeface="Effra" panose="020B0603020203020204" pitchFamily="34" charset="0"/>
              </a:defRPr>
            </a:lvl1pPr>
          </a:lstStyle>
          <a:p>
            <a:r>
              <a:rPr lang="en-US" dirty="0"/>
              <a:t>Approved Sub Brand Name Here</a:t>
            </a:r>
            <a:endParaRPr lang="en-US" sz="1200" dirty="0"/>
          </a:p>
        </p:txBody>
      </p:sp>
      <p:sp>
        <p:nvSpPr>
          <p:cNvPr id="10" name="Title Placeholder 9">
            <a:extLst>
              <a:ext uri="{FF2B5EF4-FFF2-40B4-BE49-F238E27FC236}">
                <a16:creationId xmlns:a16="http://schemas.microsoft.com/office/drawing/2014/main" id="{5812F3B1-5C07-F14B-84F7-1CF91363343E}"/>
              </a:ext>
            </a:extLst>
          </p:cNvPr>
          <p:cNvSpPr>
            <a:spLocks noGrp="1"/>
          </p:cNvSpPr>
          <p:nvPr>
            <p:ph type="title"/>
          </p:nvPr>
        </p:nvSpPr>
        <p:spPr>
          <a:xfrm>
            <a:off x="914398" y="322403"/>
            <a:ext cx="8077198" cy="1182546"/>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1442484165"/>
      </p:ext>
    </p:extLst>
  </p:cSld>
  <p:clrMap bg1="lt1" tx1="dk1" bg2="lt2" tx2="dk2" accent1="accent1" accent2="accent2" accent3="accent3" accent4="accent4" accent5="accent5" accent6="accent6" hlink="hlink" folHlink="folHlink"/>
  <p:sldLayoutIdLst>
    <p:sldLayoutId id="2147483671" r:id="rId1"/>
    <p:sldLayoutId id="2147483692" r:id="rId2"/>
    <p:sldLayoutId id="2147483707" r:id="rId3"/>
    <p:sldLayoutId id="2147483693" r:id="rId4"/>
    <p:sldLayoutId id="2147483722" r:id="rId5"/>
    <p:sldLayoutId id="2147483720" r:id="rId6"/>
    <p:sldLayoutId id="2147483719" r:id="rId7"/>
    <p:sldLayoutId id="2147483718" r:id="rId8"/>
    <p:sldLayoutId id="2147483721" r:id="rId9"/>
    <p:sldLayoutId id="2147483716" r:id="rId10"/>
    <p:sldLayoutId id="2147483713" r:id="rId11"/>
    <p:sldLayoutId id="2147483717" r:id="rId12"/>
    <p:sldLayoutId id="2147483715" r:id="rId13"/>
    <p:sldLayoutId id="2147483706" r:id="rId14"/>
    <p:sldLayoutId id="2147483665" r:id="rId15"/>
    <p:sldLayoutId id="2147483687" r:id="rId16"/>
    <p:sldLayoutId id="2147483675" r:id="rId17"/>
    <p:sldLayoutId id="2147483679" r:id="rId18"/>
    <p:sldLayoutId id="2147483709" r:id="rId19"/>
    <p:sldLayoutId id="2147483681" r:id="rId20"/>
    <p:sldLayoutId id="2147483663" r:id="rId21"/>
    <p:sldLayoutId id="2147483724" r:id="rId22"/>
    <p:sldLayoutId id="2147483725" r:id="rId23"/>
    <p:sldLayoutId id="2147483726" r:id="rId24"/>
    <p:sldLayoutId id="2147483727" r:id="rId25"/>
    <p:sldLayoutId id="2147483728" r:id="rId26"/>
    <p:sldLayoutId id="2147483729" r:id="rId27"/>
    <p:sldLayoutId id="2147483731" r:id="rId28"/>
    <p:sldLayoutId id="2147483732" r:id="rId29"/>
  </p:sldLayoutIdLst>
  <p:hf hdr="0" dt="0"/>
  <p:txStyles>
    <p:titleStyle>
      <a:lvl1pPr algn="l" defTabSz="685800" rtl="0" eaLnBrk="1" latinLnBrk="0" hangingPunct="1">
        <a:lnSpc>
          <a:spcPts val="3600"/>
        </a:lnSpc>
        <a:spcBef>
          <a:spcPct val="0"/>
        </a:spcBef>
        <a:buNone/>
        <a:defRPr sz="3600" b="1" i="0" kern="1200">
          <a:solidFill>
            <a:schemeClr val="tx1">
              <a:lumMod val="85000"/>
              <a:lumOff val="15000"/>
            </a:schemeClr>
          </a:solidFill>
          <a:latin typeface="Effra" panose="020B0603020203020204" pitchFamily="34" charset="0"/>
          <a:ea typeface="+mj-ea"/>
          <a:cs typeface="+mj-cs"/>
        </a:defRPr>
      </a:lvl1pPr>
    </p:titleStyle>
    <p:bodyStyle>
      <a:lvl1pPr marL="0" indent="0" algn="l" defTabSz="685800" rtl="0" eaLnBrk="1" latinLnBrk="0" hangingPunct="1">
        <a:lnSpc>
          <a:spcPct val="100000"/>
        </a:lnSpc>
        <a:spcBef>
          <a:spcPts val="0"/>
        </a:spcBef>
        <a:buFontTx/>
        <a:buNone/>
        <a:defRPr sz="900" b="0" i="0" kern="1200" baseline="0">
          <a:solidFill>
            <a:srgbClr val="C00000"/>
          </a:solidFill>
          <a:latin typeface="Effra" panose="020B0603020203020204" pitchFamily="34" charset="0"/>
          <a:ea typeface="+mn-ea"/>
          <a:cs typeface="+mn-cs"/>
        </a:defRPr>
      </a:lvl1pPr>
      <a:lvl2pPr marL="342900" indent="0" algn="l" defTabSz="685800" rtl="0" eaLnBrk="1" latinLnBrk="0" hangingPunct="1">
        <a:lnSpc>
          <a:spcPct val="90000"/>
        </a:lnSpc>
        <a:spcBef>
          <a:spcPts val="375"/>
        </a:spcBef>
        <a:buFontTx/>
        <a:buNone/>
        <a:defRPr sz="1800" b="1" i="0" kern="1200">
          <a:solidFill>
            <a:schemeClr val="tx1">
              <a:lumMod val="75000"/>
              <a:lumOff val="25000"/>
            </a:schemeClr>
          </a:solidFill>
          <a:latin typeface="Effra" panose="020B0603020203020204" pitchFamily="34" charset="0"/>
          <a:ea typeface="+mn-ea"/>
          <a:cs typeface="+mn-cs"/>
        </a:defRPr>
      </a:lvl2pPr>
      <a:lvl3pPr marL="685800" indent="0" algn="l" defTabSz="685800" rtl="0" eaLnBrk="1" latinLnBrk="0" hangingPunct="1">
        <a:lnSpc>
          <a:spcPct val="90000"/>
        </a:lnSpc>
        <a:spcBef>
          <a:spcPts val="375"/>
        </a:spcBef>
        <a:buFontTx/>
        <a:buNone/>
        <a:defRPr sz="1500" b="0" i="0" kern="1200">
          <a:solidFill>
            <a:schemeClr val="tx1">
              <a:lumMod val="75000"/>
              <a:lumOff val="25000"/>
            </a:schemeClr>
          </a:solidFill>
          <a:latin typeface="Effra" panose="020B06030202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708" userDrawn="1">
          <p15:clr>
            <a:srgbClr val="F26B43"/>
          </p15:clr>
        </p15:guide>
        <p15:guide id="6" orient="horz" pos="420" userDrawn="1">
          <p15:clr>
            <a:srgbClr val="F26B43"/>
          </p15:clr>
        </p15:guide>
        <p15:guide id="9" orient="horz" pos="3060" userDrawn="1">
          <p15:clr>
            <a:srgbClr val="F26B43"/>
          </p15:clr>
        </p15:guide>
        <p15:guide id="11" orient="horz" pos="900" userDrawn="1">
          <p15:clr>
            <a:srgbClr val="F26B43"/>
          </p15:clr>
        </p15:guide>
        <p15:guide id="12" pos="576" userDrawn="1">
          <p15:clr>
            <a:srgbClr val="F26B43"/>
          </p15:clr>
        </p15:guide>
        <p15:guide id="13" pos="5664" userDrawn="1">
          <p15:clr>
            <a:srgbClr val="F26B43"/>
          </p15:clr>
        </p15:guide>
        <p15:guide id="14" pos="54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bi.nlm.nih.gov/pmc/articles/PMC3916377/" TargetMode="External"/><Relationship Id="rId2" Type="http://schemas.openxmlformats.org/officeDocument/2006/relationships/notesSlide" Target="../notesSlides/notesSlide23.xml"/><Relationship Id="rId1" Type="http://schemas.openxmlformats.org/officeDocument/2006/relationships/slideLayout" Target="../slideLayouts/slideLayout25.xml"/><Relationship Id="rId5" Type="http://schemas.openxmlformats.org/officeDocument/2006/relationships/hyperlink" Target="https://policymanager.uhmc.sunysb.edu/dotNet/documents/?docid=21977" TargetMode="External"/><Relationship Id="rId4" Type="http://schemas.openxmlformats.org/officeDocument/2006/relationships/hyperlink" Target="https://www.ncbi.nlm.nih.gov/pmc/articles/PMC1012079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4294967295"/>
          </p:nvPr>
        </p:nvSpPr>
        <p:spPr>
          <a:xfrm>
            <a:off x="1374775" y="1428750"/>
            <a:ext cx="7769225" cy="2667000"/>
          </a:xfrm>
          <a:prstGeom prst="rect">
            <a:avLst/>
          </a:prstGeom>
        </p:spPr>
        <p:txBody>
          <a:bodyPr/>
          <a:lstStyle/>
          <a:p>
            <a:pPr marL="514350" lvl="1" indent="0">
              <a:buNone/>
            </a:pPr>
            <a:endParaRPr lang="en-US" dirty="0"/>
          </a:p>
          <a:p>
            <a:pPr marL="688975" lvl="1"/>
            <a:endParaRPr lang="en-US" dirty="0"/>
          </a:p>
        </p:txBody>
      </p:sp>
    </p:spTree>
    <p:extLst>
      <p:ext uri="{BB962C8B-B14F-4D97-AF65-F5344CB8AC3E}">
        <p14:creationId xmlns:p14="http://schemas.microsoft.com/office/powerpoint/2010/main" val="300816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33350"/>
            <a:ext cx="7696200" cy="461665"/>
          </a:xfrm>
          <a:prstGeom prst="rect">
            <a:avLst/>
          </a:prstGeom>
          <a:noFill/>
        </p:spPr>
        <p:txBody>
          <a:bodyPr wrap="square" rtlCol="0">
            <a:spAutoFit/>
          </a:bodyPr>
          <a:lstStyle/>
          <a:p>
            <a:pPr algn="ctr"/>
            <a:r>
              <a:rPr lang="en-US" sz="2400" b="1" dirty="0">
                <a:solidFill>
                  <a:srgbClr val="A71E23"/>
                </a:solidFill>
                <a:latin typeface="Verdana" panose="020B0604030504040204" pitchFamily="34" charset="0"/>
                <a:ea typeface="Verdana" panose="020B0604030504040204" pitchFamily="34" charset="0"/>
              </a:rPr>
              <a:t>The ABCs of Severe Sepsis Diagnosis</a:t>
            </a:r>
          </a:p>
        </p:txBody>
      </p:sp>
      <p:pic>
        <p:nvPicPr>
          <p:cNvPr id="5" name="Picture 4">
            <a:extLst>
              <a:ext uri="{FF2B5EF4-FFF2-40B4-BE49-F238E27FC236}">
                <a16:creationId xmlns:a16="http://schemas.microsoft.com/office/drawing/2014/main" id="{B160525E-8D1D-6F20-ABFA-F90368800E10}"/>
              </a:ext>
            </a:extLst>
          </p:cNvPr>
          <p:cNvPicPr>
            <a:picLocks noChangeAspect="1"/>
          </p:cNvPicPr>
          <p:nvPr/>
        </p:nvPicPr>
        <p:blipFill>
          <a:blip r:embed="rId2"/>
          <a:srcRect b="11481"/>
          <a:stretch/>
        </p:blipFill>
        <p:spPr>
          <a:xfrm>
            <a:off x="2895600" y="580268"/>
            <a:ext cx="3200893" cy="3824076"/>
          </a:xfrm>
          <a:prstGeom prst="rect">
            <a:avLst/>
          </a:prstGeom>
        </p:spPr>
      </p:pic>
    </p:spTree>
    <p:extLst>
      <p:ext uri="{BB962C8B-B14F-4D97-AF65-F5344CB8AC3E}">
        <p14:creationId xmlns:p14="http://schemas.microsoft.com/office/powerpoint/2010/main" val="155882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C3D0BF7D-5FAB-4C0A-851B-39BC1DA6086B}"/>
              </a:ext>
            </a:extLst>
          </p:cNvPr>
          <p:cNvSpPr>
            <a:spLocks noGrp="1"/>
          </p:cNvSpPr>
          <p:nvPr>
            <p:ph type="ctrTitle"/>
          </p:nvPr>
        </p:nvSpPr>
        <p:spPr>
          <a:xfrm>
            <a:off x="762000" y="100415"/>
            <a:ext cx="7531351" cy="495300"/>
          </a:xfrm>
        </p:spPr>
        <p:txBody>
          <a:bodyPr>
            <a:normAutofit fontScale="90000"/>
          </a:bodyPr>
          <a:lstStyle/>
          <a:p>
            <a:pPr>
              <a:defRPr/>
            </a:pPr>
            <a:r>
              <a:rPr lang="en-US" sz="3000" dirty="0">
                <a:latin typeface="+mj-lt"/>
              </a:rPr>
              <a:t>  </a:t>
            </a:r>
            <a:r>
              <a:rPr lang="en-US" sz="2700" dirty="0">
                <a:solidFill>
                  <a:srgbClr val="A71E23"/>
                </a:solidFill>
                <a:latin typeface="Verdana" panose="020B0604030504040204" pitchFamily="34" charset="0"/>
                <a:ea typeface="Verdana" panose="020B0604030504040204" pitchFamily="34" charset="0"/>
              </a:rPr>
              <a:t>LIP Documentation of Severe Sepsis</a:t>
            </a:r>
            <a:br>
              <a:rPr lang="en-US" sz="2400" dirty="0">
                <a:latin typeface="+mj-lt"/>
              </a:rPr>
            </a:br>
            <a:br>
              <a:rPr lang="en-US" sz="1800" dirty="0">
                <a:latin typeface="+mj-lt"/>
              </a:rPr>
            </a:br>
            <a:br>
              <a:rPr lang="en-US" sz="3000" dirty="0">
                <a:latin typeface="+mj-lt"/>
              </a:rPr>
            </a:br>
            <a:br>
              <a:rPr lang="en-US" sz="3000" dirty="0">
                <a:latin typeface="+mj-lt"/>
              </a:rPr>
            </a:br>
            <a:endParaRPr lang="en-US" sz="3000" dirty="0">
              <a:latin typeface="+mj-lt"/>
            </a:endParaRPr>
          </a:p>
        </p:txBody>
      </p:sp>
      <p:sp>
        <p:nvSpPr>
          <p:cNvPr id="7" name="TextBox 6">
            <a:extLst>
              <a:ext uri="{FF2B5EF4-FFF2-40B4-BE49-F238E27FC236}">
                <a16:creationId xmlns:a16="http://schemas.microsoft.com/office/drawing/2014/main" id="{CD074B58-9746-4CDE-A9ED-9ACA693F530E}"/>
              </a:ext>
            </a:extLst>
          </p:cNvPr>
          <p:cNvSpPr txBox="1"/>
          <p:nvPr/>
        </p:nvSpPr>
        <p:spPr>
          <a:xfrm>
            <a:off x="1066800" y="819150"/>
            <a:ext cx="3891337" cy="3785652"/>
          </a:xfrm>
          <a:prstGeom prst="rect">
            <a:avLst/>
          </a:prstGeom>
          <a:noFill/>
        </p:spPr>
        <p:txBody>
          <a:bodyPr wrap="square">
            <a:spAutoFit/>
          </a:bodyPr>
          <a:lstStyle/>
          <a:p>
            <a:pPr>
              <a:defRPr/>
            </a:pPr>
            <a:r>
              <a:rPr lang="en-US" sz="1500" dirty="0"/>
              <a:t>LIP documentation of “severe sepsis” in a note with or without clinical criteria requires implementation of the sepsis bundle.  The cases may be reported to CMS SEP-1 for sepsis bundle compliance. </a:t>
            </a:r>
          </a:p>
          <a:p>
            <a:pPr>
              <a:defRPr/>
            </a:pPr>
            <a:endParaRPr lang="en-US" sz="1500" dirty="0"/>
          </a:p>
          <a:p>
            <a:pPr>
              <a:defRPr/>
            </a:pPr>
            <a:r>
              <a:rPr lang="en-US" sz="1500" dirty="0"/>
              <a:t>If the  diagnosis of severe sepsis/septic shock is being considered:</a:t>
            </a:r>
          </a:p>
          <a:p>
            <a:pPr marL="257175" indent="-257175">
              <a:buFont typeface="Arial" panose="020B0604020202020204" pitchFamily="34" charset="0"/>
              <a:buChar char="•"/>
            </a:pPr>
            <a:r>
              <a:rPr lang="en-US" altLang="en-US" sz="1500" b="1" dirty="0"/>
              <a:t>If unsure whether severe sepsis is present or not, use the negative </a:t>
            </a:r>
            <a:r>
              <a:rPr lang="en-US" altLang="en-US" sz="1500" dirty="0"/>
              <a:t>qualifiers for expressing that doubt in documentation.</a:t>
            </a:r>
          </a:p>
          <a:p>
            <a:pPr marL="257175" indent="-257175">
              <a:buFont typeface="Arial" panose="020B0604020202020204" pitchFamily="34" charset="0"/>
              <a:buChar char="•"/>
            </a:pPr>
            <a:r>
              <a:rPr lang="en-US" altLang="en-US" sz="1500" b="1" dirty="0"/>
              <a:t>Positive Qualifiers </a:t>
            </a:r>
            <a:r>
              <a:rPr lang="en-US" altLang="en-US" sz="1500" dirty="0"/>
              <a:t>indicate that severe sepsis is likely or being considered as part of the differential and requires implementation of the sepsis bundle</a:t>
            </a:r>
          </a:p>
          <a:p>
            <a:pPr>
              <a:defRPr/>
            </a:pPr>
            <a:endParaRPr lang="en-US" sz="1500" dirty="0"/>
          </a:p>
        </p:txBody>
      </p:sp>
      <p:pic>
        <p:nvPicPr>
          <p:cNvPr id="2" name="Picture 1"/>
          <p:cNvPicPr>
            <a:picLocks noChangeAspect="1"/>
          </p:cNvPicPr>
          <p:nvPr/>
        </p:nvPicPr>
        <p:blipFill>
          <a:blip r:embed="rId3"/>
          <a:stretch>
            <a:fillRect/>
          </a:stretch>
        </p:blipFill>
        <p:spPr>
          <a:xfrm>
            <a:off x="6096000" y="853572"/>
            <a:ext cx="2197351" cy="3436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671"/>
    </mc:Choice>
    <mc:Fallback xmlns="">
      <p:transition spd="slow" advTm="4467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560AB7-D4FC-8316-A726-7957C4470D32}"/>
              </a:ext>
            </a:extLst>
          </p:cNvPr>
          <p:cNvSpPr>
            <a:spLocks noGrp="1"/>
          </p:cNvSpPr>
          <p:nvPr>
            <p:ph type="body" sz="quarter" idx="27"/>
          </p:nvPr>
        </p:nvSpPr>
        <p:spPr>
          <a:xfrm>
            <a:off x="800100" y="133350"/>
            <a:ext cx="8077200" cy="1038833"/>
          </a:xfrm>
        </p:spPr>
        <p:txBody>
          <a:bodyPr/>
          <a:lstStyle/>
          <a:p>
            <a:pPr algn="ctr" eaLnBrk="1" hangingPunct="1">
              <a:buFont typeface="Arial" pitchFamily="34" charset="0"/>
              <a:buNone/>
              <a:defRPr/>
            </a:pPr>
            <a:r>
              <a:rPr lang="en-US" dirty="0">
                <a:solidFill>
                  <a:srgbClr val="A71E23"/>
                </a:solidFill>
              </a:rPr>
              <a:t>Laboratory Evaluation </a:t>
            </a:r>
            <a:r>
              <a:rPr lang="en-US" sz="2400" b="1" dirty="0">
                <a:solidFill>
                  <a:srgbClr val="A71E23"/>
                </a:solidFill>
                <a:latin typeface="Verdana" panose="020B0604030504040204" pitchFamily="34" charset="0"/>
                <a:ea typeface="Verdana" panose="020B0604030504040204" pitchFamily="34" charset="0"/>
              </a:rPr>
              <a:t>within 3 Hours </a:t>
            </a:r>
          </a:p>
          <a:p>
            <a:pPr algn="ctr" eaLnBrk="1" hangingPunct="1">
              <a:buFont typeface="Arial" pitchFamily="34" charset="0"/>
              <a:buNone/>
              <a:defRPr/>
            </a:pPr>
            <a:r>
              <a:rPr lang="en-US" sz="2400" b="1" dirty="0">
                <a:solidFill>
                  <a:srgbClr val="A71E23"/>
                </a:solidFill>
                <a:latin typeface="Verdana" panose="020B0604030504040204" pitchFamily="34" charset="0"/>
                <a:ea typeface="Verdana" panose="020B0604030504040204" pitchFamily="34" charset="0"/>
              </a:rPr>
              <a:t>of Severe Sepsis/Septic Shock Recognition</a:t>
            </a:r>
          </a:p>
          <a:p>
            <a:endParaRPr lang="en-US" dirty="0">
              <a:solidFill>
                <a:srgbClr val="A71E23"/>
              </a:solidFill>
            </a:endParaRPr>
          </a:p>
        </p:txBody>
      </p:sp>
      <p:sp>
        <p:nvSpPr>
          <p:cNvPr id="5" name="Text Placeholder 4">
            <a:extLst>
              <a:ext uri="{FF2B5EF4-FFF2-40B4-BE49-F238E27FC236}">
                <a16:creationId xmlns:a16="http://schemas.microsoft.com/office/drawing/2014/main" id="{13553EC3-0D62-C7E1-645B-DABA045353E7}"/>
              </a:ext>
            </a:extLst>
          </p:cNvPr>
          <p:cNvSpPr>
            <a:spLocks noGrp="1"/>
          </p:cNvSpPr>
          <p:nvPr>
            <p:ph type="body" sz="quarter" idx="28"/>
          </p:nvPr>
        </p:nvSpPr>
        <p:spPr/>
        <p:txBody>
          <a:bodyPr/>
          <a:lstStyle/>
          <a:p>
            <a:pPr marL="285750" indent="-285750" algn="just">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CBC </a:t>
            </a:r>
            <a:r>
              <a:rPr lang="en-US" sz="1800" b="0" dirty="0">
                <a:solidFill>
                  <a:srgbClr val="0D0D0D"/>
                </a:solidFill>
                <a:latin typeface="+mn-lt"/>
                <a:ea typeface="+mn-ea"/>
                <a:cs typeface="Helvetica" panose="020B0604020202020204" pitchFamily="34" charset="0"/>
                <a:sym typeface="Wingdings" panose="05000000000000000000" pitchFamily="2" charset="2"/>
              </a:rPr>
              <a:t> Patient with Sepsis may present with an Elevated WBC </a:t>
            </a:r>
          </a:p>
          <a:p>
            <a:pPr marL="285750" indent="-285750" algn="just">
              <a:buFont typeface="Arial" panose="020B0604020202020204" pitchFamily="34" charset="0"/>
              <a:buChar char="•"/>
            </a:pPr>
            <a:endParaRPr lang="en-US" sz="1800" b="0" dirty="0">
              <a:solidFill>
                <a:srgbClr val="0D0D0D"/>
              </a:solidFill>
              <a:latin typeface="+mn-lt"/>
              <a:ea typeface="+mn-ea"/>
              <a:cs typeface="Helvetica" panose="020B0604020202020204" pitchFamily="34" charset="0"/>
            </a:endParaRPr>
          </a:p>
          <a:p>
            <a:pPr marL="285750" indent="-285750" algn="just">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Lactate </a:t>
            </a:r>
            <a:r>
              <a:rPr lang="en-US" sz="1800" b="0" dirty="0">
                <a:solidFill>
                  <a:srgbClr val="0D0D0D"/>
                </a:solidFill>
                <a:latin typeface="+mn-lt"/>
                <a:ea typeface="+mn-ea"/>
                <a:cs typeface="Helvetica" panose="020B0604020202020204" pitchFamily="34" charset="0"/>
                <a:sym typeface="Wingdings" panose="05000000000000000000" pitchFamily="2" charset="2"/>
              </a:rPr>
              <a:t> Patient with Sepsis may present with an Elevated Lactate</a:t>
            </a:r>
          </a:p>
          <a:p>
            <a:pPr marL="285750" indent="-285750" algn="just">
              <a:buFont typeface="Arial" panose="020B0604020202020204" pitchFamily="34" charset="0"/>
              <a:buChar char="•"/>
            </a:pPr>
            <a:endParaRPr lang="en-US" sz="1800" b="0" dirty="0">
              <a:solidFill>
                <a:srgbClr val="0D0D0D"/>
              </a:solidFill>
              <a:latin typeface="+mn-lt"/>
              <a:ea typeface="+mn-ea"/>
              <a:cs typeface="Helvetica" panose="020B0604020202020204" pitchFamily="34" charset="0"/>
              <a:sym typeface="Wingdings" panose="05000000000000000000" pitchFamily="2" charset="2"/>
            </a:endParaRPr>
          </a:p>
          <a:p>
            <a:pPr marL="285750" indent="-285750" algn="just">
              <a:buFont typeface="Arial" panose="020B0604020202020204" pitchFamily="34" charset="0"/>
              <a:buChar char="•"/>
            </a:pPr>
            <a:r>
              <a:rPr lang="en-US" sz="1800" b="0" dirty="0">
                <a:solidFill>
                  <a:srgbClr val="0D0D0D"/>
                </a:solidFill>
                <a:latin typeface="+mn-lt"/>
                <a:ea typeface="+mn-ea"/>
                <a:cs typeface="Helvetica" panose="020B0604020202020204" pitchFamily="34" charset="0"/>
                <a:sym typeface="Wingdings" panose="05000000000000000000" pitchFamily="2" charset="2"/>
              </a:rPr>
              <a:t>Blood Culture  Patients diagnosis with Severe Sepsis/Septic Shock, the source of infection and appropriate treatment plan require the collection of blood for culturing. </a:t>
            </a:r>
            <a:endParaRPr lang="en-US" sz="1800" b="0" dirty="0">
              <a:solidFill>
                <a:srgbClr val="0D0D0D"/>
              </a:solidFill>
              <a:latin typeface="+mn-lt"/>
              <a:ea typeface="+mn-ea"/>
              <a:cs typeface="Helvetica" panose="020B0604020202020204" pitchFamily="34" charset="0"/>
            </a:endParaRPr>
          </a:p>
        </p:txBody>
      </p:sp>
      <p:pic>
        <p:nvPicPr>
          <p:cNvPr id="2" name="Picture 1">
            <a:extLst>
              <a:ext uri="{FF2B5EF4-FFF2-40B4-BE49-F238E27FC236}">
                <a16:creationId xmlns:a16="http://schemas.microsoft.com/office/drawing/2014/main" id="{15D0FA1B-B734-3FAA-47D3-CB388B6105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59391"/>
            <a:ext cx="3250271" cy="125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10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944E9D-1F76-3B3B-F064-4031375BCC8A}"/>
              </a:ext>
            </a:extLst>
          </p:cNvPr>
          <p:cNvSpPr>
            <a:spLocks noGrp="1"/>
          </p:cNvSpPr>
          <p:nvPr>
            <p:ph type="body" sz="quarter" idx="27"/>
          </p:nvPr>
        </p:nvSpPr>
        <p:spPr>
          <a:xfrm>
            <a:off x="914400" y="0"/>
            <a:ext cx="8077200" cy="1038833"/>
          </a:xfrm>
        </p:spPr>
        <p:txBody>
          <a:bodyPr/>
          <a:lstStyle/>
          <a:p>
            <a:endParaRPr lang="en-US" dirty="0"/>
          </a:p>
          <a:p>
            <a:pPr algn="ctr"/>
            <a:r>
              <a:rPr lang="en-US" dirty="0">
                <a:solidFill>
                  <a:srgbClr val="A71E23"/>
                </a:solidFill>
              </a:rPr>
              <a:t>Clinical Pearls of Bacterial Sepsis</a:t>
            </a:r>
          </a:p>
        </p:txBody>
      </p:sp>
      <p:sp>
        <p:nvSpPr>
          <p:cNvPr id="5" name="Text Placeholder 4">
            <a:extLst>
              <a:ext uri="{FF2B5EF4-FFF2-40B4-BE49-F238E27FC236}">
                <a16:creationId xmlns:a16="http://schemas.microsoft.com/office/drawing/2014/main" id="{7CAE515B-3239-B8E9-ED66-DE241B94F6D1}"/>
              </a:ext>
            </a:extLst>
          </p:cNvPr>
          <p:cNvSpPr>
            <a:spLocks noGrp="1"/>
          </p:cNvSpPr>
          <p:nvPr>
            <p:ph type="body" sz="quarter" idx="28"/>
          </p:nvPr>
        </p:nvSpPr>
        <p:spPr>
          <a:xfrm>
            <a:off x="912628" y="1200150"/>
            <a:ext cx="8077200" cy="2514600"/>
          </a:xfrm>
        </p:spPr>
        <p:txBody>
          <a:bodyPr/>
          <a:lstStyle/>
          <a:p>
            <a:pPr marL="285750" indent="-285750" algn="just">
              <a:buFont typeface="Arial" panose="020B0604020202020204" pitchFamily="34" charset="0"/>
              <a:buChar char="•"/>
            </a:pPr>
            <a:r>
              <a:rPr lang="en-US" sz="1800" b="0" dirty="0">
                <a:solidFill>
                  <a:srgbClr val="0D0D0D"/>
                </a:solidFill>
                <a:latin typeface="+mn-lt"/>
                <a:ea typeface="ＭＳ Ｐゴシック" pitchFamily="96" charset="-128"/>
                <a:cs typeface="Helvetica" panose="020B0604020202020204" pitchFamily="34" charset="0"/>
              </a:rPr>
              <a:t>Lab </a:t>
            </a:r>
            <a:r>
              <a:rPr lang="en-US" sz="1800" b="0" dirty="0">
                <a:solidFill>
                  <a:srgbClr val="0D0D0D"/>
                </a:solidFill>
                <a:latin typeface="+mn-lt"/>
                <a:ea typeface="+mn-ea"/>
                <a:cs typeface="Helvetica" panose="020B0604020202020204" pitchFamily="34" charset="0"/>
              </a:rPr>
              <a:t>values (routine labs, lactate, ABG, blood cultures) should be obtained within 45 minutes of sepsis recognition.</a:t>
            </a:r>
          </a:p>
          <a:p>
            <a:pPr marL="285750" indent="-285750" algn="just">
              <a:buFont typeface="Arial" panose="020B0604020202020204" pitchFamily="34" charset="0"/>
              <a:buChar char="•"/>
            </a:pPr>
            <a:endParaRPr lang="en-US" sz="1800" b="0" dirty="0">
              <a:solidFill>
                <a:srgbClr val="0D0D0D"/>
              </a:solidFill>
              <a:latin typeface="+mn-lt"/>
              <a:ea typeface="+mn-ea"/>
              <a:cs typeface="Helvetica" panose="020B0604020202020204" pitchFamily="34" charset="0"/>
            </a:endParaRPr>
          </a:p>
          <a:p>
            <a:pPr marL="285750" indent="-285750" algn="just">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However, lab analysis should not delay fluid resuscitation or antibiotics.</a:t>
            </a:r>
          </a:p>
          <a:p>
            <a:pPr marL="285750" indent="-285750" algn="just">
              <a:buFont typeface="Arial" panose="020B0604020202020204" pitchFamily="34" charset="0"/>
              <a:buChar char="•"/>
            </a:pPr>
            <a:endParaRPr lang="en-US" sz="1800" b="0" dirty="0">
              <a:solidFill>
                <a:srgbClr val="0D0D0D"/>
              </a:solidFill>
              <a:latin typeface="+mn-lt"/>
              <a:ea typeface="+mn-ea"/>
              <a:cs typeface="Helvetica" panose="020B0604020202020204" pitchFamily="34" charset="0"/>
            </a:endParaRPr>
          </a:p>
          <a:p>
            <a:pPr marL="285750" indent="-285750" algn="just">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Potential causes include gram positive and gram negative bacteria.</a:t>
            </a:r>
          </a:p>
        </p:txBody>
      </p:sp>
    </p:spTree>
    <p:extLst>
      <p:ext uri="{BB962C8B-B14F-4D97-AF65-F5344CB8AC3E}">
        <p14:creationId xmlns:p14="http://schemas.microsoft.com/office/powerpoint/2010/main" val="825749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CCC22A-0209-0AEC-2D58-F32E3547C94B}"/>
              </a:ext>
            </a:extLst>
          </p:cNvPr>
          <p:cNvSpPr>
            <a:spLocks noGrp="1"/>
          </p:cNvSpPr>
          <p:nvPr>
            <p:ph type="body" sz="quarter" idx="15"/>
          </p:nvPr>
        </p:nvSpPr>
        <p:spPr/>
        <p:txBody>
          <a:bodyPr/>
          <a:lstStyle/>
          <a:p>
            <a:endParaRPr lang="en-US" dirty="0"/>
          </a:p>
        </p:txBody>
      </p:sp>
      <p:pic>
        <p:nvPicPr>
          <p:cNvPr id="5" name="Content Placeholder 4">
            <a:extLst>
              <a:ext uri="{FF2B5EF4-FFF2-40B4-BE49-F238E27FC236}">
                <a16:creationId xmlns:a16="http://schemas.microsoft.com/office/drawing/2014/main" id="{DFB73C8B-06BC-5E05-E291-4C824981EBAF}"/>
              </a:ext>
            </a:extLst>
          </p:cNvPr>
          <p:cNvPicPr>
            <a:picLocks noChangeAspect="1"/>
          </p:cNvPicPr>
          <p:nvPr/>
        </p:nvPicPr>
        <p:blipFill rotWithShape="1">
          <a:blip r:embed="rId2">
            <a:extLst>
              <a:ext uri="{28A0092B-C50C-407E-A947-70E740481C1C}">
                <a14:useLocalDpi xmlns:a14="http://schemas.microsoft.com/office/drawing/2010/main" val="0"/>
              </a:ext>
            </a:extLst>
          </a:blip>
          <a:srcRect t="21238"/>
          <a:stretch/>
        </p:blipFill>
        <p:spPr>
          <a:xfrm>
            <a:off x="685800" y="554370"/>
            <a:ext cx="8382000" cy="3814687"/>
          </a:xfrm>
          <a:prstGeom prst="rect">
            <a:avLst/>
          </a:prstGeom>
        </p:spPr>
      </p:pic>
    </p:spTree>
    <p:extLst>
      <p:ext uri="{BB962C8B-B14F-4D97-AF65-F5344CB8AC3E}">
        <p14:creationId xmlns:p14="http://schemas.microsoft.com/office/powerpoint/2010/main" val="115038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159404-D430-B082-38F2-84D7E1AED9C5}"/>
              </a:ext>
            </a:extLst>
          </p:cNvPr>
          <p:cNvPicPr>
            <a:picLocks noChangeAspect="1"/>
          </p:cNvPicPr>
          <p:nvPr/>
        </p:nvPicPr>
        <p:blipFill>
          <a:blip r:embed="rId2"/>
          <a:stretch>
            <a:fillRect/>
          </a:stretch>
        </p:blipFill>
        <p:spPr>
          <a:xfrm>
            <a:off x="2667000" y="133350"/>
            <a:ext cx="4268972" cy="4171950"/>
          </a:xfrm>
          <a:prstGeom prst="rect">
            <a:avLst/>
          </a:prstGeom>
        </p:spPr>
      </p:pic>
    </p:spTree>
    <p:extLst>
      <p:ext uri="{BB962C8B-B14F-4D97-AF65-F5344CB8AC3E}">
        <p14:creationId xmlns:p14="http://schemas.microsoft.com/office/powerpoint/2010/main" val="1574604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F280FECE-1C43-CA46-A875-05903D95C211}"/>
              </a:ext>
            </a:extLst>
          </p:cNvPr>
          <p:cNvPicPr>
            <a:picLocks noChangeAspect="1"/>
          </p:cNvPicPr>
          <p:nvPr/>
        </p:nvPicPr>
        <p:blipFill>
          <a:blip r:embed="rId3"/>
          <a:stretch>
            <a:fillRect/>
          </a:stretch>
        </p:blipFill>
        <p:spPr>
          <a:xfrm>
            <a:off x="1524000" y="419649"/>
            <a:ext cx="4396781" cy="3680052"/>
          </a:xfrm>
          <a:prstGeom prst="rect">
            <a:avLst/>
          </a:prstGeom>
        </p:spPr>
      </p:pic>
      <p:sp>
        <p:nvSpPr>
          <p:cNvPr id="2" name="TextBox 1"/>
          <p:cNvSpPr txBox="1"/>
          <p:nvPr/>
        </p:nvSpPr>
        <p:spPr>
          <a:xfrm>
            <a:off x="6109636" y="1306629"/>
            <a:ext cx="2196164" cy="1754326"/>
          </a:xfrm>
          <a:prstGeom prst="rect">
            <a:avLst/>
          </a:prstGeom>
          <a:noFill/>
          <a:ln w="76200">
            <a:solidFill>
              <a:schemeClr val="accent1">
                <a:lumMod val="75000"/>
              </a:schemeClr>
            </a:solidFill>
          </a:ln>
        </p:spPr>
        <p:txBody>
          <a:bodyPr wrap="square" rtlCol="0">
            <a:spAutoFit/>
          </a:bodyPr>
          <a:lstStyle/>
          <a:p>
            <a:endParaRPr lang="en-US" sz="1350" dirty="0"/>
          </a:p>
          <a:p>
            <a:r>
              <a:rPr lang="en-US" sz="1350" dirty="0"/>
              <a:t>Antibiotic Timeliness is Critical!</a:t>
            </a:r>
          </a:p>
          <a:p>
            <a:endParaRPr lang="en-US" sz="1350" dirty="0"/>
          </a:p>
          <a:p>
            <a:r>
              <a:rPr lang="en-US" sz="1350" dirty="0"/>
              <a:t>Most of these antibiotics are  available in Pyxis in  the event that dispensing is delayed.</a:t>
            </a:r>
          </a:p>
        </p:txBody>
      </p:sp>
    </p:spTree>
    <p:extLst>
      <p:ext uri="{BB962C8B-B14F-4D97-AF65-F5344CB8AC3E}">
        <p14:creationId xmlns:p14="http://schemas.microsoft.com/office/powerpoint/2010/main" val="49547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a:extLst>
              <a:ext uri="{FF2B5EF4-FFF2-40B4-BE49-F238E27FC236}">
                <a16:creationId xmlns:a16="http://schemas.microsoft.com/office/drawing/2014/main" id="{B9CB458A-1453-4E2F-808F-35D9DCA20C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4209" y="1123950"/>
            <a:ext cx="6734711" cy="327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6BB5854-AA71-43C2-8BF1-AB7F18389437}"/>
              </a:ext>
            </a:extLst>
          </p:cNvPr>
          <p:cNvSpPr txBox="1"/>
          <p:nvPr/>
        </p:nvSpPr>
        <p:spPr>
          <a:xfrm>
            <a:off x="685800" y="57150"/>
            <a:ext cx="7696200" cy="830997"/>
          </a:xfrm>
          <a:prstGeom prst="rect">
            <a:avLst/>
          </a:prstGeom>
          <a:noFill/>
        </p:spPr>
        <p:txBody>
          <a:bodyPr wrap="square">
            <a:spAutoFit/>
          </a:bodyPr>
          <a:lstStyle/>
          <a:p>
            <a:pPr>
              <a:defRPr/>
            </a:pPr>
            <a:r>
              <a:rPr lang="en-US" sz="2400" b="1" dirty="0">
                <a:solidFill>
                  <a:srgbClr val="A71E23"/>
                </a:solidFill>
                <a:latin typeface="Verdana" panose="020B0604030504040204" pitchFamily="34" charset="0"/>
                <a:ea typeface="Verdana" panose="020B0604030504040204" pitchFamily="34" charset="0"/>
              </a:rPr>
              <a:t>Recognition to Immediate Treatment</a:t>
            </a:r>
          </a:p>
          <a:p>
            <a:pPr algn="ctr">
              <a:defRPr/>
            </a:pPr>
            <a:r>
              <a:rPr lang="en-US" sz="2400" b="1" dirty="0">
                <a:solidFill>
                  <a:srgbClr val="A71E23"/>
                </a:solidFill>
                <a:latin typeface="Verdana" panose="020B0604030504040204" pitchFamily="34" charset="0"/>
                <a:ea typeface="Verdana" panose="020B0604030504040204" pitchFamily="34" charset="0"/>
              </a:rPr>
              <a:t>the Sepsis Powerplan</a:t>
            </a:r>
          </a:p>
        </p:txBody>
      </p:sp>
      <p:pic>
        <p:nvPicPr>
          <p:cNvPr id="4" name="Picture 3" descr="Graphical user interface&#10;&#10;Description automatically generated with low confidence">
            <a:extLst>
              <a:ext uri="{FF2B5EF4-FFF2-40B4-BE49-F238E27FC236}">
                <a16:creationId xmlns:a16="http://schemas.microsoft.com/office/drawing/2014/main" id="{A71250C1-8C6F-6D4B-BACD-A8E71574113E}"/>
              </a:ext>
            </a:extLst>
          </p:cNvPr>
          <p:cNvPicPr>
            <a:picLocks noChangeAspect="1"/>
          </p:cNvPicPr>
          <p:nvPr/>
        </p:nvPicPr>
        <p:blipFill>
          <a:blip r:embed="rId4"/>
          <a:stretch>
            <a:fillRect/>
          </a:stretch>
        </p:blipFill>
        <p:spPr>
          <a:xfrm>
            <a:off x="1066800" y="1038225"/>
            <a:ext cx="3382929" cy="542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627"/>
    </mc:Choice>
    <mc:Fallback xmlns="">
      <p:transition spd="slow" advTm="1862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B8AA9C2-7279-41F3-8534-A0CE6CB47BAA}"/>
              </a:ext>
            </a:extLst>
          </p:cNvPr>
          <p:cNvSpPr>
            <a:spLocks noGrp="1" noChangeArrowheads="1"/>
          </p:cNvSpPr>
          <p:nvPr>
            <p:ph idx="12"/>
          </p:nvPr>
        </p:nvSpPr>
        <p:spPr>
          <a:xfrm>
            <a:off x="1219200" y="1752734"/>
            <a:ext cx="7543800" cy="1963341"/>
          </a:xfrm>
        </p:spPr>
        <p:txBody>
          <a:bodyPr/>
          <a:lstStyle/>
          <a:p>
            <a:pPr marL="676275" indent="-285750">
              <a:buFont typeface="Arial" panose="020B0604020202020204" pitchFamily="34" charset="0"/>
              <a:buChar char="•"/>
              <a:defRPr/>
            </a:pPr>
            <a:r>
              <a:rPr lang="en-US" sz="1800" dirty="0">
                <a:solidFill>
                  <a:srgbClr val="0D0D0D"/>
                </a:solidFill>
                <a:latin typeface="+mn-lt"/>
                <a:ea typeface="ＭＳ Ｐゴシック" pitchFamily="96" charset="-128"/>
                <a:cs typeface="Helvetica" panose="020B0604020202020204" pitchFamily="34" charset="0"/>
              </a:rPr>
              <a:t>Initial </a:t>
            </a:r>
            <a:r>
              <a:rPr lang="en-US" sz="1800" dirty="0">
                <a:solidFill>
                  <a:srgbClr val="0D0D0D"/>
                </a:solidFill>
                <a:highlight>
                  <a:srgbClr val="FFFF00"/>
                </a:highlight>
                <a:latin typeface="+mn-lt"/>
                <a:ea typeface="ＭＳ Ｐゴシック" pitchFamily="96" charset="-128"/>
                <a:cs typeface="Helvetica" panose="020B0604020202020204" pitchFamily="34" charset="0"/>
              </a:rPr>
              <a:t>Lactate</a:t>
            </a:r>
            <a:r>
              <a:rPr lang="en-US" sz="1800" dirty="0">
                <a:solidFill>
                  <a:srgbClr val="0D0D0D"/>
                </a:solidFill>
                <a:latin typeface="+mn-lt"/>
                <a:ea typeface="ＭＳ Ｐゴシック" pitchFamily="96" charset="-128"/>
                <a:cs typeface="Helvetica" panose="020B0604020202020204" pitchFamily="34" charset="0"/>
              </a:rPr>
              <a:t> Collection</a:t>
            </a:r>
          </a:p>
          <a:p>
            <a:pPr marL="676275" indent="-285750">
              <a:buFont typeface="Arial" panose="020B0604020202020204" pitchFamily="34" charset="0"/>
              <a:buChar char="•"/>
              <a:defRPr/>
            </a:pPr>
            <a:endParaRPr lang="en-US" sz="1800" dirty="0">
              <a:solidFill>
                <a:srgbClr val="0D0D0D"/>
              </a:solidFill>
              <a:latin typeface="+mn-lt"/>
              <a:ea typeface="ＭＳ Ｐゴシック" pitchFamily="96" charset="-128"/>
              <a:cs typeface="Helvetica" panose="020B0604020202020204" pitchFamily="34" charset="0"/>
            </a:endParaRPr>
          </a:p>
          <a:p>
            <a:pPr marL="676275" indent="-285750">
              <a:buFont typeface="Arial" panose="020B0604020202020204" pitchFamily="34" charset="0"/>
              <a:buChar char="•"/>
              <a:defRPr/>
            </a:pPr>
            <a:r>
              <a:rPr lang="en-US" sz="1800" dirty="0">
                <a:solidFill>
                  <a:srgbClr val="0D0D0D"/>
                </a:solidFill>
                <a:highlight>
                  <a:srgbClr val="FFFF00"/>
                </a:highlight>
                <a:latin typeface="+mn-lt"/>
                <a:ea typeface="ＭＳ Ｐゴシック" pitchFamily="96" charset="-128"/>
                <a:cs typeface="Helvetica" panose="020B0604020202020204" pitchFamily="34" charset="0"/>
              </a:rPr>
              <a:t>Blood culture </a:t>
            </a:r>
            <a:r>
              <a:rPr lang="en-US" sz="1800" dirty="0">
                <a:solidFill>
                  <a:srgbClr val="0D0D0D"/>
                </a:solidFill>
                <a:latin typeface="+mn-lt"/>
                <a:ea typeface="ＭＳ Ｐゴシック" pitchFamily="96" charset="-128"/>
                <a:cs typeface="Helvetica" panose="020B0604020202020204" pitchFamily="34" charset="0"/>
              </a:rPr>
              <a:t>collection prior to antibiotic administration</a:t>
            </a:r>
          </a:p>
          <a:p>
            <a:pPr marL="676275" indent="-285750">
              <a:buFont typeface="Arial" panose="020B0604020202020204" pitchFamily="34" charset="0"/>
              <a:buChar char="•"/>
              <a:defRPr/>
            </a:pPr>
            <a:endParaRPr lang="en-US" sz="1800" dirty="0">
              <a:solidFill>
                <a:srgbClr val="0D0D0D"/>
              </a:solidFill>
              <a:latin typeface="+mn-lt"/>
              <a:ea typeface="ＭＳ Ｐゴシック" pitchFamily="96" charset="-128"/>
              <a:cs typeface="Helvetica" panose="020B0604020202020204" pitchFamily="34" charset="0"/>
            </a:endParaRPr>
          </a:p>
          <a:p>
            <a:pPr marL="676275" indent="-285750">
              <a:buFont typeface="Arial" panose="020B0604020202020204" pitchFamily="34" charset="0"/>
              <a:buChar char="•"/>
              <a:defRPr/>
            </a:pPr>
            <a:r>
              <a:rPr lang="en-US" sz="1800" dirty="0">
                <a:solidFill>
                  <a:srgbClr val="0D0D0D"/>
                </a:solidFill>
                <a:latin typeface="+mn-lt"/>
                <a:ea typeface="ＭＳ Ｐゴシック" pitchFamily="96" charset="-128"/>
                <a:cs typeface="Helvetica" panose="020B0604020202020204" pitchFamily="34" charset="0"/>
              </a:rPr>
              <a:t>Early, appropriate broad-spectrum </a:t>
            </a:r>
            <a:r>
              <a:rPr lang="en-US" sz="1800" dirty="0">
                <a:solidFill>
                  <a:srgbClr val="0D0D0D"/>
                </a:solidFill>
                <a:highlight>
                  <a:srgbClr val="FFFF00"/>
                </a:highlight>
                <a:latin typeface="+mn-lt"/>
                <a:ea typeface="ＭＳ Ｐゴシック" pitchFamily="96" charset="-128"/>
                <a:cs typeface="Helvetica" panose="020B0604020202020204" pitchFamily="34" charset="0"/>
              </a:rPr>
              <a:t>antibiotic</a:t>
            </a:r>
            <a:r>
              <a:rPr lang="en-US" sz="1800" dirty="0">
                <a:solidFill>
                  <a:srgbClr val="0D0D0D"/>
                </a:solidFill>
                <a:latin typeface="+mn-lt"/>
                <a:ea typeface="ＭＳ Ｐゴシック" pitchFamily="96" charset="-128"/>
                <a:cs typeface="Helvetica" panose="020B0604020202020204" pitchFamily="34" charset="0"/>
              </a:rPr>
              <a:t> administration</a:t>
            </a:r>
          </a:p>
          <a:p>
            <a:pPr marL="676275" indent="-285750">
              <a:buFont typeface="Arial" panose="020B0604020202020204" pitchFamily="34" charset="0"/>
              <a:buChar char="•"/>
              <a:defRPr/>
            </a:pPr>
            <a:endParaRPr lang="en-US" sz="1800" dirty="0">
              <a:solidFill>
                <a:srgbClr val="0D0D0D"/>
              </a:solidFill>
              <a:latin typeface="+mn-lt"/>
              <a:ea typeface="ＭＳ Ｐゴシック" pitchFamily="96" charset="-128"/>
              <a:cs typeface="Helvetica" panose="020B0604020202020204" pitchFamily="34" charset="0"/>
            </a:endParaRPr>
          </a:p>
          <a:p>
            <a:pPr marL="676275" indent="-285750">
              <a:buFont typeface="Arial" panose="020B0604020202020204" pitchFamily="34" charset="0"/>
              <a:buChar char="•"/>
              <a:defRPr/>
            </a:pPr>
            <a:r>
              <a:rPr lang="en-US" sz="1800" dirty="0">
                <a:solidFill>
                  <a:srgbClr val="000000"/>
                </a:solidFill>
                <a:highlight>
                  <a:srgbClr val="FFFF00"/>
                </a:highlight>
                <a:latin typeface="+mn-lt"/>
              </a:rPr>
              <a:t>Fluid resuscitation</a:t>
            </a:r>
          </a:p>
          <a:p>
            <a:pPr marL="676275" indent="-285750">
              <a:buFont typeface="Arial" panose="020B0604020202020204" pitchFamily="34" charset="0"/>
              <a:buChar char="•"/>
              <a:defRPr/>
            </a:pPr>
            <a:endParaRPr lang="en-US" sz="1800" dirty="0">
              <a:solidFill>
                <a:srgbClr val="0D0D0D"/>
              </a:solidFill>
              <a:latin typeface="+mn-lt"/>
              <a:ea typeface="ＭＳ Ｐゴシック" pitchFamily="96" charset="-128"/>
              <a:cs typeface="Helvetica" panose="020B0604020202020204" pitchFamily="34" charset="0"/>
            </a:endParaRPr>
          </a:p>
          <a:p>
            <a:pPr marL="390525">
              <a:defRPr/>
            </a:pPr>
            <a:r>
              <a:rPr lang="en-US" sz="1800" dirty="0">
                <a:solidFill>
                  <a:srgbClr val="000000"/>
                </a:solidFill>
                <a:latin typeface="+mn-lt"/>
              </a:rPr>
              <a:t>*Adult =</a:t>
            </a:r>
            <a:r>
              <a:rPr lang="en-US" sz="1800" dirty="0">
                <a:solidFill>
                  <a:srgbClr val="C00000"/>
                </a:solidFill>
                <a:ea typeface="ＭＳ Ｐゴシック" pitchFamily="96" charset="-128"/>
              </a:rPr>
              <a:t> Age 18 and Older</a:t>
            </a:r>
            <a:endParaRPr lang="en-US" sz="1800" dirty="0">
              <a:solidFill>
                <a:srgbClr val="000000"/>
              </a:solidFill>
              <a:latin typeface="+mn-lt"/>
            </a:endParaRPr>
          </a:p>
          <a:p>
            <a:pPr marL="676275" indent="-285750">
              <a:buFont typeface="Arial" panose="020B0604020202020204" pitchFamily="34" charset="0"/>
              <a:buChar char="•"/>
              <a:defRPr/>
            </a:pPr>
            <a:endParaRPr lang="en-US" sz="1800" dirty="0">
              <a:solidFill>
                <a:srgbClr val="0D0D0D"/>
              </a:solidFill>
              <a:latin typeface="+mn-lt"/>
              <a:ea typeface="ＭＳ Ｐゴシック" pitchFamily="96" charset="-128"/>
              <a:cs typeface="Helvetica" panose="020B0604020202020204" pitchFamily="34" charset="0"/>
            </a:endParaRPr>
          </a:p>
          <a:p>
            <a:pPr marL="689372">
              <a:defRPr/>
            </a:pPr>
            <a:endParaRPr lang="en-US" sz="1500" dirty="0">
              <a:solidFill>
                <a:srgbClr val="000000"/>
              </a:solidFill>
              <a:highlight>
                <a:srgbClr val="FFFF00"/>
              </a:highlight>
              <a:latin typeface="+mn-lt"/>
            </a:endParaRPr>
          </a:p>
          <a:p>
            <a:pPr marL="514350" indent="-123825">
              <a:buFont typeface="Arial" panose="020B0604020202020204" pitchFamily="34" charset="0"/>
              <a:buChar char="•"/>
              <a:defRPr/>
            </a:pPr>
            <a:endParaRPr lang="en-US" sz="1500" dirty="0">
              <a:solidFill>
                <a:srgbClr val="000000"/>
              </a:solidFill>
              <a:latin typeface="+mn-lt"/>
            </a:endParaRPr>
          </a:p>
          <a:p>
            <a:pPr marL="514350" indent="-123825">
              <a:buFont typeface="Arial" panose="020B0604020202020204" pitchFamily="34" charset="0"/>
              <a:buChar char="•"/>
              <a:defRPr/>
            </a:pPr>
            <a:endParaRPr lang="en-US" sz="1500" dirty="0">
              <a:solidFill>
                <a:srgbClr val="000000"/>
              </a:solidFill>
              <a:latin typeface="+mn-lt"/>
            </a:endParaRPr>
          </a:p>
          <a:p>
            <a:pPr marL="514350" indent="-123825">
              <a:buFont typeface="Arial" panose="020B0604020202020204" pitchFamily="34" charset="0"/>
              <a:buChar char="•"/>
              <a:defRPr/>
            </a:pPr>
            <a:endParaRPr lang="en-US" sz="1500" dirty="0">
              <a:solidFill>
                <a:srgbClr val="000000"/>
              </a:solidFill>
              <a:latin typeface="+mn-lt"/>
            </a:endParaRPr>
          </a:p>
          <a:p>
            <a:pPr marL="390525" lvl="1" eaLnBrk="1" fontAlgn="auto" hangingPunct="1">
              <a:spcBef>
                <a:spcPts val="0"/>
              </a:spcBef>
              <a:spcAft>
                <a:spcPts val="0"/>
              </a:spcAft>
              <a:buNone/>
              <a:defRPr/>
            </a:pPr>
            <a:endParaRPr lang="en-US" sz="1200" dirty="0">
              <a:latin typeface="+mn-lt"/>
            </a:endParaRPr>
          </a:p>
        </p:txBody>
      </p:sp>
      <p:sp>
        <p:nvSpPr>
          <p:cNvPr id="23556" name="TextBox 1">
            <a:extLst>
              <a:ext uri="{FF2B5EF4-FFF2-40B4-BE49-F238E27FC236}">
                <a16:creationId xmlns:a16="http://schemas.microsoft.com/office/drawing/2014/main" id="{EF65515A-2F2E-4EA1-8236-A2C97ACDDD8B}"/>
              </a:ext>
            </a:extLst>
          </p:cNvPr>
          <p:cNvSpPr txBox="1">
            <a:spLocks noChangeArrowheads="1"/>
          </p:cNvSpPr>
          <p:nvPr/>
        </p:nvSpPr>
        <p:spPr bwMode="auto">
          <a:xfrm>
            <a:off x="571500" y="133350"/>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96" charset="-128"/>
              </a:defRPr>
            </a:lvl1pPr>
            <a:lvl2pPr marL="742950" indent="-285750" eaLnBrk="0" hangingPunct="0">
              <a:defRPr>
                <a:solidFill>
                  <a:schemeClr val="tx1"/>
                </a:solidFill>
                <a:latin typeface="Arial" pitchFamily="34" charset="0"/>
                <a:ea typeface="ＭＳ Ｐゴシック" pitchFamily="96" charset="-128"/>
              </a:defRPr>
            </a:lvl2pPr>
            <a:lvl3pPr marL="1143000" indent="-228600" eaLnBrk="0" hangingPunct="0">
              <a:defRPr>
                <a:solidFill>
                  <a:schemeClr val="tx1"/>
                </a:solidFill>
                <a:latin typeface="Arial" pitchFamily="34" charset="0"/>
                <a:ea typeface="ＭＳ Ｐゴシック" pitchFamily="96" charset="-128"/>
              </a:defRPr>
            </a:lvl3pPr>
            <a:lvl4pPr marL="1600200" indent="-228600" eaLnBrk="0" hangingPunct="0">
              <a:defRPr>
                <a:solidFill>
                  <a:schemeClr val="tx1"/>
                </a:solidFill>
                <a:latin typeface="Arial" pitchFamily="34" charset="0"/>
                <a:ea typeface="ＭＳ Ｐゴシック" pitchFamily="96" charset="-128"/>
              </a:defRPr>
            </a:lvl4pPr>
            <a:lvl5pPr marL="2057400" indent="-228600" eaLnBrk="0" hangingPunct="0">
              <a:defRPr>
                <a:solidFill>
                  <a:schemeClr val="tx1"/>
                </a:solidFill>
                <a:latin typeface="Arial" pitchFamily="34" charset="0"/>
                <a:ea typeface="ＭＳ Ｐゴシック" pitchFamily="96"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96"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96"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96"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96" charset="-128"/>
              </a:defRPr>
            </a:lvl9pPr>
          </a:lstStyle>
          <a:p>
            <a:pPr algn="ctr" eaLnBrk="1" hangingPunct="1">
              <a:buFont typeface="Arial" pitchFamily="34" charset="0"/>
              <a:buNone/>
              <a:defRPr/>
            </a:pPr>
            <a:r>
              <a:rPr lang="en-US" sz="2400" b="1" dirty="0">
                <a:solidFill>
                  <a:srgbClr val="A71E23"/>
                </a:solidFill>
                <a:latin typeface="Verdana" panose="020B0604030504040204" pitchFamily="34" charset="0"/>
                <a:ea typeface="Verdana" panose="020B0604030504040204" pitchFamily="34" charset="0"/>
              </a:rPr>
              <a:t>Adult Management:</a:t>
            </a:r>
          </a:p>
          <a:p>
            <a:pPr algn="ctr" eaLnBrk="1" hangingPunct="1">
              <a:buFont typeface="Arial" pitchFamily="34" charset="0"/>
              <a:buNone/>
              <a:defRPr/>
            </a:pPr>
            <a:r>
              <a:rPr lang="en-US" sz="2400" b="1" dirty="0">
                <a:solidFill>
                  <a:srgbClr val="A71E23"/>
                </a:solidFill>
                <a:latin typeface="Verdana" panose="020B0604030504040204" pitchFamily="34" charset="0"/>
                <a:ea typeface="Verdana" panose="020B0604030504040204" pitchFamily="34" charset="0"/>
              </a:rPr>
              <a:t>Required Interventions within </a:t>
            </a:r>
            <a:r>
              <a:rPr lang="en-US" sz="2400" b="1" u="sng" dirty="0">
                <a:solidFill>
                  <a:srgbClr val="A71E23"/>
                </a:solidFill>
                <a:latin typeface="Verdana" panose="020B0604030504040204" pitchFamily="34" charset="0"/>
                <a:ea typeface="Verdana" panose="020B0604030504040204" pitchFamily="34" charset="0"/>
              </a:rPr>
              <a:t>3 Hours </a:t>
            </a:r>
          </a:p>
          <a:p>
            <a:pPr algn="ctr" eaLnBrk="1" hangingPunct="1">
              <a:buFont typeface="Arial" pitchFamily="34" charset="0"/>
              <a:buNone/>
              <a:defRPr/>
            </a:pPr>
            <a:r>
              <a:rPr lang="en-US" sz="2400" b="1" dirty="0">
                <a:solidFill>
                  <a:srgbClr val="A71E23"/>
                </a:solidFill>
                <a:latin typeface="Verdana" panose="020B0604030504040204" pitchFamily="34" charset="0"/>
                <a:ea typeface="Verdana" panose="020B0604030504040204" pitchFamily="34" charset="0"/>
              </a:rPr>
              <a:t>of Severe Sepsis/Septic Shock Recognition</a:t>
            </a:r>
          </a:p>
        </p:txBody>
      </p:sp>
    </p:spTree>
  </p:cSld>
  <p:clrMapOvr>
    <a:masterClrMapping/>
  </p:clrMapOvr>
  <mc:AlternateContent xmlns:mc="http://schemas.openxmlformats.org/markup-compatibility/2006" xmlns:p14="http://schemas.microsoft.com/office/powerpoint/2010/main">
    <mc:Choice Requires="p14">
      <p:transition spd="slow" p14:dur="2000" advTm="21612"/>
    </mc:Choice>
    <mc:Fallback xmlns="">
      <p:transition spd="slow" advTm="2161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44281D-EFB0-A8A7-D50B-471B033ED107}"/>
              </a:ext>
            </a:extLst>
          </p:cNvPr>
          <p:cNvSpPr>
            <a:spLocks noGrp="1"/>
          </p:cNvSpPr>
          <p:nvPr>
            <p:ph type="body" sz="quarter" idx="27"/>
          </p:nvPr>
        </p:nvSpPr>
        <p:spPr>
          <a:xfrm>
            <a:off x="835542" y="0"/>
            <a:ext cx="8077200" cy="1038833"/>
          </a:xfrm>
        </p:spPr>
        <p:txBody>
          <a:bodyPr/>
          <a:lstStyle/>
          <a:p>
            <a:endParaRPr lang="en-US" dirty="0"/>
          </a:p>
          <a:p>
            <a:pPr algn="ctr"/>
            <a:r>
              <a:rPr lang="en-US" dirty="0">
                <a:solidFill>
                  <a:srgbClr val="A71E23"/>
                </a:solidFill>
              </a:rPr>
              <a:t>Management</a:t>
            </a:r>
          </a:p>
        </p:txBody>
      </p:sp>
      <p:sp>
        <p:nvSpPr>
          <p:cNvPr id="5" name="Text Placeholder 4">
            <a:extLst>
              <a:ext uri="{FF2B5EF4-FFF2-40B4-BE49-F238E27FC236}">
                <a16:creationId xmlns:a16="http://schemas.microsoft.com/office/drawing/2014/main" id="{5657D9BC-8934-644D-AE46-BCCC88292149}"/>
              </a:ext>
            </a:extLst>
          </p:cNvPr>
          <p:cNvSpPr>
            <a:spLocks noGrp="1"/>
          </p:cNvSpPr>
          <p:nvPr>
            <p:ph type="body" sz="quarter" idx="28"/>
          </p:nvPr>
        </p:nvSpPr>
        <p:spPr>
          <a:xfrm>
            <a:off x="835542" y="895350"/>
            <a:ext cx="7851258" cy="3352800"/>
          </a:xfrm>
        </p:spPr>
        <p:txBody>
          <a:bodyPr/>
          <a:lstStyle/>
          <a:p>
            <a:pPr marL="285750" indent="-285750" algn="just">
              <a:buFont typeface="Arial" panose="020B0604020202020204" pitchFamily="34" charset="0"/>
              <a:buChar char="•"/>
            </a:pPr>
            <a:r>
              <a:rPr lang="en-US" sz="1800" b="0" dirty="0">
                <a:solidFill>
                  <a:srgbClr val="0D0D0D"/>
                </a:solidFill>
                <a:latin typeface="+mn-lt"/>
                <a:ea typeface="ＭＳ Ｐゴシック" pitchFamily="96" charset="-128"/>
                <a:cs typeface="Helvetica" panose="020B0604020202020204" pitchFamily="34" charset="0"/>
              </a:rPr>
              <a:t>Fluid boluses are preferred initial method of resuscitation: </a:t>
            </a:r>
          </a:p>
          <a:p>
            <a:pPr marL="687388" indent="-285750" algn="just">
              <a:buFont typeface="Arial" panose="020B0604020202020204" pitchFamily="34" charset="0"/>
              <a:buChar char="•"/>
            </a:pPr>
            <a:r>
              <a:rPr lang="en-US" sz="1800" b="0" dirty="0">
                <a:solidFill>
                  <a:srgbClr val="0D0D0D"/>
                </a:solidFill>
                <a:latin typeface="+mn-lt"/>
                <a:ea typeface="ＭＳ Ｐゴシック" pitchFamily="96" charset="-128"/>
                <a:cs typeface="Helvetica" panose="020B0604020202020204" pitchFamily="34" charset="0"/>
              </a:rPr>
              <a:t>Normal saline or LR (crystalloid solutions).</a:t>
            </a:r>
          </a:p>
          <a:p>
            <a:pPr marL="285750" indent="-285750" algn="just">
              <a:buFont typeface="Arial" panose="020B0604020202020204" pitchFamily="34" charset="0"/>
              <a:buChar char="•"/>
            </a:pPr>
            <a:r>
              <a:rPr lang="en-US" sz="1800" b="0" dirty="0">
                <a:solidFill>
                  <a:srgbClr val="0D0D0D"/>
                </a:solidFill>
                <a:latin typeface="+mn-lt"/>
                <a:ea typeface="ＭＳ Ｐゴシック" pitchFamily="96" charset="-128"/>
                <a:cs typeface="Helvetica" panose="020B0604020202020204" pitchFamily="34" charset="0"/>
              </a:rPr>
              <a:t>Antimicrobial therapy with IV antibiotics within 1 hour of presentation. </a:t>
            </a:r>
          </a:p>
          <a:p>
            <a:pPr marL="687388" indent="-285750" algn="just">
              <a:buFont typeface="Arial" panose="020B0604020202020204" pitchFamily="34" charset="0"/>
              <a:buChar char="•"/>
            </a:pPr>
            <a:r>
              <a:rPr lang="en-US" sz="1800" b="0" dirty="0">
                <a:solidFill>
                  <a:srgbClr val="0D0D0D"/>
                </a:solidFill>
                <a:latin typeface="+mn-lt"/>
                <a:ea typeface="ＭＳ Ｐゴシック" pitchFamily="96" charset="-128"/>
                <a:cs typeface="Helvetica" panose="020B0604020202020204" pitchFamily="34" charset="0"/>
              </a:rPr>
              <a:t>Broad spectrum antibiotics: gram-positive and gram-negative organisms. </a:t>
            </a:r>
          </a:p>
          <a:p>
            <a:pPr marL="396875" indent="233363" algn="just">
              <a:buFont typeface="Arial" panose="020B0604020202020204" pitchFamily="34" charset="0"/>
              <a:buChar char="•"/>
            </a:pPr>
            <a:r>
              <a:rPr lang="en-US" sz="1800" b="0" dirty="0">
                <a:solidFill>
                  <a:srgbClr val="0D0D0D"/>
                </a:solidFill>
                <a:latin typeface="+mn-lt"/>
                <a:ea typeface="ＭＳ Ｐゴシック" pitchFamily="96" charset="-128"/>
                <a:cs typeface="Helvetica" panose="020B0604020202020204" pitchFamily="34" charset="0"/>
              </a:rPr>
              <a:t>	MRSA: vancomycin or daptomycin</a:t>
            </a:r>
          </a:p>
          <a:p>
            <a:pPr marL="396875" indent="233363" algn="just">
              <a:buFont typeface="Arial" panose="020B0604020202020204" pitchFamily="34" charset="0"/>
              <a:buChar char="•"/>
            </a:pPr>
            <a:r>
              <a:rPr lang="en-US" sz="1800" b="0" dirty="0">
                <a:solidFill>
                  <a:srgbClr val="0D0D0D"/>
                </a:solidFill>
                <a:latin typeface="+mn-lt"/>
                <a:ea typeface="ＭＳ Ｐゴシック" pitchFamily="96" charset="-128"/>
                <a:cs typeface="Helvetica" panose="020B0604020202020204" pitchFamily="34" charset="0"/>
              </a:rPr>
              <a:t>	Pseudomonas: cefepime or meropenem</a:t>
            </a:r>
          </a:p>
        </p:txBody>
      </p:sp>
    </p:spTree>
    <p:extLst>
      <p:ext uri="{BB962C8B-B14F-4D97-AF65-F5344CB8AC3E}">
        <p14:creationId xmlns:p14="http://schemas.microsoft.com/office/powerpoint/2010/main" val="243288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9"/>
          </p:nvPr>
        </p:nvSpPr>
        <p:spPr/>
        <p:txBody>
          <a:bodyPr/>
          <a:lstStyle/>
          <a:p>
            <a:pPr algn="ctr">
              <a:defRPr/>
            </a:pPr>
            <a:r>
              <a:rPr lang="en-US" sz="4800" b="1" baseline="6000" dirty="0">
                <a:latin typeface="+mn-lt"/>
                <a:ea typeface="ＭＳ Ｐゴシック" pitchFamily="-112" charset="-128"/>
                <a:cs typeface="Helvetica"/>
              </a:rPr>
              <a:t>Early Detection and Treatment of </a:t>
            </a:r>
          </a:p>
          <a:p>
            <a:pPr algn="ctr">
              <a:defRPr/>
            </a:pPr>
            <a:r>
              <a:rPr lang="en-US" sz="4800" b="1" baseline="6000" dirty="0">
                <a:latin typeface="+mn-lt"/>
                <a:ea typeface="ＭＳ Ｐゴシック" pitchFamily="-112" charset="-128"/>
                <a:cs typeface="Helvetica"/>
              </a:rPr>
              <a:t>Bacterial </a:t>
            </a:r>
            <a:r>
              <a:rPr lang="en-US" sz="4800" baseline="6000" dirty="0">
                <a:latin typeface="+mn-lt"/>
                <a:ea typeface="ＭＳ Ｐゴシック" pitchFamily="-112" charset="-128"/>
                <a:cs typeface="Helvetica"/>
              </a:rPr>
              <a:t>related </a:t>
            </a:r>
            <a:r>
              <a:rPr lang="en-US" sz="4800" b="1" baseline="6000" dirty="0">
                <a:latin typeface="+mn-lt"/>
                <a:ea typeface="ＭＳ Ｐゴシック" pitchFamily="-112" charset="-128"/>
                <a:cs typeface="Helvetica"/>
              </a:rPr>
              <a:t>Severe Sepsis and Septic Shock</a:t>
            </a:r>
            <a:r>
              <a:rPr lang="en-US" sz="4800" b="1" dirty="0">
                <a:latin typeface="+mn-lt"/>
                <a:ea typeface="ＭＳ Ｐゴシック" pitchFamily="-112" charset="-128"/>
                <a:cs typeface="Helvetica"/>
              </a:rPr>
              <a:t> </a:t>
            </a:r>
            <a:endParaRPr lang="en-US" sz="4800" b="1" baseline="6000" dirty="0">
              <a:latin typeface="+mn-lt"/>
              <a:ea typeface="ＭＳ Ｐゴシック" pitchFamily="-112" charset="-128"/>
              <a:cs typeface="Helvetica"/>
            </a:endParaRPr>
          </a:p>
          <a:p>
            <a:endParaRPr lang="en-US" dirty="0"/>
          </a:p>
        </p:txBody>
      </p:sp>
      <p:sp>
        <p:nvSpPr>
          <p:cNvPr id="13" name="Text Placeholder 12"/>
          <p:cNvSpPr>
            <a:spLocks noGrp="1"/>
          </p:cNvSpPr>
          <p:nvPr>
            <p:ph type="body" sz="quarter" idx="20"/>
          </p:nvPr>
        </p:nvSpPr>
        <p:spPr/>
        <p:txBody>
          <a:bodyPr/>
          <a:lstStyle/>
          <a:p>
            <a:pPr marL="342900" indent="-342900" algn="ctr">
              <a:spcBef>
                <a:spcPct val="20000"/>
              </a:spcBef>
              <a:defRPr/>
            </a:pPr>
            <a:r>
              <a:rPr lang="en-US" sz="1600" b="1" dirty="0">
                <a:latin typeface="+mn-lt"/>
                <a:ea typeface="ＭＳ Ｐゴシック" pitchFamily="-112" charset="-128"/>
                <a:cs typeface="Helvetica"/>
              </a:rPr>
              <a:t>Stony Brook University Medical Center</a:t>
            </a:r>
          </a:p>
          <a:p>
            <a:pPr marL="342900" indent="-342900" algn="ctr">
              <a:spcBef>
                <a:spcPct val="20000"/>
              </a:spcBef>
              <a:defRPr/>
            </a:pPr>
            <a:r>
              <a:rPr lang="en-US" sz="1600" b="1" dirty="0">
                <a:latin typeface="+mn-lt"/>
                <a:ea typeface="ＭＳ Ｐゴシック" pitchFamily="-112" charset="-128"/>
                <a:cs typeface="Helvetica"/>
              </a:rPr>
              <a:t>Provider Education</a:t>
            </a:r>
          </a:p>
          <a:p>
            <a:pPr marL="342900" indent="-342900" algn="ctr">
              <a:spcBef>
                <a:spcPct val="20000"/>
              </a:spcBef>
              <a:defRPr/>
            </a:pPr>
            <a:r>
              <a:rPr lang="en-US" sz="1600" b="1" dirty="0">
                <a:latin typeface="+mn-lt"/>
                <a:ea typeface="ＭＳ Ｐゴシック" pitchFamily="-112" charset="-128"/>
                <a:cs typeface="Helvetica"/>
              </a:rPr>
              <a:t>July 2025</a:t>
            </a:r>
          </a:p>
          <a:p>
            <a:endParaRPr lang="en-US" dirty="0"/>
          </a:p>
        </p:txBody>
      </p:sp>
      <p:sp>
        <p:nvSpPr>
          <p:cNvPr id="3" name="TextBox 2">
            <a:extLst>
              <a:ext uri="{FF2B5EF4-FFF2-40B4-BE49-F238E27FC236}">
                <a16:creationId xmlns:a16="http://schemas.microsoft.com/office/drawing/2014/main" id="{ED6C0E95-20BB-536E-FBAB-7E6768FC6732}"/>
              </a:ext>
            </a:extLst>
          </p:cNvPr>
          <p:cNvSpPr txBox="1"/>
          <p:nvPr/>
        </p:nvSpPr>
        <p:spPr>
          <a:xfrm>
            <a:off x="7784856" y="4324347"/>
            <a:ext cx="1338700" cy="646331"/>
          </a:xfrm>
          <a:prstGeom prst="rect">
            <a:avLst/>
          </a:prstGeom>
          <a:noFill/>
        </p:spPr>
        <p:txBody>
          <a:bodyPr wrap="none" rtlCol="0">
            <a:spAutoFit/>
          </a:bodyPr>
          <a:lstStyle/>
          <a:p>
            <a:pPr algn="r"/>
            <a:r>
              <a:rPr lang="en-US" sz="1200" dirty="0"/>
              <a:t>Approved by </a:t>
            </a:r>
          </a:p>
          <a:p>
            <a:pPr algn="r"/>
            <a:r>
              <a:rPr lang="en-US" sz="1200" dirty="0"/>
              <a:t>Sepsis Workgroup </a:t>
            </a:r>
          </a:p>
          <a:p>
            <a:pPr algn="r"/>
            <a:r>
              <a:rPr lang="en-US" sz="1200" dirty="0"/>
              <a:t>5/2025</a:t>
            </a:r>
          </a:p>
        </p:txBody>
      </p:sp>
    </p:spTree>
    <p:extLst>
      <p:ext uri="{BB962C8B-B14F-4D97-AF65-F5344CB8AC3E}">
        <p14:creationId xmlns:p14="http://schemas.microsoft.com/office/powerpoint/2010/main" val="248653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C06292-F783-447C-9251-1171BD0853CD}"/>
              </a:ext>
            </a:extLst>
          </p:cNvPr>
          <p:cNvSpPr txBox="1"/>
          <p:nvPr/>
        </p:nvSpPr>
        <p:spPr>
          <a:xfrm>
            <a:off x="1371600" y="1352550"/>
            <a:ext cx="6858000" cy="3531736"/>
          </a:xfrm>
          <a:prstGeom prst="rect">
            <a:avLst/>
          </a:prstGeom>
          <a:noFill/>
        </p:spPr>
        <p:txBody>
          <a:bodyPr wrap="square">
            <a:spAutoFit/>
          </a:bodyPr>
          <a:lstStyle/>
          <a:p>
            <a:pPr marL="390525" lvl="1">
              <a:defRPr/>
            </a:pPr>
            <a:r>
              <a:rPr lang="en-US" altLang="en-US" dirty="0">
                <a:latin typeface="Calibri"/>
              </a:rPr>
              <a:t>For</a:t>
            </a:r>
          </a:p>
          <a:p>
            <a:pPr marL="990600" lvl="2" indent="-257175">
              <a:buFont typeface="Arial" panose="020B0604020202020204" pitchFamily="34" charset="0"/>
              <a:buChar char="•"/>
              <a:defRPr/>
            </a:pPr>
            <a:r>
              <a:rPr lang="en-US" altLang="en-US" sz="1500" dirty="0">
                <a:latin typeface="Calibri"/>
              </a:rPr>
              <a:t>Severe Sepsis + Lactic Acid ≥4  </a:t>
            </a:r>
            <a:r>
              <a:rPr lang="en-US" altLang="en-US" sz="1500" b="1" i="1" dirty="0">
                <a:latin typeface="Calibri"/>
              </a:rPr>
              <a:t>OR </a:t>
            </a:r>
          </a:p>
          <a:p>
            <a:pPr marL="990600" lvl="2" indent="-257175">
              <a:buFont typeface="Arial" panose="020B0604020202020204" pitchFamily="34" charset="0"/>
              <a:buChar char="•"/>
              <a:defRPr/>
            </a:pPr>
            <a:r>
              <a:rPr lang="en-US" altLang="en-US" sz="1500" dirty="0">
                <a:latin typeface="Calibri"/>
              </a:rPr>
              <a:t>Any episode of hypotension (SBP &lt;90 or MAP&lt;65 mmHg)</a:t>
            </a:r>
          </a:p>
          <a:p>
            <a:pPr marL="733425" lvl="2">
              <a:defRPr/>
            </a:pPr>
            <a:endParaRPr lang="en-US" altLang="en-US" sz="1500" b="1" i="1" dirty="0">
              <a:latin typeface="Calibri"/>
            </a:endParaRPr>
          </a:p>
          <a:p>
            <a:pPr marL="47625">
              <a:defRPr/>
            </a:pPr>
            <a:r>
              <a:rPr lang="en-US" sz="1350" dirty="0">
                <a:solidFill>
                  <a:srgbClr val="000000"/>
                </a:solidFill>
                <a:highlight>
                  <a:srgbClr val="FFFF00"/>
                </a:highlight>
              </a:rPr>
              <a:t>Crystalloid fluid resuscitation (30 mL/kg) must be initiated within 3 hours with a rate of fluid infusion greater than 125 mL/hr. </a:t>
            </a:r>
          </a:p>
          <a:p>
            <a:pPr marL="47625">
              <a:defRPr/>
            </a:pPr>
            <a:endParaRPr lang="en-US" sz="1350" dirty="0">
              <a:solidFill>
                <a:srgbClr val="000000"/>
              </a:solidFill>
              <a:highlight>
                <a:srgbClr val="FFFF00"/>
              </a:highlight>
            </a:endParaRPr>
          </a:p>
          <a:p>
            <a:pPr marL="5954" indent="0" algn="ctr">
              <a:buNone/>
              <a:defRPr/>
            </a:pPr>
            <a:endParaRPr lang="en-US" dirty="0">
              <a:solidFill>
                <a:srgbClr val="C00000"/>
              </a:solidFill>
              <a:latin typeface="Calibri" panose="020F0502020204030204" pitchFamily="34" charset="0"/>
              <a:ea typeface="ＭＳ Ｐゴシック" pitchFamily="96" charset="-128"/>
              <a:cs typeface="Calibri" panose="020F0502020204030204" pitchFamily="34" charset="0"/>
            </a:endParaRPr>
          </a:p>
          <a:p>
            <a:pPr marL="220266" indent="-214313">
              <a:buFont typeface="Arial" panose="020B0604020202020204" pitchFamily="34" charset="0"/>
              <a:buChar char="•"/>
            </a:pPr>
            <a:r>
              <a:rPr lang="en-US" sz="1500" dirty="0">
                <a:latin typeface="Calibri" panose="020F0502020204030204" pitchFamily="34" charset="0"/>
                <a:cs typeface="Calibri" panose="020F0502020204030204" pitchFamily="34" charset="0"/>
              </a:rPr>
              <a:t>Less than 30 mL/kg of crystalloid fluids is acceptable IF a reason is provided such as</a:t>
            </a:r>
          </a:p>
          <a:p>
            <a:pPr marL="769144" lvl="1" indent="-214313">
              <a:buFont typeface="Arial" panose="020B0604020202020204" pitchFamily="34" charset="0"/>
              <a:buChar char="•"/>
            </a:pPr>
            <a:r>
              <a:rPr lang="en-US" sz="1500" b="1" dirty="0">
                <a:latin typeface="Calibri" panose="020F0502020204030204" pitchFamily="34" charset="0"/>
                <a:cs typeface="Calibri" panose="020F0502020204030204" pitchFamily="34" charset="0"/>
              </a:rPr>
              <a:t>Concern for fluid overload, heart failure, renal failure, blood pressure responded to less volume </a:t>
            </a:r>
          </a:p>
          <a:p>
            <a:pPr marL="769144" lvl="1" indent="-214313">
              <a:buFont typeface="Arial" panose="020B0604020202020204" pitchFamily="34" charset="0"/>
              <a:buChar char="•"/>
            </a:pPr>
            <a:r>
              <a:rPr lang="en-US" sz="1500" b="1" dirty="0">
                <a:latin typeface="Calibri" panose="020F0502020204030204" pitchFamily="34" charset="0"/>
                <a:cs typeface="Calibri" panose="020F0502020204030204" pitchFamily="34" charset="0"/>
              </a:rPr>
              <a:t>Provider must document reason and amount of fluid that will be ordered</a:t>
            </a:r>
          </a:p>
          <a:p>
            <a:pPr marL="47625">
              <a:defRPr/>
            </a:pPr>
            <a:endParaRPr lang="en-US" sz="1350" dirty="0">
              <a:solidFill>
                <a:srgbClr val="000000"/>
              </a:solidFill>
              <a:highlight>
                <a:srgbClr val="FFFF00"/>
              </a:highlight>
            </a:endParaRPr>
          </a:p>
          <a:p>
            <a:pPr marL="990600" lvl="2" indent="-257175">
              <a:buFont typeface="Arial" panose="020B0604020202020204" pitchFamily="34" charset="0"/>
              <a:buChar char="•"/>
              <a:defRPr/>
            </a:pPr>
            <a:endParaRPr lang="en-US" altLang="en-US" sz="1350" b="1" i="1" dirty="0">
              <a:latin typeface="Calibri"/>
            </a:endParaRPr>
          </a:p>
          <a:p>
            <a:pPr marL="990600" lvl="2" indent="-257175">
              <a:buFont typeface="Arial" panose="020B0604020202020204" pitchFamily="34" charset="0"/>
              <a:buChar char="•"/>
              <a:defRPr/>
            </a:pPr>
            <a:endParaRPr lang="en-US" altLang="en-US" sz="1500" b="1" i="1" dirty="0">
              <a:solidFill>
                <a:prstClr val="black"/>
              </a:solidFill>
              <a:latin typeface="Calibri"/>
            </a:endParaRPr>
          </a:p>
        </p:txBody>
      </p:sp>
      <p:sp>
        <p:nvSpPr>
          <p:cNvPr id="8" name="TextBox 7">
            <a:extLst>
              <a:ext uri="{FF2B5EF4-FFF2-40B4-BE49-F238E27FC236}">
                <a16:creationId xmlns:a16="http://schemas.microsoft.com/office/drawing/2014/main" id="{75147E30-F08E-49B8-81FF-5E0BF52D3820}"/>
              </a:ext>
            </a:extLst>
          </p:cNvPr>
          <p:cNvSpPr txBox="1"/>
          <p:nvPr/>
        </p:nvSpPr>
        <p:spPr>
          <a:xfrm>
            <a:off x="1969429" y="64353"/>
            <a:ext cx="5282215" cy="830997"/>
          </a:xfrm>
          <a:prstGeom prst="rect">
            <a:avLst/>
          </a:prstGeom>
          <a:noFill/>
        </p:spPr>
        <p:txBody>
          <a:bodyPr wrap="none">
            <a:spAutoFit/>
          </a:bodyPr>
          <a:lstStyle/>
          <a:p>
            <a:pPr algn="ctr" eaLnBrk="1" hangingPunct="1">
              <a:defRPr/>
            </a:pPr>
            <a:r>
              <a:rPr lang="en-US" sz="2400" b="1" dirty="0">
                <a:solidFill>
                  <a:srgbClr val="A71E23"/>
                </a:solidFill>
                <a:latin typeface="Verdana" panose="020B0604030504040204" pitchFamily="34" charset="0"/>
                <a:ea typeface="Verdana" panose="020B0604030504040204" pitchFamily="34" charset="0"/>
              </a:rPr>
              <a:t>Adult Management: </a:t>
            </a:r>
          </a:p>
          <a:p>
            <a:pPr algn="ctr" eaLnBrk="1" hangingPunct="1">
              <a:defRPr/>
            </a:pPr>
            <a:r>
              <a:rPr lang="en-US" sz="2400" b="1" dirty="0">
                <a:solidFill>
                  <a:srgbClr val="A71E23"/>
                </a:solidFill>
                <a:latin typeface="Verdana" panose="020B0604030504040204" pitchFamily="34" charset="0"/>
                <a:ea typeface="Verdana" panose="020B0604030504040204" pitchFamily="34" charset="0"/>
              </a:rPr>
              <a:t>Fluid Resuscitation for Adults</a:t>
            </a:r>
          </a:p>
        </p:txBody>
      </p:sp>
    </p:spTree>
  </p:cSld>
  <p:clrMapOvr>
    <a:masterClrMapping/>
  </p:clrMapOvr>
  <mc:AlternateContent xmlns:mc="http://schemas.openxmlformats.org/markup-compatibility/2006" xmlns:p14="http://schemas.microsoft.com/office/powerpoint/2010/main">
    <mc:Choice Requires="p14">
      <p:transition spd="slow" p14:dur="2000" advTm="24084"/>
    </mc:Choice>
    <mc:Fallback xmlns="">
      <p:transition spd="slow" advTm="2408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F4044-894B-B74C-BA70-A76DFBF02618}" type="slidenum">
              <a:rPr lang="en-US" smtClean="0"/>
              <a:pPr/>
              <a:t>21</a:t>
            </a:fld>
            <a:endParaRPr lang="en-US" dirty="0"/>
          </a:p>
        </p:txBody>
      </p:sp>
      <p:pic>
        <p:nvPicPr>
          <p:cNvPr id="1028" name="Picture 4"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577" y="859805"/>
            <a:ext cx="3452623" cy="269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732" y="1504950"/>
            <a:ext cx="3750013" cy="29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40EF654-C209-EC36-B2DA-8CCE566498DC}"/>
              </a:ext>
            </a:extLst>
          </p:cNvPr>
          <p:cNvSpPr txBox="1"/>
          <p:nvPr/>
        </p:nvSpPr>
        <p:spPr>
          <a:xfrm>
            <a:off x="1066800" y="14404"/>
            <a:ext cx="7162800" cy="830997"/>
          </a:xfrm>
          <a:prstGeom prst="rect">
            <a:avLst/>
          </a:prstGeom>
          <a:noFill/>
        </p:spPr>
        <p:txBody>
          <a:bodyPr wrap="square">
            <a:spAutoFit/>
          </a:bodyPr>
          <a:lstStyle/>
          <a:p>
            <a:pPr algn="ctr" eaLnBrk="1" hangingPunct="1">
              <a:defRPr/>
            </a:pPr>
            <a:r>
              <a:rPr lang="en-US" sz="2400" b="1" dirty="0">
                <a:solidFill>
                  <a:srgbClr val="A71E23"/>
                </a:solidFill>
                <a:latin typeface="Verdana" panose="020B0604030504040204" pitchFamily="34" charset="0"/>
                <a:ea typeface="Verdana" panose="020B0604030504040204" pitchFamily="34" charset="0"/>
              </a:rPr>
              <a:t>Adult Management: </a:t>
            </a:r>
          </a:p>
          <a:p>
            <a:pPr algn="ctr" eaLnBrk="1" hangingPunct="1">
              <a:defRPr/>
            </a:pPr>
            <a:r>
              <a:rPr lang="en-US" sz="2400" b="1" dirty="0">
                <a:solidFill>
                  <a:srgbClr val="A71E23"/>
                </a:solidFill>
                <a:latin typeface="Verdana" panose="020B0604030504040204" pitchFamily="34" charset="0"/>
                <a:ea typeface="Verdana" panose="020B0604030504040204" pitchFamily="34" charset="0"/>
              </a:rPr>
              <a:t>Fluid Resuscitation for Adults</a:t>
            </a:r>
          </a:p>
        </p:txBody>
      </p:sp>
    </p:spTree>
    <p:extLst>
      <p:ext uri="{BB962C8B-B14F-4D97-AF65-F5344CB8AC3E}">
        <p14:creationId xmlns:p14="http://schemas.microsoft.com/office/powerpoint/2010/main" val="359044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Graphical user interface, text&#10;&#10;Description automatically generated">
            <a:extLst>
              <a:ext uri="{FF2B5EF4-FFF2-40B4-BE49-F238E27FC236}">
                <a16:creationId xmlns:a16="http://schemas.microsoft.com/office/drawing/2014/main" id="{78C0D484-7440-CF45-957F-7E842F0A6A06}"/>
              </a:ext>
            </a:extLst>
          </p:cNvPr>
          <p:cNvPicPr>
            <a:picLocks noGrp="1" noChangeAspect="1"/>
          </p:cNvPicPr>
          <p:nvPr>
            <p:ph idx="1"/>
          </p:nvPr>
        </p:nvPicPr>
        <p:blipFill rotWithShape="1">
          <a:blip r:embed="rId2"/>
          <a:srcRect r="5315" b="-1"/>
          <a:stretch/>
        </p:blipFill>
        <p:spPr>
          <a:xfrm>
            <a:off x="963896" y="57150"/>
            <a:ext cx="7201340" cy="4047677"/>
          </a:xfrm>
          <a:prstGeom prst="rect">
            <a:avLst/>
          </a:prstGeom>
        </p:spPr>
      </p:pic>
    </p:spTree>
    <p:extLst>
      <p:ext uri="{BB962C8B-B14F-4D97-AF65-F5344CB8AC3E}">
        <p14:creationId xmlns:p14="http://schemas.microsoft.com/office/powerpoint/2010/main" val="7589240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a:extLst>
              <a:ext uri="{FF2B5EF4-FFF2-40B4-BE49-F238E27FC236}">
                <a16:creationId xmlns:a16="http://schemas.microsoft.com/office/drawing/2014/main" id="{3F73E711-2C97-4C82-B09B-F3646918662D}"/>
              </a:ext>
            </a:extLst>
          </p:cNvPr>
          <p:cNvSpPr txBox="1">
            <a:spLocks noGrp="1" noChangeArrowheads="1"/>
          </p:cNvSpPr>
          <p:nvPr>
            <p:ph idx="1"/>
          </p:nvPr>
        </p:nvSpPr>
        <p:spPr>
          <a:xfrm>
            <a:off x="762000" y="133350"/>
            <a:ext cx="7955280" cy="29718000"/>
          </a:xfrm>
        </p:spPr>
        <p:txBody>
          <a:bodyPr wrap="square">
            <a:spAutoFit/>
          </a:bodyPr>
          <a:lstStyle>
            <a:lvl1pPr eaLnBrk="0" hangingPunct="0">
              <a:defRPr>
                <a:solidFill>
                  <a:schemeClr val="tx1"/>
                </a:solidFill>
                <a:latin typeface="Arial" pitchFamily="34" charset="0"/>
                <a:ea typeface="ＭＳ Ｐゴシック" pitchFamily="96" charset="-128"/>
              </a:defRPr>
            </a:lvl1pPr>
            <a:lvl2pPr marL="742950" indent="-285750" eaLnBrk="0" hangingPunct="0">
              <a:defRPr>
                <a:solidFill>
                  <a:schemeClr val="tx1"/>
                </a:solidFill>
                <a:latin typeface="Arial" pitchFamily="34" charset="0"/>
                <a:ea typeface="ＭＳ Ｐゴシック" pitchFamily="96" charset="-128"/>
              </a:defRPr>
            </a:lvl2pPr>
            <a:lvl3pPr marL="1143000" indent="-228600" eaLnBrk="0" hangingPunct="0">
              <a:defRPr>
                <a:solidFill>
                  <a:schemeClr val="tx1"/>
                </a:solidFill>
                <a:latin typeface="Arial" pitchFamily="34" charset="0"/>
                <a:ea typeface="ＭＳ Ｐゴシック" pitchFamily="96" charset="-128"/>
              </a:defRPr>
            </a:lvl3pPr>
            <a:lvl4pPr marL="1600200" indent="-228600" eaLnBrk="0" hangingPunct="0">
              <a:defRPr>
                <a:solidFill>
                  <a:schemeClr val="tx1"/>
                </a:solidFill>
                <a:latin typeface="Arial" pitchFamily="34" charset="0"/>
                <a:ea typeface="ＭＳ Ｐゴシック" pitchFamily="96" charset="-128"/>
              </a:defRPr>
            </a:lvl4pPr>
            <a:lvl5pPr marL="2057400" indent="-228600" eaLnBrk="0" hangingPunct="0">
              <a:defRPr>
                <a:solidFill>
                  <a:schemeClr val="tx1"/>
                </a:solidFill>
                <a:latin typeface="Arial" pitchFamily="34" charset="0"/>
                <a:ea typeface="ＭＳ Ｐゴシック" pitchFamily="96"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96"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96"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96"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96" charset="-128"/>
              </a:defRPr>
            </a:lvl9pPr>
          </a:lstStyle>
          <a:p>
            <a:pPr algn="ctr" eaLnBrk="1" hangingPunct="1">
              <a:buNone/>
              <a:defRPr/>
            </a:pPr>
            <a:r>
              <a:rPr lang="en-US" sz="2000" b="1" dirty="0">
                <a:solidFill>
                  <a:srgbClr val="A71E23"/>
                </a:solidFill>
                <a:latin typeface="Verdana" panose="020B0604030504040204" pitchFamily="34" charset="0"/>
                <a:ea typeface="Verdana" panose="020B0604030504040204" pitchFamily="34" charset="0"/>
              </a:rPr>
              <a:t>Adult Management: </a:t>
            </a:r>
          </a:p>
          <a:p>
            <a:pPr algn="ctr" eaLnBrk="1" hangingPunct="1">
              <a:buNone/>
              <a:defRPr/>
            </a:pPr>
            <a:r>
              <a:rPr lang="en-US" sz="2000" b="1" dirty="0">
                <a:solidFill>
                  <a:srgbClr val="A71E23"/>
                </a:solidFill>
                <a:latin typeface="Verdana" panose="020B0604030504040204" pitchFamily="34" charset="0"/>
                <a:ea typeface="Verdana" panose="020B0604030504040204" pitchFamily="34" charset="0"/>
              </a:rPr>
              <a:t>Within </a:t>
            </a:r>
            <a:r>
              <a:rPr lang="en-US" sz="2000" b="1" u="sng" dirty="0">
                <a:solidFill>
                  <a:srgbClr val="A71E23"/>
                </a:solidFill>
                <a:latin typeface="Verdana" panose="020B0604030504040204" pitchFamily="34" charset="0"/>
                <a:ea typeface="Verdana" panose="020B0604030504040204" pitchFamily="34" charset="0"/>
              </a:rPr>
              <a:t>6 Hours </a:t>
            </a:r>
            <a:r>
              <a:rPr lang="en-US" sz="2000" b="1" dirty="0">
                <a:solidFill>
                  <a:srgbClr val="A71E23"/>
                </a:solidFill>
                <a:latin typeface="Verdana" panose="020B0604030504040204" pitchFamily="34" charset="0"/>
                <a:ea typeface="Verdana" panose="020B0604030504040204" pitchFamily="34" charset="0"/>
              </a:rPr>
              <a:t>of Recognition</a:t>
            </a:r>
          </a:p>
          <a:p>
            <a:pPr algn="ctr" eaLnBrk="1" hangingPunct="1">
              <a:buFont typeface="Arial" panose="020B0604020202020204" pitchFamily="34" charset="0"/>
              <a:buNone/>
              <a:defRPr/>
            </a:pPr>
            <a:endParaRPr lang="en-US" sz="1350" dirty="0">
              <a:solidFill>
                <a:srgbClr val="C00000"/>
              </a:solidFill>
              <a:latin typeface="+mj-lt"/>
            </a:endParaRPr>
          </a:p>
          <a:p>
            <a:pPr algn="ctr" eaLnBrk="1" hangingPunct="1">
              <a:buFont typeface="Arial" panose="020B0604020202020204" pitchFamily="34" charset="0"/>
              <a:buNone/>
              <a:defRPr/>
            </a:pPr>
            <a:endParaRPr lang="en-US" sz="1350" dirty="0">
              <a:solidFill>
                <a:srgbClr val="C00000"/>
              </a:solidFill>
              <a:latin typeface="+mj-lt"/>
            </a:endParaRPr>
          </a:p>
          <a:p>
            <a:pPr marL="341313" indent="-285750" eaLnBrk="1" hangingPunct="1">
              <a:buFont typeface="Arial" panose="020B0604020202020204" pitchFamily="34" charset="0"/>
              <a:buChar char="•"/>
              <a:defRPr/>
            </a:pPr>
            <a:r>
              <a:rPr lang="en-US" sz="1800" dirty="0">
                <a:solidFill>
                  <a:srgbClr val="0D0D0D"/>
                </a:solidFill>
                <a:latin typeface="+mn-lt"/>
                <a:cs typeface="Helvetica" panose="020B0604020202020204" pitchFamily="34" charset="0"/>
              </a:rPr>
              <a:t>Re-measure lactate if the initial value was elevated (greater than 2 mmol/L).</a:t>
            </a:r>
          </a:p>
          <a:p>
            <a:pPr marL="914400" indent="-342900" eaLnBrk="1" fontAlgn="auto" hangingPunct="1">
              <a:spcBef>
                <a:spcPts val="0"/>
              </a:spcBef>
              <a:spcAft>
                <a:spcPts val="0"/>
              </a:spcAft>
              <a:buFont typeface="Arial" panose="020B0604020202020204" pitchFamily="34" charset="0"/>
              <a:buChar char="•"/>
              <a:defRPr/>
            </a:pPr>
            <a:r>
              <a:rPr lang="en-US" sz="1800" dirty="0">
                <a:solidFill>
                  <a:srgbClr val="000000"/>
                </a:solidFill>
                <a:latin typeface="+mn-lt"/>
                <a:ea typeface="+mn-ea"/>
                <a:cs typeface="+mn-cs"/>
              </a:rPr>
              <a:t>When severe sepsis criteria are met and the initial lactic acid result is &gt; 2, a </a:t>
            </a:r>
            <a:r>
              <a:rPr lang="en-US" sz="1800" dirty="0">
                <a:solidFill>
                  <a:srgbClr val="000000"/>
                </a:solidFill>
                <a:highlight>
                  <a:srgbClr val="FFFF00"/>
                </a:highlight>
                <a:latin typeface="+mn-lt"/>
                <a:ea typeface="+mn-ea"/>
                <a:cs typeface="+mn-cs"/>
              </a:rPr>
              <a:t>repeat Lactic Acid </a:t>
            </a:r>
            <a:r>
              <a:rPr lang="en-US" sz="1800" dirty="0">
                <a:solidFill>
                  <a:srgbClr val="000000"/>
                </a:solidFill>
                <a:latin typeface="+mn-lt"/>
                <a:ea typeface="+mn-ea"/>
                <a:cs typeface="+mn-cs"/>
              </a:rPr>
              <a:t>order is </a:t>
            </a:r>
            <a:r>
              <a:rPr lang="en-US" sz="1800" b="1" i="1" dirty="0">
                <a:solidFill>
                  <a:srgbClr val="000000"/>
                </a:solidFill>
                <a:latin typeface="+mn-lt"/>
                <a:ea typeface="+mn-ea"/>
                <a:cs typeface="+mn-cs"/>
              </a:rPr>
              <a:t>required</a:t>
            </a:r>
            <a:r>
              <a:rPr lang="en-US" sz="1800" dirty="0">
                <a:solidFill>
                  <a:srgbClr val="000000"/>
                </a:solidFill>
                <a:latin typeface="+mn-lt"/>
                <a:ea typeface="+mn-ea"/>
                <a:cs typeface="+mn-cs"/>
              </a:rPr>
              <a:t> and will be generated automatically by the system. </a:t>
            </a:r>
            <a:r>
              <a:rPr lang="en-US" sz="1800" u="sng" dirty="0">
                <a:solidFill>
                  <a:srgbClr val="C00000"/>
                </a:solidFill>
                <a:latin typeface="+mn-lt"/>
                <a:ea typeface="+mn-ea"/>
                <a:cs typeface="+mn-cs"/>
              </a:rPr>
              <a:t>Send the Lactate</a:t>
            </a:r>
            <a:r>
              <a:rPr lang="en-US" sz="1800" dirty="0">
                <a:solidFill>
                  <a:srgbClr val="C00000"/>
                </a:solidFill>
                <a:latin typeface="+mn-lt"/>
                <a:ea typeface="+mn-ea"/>
                <a:cs typeface="+mn-cs"/>
              </a:rPr>
              <a:t>! Don’t wait.</a:t>
            </a:r>
          </a:p>
          <a:p>
            <a:pPr marL="1374775" indent="-342900" eaLnBrk="1" fontAlgn="auto" hangingPunct="1">
              <a:spcBef>
                <a:spcPts val="0"/>
              </a:spcBef>
              <a:spcAft>
                <a:spcPts val="0"/>
              </a:spcAft>
              <a:buFont typeface="Arial" panose="020B0604020202020204" pitchFamily="34" charset="0"/>
              <a:buChar char="•"/>
              <a:defRPr/>
            </a:pPr>
            <a:r>
              <a:rPr lang="en-US" sz="1800" b="1" dirty="0">
                <a:latin typeface="+mn-lt"/>
                <a:ea typeface="+mn-ea"/>
              </a:rPr>
              <a:t>THESE ORDERS SHOULD NOT BE CANCELLED!</a:t>
            </a:r>
            <a:endParaRPr lang="en-US" sz="1800" b="1" dirty="0">
              <a:latin typeface="+mn-lt"/>
              <a:ea typeface="+mn-ea"/>
              <a:cs typeface="+mn-cs"/>
            </a:endParaRPr>
          </a:p>
          <a:p>
            <a:pPr marL="914400" indent="-342900" eaLnBrk="1" hangingPunct="1">
              <a:defRPr/>
            </a:pPr>
            <a:r>
              <a:rPr lang="en-US" sz="1800" dirty="0">
                <a:solidFill>
                  <a:srgbClr val="0D0D0D"/>
                </a:solidFill>
                <a:highlight>
                  <a:srgbClr val="FFFF00"/>
                </a:highlight>
                <a:latin typeface="+mn-lt"/>
                <a:cs typeface="Helvetica" panose="020B0604020202020204" pitchFamily="34" charset="0"/>
              </a:rPr>
              <a:t>*Emergency Department: Second lactate may NOT be automatically reordered if the first was not ordered through the Sepsis Order Set. The Lactate order MUST then be manually reordered by the admitting LIP.</a:t>
            </a:r>
            <a:endParaRPr lang="en-US" sz="1800" dirty="0">
              <a:solidFill>
                <a:srgbClr val="0D0D0D"/>
              </a:solidFill>
              <a:latin typeface="+mn-lt"/>
              <a:cs typeface="Helvetica" panose="020B0604020202020204" pitchFamily="34" charset="0"/>
            </a:endParaRPr>
          </a:p>
          <a:p>
            <a:pPr marL="341313" indent="-285750" eaLnBrk="1" hangingPunct="1">
              <a:buFont typeface="Arial" panose="020B0604020202020204" pitchFamily="34" charset="0"/>
              <a:buChar char="•"/>
              <a:defRPr/>
            </a:pPr>
            <a:r>
              <a:rPr lang="en-US" altLang="en-US" sz="1800" dirty="0">
                <a:solidFill>
                  <a:srgbClr val="0D0D0D"/>
                </a:solidFill>
                <a:latin typeface="+mn-lt"/>
                <a:cs typeface="Helvetica" panose="020B0604020202020204" pitchFamily="34" charset="0"/>
              </a:rPr>
              <a:t>Initiate </a:t>
            </a:r>
            <a:r>
              <a:rPr lang="en-US" sz="1800" dirty="0">
                <a:solidFill>
                  <a:srgbClr val="0D0D0D"/>
                </a:solidFill>
                <a:latin typeface="+mn-lt"/>
                <a:cs typeface="Helvetica" panose="020B0604020202020204" pitchFamily="34" charset="0"/>
              </a:rPr>
              <a:t>vasopressor therapy IF </a:t>
            </a:r>
            <a:r>
              <a:rPr lang="en-US" altLang="en-US" sz="1800" dirty="0">
                <a:solidFill>
                  <a:srgbClr val="0D0D0D"/>
                </a:solidFill>
                <a:latin typeface="+mn-lt"/>
                <a:cs typeface="Helvetica" panose="020B0604020202020204" pitchFamily="34" charset="0"/>
              </a:rPr>
              <a:t>hypotension persists</a:t>
            </a:r>
            <a:r>
              <a:rPr lang="en-US" sz="1800" dirty="0">
                <a:solidFill>
                  <a:srgbClr val="0D0D0D"/>
                </a:solidFill>
                <a:latin typeface="+mn-lt"/>
                <a:cs typeface="Helvetica" panose="020B0604020202020204" pitchFamily="34" charset="0"/>
              </a:rPr>
              <a:t> </a:t>
            </a:r>
            <a:r>
              <a:rPr lang="en-US" altLang="en-US" sz="1800" dirty="0">
                <a:solidFill>
                  <a:srgbClr val="0D0D0D"/>
                </a:solidFill>
                <a:latin typeface="+mn-lt"/>
                <a:cs typeface="Helvetica" panose="020B0604020202020204" pitchFamily="34" charset="0"/>
              </a:rPr>
              <a:t>after appropriate fluid resuscitation</a:t>
            </a:r>
          </a:p>
          <a:p>
            <a:pPr marL="341313" indent="-285750" eaLnBrk="1" hangingPunct="1">
              <a:buFont typeface="Arial" panose="020B0604020202020204" pitchFamily="34" charset="0"/>
              <a:buChar char="•"/>
              <a:defRPr/>
            </a:pPr>
            <a:r>
              <a:rPr lang="en-US" altLang="en-US" sz="1800" dirty="0">
                <a:solidFill>
                  <a:srgbClr val="000000"/>
                </a:solidFill>
                <a:latin typeface="+mn-lt"/>
              </a:rPr>
              <a:t>Reassess and document volume status and tissue perfusion</a:t>
            </a:r>
          </a:p>
          <a:p>
            <a:pPr marL="390525" eaLnBrk="1" hangingPunct="1">
              <a:defRPr/>
            </a:pPr>
            <a:endParaRPr lang="en-US" altLang="en-US" sz="1800" dirty="0">
              <a:solidFill>
                <a:srgbClr val="0D0D0D"/>
              </a:solidFill>
              <a:latin typeface="+mn-lt"/>
              <a:cs typeface="Helvetica" panose="020B0604020202020204" pitchFamily="34" charset="0"/>
            </a:endParaRPr>
          </a:p>
          <a:p>
            <a:pPr marL="297656" eaLnBrk="1" hangingPunct="1">
              <a:defRPr/>
            </a:pPr>
            <a:endParaRPr lang="en-US" sz="1800" dirty="0">
              <a:solidFill>
                <a:srgbClr val="000000"/>
              </a:solidFill>
              <a:latin typeface="+mn-lt"/>
            </a:endParaRPr>
          </a:p>
          <a:p>
            <a:pPr eaLnBrk="1" hangingPunct="1">
              <a:defRPr/>
            </a:pPr>
            <a:endParaRPr lang="en-US" sz="1800" dirty="0">
              <a:solidFill>
                <a:srgbClr val="C0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advTm="35135"/>
    </mc:Choice>
    <mc:Fallback xmlns="">
      <p:transition spd="slow" advTm="3513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Box 3">
            <a:extLst>
              <a:ext uri="{FF2B5EF4-FFF2-40B4-BE49-F238E27FC236}">
                <a16:creationId xmlns:a16="http://schemas.microsoft.com/office/drawing/2014/main" id="{6C7114B6-4ABB-49C0-AAF1-DD8CABE1F22E}"/>
              </a:ext>
            </a:extLst>
          </p:cNvPr>
          <p:cNvSpPr txBox="1">
            <a:spLocks noChangeArrowheads="1"/>
          </p:cNvSpPr>
          <p:nvPr/>
        </p:nvSpPr>
        <p:spPr bwMode="auto">
          <a:xfrm>
            <a:off x="1333996" y="1897856"/>
            <a:ext cx="63122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spcBef>
                <a:spcPct val="0"/>
              </a:spcBef>
              <a:buFontTx/>
              <a:buNone/>
            </a:pPr>
            <a:r>
              <a:rPr lang="en-US" altLang="en-US" sz="2700" dirty="0">
                <a:latin typeface="Arial" panose="020B0604020202020204" pitchFamily="34" charset="0"/>
              </a:rPr>
              <a:t>If you do not care for patients &lt; 18 years of age, skip to the summary</a:t>
            </a:r>
          </a:p>
        </p:txBody>
      </p:sp>
    </p:spTree>
  </p:cSld>
  <p:clrMapOvr>
    <a:masterClrMapping/>
  </p:clrMapOvr>
  <mc:AlternateContent xmlns:mc="http://schemas.openxmlformats.org/markup-compatibility/2006" xmlns:p14="http://schemas.microsoft.com/office/powerpoint/2010/main">
    <mc:Choice Requires="p14">
      <p:transition spd="slow" p14:dur="2000" advTm="17023"/>
    </mc:Choice>
    <mc:Fallback xmlns="">
      <p:transition spd="slow" advTm="1702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064419" y="912667"/>
            <a:ext cx="3147978"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342900" defTabSz="342900" eaLnBrk="0" fontAlgn="base" hangingPunct="0">
              <a:spcBef>
                <a:spcPct val="0"/>
              </a:spcBef>
              <a:spcAft>
                <a:spcPct val="0"/>
              </a:spcAft>
              <a:defRPr/>
            </a:pPr>
            <a:r>
              <a:rPr lang="en-US" altLang="en-US" sz="1500" dirty="0">
                <a:solidFill>
                  <a:srgbClr val="C03137"/>
                </a:solidFill>
                <a:latin typeface="Calibri"/>
                <a:ea typeface="ＭＳ Ｐゴシック" panose="020B0600070205080204" pitchFamily="34" charset="-128"/>
                <a:cs typeface="Times New Roman" panose="02020603050405020304" pitchFamily="18" charset="0"/>
              </a:rPr>
              <a:t>Pediatric age-specific SIRS criteria</a:t>
            </a:r>
            <a:endParaRPr lang="en-US" altLang="en-US" sz="1500" dirty="0">
              <a:solidFill>
                <a:srgbClr val="C03137"/>
              </a:solidFill>
              <a:latin typeface="Calibri"/>
              <a:ea typeface="ＭＳ Ｐゴシック" panose="020B0600070205080204" pitchFamily="34" charset="-128"/>
            </a:endParaRPr>
          </a:p>
          <a:p>
            <a:pPr indent="342900" defTabSz="342900" eaLnBrk="0" fontAlgn="base" hangingPunct="0">
              <a:spcBef>
                <a:spcPct val="0"/>
              </a:spcBef>
              <a:spcAft>
                <a:spcPct val="0"/>
              </a:spcAft>
              <a:defRPr/>
            </a:pPr>
            <a:endParaRPr lang="en-US" altLang="en-US" sz="1350" dirty="0">
              <a:solidFill>
                <a:prstClr val="black"/>
              </a:solidFill>
              <a:latin typeface="Arial" panose="020B0604020202020204" pitchFamily="34" charset="0"/>
              <a:ea typeface="ＭＳ Ｐゴシック" panose="020B0600070205080204" pitchFamily="34" charset="-128"/>
            </a:endParaRPr>
          </a:p>
        </p:txBody>
      </p:sp>
      <p:pic>
        <p:nvPicPr>
          <p:cNvPr id="624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1432322"/>
            <a:ext cx="6459141" cy="26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133350"/>
            <a:ext cx="8382000" cy="461665"/>
          </a:xfrm>
          <a:prstGeom prst="rect">
            <a:avLst/>
          </a:prstGeom>
          <a:noFill/>
        </p:spPr>
        <p:txBody>
          <a:bodyPr wrap="square" rtlCol="0">
            <a:spAutoFit/>
          </a:bodyPr>
          <a:lstStyle/>
          <a:p>
            <a:pPr algn="ctr">
              <a:defRPr/>
            </a:pPr>
            <a:r>
              <a:rPr lang="en-US" altLang="en-US" sz="2400" b="1" dirty="0">
                <a:solidFill>
                  <a:srgbClr val="A71E23"/>
                </a:solidFill>
                <a:latin typeface="Verdana" panose="020B0604030504040204" pitchFamily="34" charset="0"/>
                <a:ea typeface="Verdana" panose="020B0604030504040204" pitchFamily="34" charset="0"/>
              </a:rPr>
              <a:t>Pediatrics: Patients Less than 18 Years Old</a:t>
            </a:r>
          </a:p>
        </p:txBody>
      </p:sp>
    </p:spTree>
    <p:extLst>
      <p:ext uri="{BB962C8B-B14F-4D97-AF65-F5344CB8AC3E}">
        <p14:creationId xmlns:p14="http://schemas.microsoft.com/office/powerpoint/2010/main" val="3210878674"/>
      </p:ext>
    </p:extLst>
  </p:cSld>
  <p:clrMapOvr>
    <a:masterClrMapping/>
  </p:clrMapOvr>
  <mc:AlternateContent xmlns:mc="http://schemas.openxmlformats.org/markup-compatibility/2006" xmlns:p14="http://schemas.microsoft.com/office/powerpoint/2010/main">
    <mc:Choice Requires="p14">
      <p:transition spd="slow" p14:dur="2000" advTm="19867"/>
    </mc:Choice>
    <mc:Fallback xmlns="">
      <p:transition spd="slow" advTm="1986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A00314-24FD-445A-97FD-004AD3797EAE}"/>
              </a:ext>
            </a:extLst>
          </p:cNvPr>
          <p:cNvSpPr txBox="1"/>
          <p:nvPr/>
        </p:nvSpPr>
        <p:spPr>
          <a:xfrm>
            <a:off x="1690268" y="974859"/>
            <a:ext cx="4726781" cy="2054409"/>
          </a:xfrm>
          <a:prstGeom prst="rect">
            <a:avLst/>
          </a:prstGeom>
          <a:noFill/>
        </p:spPr>
        <p:txBody>
          <a:bodyPr wrap="square">
            <a:spAutoFit/>
          </a:bodyPr>
          <a:lstStyle/>
          <a:p>
            <a:pPr>
              <a:defRPr/>
            </a:pPr>
            <a:endParaRPr lang="en-US" sz="1500" b="1" dirty="0">
              <a:ea typeface="ＭＳ Ｐゴシック" pitchFamily="-112" charset="-128"/>
              <a:cs typeface="Helvetica"/>
            </a:endParaRPr>
          </a:p>
          <a:p>
            <a:pPr>
              <a:defRPr/>
            </a:pPr>
            <a:r>
              <a:rPr lang="en-US" sz="1500" dirty="0">
                <a:ea typeface="ＭＳ Ｐゴシック" pitchFamily="-112" charset="-128"/>
                <a:cs typeface="Arial" panose="020B0604020202020204" pitchFamily="34" charset="0"/>
              </a:rPr>
              <a:t>Patient must first meet Pediatric age-specific SIRS criteria</a:t>
            </a:r>
          </a:p>
          <a:p>
            <a:pPr>
              <a:defRPr/>
            </a:pPr>
            <a:endParaRPr lang="en-US" sz="1500" b="1" dirty="0">
              <a:ea typeface="ＭＳ Ｐゴシック" pitchFamily="-112" charset="-128"/>
              <a:cs typeface="Helvetica"/>
            </a:endParaRPr>
          </a:p>
          <a:p>
            <a:pPr>
              <a:defRPr/>
            </a:pPr>
            <a:r>
              <a:rPr lang="en-US" sz="1500" b="1" dirty="0">
                <a:ea typeface="ＭＳ Ｐゴシック" pitchFamily="-112" charset="-128"/>
                <a:cs typeface="Helvetica"/>
              </a:rPr>
              <a:t>Sepsis plus one of the following:</a:t>
            </a:r>
            <a:endParaRPr lang="en-US" sz="1500" dirty="0">
              <a:ea typeface="ＭＳ Ｐゴシック" pitchFamily="-112" charset="-128"/>
              <a:cs typeface="Helvetica"/>
            </a:endParaRPr>
          </a:p>
          <a:p>
            <a:pPr marL="214313" indent="-214313">
              <a:buFont typeface="Arial" panose="020B0604020202020204" pitchFamily="34" charset="0"/>
              <a:buChar char="•"/>
              <a:defRPr/>
            </a:pPr>
            <a:r>
              <a:rPr lang="en-US" sz="1350" dirty="0"/>
              <a:t>Respiratory Dysfunction</a:t>
            </a:r>
          </a:p>
          <a:p>
            <a:pPr lvl="1">
              <a:defRPr/>
            </a:pPr>
            <a:r>
              <a:rPr lang="en-US" sz="1350" u="sng" dirty="0"/>
              <a:t>OR</a:t>
            </a:r>
          </a:p>
          <a:p>
            <a:pPr marL="214313" indent="-214313">
              <a:buFont typeface="Arial" panose="020B0604020202020204" pitchFamily="34" charset="0"/>
              <a:buChar char="•"/>
              <a:defRPr/>
            </a:pPr>
            <a:r>
              <a:rPr lang="en-US" sz="1350" dirty="0"/>
              <a:t>Two or more other organ dysfunctions: </a:t>
            </a:r>
          </a:p>
          <a:p>
            <a:pPr>
              <a:defRPr/>
            </a:pPr>
            <a:r>
              <a:rPr lang="en-US" sz="1350" dirty="0"/>
              <a:t>                   Renal                      Hepatic</a:t>
            </a:r>
          </a:p>
          <a:p>
            <a:pPr>
              <a:defRPr/>
            </a:pPr>
            <a:r>
              <a:rPr lang="en-US" sz="1350" dirty="0"/>
              <a:t>                   Neurologic	       Hematologic       </a:t>
            </a:r>
          </a:p>
        </p:txBody>
      </p:sp>
      <p:sp>
        <p:nvSpPr>
          <p:cNvPr id="8" name="TextBox 7">
            <a:extLst>
              <a:ext uri="{FF2B5EF4-FFF2-40B4-BE49-F238E27FC236}">
                <a16:creationId xmlns:a16="http://schemas.microsoft.com/office/drawing/2014/main" id="{E4CB78A7-2147-4337-BAD2-FF4FC36C134D}"/>
              </a:ext>
            </a:extLst>
          </p:cNvPr>
          <p:cNvSpPr txBox="1"/>
          <p:nvPr/>
        </p:nvSpPr>
        <p:spPr>
          <a:xfrm>
            <a:off x="1662390" y="748334"/>
            <a:ext cx="4570489" cy="369332"/>
          </a:xfrm>
          <a:prstGeom prst="rect">
            <a:avLst/>
          </a:prstGeom>
          <a:noFill/>
        </p:spPr>
        <p:txBody>
          <a:bodyPr wrap="square">
            <a:spAutoFit/>
          </a:bodyPr>
          <a:lstStyle/>
          <a:p>
            <a:pPr>
              <a:defRPr/>
            </a:pPr>
            <a:r>
              <a:rPr lang="en-US" b="1" u="sng" dirty="0">
                <a:ea typeface="ＭＳ Ｐゴシック" pitchFamily="-112" charset="-128"/>
                <a:cs typeface="Arial" panose="020B0604020202020204" pitchFamily="34" charset="0"/>
              </a:rPr>
              <a:t>Pediatric Severe Sepsis Criteria</a:t>
            </a:r>
          </a:p>
        </p:txBody>
      </p:sp>
      <p:sp>
        <p:nvSpPr>
          <p:cNvPr id="9" name="Text Placeholder 2">
            <a:extLst>
              <a:ext uri="{FF2B5EF4-FFF2-40B4-BE49-F238E27FC236}">
                <a16:creationId xmlns:a16="http://schemas.microsoft.com/office/drawing/2014/main" id="{17A0A8F3-E7C1-4651-BF81-CF033AD29BB1}"/>
              </a:ext>
            </a:extLst>
          </p:cNvPr>
          <p:cNvSpPr>
            <a:spLocks noGrp="1"/>
          </p:cNvSpPr>
          <p:nvPr>
            <p:ph type="body" sz="quarter" idx="15"/>
          </p:nvPr>
        </p:nvSpPr>
        <p:spPr>
          <a:xfrm>
            <a:off x="1690268" y="3638550"/>
            <a:ext cx="3831431" cy="283369"/>
          </a:xfrm>
        </p:spPr>
        <p:txBody>
          <a:bodyPr/>
          <a:lstStyle/>
          <a:p>
            <a:pPr>
              <a:defRPr/>
            </a:pPr>
            <a:r>
              <a:rPr lang="en-US" sz="1500" dirty="0">
                <a:solidFill>
                  <a:schemeClr val="tx1"/>
                </a:solidFill>
                <a:latin typeface="+mn-lt"/>
                <a:ea typeface="ＭＳ Ｐゴシック" pitchFamily="-112" charset="-128"/>
                <a:cs typeface="Arial" panose="020B0604020202020204" pitchFamily="34" charset="0"/>
              </a:rPr>
              <a:t>Sepsis and cardiovascular organ dysfunction</a:t>
            </a:r>
          </a:p>
        </p:txBody>
      </p:sp>
      <p:sp>
        <p:nvSpPr>
          <p:cNvPr id="72710" name="TextBox 1">
            <a:extLst>
              <a:ext uri="{FF2B5EF4-FFF2-40B4-BE49-F238E27FC236}">
                <a16:creationId xmlns:a16="http://schemas.microsoft.com/office/drawing/2014/main" id="{D5DA0A8F-E38D-495C-BEEC-442C9B5ABA10}"/>
              </a:ext>
            </a:extLst>
          </p:cNvPr>
          <p:cNvSpPr txBox="1">
            <a:spLocks noChangeArrowheads="1"/>
          </p:cNvSpPr>
          <p:nvPr/>
        </p:nvSpPr>
        <p:spPr bwMode="auto">
          <a:xfrm>
            <a:off x="914400" y="141631"/>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a:buNone/>
              <a:defRPr/>
            </a:pPr>
            <a:r>
              <a:rPr lang="en-US" altLang="en-US" sz="2400" b="1" dirty="0">
                <a:solidFill>
                  <a:srgbClr val="A71E23"/>
                </a:solidFill>
                <a:latin typeface="Verdana" panose="020B0604030504040204" pitchFamily="34" charset="0"/>
                <a:ea typeface="Verdana" panose="020B0604030504040204" pitchFamily="34" charset="0"/>
                <a:cs typeface="+mn-cs"/>
              </a:rPr>
              <a:t>Pediatrics: Patients Less than 18 Years Old</a:t>
            </a:r>
          </a:p>
        </p:txBody>
      </p:sp>
      <p:sp>
        <p:nvSpPr>
          <p:cNvPr id="2" name="TextBox 1">
            <a:extLst>
              <a:ext uri="{FF2B5EF4-FFF2-40B4-BE49-F238E27FC236}">
                <a16:creationId xmlns:a16="http://schemas.microsoft.com/office/drawing/2014/main" id="{DE39CC74-F317-6A13-12EF-AF97124E7B7B}"/>
              </a:ext>
            </a:extLst>
          </p:cNvPr>
          <p:cNvSpPr txBox="1"/>
          <p:nvPr/>
        </p:nvSpPr>
        <p:spPr>
          <a:xfrm>
            <a:off x="1658673" y="3078013"/>
            <a:ext cx="4570489" cy="369332"/>
          </a:xfrm>
          <a:prstGeom prst="rect">
            <a:avLst/>
          </a:prstGeom>
          <a:noFill/>
        </p:spPr>
        <p:txBody>
          <a:bodyPr wrap="square">
            <a:spAutoFit/>
          </a:bodyPr>
          <a:lstStyle/>
          <a:p>
            <a:pPr>
              <a:defRPr/>
            </a:pPr>
            <a:r>
              <a:rPr lang="en-US" b="1" u="sng" dirty="0">
                <a:ea typeface="ＭＳ Ｐゴシック" pitchFamily="-112" charset="-128"/>
                <a:cs typeface="Arial" panose="020B0604020202020204" pitchFamily="34" charset="0"/>
              </a:rPr>
              <a:t>Pediatric Septic Shock Criteria</a:t>
            </a:r>
          </a:p>
        </p:txBody>
      </p:sp>
    </p:spTree>
  </p:cSld>
  <p:clrMapOvr>
    <a:masterClrMapping/>
  </p:clrMapOvr>
  <mc:AlternateContent xmlns:mc="http://schemas.openxmlformats.org/markup-compatibility/2006" xmlns:p14="http://schemas.microsoft.com/office/powerpoint/2010/main">
    <mc:Choice Requires="p14">
      <p:transition spd="slow" p14:dur="2000" advTm="43424"/>
    </mc:Choice>
    <mc:Fallback xmlns="">
      <p:transition spd="slow" advTm="4342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45FF566B-344D-46DD-B385-ED0FE7375708}"/>
              </a:ext>
            </a:extLst>
          </p:cNvPr>
          <p:cNvSpPr>
            <a:spLocks noGrp="1" noChangeArrowheads="1"/>
          </p:cNvSpPr>
          <p:nvPr>
            <p:ph idx="12"/>
          </p:nvPr>
        </p:nvSpPr>
        <p:spPr>
          <a:xfrm>
            <a:off x="961559" y="1068339"/>
            <a:ext cx="3681587" cy="2678906"/>
          </a:xfrm>
        </p:spPr>
        <p:txBody>
          <a:bodyPr/>
          <a:lstStyle/>
          <a:p>
            <a:pPr marL="390525">
              <a:defRPr/>
            </a:pPr>
            <a:endParaRPr lang="en-US" sz="1500" dirty="0">
              <a:solidFill>
                <a:srgbClr val="000000"/>
              </a:solidFill>
              <a:latin typeface="+mn-lt"/>
            </a:endParaRPr>
          </a:p>
          <a:p>
            <a:pPr marL="514350" indent="-123825">
              <a:buFont typeface="Arial" panose="020B0604020202020204" pitchFamily="34" charset="0"/>
              <a:buChar char="•"/>
              <a:defRPr/>
            </a:pPr>
            <a:r>
              <a:rPr lang="en-US" sz="1500" dirty="0">
                <a:solidFill>
                  <a:srgbClr val="000000"/>
                </a:solidFill>
                <a:highlight>
                  <a:srgbClr val="FFFF00"/>
                </a:highlight>
                <a:latin typeface="+mn-lt"/>
              </a:rPr>
              <a:t>Blood culture </a:t>
            </a:r>
            <a:r>
              <a:rPr lang="en-US" sz="1500" dirty="0">
                <a:solidFill>
                  <a:srgbClr val="000000"/>
                </a:solidFill>
                <a:latin typeface="+mn-lt"/>
              </a:rPr>
              <a:t>collection prior to broad spectrum antibiotics</a:t>
            </a:r>
          </a:p>
          <a:p>
            <a:pPr marL="390525">
              <a:defRPr/>
            </a:pPr>
            <a:endParaRPr lang="en-US" sz="750" dirty="0">
              <a:solidFill>
                <a:srgbClr val="000000"/>
              </a:solidFill>
              <a:latin typeface="+mn-lt"/>
            </a:endParaRPr>
          </a:p>
          <a:p>
            <a:pPr marL="514350" indent="-123825">
              <a:buFont typeface="Arial" panose="020B0604020202020204" pitchFamily="34" charset="0"/>
              <a:buChar char="•"/>
              <a:defRPr/>
            </a:pPr>
            <a:r>
              <a:rPr lang="en-US" sz="1500" dirty="0">
                <a:solidFill>
                  <a:srgbClr val="000000"/>
                </a:solidFill>
                <a:highlight>
                  <a:srgbClr val="FFFF00"/>
                </a:highlight>
                <a:latin typeface="+mn-lt"/>
              </a:rPr>
              <a:t>Early and appropriate broad-spectrum antibiotic administration</a:t>
            </a:r>
          </a:p>
          <a:p>
            <a:pPr marL="514350" indent="-123825">
              <a:buFont typeface="Arial" panose="020B0604020202020204" pitchFamily="34" charset="0"/>
              <a:buChar char="•"/>
              <a:defRPr/>
            </a:pPr>
            <a:endParaRPr lang="en-US" sz="1500" dirty="0">
              <a:solidFill>
                <a:srgbClr val="000000"/>
              </a:solidFill>
              <a:highlight>
                <a:srgbClr val="FFFF00"/>
              </a:highlight>
              <a:latin typeface="+mn-lt"/>
            </a:endParaRPr>
          </a:p>
          <a:p>
            <a:pPr marL="514350" indent="-123825">
              <a:buFont typeface="Arial" panose="020B0604020202020204" pitchFamily="34" charset="0"/>
              <a:buChar char="•"/>
              <a:defRPr/>
            </a:pPr>
            <a:r>
              <a:rPr lang="en-US" sz="1500" dirty="0">
                <a:solidFill>
                  <a:srgbClr val="000000"/>
                </a:solidFill>
                <a:highlight>
                  <a:srgbClr val="FFFF00"/>
                </a:highlight>
              </a:rPr>
              <a:t>Less than 18 years of age: Fluid resuscitation = (20 mL/kg)* </a:t>
            </a:r>
          </a:p>
          <a:p>
            <a:pPr marL="390525">
              <a:defRPr/>
            </a:pPr>
            <a:endParaRPr lang="en-US" sz="1350" dirty="0">
              <a:solidFill>
                <a:srgbClr val="000000"/>
              </a:solidFill>
            </a:endParaRPr>
          </a:p>
          <a:p>
            <a:pPr marL="604838" indent="-214313">
              <a:buFont typeface="Arial" panose="020B0604020202020204" pitchFamily="34" charset="0"/>
              <a:buChar char="•"/>
              <a:defRPr/>
            </a:pPr>
            <a:r>
              <a:rPr lang="en-US" sz="1500" dirty="0">
                <a:solidFill>
                  <a:srgbClr val="000000"/>
                </a:solidFill>
              </a:rPr>
              <a:t>Single lactate </a:t>
            </a:r>
            <a:r>
              <a:rPr lang="en-US" sz="1500" dirty="0">
                <a:solidFill>
                  <a:srgbClr val="000000"/>
                </a:solidFill>
                <a:ea typeface="ＭＳ Ｐゴシック" pitchFamily="-112" charset="-128"/>
                <a:cs typeface="Helvetica"/>
              </a:rPr>
              <a:t>level</a:t>
            </a:r>
          </a:p>
          <a:p>
            <a:pPr marL="514350" indent="-123825">
              <a:buFont typeface="Arial" panose="020B0604020202020204" pitchFamily="34" charset="0"/>
              <a:buChar char="•"/>
              <a:defRPr/>
            </a:pPr>
            <a:endParaRPr lang="en-US" sz="1500" dirty="0">
              <a:solidFill>
                <a:srgbClr val="000000"/>
              </a:solidFill>
              <a:highlight>
                <a:srgbClr val="FFFF00"/>
              </a:highlight>
              <a:latin typeface="+mn-lt"/>
            </a:endParaRPr>
          </a:p>
          <a:p>
            <a:pPr marL="514350" indent="-123825">
              <a:buFont typeface="Arial" panose="020B0604020202020204" pitchFamily="34" charset="0"/>
              <a:buChar char="•"/>
              <a:defRPr/>
            </a:pPr>
            <a:endParaRPr lang="en-US" sz="1500" dirty="0">
              <a:solidFill>
                <a:srgbClr val="000000"/>
              </a:solidFill>
              <a:latin typeface="+mn-lt"/>
            </a:endParaRPr>
          </a:p>
          <a:p>
            <a:pPr marL="390525" lvl="1" eaLnBrk="1" fontAlgn="auto" hangingPunct="1">
              <a:spcBef>
                <a:spcPts val="0"/>
              </a:spcBef>
              <a:spcAft>
                <a:spcPts val="0"/>
              </a:spcAft>
              <a:buNone/>
              <a:defRPr/>
            </a:pPr>
            <a:endParaRPr lang="en-US" sz="1200" dirty="0">
              <a:latin typeface="+mn-lt"/>
            </a:endParaRPr>
          </a:p>
        </p:txBody>
      </p:sp>
      <p:sp>
        <p:nvSpPr>
          <p:cNvPr id="23556" name="TextBox 1">
            <a:extLst>
              <a:ext uri="{FF2B5EF4-FFF2-40B4-BE49-F238E27FC236}">
                <a16:creationId xmlns:a16="http://schemas.microsoft.com/office/drawing/2014/main" id="{57351391-2DE8-4849-A064-D6E8B54500F5}"/>
              </a:ext>
            </a:extLst>
          </p:cNvPr>
          <p:cNvSpPr txBox="1">
            <a:spLocks noChangeArrowheads="1"/>
          </p:cNvSpPr>
          <p:nvPr/>
        </p:nvSpPr>
        <p:spPr bwMode="auto">
          <a:xfrm>
            <a:off x="507889" y="714571"/>
            <a:ext cx="5581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96" charset="-128"/>
              </a:defRPr>
            </a:lvl1pPr>
            <a:lvl2pPr marL="742950" indent="-285750" eaLnBrk="0" hangingPunct="0">
              <a:defRPr>
                <a:solidFill>
                  <a:schemeClr val="tx1"/>
                </a:solidFill>
                <a:latin typeface="Arial" pitchFamily="34" charset="0"/>
                <a:ea typeface="ＭＳ Ｐゴシック" pitchFamily="96" charset="-128"/>
              </a:defRPr>
            </a:lvl2pPr>
            <a:lvl3pPr marL="1143000" indent="-228600" eaLnBrk="0" hangingPunct="0">
              <a:defRPr>
                <a:solidFill>
                  <a:schemeClr val="tx1"/>
                </a:solidFill>
                <a:latin typeface="Arial" pitchFamily="34" charset="0"/>
                <a:ea typeface="ＭＳ Ｐゴシック" pitchFamily="96" charset="-128"/>
              </a:defRPr>
            </a:lvl3pPr>
            <a:lvl4pPr marL="1600200" indent="-228600" eaLnBrk="0" hangingPunct="0">
              <a:defRPr>
                <a:solidFill>
                  <a:schemeClr val="tx1"/>
                </a:solidFill>
                <a:latin typeface="Arial" pitchFamily="34" charset="0"/>
                <a:ea typeface="ＭＳ Ｐゴシック" pitchFamily="96" charset="-128"/>
              </a:defRPr>
            </a:lvl4pPr>
            <a:lvl5pPr marL="2057400" indent="-228600" eaLnBrk="0" hangingPunct="0">
              <a:defRPr>
                <a:solidFill>
                  <a:schemeClr val="tx1"/>
                </a:solidFill>
                <a:latin typeface="Arial" pitchFamily="34" charset="0"/>
                <a:ea typeface="ＭＳ Ｐゴシック" pitchFamily="96"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96"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96"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96"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96" charset="-128"/>
              </a:defRPr>
            </a:lvl9pPr>
          </a:lstStyle>
          <a:p>
            <a:pPr algn="ctr" eaLnBrk="1" hangingPunct="1">
              <a:buFont typeface="Arial" pitchFamily="34" charset="0"/>
              <a:buNone/>
              <a:defRPr/>
            </a:pPr>
            <a:r>
              <a:rPr lang="en-US" b="1" dirty="0">
                <a:latin typeface="+mj-lt"/>
              </a:rPr>
              <a:t>Interventions within </a:t>
            </a:r>
            <a:r>
              <a:rPr lang="en-US" b="1" u="sng" dirty="0">
                <a:latin typeface="+mj-lt"/>
              </a:rPr>
              <a:t>1 Hour </a:t>
            </a:r>
            <a:r>
              <a:rPr lang="en-US" b="1" dirty="0">
                <a:latin typeface="+mj-lt"/>
              </a:rPr>
              <a:t>of Recognition</a:t>
            </a:r>
          </a:p>
        </p:txBody>
      </p:sp>
      <p:pic>
        <p:nvPicPr>
          <p:cNvPr id="74756" name="Picture 1">
            <a:extLst>
              <a:ext uri="{FF2B5EF4-FFF2-40B4-BE49-F238E27FC236}">
                <a16:creationId xmlns:a16="http://schemas.microsoft.com/office/drawing/2014/main" id="{FA5BCA7B-6C43-45EE-9271-02829368DB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4070" y="1596067"/>
            <a:ext cx="2479211" cy="126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507C36A-B2A0-497B-9CF6-2EBF5713CFA8}"/>
              </a:ext>
            </a:extLst>
          </p:cNvPr>
          <p:cNvSpPr txBox="1"/>
          <p:nvPr/>
        </p:nvSpPr>
        <p:spPr>
          <a:xfrm>
            <a:off x="946033" y="3577546"/>
            <a:ext cx="4943944" cy="830997"/>
          </a:xfrm>
          <a:prstGeom prst="rect">
            <a:avLst/>
          </a:prstGeom>
          <a:noFill/>
        </p:spPr>
        <p:txBody>
          <a:bodyPr wrap="square">
            <a:spAutoFit/>
          </a:bodyPr>
          <a:lstStyle/>
          <a:p>
            <a:pPr marL="390525">
              <a:defRPr/>
            </a:pPr>
            <a:r>
              <a:rPr lang="en-US" b="1" dirty="0">
                <a:latin typeface="+mj-lt"/>
              </a:rPr>
              <a:t>Interventions within 6 hours of Recognition</a:t>
            </a:r>
            <a:endParaRPr lang="en-US" sz="1500" b="1" dirty="0">
              <a:latin typeface="+mj-lt"/>
            </a:endParaRPr>
          </a:p>
          <a:p>
            <a:pPr marL="647700" indent="-257175">
              <a:buFont typeface="Arial" panose="020B0604020202020204" pitchFamily="34" charset="0"/>
              <a:buChar char="•"/>
              <a:defRPr/>
            </a:pPr>
            <a:r>
              <a:rPr lang="en-US" sz="1500" dirty="0">
                <a:latin typeface="+mj-lt"/>
              </a:rPr>
              <a:t>If persistent hypotension (septic shock) vasopressors must be initiated</a:t>
            </a:r>
          </a:p>
        </p:txBody>
      </p:sp>
      <p:sp>
        <p:nvSpPr>
          <p:cNvPr id="36870" name="TextBox 2">
            <a:extLst>
              <a:ext uri="{FF2B5EF4-FFF2-40B4-BE49-F238E27FC236}">
                <a16:creationId xmlns:a16="http://schemas.microsoft.com/office/drawing/2014/main" id="{8E48EEAA-EDDA-46AE-87AA-B8BAC16AA121}"/>
              </a:ext>
            </a:extLst>
          </p:cNvPr>
          <p:cNvSpPr txBox="1">
            <a:spLocks noChangeArrowheads="1"/>
          </p:cNvSpPr>
          <p:nvPr/>
        </p:nvSpPr>
        <p:spPr bwMode="auto">
          <a:xfrm>
            <a:off x="946033" y="137718"/>
            <a:ext cx="7969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2400" b="1" dirty="0">
                <a:solidFill>
                  <a:srgbClr val="A71E23"/>
                </a:solidFill>
                <a:latin typeface="Verdana" panose="020B0604030504040204" pitchFamily="34" charset="0"/>
                <a:ea typeface="Verdana" panose="020B0604030504040204" pitchFamily="34" charset="0"/>
              </a:rPr>
              <a:t>Pediatrics: Patients Less than 18 Years Old</a:t>
            </a:r>
          </a:p>
        </p:txBody>
      </p:sp>
    </p:spTree>
  </p:cSld>
  <p:clrMapOvr>
    <a:masterClrMapping/>
  </p:clrMapOvr>
  <mc:AlternateContent xmlns:mc="http://schemas.openxmlformats.org/markup-compatibility/2006" xmlns:p14="http://schemas.microsoft.com/office/powerpoint/2010/main">
    <mc:Choice Requires="p14">
      <p:transition spd="slow" p14:dur="2000" advTm="23820"/>
    </mc:Choice>
    <mc:Fallback xmlns="">
      <p:transition spd="slow" advTm="2382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timeline&#10;&#10;Description automatically generated">
            <a:extLst>
              <a:ext uri="{FF2B5EF4-FFF2-40B4-BE49-F238E27FC236}">
                <a16:creationId xmlns:a16="http://schemas.microsoft.com/office/drawing/2014/main" id="{FB4C60E5-2726-F349-BDF4-F1A27BF0B4CB}"/>
              </a:ext>
            </a:extLst>
          </p:cNvPr>
          <p:cNvPicPr>
            <a:picLocks noChangeAspect="1"/>
          </p:cNvPicPr>
          <p:nvPr/>
        </p:nvPicPr>
        <p:blipFill>
          <a:blip r:embed="rId2"/>
          <a:stretch>
            <a:fillRect/>
          </a:stretch>
        </p:blipFill>
        <p:spPr>
          <a:xfrm>
            <a:off x="1014464" y="209550"/>
            <a:ext cx="6858000" cy="3799907"/>
          </a:xfrm>
          <a:prstGeom prst="rect">
            <a:avLst/>
          </a:prstGeom>
        </p:spPr>
      </p:pic>
    </p:spTree>
    <p:extLst>
      <p:ext uri="{BB962C8B-B14F-4D97-AF65-F5344CB8AC3E}">
        <p14:creationId xmlns:p14="http://schemas.microsoft.com/office/powerpoint/2010/main" val="991874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ubtitle 4">
            <a:extLst>
              <a:ext uri="{FF2B5EF4-FFF2-40B4-BE49-F238E27FC236}">
                <a16:creationId xmlns:a16="http://schemas.microsoft.com/office/drawing/2014/main" id="{3787CBFE-7133-4724-BD5B-788995343761}"/>
              </a:ext>
            </a:extLst>
          </p:cNvPr>
          <p:cNvSpPr>
            <a:spLocks noGrp="1"/>
          </p:cNvSpPr>
          <p:nvPr>
            <p:ph type="subTitle" idx="10"/>
          </p:nvPr>
        </p:nvSpPr>
        <p:spPr>
          <a:xfrm>
            <a:off x="1409700" y="4747021"/>
            <a:ext cx="4800600" cy="396479"/>
          </a:xfrm>
        </p:spPr>
        <p:txBody>
          <a:bodyPr lIns="68580"/>
          <a:lstStyle/>
          <a:p>
            <a:pPr eaLnBrk="1" hangingPunct="1"/>
            <a:r>
              <a:rPr lang="en-US" altLang="en-US" dirty="0">
                <a:latin typeface="Helvetica" panose="020B0604020202020204" pitchFamily="34" charset="0"/>
                <a:ea typeface="ＭＳ Ｐゴシック" panose="020B0600070205080204" pitchFamily="34" charset="-128"/>
                <a:cs typeface="Helvetica" panose="020B0604020202020204" pitchFamily="34" charset="0"/>
              </a:rPr>
              <a:t>Early Detection and Treatment of Severe Sepsis</a:t>
            </a:r>
          </a:p>
        </p:txBody>
      </p:sp>
      <p:sp>
        <p:nvSpPr>
          <p:cNvPr id="11" name="TextBox 10">
            <a:extLst>
              <a:ext uri="{FF2B5EF4-FFF2-40B4-BE49-F238E27FC236}">
                <a16:creationId xmlns:a16="http://schemas.microsoft.com/office/drawing/2014/main" id="{F9F644E4-6F1F-4567-8427-47B396D3D90E}"/>
              </a:ext>
            </a:extLst>
          </p:cNvPr>
          <p:cNvSpPr txBox="1"/>
          <p:nvPr/>
        </p:nvSpPr>
        <p:spPr>
          <a:xfrm>
            <a:off x="1409700" y="590550"/>
            <a:ext cx="6343650" cy="646331"/>
          </a:xfrm>
          <a:prstGeom prst="rect">
            <a:avLst/>
          </a:prstGeom>
          <a:noFill/>
        </p:spPr>
        <p:txBody>
          <a:bodyPr>
            <a:spAutoFit/>
          </a:bodyPr>
          <a:lstStyle/>
          <a:p>
            <a:pPr algn="ctr" eaLnBrk="1" hangingPunct="1">
              <a:defRPr/>
            </a:pPr>
            <a:r>
              <a:rPr lang="en-US" dirty="0">
                <a:solidFill>
                  <a:srgbClr val="C00000"/>
                </a:solidFill>
                <a:latin typeface="+mj-lt"/>
                <a:ea typeface="ＭＳ Ｐゴシック" pitchFamily="96" charset="-128"/>
              </a:rPr>
              <a:t>Recognition to Immediate Treatment</a:t>
            </a:r>
          </a:p>
          <a:p>
            <a:pPr algn="ctr" eaLnBrk="1" hangingPunct="1">
              <a:defRPr/>
            </a:pPr>
            <a:r>
              <a:rPr lang="en-US" dirty="0">
                <a:solidFill>
                  <a:schemeClr val="accent1">
                    <a:lumMod val="75000"/>
                  </a:schemeClr>
                </a:solidFill>
                <a:latin typeface="+mj-lt"/>
                <a:ea typeface="ＭＳ Ｐゴシック" pitchFamily="96" charset="-128"/>
              </a:rPr>
              <a:t>The Pediatric Acute Sepsis Multiphase Power plan</a:t>
            </a:r>
          </a:p>
        </p:txBody>
      </p:sp>
      <p:pic>
        <p:nvPicPr>
          <p:cNvPr id="76804" name="Picture 2" descr="image003">
            <a:extLst>
              <a:ext uri="{FF2B5EF4-FFF2-40B4-BE49-F238E27FC236}">
                <a16:creationId xmlns:a16="http://schemas.microsoft.com/office/drawing/2014/main" id="{F1DFEE8D-E4F2-4905-A4C3-D9124DF2A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52550"/>
            <a:ext cx="4429125" cy="311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1">
            <a:extLst>
              <a:ext uri="{FF2B5EF4-FFF2-40B4-BE49-F238E27FC236}">
                <a16:creationId xmlns:a16="http://schemas.microsoft.com/office/drawing/2014/main" id="{6E457BAD-A9BE-40C0-86D8-335D74D1C4E4}"/>
              </a:ext>
            </a:extLst>
          </p:cNvPr>
          <p:cNvSpPr txBox="1">
            <a:spLocks noChangeArrowheads="1"/>
          </p:cNvSpPr>
          <p:nvPr/>
        </p:nvSpPr>
        <p:spPr bwMode="auto">
          <a:xfrm>
            <a:off x="762000" y="245269"/>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2400" b="1" dirty="0">
                <a:solidFill>
                  <a:srgbClr val="A71E23"/>
                </a:solidFill>
                <a:latin typeface="Verdana" panose="020B0604030504040204" pitchFamily="34" charset="0"/>
                <a:ea typeface="Verdana" panose="020B0604030504040204" pitchFamily="34" charset="0"/>
              </a:rPr>
              <a:t>Pediatrics: Patients Less than 18 Years Old</a:t>
            </a:r>
          </a:p>
        </p:txBody>
      </p:sp>
    </p:spTree>
    <p:extLst>
      <p:ext uri="{BB962C8B-B14F-4D97-AF65-F5344CB8AC3E}">
        <p14:creationId xmlns:p14="http://schemas.microsoft.com/office/powerpoint/2010/main" val="512112466"/>
      </p:ext>
    </p:extLst>
  </p:cSld>
  <p:clrMapOvr>
    <a:masterClrMapping/>
  </p:clrMapOvr>
  <mc:AlternateContent xmlns:mc="http://schemas.openxmlformats.org/markup-compatibility/2006" xmlns:p14="http://schemas.microsoft.com/office/powerpoint/2010/main">
    <mc:Choice Requires="p14">
      <p:transition spd="slow" p14:dur="2000" advTm="29725"/>
    </mc:Choice>
    <mc:Fallback xmlns="">
      <p:transition spd="slow" advTm="2972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0BADC-2CD8-1ADF-A5DE-4AECD42BE318}"/>
            </a:ext>
          </a:extLst>
        </p:cNvPr>
        <p:cNvGrpSpPr/>
        <p:nvPr/>
      </p:nvGrpSpPr>
      <p:grpSpPr>
        <a:xfrm>
          <a:off x="0" y="0"/>
          <a:ext cx="0" cy="0"/>
          <a:chOff x="0" y="0"/>
          <a:chExt cx="0" cy="0"/>
        </a:xfrm>
      </p:grpSpPr>
      <p:pic>
        <p:nvPicPr>
          <p:cNvPr id="52226" name="Picture 3" descr="Logo-Vector-651x1024">
            <a:extLst>
              <a:ext uri="{FF2B5EF4-FFF2-40B4-BE49-F238E27FC236}">
                <a16:creationId xmlns:a16="http://schemas.microsoft.com/office/drawing/2014/main" id="{1CE0D56C-4D12-73E2-77D4-4B4DA3C9F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7" y="1159668"/>
            <a:ext cx="1604963"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9BED602-5283-62FB-AC19-DA7BCE680382}"/>
              </a:ext>
            </a:extLst>
          </p:cNvPr>
          <p:cNvSpPr txBox="1"/>
          <p:nvPr/>
        </p:nvSpPr>
        <p:spPr>
          <a:xfrm>
            <a:off x="762000" y="133350"/>
            <a:ext cx="7510389" cy="830997"/>
          </a:xfrm>
          <a:prstGeom prst="rect">
            <a:avLst/>
          </a:prstGeom>
          <a:noFill/>
        </p:spPr>
        <p:txBody>
          <a:bodyPr wrap="none">
            <a:spAutoFit/>
          </a:bodyPr>
          <a:lstStyle/>
          <a:p>
            <a:pPr algn="ctr">
              <a:defRPr/>
            </a:pPr>
            <a:r>
              <a:rPr lang="en-US" sz="2400" b="1" dirty="0">
                <a:solidFill>
                  <a:srgbClr val="A71E23"/>
                </a:solidFill>
                <a:latin typeface="Verdana" panose="020B0604030504040204" pitchFamily="34" charset="0"/>
                <a:ea typeface="Verdana" panose="020B0604030504040204" pitchFamily="34" charset="0"/>
              </a:rPr>
              <a:t>Surviving Severe Sepsis and Septic Shock:</a:t>
            </a:r>
            <a:br>
              <a:rPr lang="en-US" sz="2400" b="1" dirty="0">
                <a:solidFill>
                  <a:srgbClr val="A71E23"/>
                </a:solidFill>
                <a:latin typeface="Verdana" panose="020B0604030504040204" pitchFamily="34" charset="0"/>
                <a:ea typeface="Verdana" panose="020B0604030504040204" pitchFamily="34" charset="0"/>
              </a:rPr>
            </a:br>
            <a:r>
              <a:rPr lang="en-US" sz="2400" b="1" dirty="0">
                <a:solidFill>
                  <a:srgbClr val="A71E23"/>
                </a:solidFill>
                <a:latin typeface="Verdana" panose="020B0604030504040204" pitchFamily="34" charset="0"/>
                <a:ea typeface="Verdana" panose="020B0604030504040204" pitchFamily="34" charset="0"/>
              </a:rPr>
              <a:t>Objectives</a:t>
            </a:r>
          </a:p>
        </p:txBody>
      </p:sp>
      <p:sp>
        <p:nvSpPr>
          <p:cNvPr id="8" name="Content Placeholder 2">
            <a:extLst>
              <a:ext uri="{FF2B5EF4-FFF2-40B4-BE49-F238E27FC236}">
                <a16:creationId xmlns:a16="http://schemas.microsoft.com/office/drawing/2014/main" id="{FEF89B1C-1B41-66BB-DD0B-93C3C3FD2033}"/>
              </a:ext>
            </a:extLst>
          </p:cNvPr>
          <p:cNvSpPr txBox="1">
            <a:spLocks/>
          </p:cNvSpPr>
          <p:nvPr/>
        </p:nvSpPr>
        <p:spPr>
          <a:xfrm>
            <a:off x="708421" y="1146571"/>
            <a:ext cx="6301979" cy="3253979"/>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1200" dirty="0">
                <a:latin typeface="+mn-lt"/>
              </a:rPr>
              <a:t>Discuss the types of Sepsis</a:t>
            </a:r>
          </a:p>
          <a:p>
            <a:pPr>
              <a:spcAft>
                <a:spcPts val="600"/>
              </a:spcAft>
            </a:pPr>
            <a:r>
              <a:rPr lang="en-US" sz="1200" dirty="0">
                <a:latin typeface="+mn-lt"/>
              </a:rPr>
              <a:t>Describe the clinical </a:t>
            </a:r>
            <a:r>
              <a:rPr lang="en-US" sz="1200" dirty="0">
                <a:latin typeface="+mn-lt"/>
                <a:cs typeface="Calibri Light" panose="020F0302020204030204" pitchFamily="34" charset="0"/>
              </a:rPr>
              <a:t>presentation</a:t>
            </a:r>
            <a:r>
              <a:rPr lang="en-US" sz="1200" dirty="0">
                <a:latin typeface="+mn-lt"/>
              </a:rPr>
              <a:t> of patients experiencing SIRS</a:t>
            </a:r>
          </a:p>
          <a:p>
            <a:pPr>
              <a:spcAft>
                <a:spcPts val="600"/>
              </a:spcAft>
            </a:pPr>
            <a:r>
              <a:rPr lang="en-US" sz="1200" dirty="0">
                <a:latin typeface="+mn-lt"/>
              </a:rPr>
              <a:t>Identify the diagnostic findings of Sepsis</a:t>
            </a:r>
          </a:p>
          <a:p>
            <a:pPr>
              <a:spcAft>
                <a:spcPts val="600"/>
              </a:spcAft>
            </a:pPr>
            <a:r>
              <a:rPr lang="en-US" sz="1200" dirty="0">
                <a:latin typeface="+mn-lt"/>
              </a:rPr>
              <a:t>Describe the different criteria between Severe Sepsis and Septic Shock</a:t>
            </a:r>
          </a:p>
          <a:p>
            <a:pPr>
              <a:spcAft>
                <a:spcPts val="600"/>
              </a:spcAft>
            </a:pPr>
            <a:r>
              <a:rPr lang="en-US" sz="1200" dirty="0">
                <a:latin typeface="+mn-lt"/>
              </a:rPr>
              <a:t>Identify the required interventions to be completed within the first 1-3 hours for either the Adult or Pediatric patient (as applicable)</a:t>
            </a:r>
          </a:p>
          <a:p>
            <a:pPr>
              <a:spcAft>
                <a:spcPts val="600"/>
              </a:spcAft>
            </a:pPr>
            <a:r>
              <a:rPr lang="en-US" sz="1200" dirty="0">
                <a:latin typeface="+mn-lt"/>
              </a:rPr>
              <a:t>Discuss the Adult Severe Sepsis or Pediatric Bundles</a:t>
            </a:r>
          </a:p>
          <a:p>
            <a:pPr>
              <a:spcAft>
                <a:spcPts val="600"/>
              </a:spcAft>
            </a:pPr>
            <a:r>
              <a:rPr lang="en-US" sz="1200" dirty="0">
                <a:latin typeface="+mn-lt"/>
              </a:rPr>
              <a:t>Explain the importance of repeating the Lactate Level if &gt;2</a:t>
            </a:r>
          </a:p>
          <a:p>
            <a:pPr>
              <a:spcAft>
                <a:spcPts val="600"/>
              </a:spcAft>
            </a:pPr>
            <a:r>
              <a:rPr lang="en-US" sz="1200" dirty="0">
                <a:latin typeface="+mn-lt"/>
              </a:rPr>
              <a:t>Discuss the importance of fluid resuscitation &amp; documentation for the hypotensive patient</a:t>
            </a:r>
          </a:p>
          <a:p>
            <a:pPr>
              <a:spcAft>
                <a:spcPts val="600"/>
              </a:spcAft>
            </a:pPr>
            <a:r>
              <a:rPr lang="en-US" sz="1200" dirty="0">
                <a:latin typeface="+mn-lt"/>
              </a:rPr>
              <a:t>Outline the nursing response to the electronic Sepsis Alert</a:t>
            </a:r>
          </a:p>
          <a:p>
            <a:pPr>
              <a:spcAft>
                <a:spcPts val="600"/>
              </a:spcAft>
            </a:pPr>
            <a:r>
              <a:rPr lang="en-US" sz="1200" dirty="0">
                <a:latin typeface="+mn-lt"/>
              </a:rPr>
              <a:t>Review the role of the Nurse Specialist &amp; the LIP in responding to the Septic Shock screening alerts, including related documentation</a:t>
            </a:r>
          </a:p>
          <a:p>
            <a:pPr marL="128588" indent="-128588" eaLnBrk="1" hangingPunct="1">
              <a:buFontTx/>
              <a:buChar char="•"/>
              <a:defRPr/>
            </a:pPr>
            <a:endParaRPr lang="en-US" sz="1800" dirty="0">
              <a:solidFill>
                <a:srgbClr val="0D0D0D"/>
              </a:solidFill>
              <a:latin typeface="+mn-lt"/>
              <a:ea typeface="ＭＳ Ｐゴシック" pitchFamily="96" charset="-128"/>
              <a:cs typeface="Helvetica" panose="020B0604020202020204" pitchFamily="34" charset="0"/>
            </a:endParaRPr>
          </a:p>
        </p:txBody>
      </p:sp>
    </p:spTree>
    <p:extLst>
      <p:ext uri="{BB962C8B-B14F-4D97-AF65-F5344CB8AC3E}">
        <p14:creationId xmlns:p14="http://schemas.microsoft.com/office/powerpoint/2010/main" val="2212065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ubtitle 2">
            <a:extLst>
              <a:ext uri="{FF2B5EF4-FFF2-40B4-BE49-F238E27FC236}">
                <a16:creationId xmlns:a16="http://schemas.microsoft.com/office/drawing/2014/main" id="{7B31EEA7-E232-4A1A-BE1B-4217E7B3BAFC}"/>
              </a:ext>
            </a:extLst>
          </p:cNvPr>
          <p:cNvSpPr txBox="1">
            <a:spLocks/>
          </p:cNvSpPr>
          <p:nvPr/>
        </p:nvSpPr>
        <p:spPr bwMode="auto">
          <a:xfrm>
            <a:off x="838200" y="285750"/>
            <a:ext cx="7924800" cy="3886200"/>
          </a:xfrm>
          <a:prstGeom prst="rect">
            <a:avLst/>
          </a:prstGeom>
          <a:noFill/>
          <a:ln w="9525">
            <a:noFill/>
            <a:miter lim="800000"/>
            <a:headEnd/>
            <a:tailEnd/>
          </a:ln>
        </p:spPr>
        <p:txBody>
          <a:bodyPr/>
          <a:lstStyle/>
          <a:p>
            <a:pPr eaLnBrk="1" hangingPunct="1">
              <a:defRPr/>
            </a:pPr>
            <a:r>
              <a:rPr lang="en-US" sz="2400" b="1" dirty="0">
                <a:solidFill>
                  <a:srgbClr val="A71E23"/>
                </a:solidFill>
                <a:latin typeface="Verdana" panose="020B0604030504040204" pitchFamily="34" charset="0"/>
                <a:ea typeface="Verdana" panose="020B0604030504040204" pitchFamily="34" charset="0"/>
              </a:rPr>
              <a:t>In Summary…</a:t>
            </a:r>
            <a:endParaRPr lang="en-US" dirty="0">
              <a:ea typeface="ＭＳ Ｐゴシック" pitchFamily="96" charset="-128"/>
            </a:endParaRPr>
          </a:p>
          <a:p>
            <a:pPr marL="342900" indent="-257175">
              <a:buFont typeface="Arial" pitchFamily="34" charset="0"/>
              <a:buChar char="•"/>
              <a:defRPr/>
            </a:pPr>
            <a:r>
              <a:rPr lang="en-US" b="1" dirty="0">
                <a:ea typeface="ＭＳ Ｐゴシック" pitchFamily="96" charset="-128"/>
              </a:rPr>
              <a:t>Lactic Acid and Blood Culture specimens are critical to the diagnosis and appropriate treatment of Sepsis.</a:t>
            </a:r>
          </a:p>
          <a:p>
            <a:pPr marL="803275" indent="-257175">
              <a:buFont typeface="Arial" pitchFamily="34" charset="0"/>
              <a:buChar char="•"/>
              <a:defRPr/>
            </a:pPr>
            <a:r>
              <a:rPr lang="en-US" sz="1800" dirty="0">
                <a:solidFill>
                  <a:prstClr val="black"/>
                </a:solidFill>
                <a:latin typeface="Calibri"/>
                <a:ea typeface="ＭＳ Ｐゴシック" panose="020B0600070205080204" pitchFamily="34" charset="-128"/>
              </a:rPr>
              <a:t>Blood cultures </a:t>
            </a:r>
            <a:r>
              <a:rPr lang="en-US" sz="1800" b="1" i="1" dirty="0">
                <a:solidFill>
                  <a:prstClr val="black"/>
                </a:solidFill>
                <a:latin typeface="Calibri"/>
                <a:ea typeface="ＭＳ Ｐゴシック" panose="020B0600070205080204" pitchFamily="34" charset="-128"/>
              </a:rPr>
              <a:t>must</a:t>
            </a:r>
            <a:r>
              <a:rPr lang="en-US" sz="1800" dirty="0">
                <a:solidFill>
                  <a:prstClr val="black"/>
                </a:solidFill>
                <a:latin typeface="Calibri"/>
                <a:ea typeface="ＭＳ Ｐゴシック" panose="020B0600070205080204" pitchFamily="34" charset="-128"/>
              </a:rPr>
              <a:t> be collected prior to antibiotic administration time.  Check that the collection time is correct on all blood culture orders before sending to the lab</a:t>
            </a:r>
            <a:endParaRPr lang="en-US" b="1" dirty="0">
              <a:ea typeface="ＭＳ Ｐゴシック" pitchFamily="96" charset="-128"/>
            </a:endParaRPr>
          </a:p>
          <a:p>
            <a:pPr marL="342900" indent="-257175">
              <a:buFont typeface="Arial" pitchFamily="34" charset="0"/>
              <a:buChar char="•"/>
              <a:defRPr/>
            </a:pPr>
            <a:r>
              <a:rPr lang="en-US" b="1" dirty="0">
                <a:ea typeface="ＭＳ Ｐゴシック" pitchFamily="96" charset="-128"/>
              </a:rPr>
              <a:t>Early Antibiotic therapy is critical, and verification of orders and dispensing of medication is a priority.</a:t>
            </a:r>
          </a:p>
          <a:p>
            <a:pPr marL="803275" indent="-257175">
              <a:buFont typeface="Arial" pitchFamily="34" charset="0"/>
              <a:buChar char="•"/>
              <a:defRPr/>
            </a:pPr>
            <a:r>
              <a:rPr lang="en-US" sz="1800" dirty="0">
                <a:solidFill>
                  <a:prstClr val="black"/>
                </a:solidFill>
                <a:latin typeface="Calibri"/>
                <a:ea typeface="ＭＳ Ｐゴシック" panose="020B0600070205080204" pitchFamily="34" charset="-128"/>
              </a:rPr>
              <a:t>Nurses may override the Pyxis for the </a:t>
            </a:r>
            <a:r>
              <a:rPr lang="en-US" sz="1800" b="1" i="1" dirty="0">
                <a:solidFill>
                  <a:prstClr val="black"/>
                </a:solidFill>
                <a:latin typeface="Calibri"/>
                <a:ea typeface="ＭＳ Ｐゴシック" panose="020B0600070205080204" pitchFamily="34" charset="-128"/>
              </a:rPr>
              <a:t>first dose </a:t>
            </a:r>
            <a:r>
              <a:rPr lang="en-US" sz="1800" dirty="0">
                <a:solidFill>
                  <a:prstClr val="black"/>
                </a:solidFill>
                <a:latin typeface="Calibri"/>
                <a:ea typeface="ＭＳ Ｐゴシック" panose="020B0600070205080204" pitchFamily="34" charset="-128"/>
              </a:rPr>
              <a:t>of certain broad spectrum antibiotics in the treatment of severe sepsis/septic shock, become familiar with  those available in your area!</a:t>
            </a:r>
            <a:endParaRPr lang="en-US" dirty="0">
              <a:ea typeface="ＭＳ Ｐゴシック" pitchFamily="96" charset="-128"/>
            </a:endParaRPr>
          </a:p>
          <a:p>
            <a:pPr marL="342900" indent="-257175">
              <a:buFont typeface="Arial" pitchFamily="34" charset="0"/>
              <a:buChar char="•"/>
              <a:defRPr/>
            </a:pPr>
            <a:r>
              <a:rPr lang="en-US" b="1" dirty="0">
                <a:ea typeface="ＭＳ Ｐゴシック" pitchFamily="96" charset="-128"/>
              </a:rPr>
              <a:t>Early fluid resuscitation and administration is also critical!</a:t>
            </a:r>
          </a:p>
          <a:p>
            <a:pPr marL="342900" indent="-257175">
              <a:buFont typeface="Arial" pitchFamily="34" charset="0"/>
              <a:buChar char="•"/>
              <a:defRPr/>
            </a:pPr>
            <a:endParaRPr lang="en-US" b="1" dirty="0">
              <a:ea typeface="ＭＳ Ｐゴシック" pitchFamily="96" charset="-128"/>
            </a:endParaRPr>
          </a:p>
          <a:p>
            <a:pPr marL="342900" indent="-257175">
              <a:buFont typeface="Arial" pitchFamily="34" charset="0"/>
              <a:buChar char="•"/>
              <a:defRPr/>
            </a:pPr>
            <a:endParaRPr lang="en-US" sz="1500" dirty="0">
              <a:ea typeface="ＭＳ Ｐゴシック" pitchFamily="96" charset="-128"/>
            </a:endParaRPr>
          </a:p>
          <a:p>
            <a:pPr marL="85725">
              <a:defRPr/>
            </a:pPr>
            <a:endParaRPr lang="en-US" sz="1500" dirty="0">
              <a:ea typeface="ＭＳ Ｐゴシック" pitchFamily="96" charset="-128"/>
            </a:endParaRPr>
          </a:p>
        </p:txBody>
      </p:sp>
      <p:pic>
        <p:nvPicPr>
          <p:cNvPr id="80899" name="Picture 2">
            <a:extLst>
              <a:ext uri="{FF2B5EF4-FFF2-40B4-BE49-F238E27FC236}">
                <a16:creationId xmlns:a16="http://schemas.microsoft.com/office/drawing/2014/main" id="{6800D50B-B839-4900-80F2-EEA08EF68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669252"/>
            <a:ext cx="259411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1245"/>
    </mc:Choice>
    <mc:Fallback xmlns="">
      <p:transition spd="slow" advTm="3124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C8E93-D5E3-45CF-904E-6CDD11C0A08F}"/>
              </a:ext>
            </a:extLst>
          </p:cNvPr>
          <p:cNvSpPr>
            <a:spLocks noGrp="1"/>
          </p:cNvSpPr>
          <p:nvPr>
            <p:ph type="body" sz="quarter" idx="15"/>
          </p:nvPr>
        </p:nvSpPr>
        <p:spPr>
          <a:xfrm>
            <a:off x="1955006" y="1276350"/>
            <a:ext cx="5233988" cy="661988"/>
          </a:xfrm>
        </p:spPr>
        <p:txBody>
          <a:bodyPr/>
          <a:lstStyle/>
          <a:p>
            <a:pPr algn="ctr">
              <a:defRPr/>
            </a:pPr>
            <a:r>
              <a:rPr lang="en-US" sz="4800" dirty="0">
                <a:latin typeface="+mn-lt"/>
              </a:rPr>
              <a:t>Electronic Sepsis Screening Alerts</a:t>
            </a:r>
          </a:p>
        </p:txBody>
      </p:sp>
    </p:spTree>
  </p:cSld>
  <p:clrMapOvr>
    <a:masterClrMapping/>
  </p:clrMapOvr>
  <mc:AlternateContent xmlns:mc="http://schemas.openxmlformats.org/markup-compatibility/2006" xmlns:p14="http://schemas.microsoft.com/office/powerpoint/2010/main">
    <mc:Choice Requires="p14">
      <p:transition spd="slow" p14:dur="2000" advTm="16827"/>
    </mc:Choice>
    <mc:Fallback xmlns="">
      <p:transition spd="slow" advTm="1682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143000" y="975121"/>
            <a:ext cx="7696200" cy="3557588"/>
          </a:xfrm>
          <a:prstGeom prst="rect">
            <a:avLst/>
          </a:prstGeom>
        </p:spPr>
        <p:txBody>
          <a:bodyPr/>
          <a:lstStyle/>
          <a:p>
            <a:pPr marL="257175" indent="-257175" defTabSz="342900" eaLnBrk="0" fontAlgn="base" hangingPunct="0">
              <a:spcBef>
                <a:spcPct val="20000"/>
              </a:spcBef>
              <a:spcAft>
                <a:spcPct val="0"/>
              </a:spcAft>
              <a:buFont typeface="Arial" pitchFamily="34" charset="0"/>
              <a:buChar char="•"/>
              <a:defRPr/>
            </a:pPr>
            <a:r>
              <a:rPr lang="en-US" sz="1500" dirty="0">
                <a:solidFill>
                  <a:prstClr val="black"/>
                </a:solidFill>
                <a:latin typeface="Calibri"/>
                <a:ea typeface="ＭＳ Ｐゴシック" pitchFamily="-112" charset="-128"/>
                <a:cs typeface="Helvetica"/>
              </a:rPr>
              <a:t>2 SIRS criteria within a 5 </a:t>
            </a:r>
            <a:r>
              <a:rPr lang="en-US" sz="1500" dirty="0" err="1">
                <a:solidFill>
                  <a:prstClr val="black"/>
                </a:solidFill>
                <a:latin typeface="Calibri"/>
                <a:ea typeface="ＭＳ Ｐゴシック" pitchFamily="-112" charset="-128"/>
                <a:cs typeface="Helvetica"/>
              </a:rPr>
              <a:t>hr</a:t>
            </a:r>
            <a:r>
              <a:rPr lang="en-US" sz="1500" dirty="0">
                <a:solidFill>
                  <a:prstClr val="black"/>
                </a:solidFill>
                <a:latin typeface="Calibri"/>
                <a:ea typeface="ＭＳ Ｐゴシック" pitchFamily="-112" charset="-128"/>
                <a:cs typeface="Helvetica"/>
              </a:rPr>
              <a:t> period will trigger a task to fire in Cerner for the bedside nurse to evaluate their patient for suspicion of infection, and to send a serum Lactate.  </a:t>
            </a:r>
          </a:p>
          <a:p>
            <a:pPr defTabSz="342900" eaLnBrk="0" fontAlgn="base" hangingPunct="0">
              <a:spcBef>
                <a:spcPct val="20000"/>
              </a:spcBef>
              <a:spcAft>
                <a:spcPct val="0"/>
              </a:spcAft>
              <a:defRPr/>
            </a:pPr>
            <a:endParaRPr lang="en-US" sz="900" dirty="0">
              <a:solidFill>
                <a:prstClr val="black"/>
              </a:solidFill>
              <a:latin typeface="Calibri"/>
              <a:ea typeface="ＭＳ Ｐゴシック" pitchFamily="-112" charset="-128"/>
              <a:cs typeface="Helvetica"/>
            </a:endParaRPr>
          </a:p>
          <a:p>
            <a:pPr marL="257175" indent="-257175" defTabSz="342900" eaLnBrk="0" fontAlgn="base" hangingPunct="0">
              <a:spcBef>
                <a:spcPct val="20000"/>
              </a:spcBef>
              <a:spcAft>
                <a:spcPct val="0"/>
              </a:spcAft>
              <a:buFont typeface="Arial" pitchFamily="34" charset="0"/>
              <a:buChar char="•"/>
              <a:defRPr/>
            </a:pPr>
            <a:r>
              <a:rPr lang="en-US" sz="1500" dirty="0">
                <a:solidFill>
                  <a:prstClr val="black"/>
                </a:solidFill>
                <a:latin typeface="Calibri"/>
                <a:ea typeface="ＭＳ Ｐゴシック" pitchFamily="-112" charset="-128"/>
                <a:cs typeface="Helvetica"/>
              </a:rPr>
              <a:t>If an infection is suspected, the RN contacts the physician for a sepsis workup. The RN documents name of physician and date/time notified.  </a:t>
            </a:r>
            <a:r>
              <a:rPr lang="en-US" sz="1500" i="1" dirty="0">
                <a:solidFill>
                  <a:prstClr val="black"/>
                </a:solidFill>
                <a:latin typeface="Calibri"/>
                <a:ea typeface="ＭＳ Ｐゴシック" pitchFamily="-112" charset="-128"/>
                <a:cs typeface="Helvetica"/>
              </a:rPr>
              <a:t>The Adult and Pediatric Sepsis Power plans </a:t>
            </a:r>
            <a:r>
              <a:rPr lang="en-US" sz="1500" dirty="0">
                <a:solidFill>
                  <a:prstClr val="black"/>
                </a:solidFill>
                <a:latin typeface="Calibri"/>
                <a:ea typeface="ＭＳ Ｐゴシック" pitchFamily="-112" charset="-128"/>
                <a:cs typeface="Helvetica"/>
              </a:rPr>
              <a:t>are offered under suggested power plans.</a:t>
            </a:r>
          </a:p>
          <a:p>
            <a:pPr defTabSz="342900" eaLnBrk="0" fontAlgn="base" hangingPunct="0">
              <a:spcBef>
                <a:spcPct val="20000"/>
              </a:spcBef>
              <a:spcAft>
                <a:spcPct val="0"/>
              </a:spcAft>
              <a:defRPr/>
            </a:pPr>
            <a:endParaRPr lang="en-US" sz="900" dirty="0">
              <a:solidFill>
                <a:prstClr val="black"/>
              </a:solidFill>
              <a:latin typeface="Calibri"/>
              <a:ea typeface="ＭＳ Ｐゴシック" pitchFamily="-112" charset="-128"/>
              <a:cs typeface="Helvetica"/>
            </a:endParaRPr>
          </a:p>
          <a:p>
            <a:pPr marL="257175" indent="-257175">
              <a:spcBef>
                <a:spcPct val="20000"/>
              </a:spcBef>
              <a:buFont typeface="Arial" pitchFamily="34" charset="0"/>
              <a:buChar char="•"/>
              <a:defRPr/>
            </a:pPr>
            <a:r>
              <a:rPr lang="en-US" sz="1500" dirty="0">
                <a:solidFill>
                  <a:prstClr val="black"/>
                </a:solidFill>
                <a:latin typeface="Calibri"/>
                <a:ea typeface="ＭＳ Ｐゴシック" pitchFamily="-112" charset="-128"/>
                <a:cs typeface="Helvetica"/>
              </a:rPr>
              <a:t>If the screen is found to be negative, complete the task as “No.”  Comments addressing the criteria that fired the alert must be entered as to WHY the answer is No. For example: “Patient with brief tachycardia was walking to the bathroom”</a:t>
            </a:r>
          </a:p>
          <a:p>
            <a:pPr defTabSz="342900" eaLnBrk="0" fontAlgn="base" hangingPunct="0">
              <a:spcBef>
                <a:spcPct val="20000"/>
              </a:spcBef>
              <a:spcAft>
                <a:spcPct val="0"/>
              </a:spcAft>
              <a:defRPr/>
            </a:pPr>
            <a:endParaRPr lang="en-US" sz="900" dirty="0">
              <a:solidFill>
                <a:prstClr val="black"/>
              </a:solidFill>
              <a:latin typeface="Calibri"/>
              <a:ea typeface="ＭＳ Ｐゴシック" pitchFamily="-112" charset="-128"/>
              <a:cs typeface="Helvetica"/>
            </a:endParaRPr>
          </a:p>
          <a:p>
            <a:pPr marL="257175" indent="-257175" defTabSz="342900" eaLnBrk="0" fontAlgn="base" hangingPunct="0">
              <a:spcBef>
                <a:spcPct val="20000"/>
              </a:spcBef>
              <a:spcAft>
                <a:spcPct val="0"/>
              </a:spcAft>
              <a:buFont typeface="Arial" pitchFamily="34" charset="0"/>
              <a:buChar char="•"/>
              <a:defRPr/>
            </a:pPr>
            <a:r>
              <a:rPr lang="en-US" sz="1500" dirty="0">
                <a:solidFill>
                  <a:prstClr val="black"/>
                </a:solidFill>
                <a:latin typeface="Calibri"/>
                <a:ea typeface="ＭＳ Ｐゴシック" pitchFamily="-112" charset="-128"/>
                <a:cs typeface="Helvetica"/>
              </a:rPr>
              <a:t>Once addressed, the alert </a:t>
            </a:r>
            <a:r>
              <a:rPr lang="en-US" sz="1500" i="1" dirty="0">
                <a:solidFill>
                  <a:prstClr val="black"/>
                </a:solidFill>
                <a:latin typeface="Calibri"/>
                <a:ea typeface="ＭＳ Ｐゴシック" pitchFamily="-112" charset="-128"/>
                <a:cs typeface="Helvetica"/>
              </a:rPr>
              <a:t>will not </a:t>
            </a:r>
            <a:r>
              <a:rPr lang="en-US" sz="1500" dirty="0">
                <a:solidFill>
                  <a:prstClr val="black"/>
                </a:solidFill>
                <a:latin typeface="Calibri"/>
                <a:ea typeface="ＭＳ Ｐゴシック" pitchFamily="-112" charset="-128"/>
                <a:cs typeface="Helvetica"/>
              </a:rPr>
              <a:t>fire again for an 8 hour period. </a:t>
            </a:r>
            <a:endParaRPr lang="en-US" sz="1200" dirty="0">
              <a:solidFill>
                <a:srgbClr val="FF0000"/>
              </a:solidFill>
              <a:latin typeface="Calibri"/>
              <a:ea typeface="ＭＳ Ｐゴシック" pitchFamily="-112" charset="-128"/>
              <a:cs typeface="Helvetica"/>
            </a:endParaRPr>
          </a:p>
          <a:p>
            <a:pPr marL="257175" indent="-257175" defTabSz="342900" eaLnBrk="0" fontAlgn="base" hangingPunct="0">
              <a:spcBef>
                <a:spcPct val="20000"/>
              </a:spcBef>
              <a:spcAft>
                <a:spcPct val="0"/>
              </a:spcAft>
              <a:defRPr/>
            </a:pPr>
            <a:endParaRPr lang="en-US" sz="1200" dirty="0">
              <a:solidFill>
                <a:srgbClr val="C03137"/>
              </a:solidFill>
              <a:latin typeface="Helvetica"/>
              <a:ea typeface="ＭＳ Ｐゴシック" pitchFamily="-112" charset="-128"/>
              <a:cs typeface="Helvetica"/>
            </a:endParaRPr>
          </a:p>
          <a:p>
            <a:pPr marL="257175" indent="-257175" defTabSz="342900" eaLnBrk="0" fontAlgn="base" hangingPunct="0">
              <a:spcBef>
                <a:spcPct val="20000"/>
              </a:spcBef>
              <a:spcAft>
                <a:spcPct val="0"/>
              </a:spcAft>
              <a:defRPr/>
            </a:pPr>
            <a:endParaRPr lang="en-US" sz="1200" dirty="0">
              <a:solidFill>
                <a:srgbClr val="C03137"/>
              </a:solidFill>
              <a:latin typeface="Helvetica"/>
              <a:ea typeface="ＭＳ Ｐゴシック" pitchFamily="-112" charset="-128"/>
              <a:cs typeface="Helvetica"/>
            </a:endParaRPr>
          </a:p>
        </p:txBody>
      </p:sp>
      <p:sp>
        <p:nvSpPr>
          <p:cNvPr id="57348" name="TextBox 12"/>
          <p:cNvSpPr txBox="1">
            <a:spLocks noChangeArrowheads="1"/>
          </p:cNvSpPr>
          <p:nvPr/>
        </p:nvSpPr>
        <p:spPr bwMode="auto">
          <a:xfrm>
            <a:off x="762000" y="10716"/>
            <a:ext cx="6858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defTabSz="342900" fontAlgn="base">
              <a:spcBef>
                <a:spcPct val="0"/>
              </a:spcBef>
              <a:spcAft>
                <a:spcPct val="0"/>
              </a:spcAft>
              <a:buNone/>
              <a:defRPr/>
            </a:pPr>
            <a:r>
              <a:rPr lang="en-US" altLang="en-US" sz="2400" b="1" dirty="0">
                <a:solidFill>
                  <a:srgbClr val="A71E23"/>
                </a:solidFill>
                <a:latin typeface="Verdana" panose="020B0604030504040204" pitchFamily="34" charset="0"/>
                <a:ea typeface="Verdana" panose="020B0604030504040204" pitchFamily="34" charset="0"/>
                <a:cs typeface="+mn-cs"/>
              </a:rPr>
              <a:t>Nurse: Cerner Sepsis Screening Alert</a:t>
            </a:r>
          </a:p>
        </p:txBody>
      </p:sp>
    </p:spTree>
    <p:extLst>
      <p:ext uri="{BB962C8B-B14F-4D97-AF65-F5344CB8AC3E}">
        <p14:creationId xmlns:p14="http://schemas.microsoft.com/office/powerpoint/2010/main" val="669440624"/>
      </p:ext>
    </p:extLst>
  </p:cSld>
  <p:clrMapOvr>
    <a:masterClrMapping/>
  </p:clrMapOvr>
  <mc:AlternateContent xmlns:mc="http://schemas.openxmlformats.org/markup-compatibility/2006" xmlns:p14="http://schemas.microsoft.com/office/powerpoint/2010/main">
    <mc:Choice Requires="p14">
      <p:transition spd="slow" p14:dur="2000" advTm="39191"/>
    </mc:Choice>
    <mc:Fallback xmlns="">
      <p:transition spd="slow" advTm="3919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350"/>
            <a:ext cx="8077200" cy="956914"/>
          </a:xfrm>
        </p:spPr>
        <p:txBody>
          <a:bodyPr>
            <a:normAutofit/>
          </a:bodyPr>
          <a:lstStyle/>
          <a:p>
            <a:r>
              <a:rPr lang="en-US" sz="2400" dirty="0">
                <a:solidFill>
                  <a:srgbClr val="A71E23"/>
                </a:solidFill>
                <a:latin typeface="Verdana" panose="020B0604030504040204" pitchFamily="34" charset="0"/>
                <a:ea typeface="Verdana" panose="020B0604030504040204" pitchFamily="34" charset="0"/>
                <a:cs typeface="+mn-cs"/>
              </a:rPr>
              <a:t>Identifying SIRS – </a:t>
            </a:r>
            <a:br>
              <a:rPr lang="en-US" sz="2400" dirty="0">
                <a:solidFill>
                  <a:srgbClr val="A71E23"/>
                </a:solidFill>
                <a:latin typeface="Verdana" panose="020B0604030504040204" pitchFamily="34" charset="0"/>
                <a:ea typeface="Verdana" panose="020B0604030504040204" pitchFamily="34" charset="0"/>
                <a:cs typeface="+mn-cs"/>
              </a:rPr>
            </a:br>
            <a:r>
              <a:rPr lang="en-US" sz="2400" dirty="0">
                <a:solidFill>
                  <a:srgbClr val="A71E23"/>
                </a:solidFill>
                <a:latin typeface="Verdana" panose="020B0604030504040204" pitchFamily="34" charset="0"/>
                <a:ea typeface="Verdana" panose="020B0604030504040204" pitchFamily="34" charset="0"/>
                <a:cs typeface="+mn-cs"/>
              </a:rPr>
              <a:t>Notify MD – Suspicion of Sepsis</a:t>
            </a:r>
          </a:p>
        </p:txBody>
      </p:sp>
      <p:sp>
        <p:nvSpPr>
          <p:cNvPr id="3" name="Footer Placeholder 2"/>
          <p:cNvSpPr>
            <a:spLocks noGrp="1"/>
          </p:cNvSpPr>
          <p:nvPr>
            <p:ph type="ftr" sz="quarter" idx="20"/>
          </p:nvPr>
        </p:nvSpPr>
        <p:spPr/>
        <p:txBody>
          <a:bodyPr/>
          <a:lstStyle/>
          <a:p>
            <a:r>
              <a:rPr lang="en-US" dirty="0"/>
              <a:t>Notify MD – Suspicion of Sepsis</a:t>
            </a:r>
          </a:p>
        </p:txBody>
      </p:sp>
      <p:sp>
        <p:nvSpPr>
          <p:cNvPr id="4" name="Slide Number Placeholder 3"/>
          <p:cNvSpPr>
            <a:spLocks noGrp="1"/>
          </p:cNvSpPr>
          <p:nvPr>
            <p:ph type="sldNum" sz="quarter" idx="21"/>
          </p:nvPr>
        </p:nvSpPr>
        <p:spPr/>
        <p:txBody>
          <a:bodyPr/>
          <a:lstStyle/>
          <a:p>
            <a:fld id="{935F4044-894B-B74C-BA70-A76DFBF02618}" type="slidenum">
              <a:rPr lang="en-US" smtClean="0"/>
              <a:pPr/>
              <a:t>33</a:t>
            </a:fld>
            <a:endParaRPr lang="en-US" sz="1000" dirty="0"/>
          </a:p>
        </p:txBody>
      </p:sp>
      <p:pic>
        <p:nvPicPr>
          <p:cNvPr id="8" name="Content Placeholder 7"/>
          <p:cNvPicPr>
            <a:picLocks noGrp="1" noChangeAspect="1"/>
          </p:cNvPicPr>
          <p:nvPr>
            <p:ph sz="quarter" idx="22"/>
          </p:nvPr>
        </p:nvPicPr>
        <p:blipFill rotWithShape="1">
          <a:blip r:embed="rId2"/>
          <a:srcRect r="12368"/>
          <a:stretch/>
        </p:blipFill>
        <p:spPr>
          <a:xfrm>
            <a:off x="5069732" y="1281575"/>
            <a:ext cx="3886200" cy="3028950"/>
          </a:xfrm>
          <a:prstGeom prst="rect">
            <a:avLst/>
          </a:prstGeom>
        </p:spPr>
      </p:pic>
      <p:sp>
        <p:nvSpPr>
          <p:cNvPr id="7" name="TextBox 6"/>
          <p:cNvSpPr txBox="1"/>
          <p:nvPr/>
        </p:nvSpPr>
        <p:spPr>
          <a:xfrm>
            <a:off x="1061884" y="1251823"/>
            <a:ext cx="3586316" cy="3139321"/>
          </a:xfrm>
          <a:prstGeom prst="rect">
            <a:avLst/>
          </a:prstGeom>
          <a:noFill/>
        </p:spPr>
        <p:txBody>
          <a:bodyPr wrap="square" rtlCol="0">
            <a:spAutoFit/>
          </a:bodyPr>
          <a:lstStyle/>
          <a:p>
            <a:r>
              <a:rPr lang="en-US" b="1" i="1" dirty="0"/>
              <a:t>Task Reminders:</a:t>
            </a:r>
          </a:p>
          <a:p>
            <a:pPr marL="342900" indent="-342900">
              <a:buAutoNum type="arabicParenR"/>
            </a:pPr>
            <a:r>
              <a:rPr lang="en-US" dirty="0"/>
              <a:t>Answer all alerts</a:t>
            </a:r>
          </a:p>
          <a:p>
            <a:pPr marL="342900" indent="-342900">
              <a:buAutoNum type="arabicParenR"/>
            </a:pPr>
            <a:endParaRPr lang="en-US" dirty="0"/>
          </a:p>
          <a:p>
            <a:pPr marL="342900" indent="-342900">
              <a:buAutoNum type="arabicParenR" startAt="2"/>
            </a:pPr>
            <a:r>
              <a:rPr lang="en-US" dirty="0"/>
              <a:t>Alerts that are removed from the task list without answering “Yes” OR “No” is non-compliant.</a:t>
            </a:r>
          </a:p>
          <a:p>
            <a:r>
              <a:rPr lang="en-US" dirty="0"/>
              <a:t>  </a:t>
            </a:r>
          </a:p>
          <a:p>
            <a:pPr marL="342900" indent="-342900">
              <a:buAutoNum type="arabicParenR" startAt="3"/>
            </a:pPr>
            <a:r>
              <a:rPr lang="en-US" dirty="0"/>
              <a:t>Answer the alert for the current patient presentation.</a:t>
            </a:r>
          </a:p>
          <a:p>
            <a:pPr marL="342900" indent="-342900">
              <a:buAutoNum type="arabicParenR" startAt="3"/>
            </a:pPr>
            <a:endParaRPr lang="en-US" dirty="0"/>
          </a:p>
          <a:p>
            <a:pPr marL="342900" indent="-342900">
              <a:buAutoNum type="arabicParenR" startAt="3"/>
            </a:pPr>
            <a:r>
              <a:rPr lang="en-US" b="1" u="sng" dirty="0"/>
              <a:t>Send Lactate</a:t>
            </a:r>
          </a:p>
        </p:txBody>
      </p:sp>
    </p:spTree>
    <p:extLst>
      <p:ext uri="{BB962C8B-B14F-4D97-AF65-F5344CB8AC3E}">
        <p14:creationId xmlns:p14="http://schemas.microsoft.com/office/powerpoint/2010/main" val="2689636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8077200" cy="956914"/>
          </a:xfrm>
        </p:spPr>
        <p:txBody>
          <a:bodyPr>
            <a:normAutofit/>
          </a:bodyPr>
          <a:lstStyle/>
          <a:p>
            <a:r>
              <a:rPr lang="en-US" sz="2400" dirty="0">
                <a:solidFill>
                  <a:srgbClr val="A71E23"/>
                </a:solidFill>
                <a:latin typeface="Verdana" panose="020B0604030504040204" pitchFamily="34" charset="0"/>
                <a:ea typeface="Verdana" panose="020B0604030504040204" pitchFamily="34" charset="0"/>
                <a:cs typeface="+mn-cs"/>
              </a:rPr>
              <a:t>Identifying SIRS – </a:t>
            </a:r>
            <a:br>
              <a:rPr lang="en-US" sz="2400" dirty="0">
                <a:solidFill>
                  <a:srgbClr val="A71E23"/>
                </a:solidFill>
                <a:latin typeface="Verdana" panose="020B0604030504040204" pitchFamily="34" charset="0"/>
                <a:ea typeface="Verdana" panose="020B0604030504040204" pitchFamily="34" charset="0"/>
                <a:cs typeface="+mn-cs"/>
              </a:rPr>
            </a:br>
            <a:r>
              <a:rPr lang="en-US" sz="2400" dirty="0">
                <a:solidFill>
                  <a:srgbClr val="A71E23"/>
                </a:solidFill>
                <a:latin typeface="Verdana" panose="020B0604030504040204" pitchFamily="34" charset="0"/>
                <a:ea typeface="Verdana" panose="020B0604030504040204" pitchFamily="34" charset="0"/>
                <a:cs typeface="+mn-cs"/>
              </a:rPr>
              <a:t>Notify MD – Suspicion of Sepsis</a:t>
            </a:r>
          </a:p>
        </p:txBody>
      </p:sp>
      <p:sp>
        <p:nvSpPr>
          <p:cNvPr id="3" name="Footer Placeholder 2"/>
          <p:cNvSpPr>
            <a:spLocks noGrp="1"/>
          </p:cNvSpPr>
          <p:nvPr>
            <p:ph type="ftr" sz="quarter" idx="20"/>
          </p:nvPr>
        </p:nvSpPr>
        <p:spPr/>
        <p:txBody>
          <a:bodyPr/>
          <a:lstStyle/>
          <a:p>
            <a:r>
              <a:rPr lang="en-US" dirty="0"/>
              <a:t>Notify MD – Suspicion of Sepsis</a:t>
            </a:r>
          </a:p>
        </p:txBody>
      </p:sp>
      <p:sp>
        <p:nvSpPr>
          <p:cNvPr id="4" name="Slide Number Placeholder 3"/>
          <p:cNvSpPr>
            <a:spLocks noGrp="1"/>
          </p:cNvSpPr>
          <p:nvPr>
            <p:ph type="sldNum" sz="quarter" idx="21"/>
          </p:nvPr>
        </p:nvSpPr>
        <p:spPr/>
        <p:txBody>
          <a:bodyPr/>
          <a:lstStyle/>
          <a:p>
            <a:fld id="{935F4044-894B-B74C-BA70-A76DFBF02618}" type="slidenum">
              <a:rPr lang="en-US" smtClean="0"/>
              <a:pPr/>
              <a:t>34</a:t>
            </a:fld>
            <a:endParaRPr lang="en-US" sz="1000" dirty="0"/>
          </a:p>
        </p:txBody>
      </p:sp>
      <p:pic>
        <p:nvPicPr>
          <p:cNvPr id="7" name="Picture 6"/>
          <p:cNvPicPr>
            <a:picLocks noChangeAspect="1"/>
          </p:cNvPicPr>
          <p:nvPr/>
        </p:nvPicPr>
        <p:blipFill>
          <a:blip r:embed="rId2"/>
          <a:stretch>
            <a:fillRect/>
          </a:stretch>
        </p:blipFill>
        <p:spPr>
          <a:xfrm>
            <a:off x="185347" y="1166465"/>
            <a:ext cx="8624036" cy="1634550"/>
          </a:xfrm>
          <a:prstGeom prst="rect">
            <a:avLst/>
          </a:prstGeom>
        </p:spPr>
      </p:pic>
      <p:pic>
        <p:nvPicPr>
          <p:cNvPr id="9" name="Content Placeholder 4"/>
          <p:cNvPicPr>
            <a:picLocks noGrp="1" noChangeAspect="1"/>
          </p:cNvPicPr>
          <p:nvPr>
            <p:ph sz="quarter" idx="22"/>
          </p:nvPr>
        </p:nvPicPr>
        <p:blipFill>
          <a:blip r:embed="rId3"/>
          <a:stretch>
            <a:fillRect/>
          </a:stretch>
        </p:blipFill>
        <p:spPr>
          <a:xfrm>
            <a:off x="3409545" y="1769354"/>
            <a:ext cx="5399838" cy="2631196"/>
          </a:xfrm>
          <a:prstGeom prst="rect">
            <a:avLst/>
          </a:prstGeom>
        </p:spPr>
      </p:pic>
      <p:sp>
        <p:nvSpPr>
          <p:cNvPr id="6" name="TextBox 5"/>
          <p:cNvSpPr txBox="1"/>
          <p:nvPr/>
        </p:nvSpPr>
        <p:spPr>
          <a:xfrm>
            <a:off x="533400" y="2953415"/>
            <a:ext cx="274320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The ORDER details is located in the Notifications.  Click or hover over the order for details related to vital signs and WBC Count</a:t>
            </a:r>
          </a:p>
        </p:txBody>
      </p:sp>
    </p:spTree>
    <p:extLst>
      <p:ext uri="{BB962C8B-B14F-4D97-AF65-F5344CB8AC3E}">
        <p14:creationId xmlns:p14="http://schemas.microsoft.com/office/powerpoint/2010/main" val="2785786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26E1F64-E1BA-490D-A29A-0B9A1BF2DEA3}"/>
              </a:ext>
            </a:extLst>
          </p:cNvPr>
          <p:cNvSpPr txBox="1">
            <a:spLocks/>
          </p:cNvSpPr>
          <p:nvPr/>
        </p:nvSpPr>
        <p:spPr>
          <a:xfrm>
            <a:off x="914400" y="819150"/>
            <a:ext cx="8077200" cy="3352800"/>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sz="1500" dirty="0">
              <a:latin typeface="Calibri" panose="020F0502020204030204" pitchFamily="34" charset="0"/>
            </a:endParaRPr>
          </a:p>
          <a:p>
            <a:pPr marL="257175" lvl="1" indent="-257175">
              <a:buFont typeface="Arial" panose="020B0604020202020204" pitchFamily="34" charset="0"/>
              <a:buChar char="•"/>
              <a:defRPr/>
            </a:pPr>
            <a:r>
              <a:rPr lang="en-US" sz="1600" dirty="0">
                <a:latin typeface="+mn-lt"/>
              </a:rPr>
              <a:t>This alert will appear whenever a LIP opens the patient’s chart and the following criteria have been met:</a:t>
            </a:r>
          </a:p>
          <a:p>
            <a:pPr lvl="1">
              <a:buFont typeface="Wingdings" panose="05000000000000000000" pitchFamily="2" charset="2"/>
              <a:buChar char="Ø"/>
              <a:defRPr/>
            </a:pPr>
            <a:r>
              <a:rPr lang="en-US" sz="1600" b="1" dirty="0">
                <a:latin typeface="+mn-lt"/>
              </a:rPr>
              <a:t>2 SIRS criteria + 1 Organ Dysfunction (within 6 hours of each other)</a:t>
            </a:r>
          </a:p>
          <a:p>
            <a:pPr marL="342900" lvl="1" indent="0">
              <a:buNone/>
              <a:defRPr/>
            </a:pPr>
            <a:endParaRPr lang="en-US" sz="1600" b="1" dirty="0">
              <a:latin typeface="+mn-lt"/>
            </a:endParaRPr>
          </a:p>
          <a:p>
            <a:pPr>
              <a:defRPr/>
            </a:pPr>
            <a:r>
              <a:rPr lang="en-US" sz="1600" b="1" dirty="0">
                <a:latin typeface="+mn-lt"/>
              </a:rPr>
              <a:t>Answering alerts is time sensitive; clock is ticking on bundle compliance!</a:t>
            </a:r>
          </a:p>
          <a:p>
            <a:pPr lvl="1">
              <a:buFont typeface="Wingdings" panose="05000000000000000000" pitchFamily="2" charset="2"/>
              <a:buChar char="Ø"/>
              <a:defRPr/>
            </a:pPr>
            <a:endParaRPr lang="en-US" sz="1600" b="1" dirty="0">
              <a:latin typeface="+mn-lt"/>
            </a:endParaRPr>
          </a:p>
          <a:p>
            <a:pPr>
              <a:defRPr/>
            </a:pPr>
            <a:r>
              <a:rPr lang="en-US" sz="1600" dirty="0">
                <a:latin typeface="+mn-lt"/>
              </a:rPr>
              <a:t>Primary team providers </a:t>
            </a:r>
            <a:r>
              <a:rPr lang="en-US" sz="1600" i="1" u="sng" dirty="0">
                <a:latin typeface="+mn-lt"/>
              </a:rPr>
              <a:t>must</a:t>
            </a:r>
            <a:r>
              <a:rPr lang="en-US" sz="1600" dirty="0">
                <a:latin typeface="+mn-lt"/>
              </a:rPr>
              <a:t> answer “agree” or “disagree” that severe sepsis is present (i.e. there is a </a:t>
            </a:r>
            <a:r>
              <a:rPr lang="en-US" sz="1600" i="1" dirty="0">
                <a:latin typeface="+mn-lt"/>
              </a:rPr>
              <a:t>new</a:t>
            </a:r>
            <a:r>
              <a:rPr lang="en-US" sz="1600" dirty="0">
                <a:latin typeface="+mn-lt"/>
              </a:rPr>
              <a:t> suspected or documented infection)</a:t>
            </a:r>
          </a:p>
          <a:p>
            <a:pPr lvl="1">
              <a:buFont typeface="Wingdings" panose="05000000000000000000" pitchFamily="2" charset="2"/>
              <a:buChar char="Ø"/>
              <a:defRPr/>
            </a:pPr>
            <a:endParaRPr lang="en-US" sz="1500" dirty="0">
              <a:latin typeface="Calibri" panose="020F0502020204030204" pitchFamily="34" charset="0"/>
            </a:endParaRPr>
          </a:p>
        </p:txBody>
      </p:sp>
      <p:sp>
        <p:nvSpPr>
          <p:cNvPr id="2" name="Title 1">
            <a:extLst>
              <a:ext uri="{FF2B5EF4-FFF2-40B4-BE49-F238E27FC236}">
                <a16:creationId xmlns:a16="http://schemas.microsoft.com/office/drawing/2014/main" id="{749D1151-59C5-4E1F-8655-3DA8911ACFA3}"/>
              </a:ext>
            </a:extLst>
          </p:cNvPr>
          <p:cNvSpPr>
            <a:spLocks noGrp="1"/>
          </p:cNvSpPr>
          <p:nvPr>
            <p:ph type="ctrTitle"/>
          </p:nvPr>
        </p:nvSpPr>
        <p:spPr>
          <a:xfrm>
            <a:off x="685800" y="210944"/>
            <a:ext cx="8305800" cy="390525"/>
          </a:xfrm>
        </p:spPr>
        <p:txBody>
          <a:bodyPr>
            <a:normAutofit fontScale="90000"/>
          </a:bodyPr>
          <a:lstStyle/>
          <a:p>
            <a:pPr>
              <a:defRPr/>
            </a:pPr>
            <a:r>
              <a:rPr lang="en-US" sz="1800" dirty="0">
                <a:latin typeface="+mj-lt"/>
              </a:rPr>
              <a:t> </a:t>
            </a:r>
            <a:r>
              <a:rPr lang="en-US" sz="2700" dirty="0">
                <a:solidFill>
                  <a:srgbClr val="A71E23"/>
                </a:solidFill>
                <a:latin typeface="Verdana" panose="020B0604030504040204" pitchFamily="34" charset="0"/>
                <a:ea typeface="Verdana" panose="020B0604030504040204" pitchFamily="34" charset="0"/>
                <a:cs typeface="+mn-cs"/>
              </a:rPr>
              <a:t>Provider: Cerner Severe Sepsis Screening Alert</a:t>
            </a:r>
          </a:p>
        </p:txBody>
      </p:sp>
    </p:spTree>
  </p:cSld>
  <p:clrMapOvr>
    <a:masterClrMapping/>
  </p:clrMapOvr>
  <mc:AlternateContent xmlns:mc="http://schemas.openxmlformats.org/markup-compatibility/2006" xmlns:p14="http://schemas.microsoft.com/office/powerpoint/2010/main">
    <mc:Choice Requires="p14">
      <p:transition spd="slow" p14:dur="2000" advTm="24316"/>
    </mc:Choice>
    <mc:Fallback xmlns="">
      <p:transition spd="slow" advTm="2431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F5472B-6638-4662-A3E5-52D1992737F7}"/>
              </a:ext>
            </a:extLst>
          </p:cNvPr>
          <p:cNvSpPr txBox="1"/>
          <p:nvPr/>
        </p:nvSpPr>
        <p:spPr>
          <a:xfrm>
            <a:off x="762000" y="598270"/>
            <a:ext cx="8077200" cy="2062103"/>
          </a:xfrm>
          <a:prstGeom prst="rect">
            <a:avLst/>
          </a:prstGeom>
          <a:noFill/>
        </p:spPr>
        <p:txBody>
          <a:bodyPr wrap="square">
            <a:spAutoFit/>
          </a:bodyPr>
          <a:lstStyle/>
          <a:p>
            <a:pPr>
              <a:defRPr/>
            </a:pPr>
            <a:endParaRPr lang="en-US" sz="1600" dirty="0"/>
          </a:p>
          <a:p>
            <a:pPr marL="257175" indent="-257175">
              <a:buFont typeface="Arial" panose="020B0604020202020204" pitchFamily="34" charset="0"/>
              <a:buChar char="•"/>
              <a:defRPr/>
            </a:pPr>
            <a:r>
              <a:rPr lang="en-US" sz="1600" dirty="0"/>
              <a:t>Provides visual estimation of when criteria was met or “time zero”</a:t>
            </a:r>
          </a:p>
          <a:p>
            <a:pPr marL="257175" indent="-257175">
              <a:buFont typeface="Arial" panose="020B0604020202020204" pitchFamily="34" charset="0"/>
              <a:buChar char="•"/>
              <a:defRPr/>
            </a:pPr>
            <a:endParaRPr lang="en-US" sz="1600" dirty="0"/>
          </a:p>
          <a:p>
            <a:pPr marL="214313" indent="-214313">
              <a:buFont typeface="Arial" panose="020B0604020202020204" pitchFamily="34" charset="0"/>
              <a:buChar char="•"/>
              <a:defRPr/>
            </a:pPr>
            <a:r>
              <a:rPr lang="en-US" sz="1600" dirty="0"/>
              <a:t>Hovering over lines identifies criteria used to determine severe sepsis presence or intervention details. </a:t>
            </a:r>
          </a:p>
          <a:p>
            <a:pPr marL="214313" indent="-214313">
              <a:buFont typeface="Arial" panose="020B0604020202020204" pitchFamily="34" charset="0"/>
              <a:buChar char="•"/>
              <a:defRPr/>
            </a:pPr>
            <a:endParaRPr lang="en-US" sz="1600" dirty="0"/>
          </a:p>
          <a:p>
            <a:pPr marL="214313" indent="-214313">
              <a:buFont typeface="Arial" panose="020B0604020202020204" pitchFamily="34" charset="0"/>
              <a:buChar char="•"/>
              <a:defRPr/>
            </a:pPr>
            <a:r>
              <a:rPr lang="en-US" sz="1600" dirty="0"/>
              <a:t>Provides timeline for interventions required and visual cues for which interventions are still outstanding</a:t>
            </a:r>
          </a:p>
        </p:txBody>
      </p:sp>
      <p:pic>
        <p:nvPicPr>
          <p:cNvPr id="64515" name="Picture 1">
            <a:extLst>
              <a:ext uri="{FF2B5EF4-FFF2-40B4-BE49-F238E27FC236}">
                <a16:creationId xmlns:a16="http://schemas.microsoft.com/office/drawing/2014/main" id="{8B5EDAD4-F24D-47DE-9D4E-2485690AE3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60134"/>
            <a:ext cx="538162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a16="http://schemas.microsoft.com/office/drawing/2014/main" id="{8B601D39-7AF4-495F-94FA-CB6776C8C94E}"/>
              </a:ext>
            </a:extLst>
          </p:cNvPr>
          <p:cNvSpPr txBox="1">
            <a:spLocks noChangeArrowheads="1"/>
          </p:cNvSpPr>
          <p:nvPr/>
        </p:nvSpPr>
        <p:spPr bwMode="auto">
          <a:xfrm>
            <a:off x="914400" y="140118"/>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2400" b="1" dirty="0">
                <a:solidFill>
                  <a:srgbClr val="A71E23"/>
                </a:solidFill>
                <a:latin typeface="Verdana" panose="020B0604030504040204" pitchFamily="34" charset="0"/>
                <a:ea typeface="Verdana" panose="020B0604030504040204" pitchFamily="34" charset="0"/>
              </a:rPr>
              <a:t>Sepsis Dashboard</a:t>
            </a:r>
          </a:p>
        </p:txBody>
      </p:sp>
    </p:spTree>
  </p:cSld>
  <p:clrMapOvr>
    <a:masterClrMapping/>
  </p:clrMapOvr>
  <mc:AlternateContent xmlns:mc="http://schemas.openxmlformats.org/markup-compatibility/2006" xmlns:p14="http://schemas.microsoft.com/office/powerpoint/2010/main">
    <mc:Choice Requires="p14">
      <p:transition spd="slow" p14:dur="2000" advTm="31766"/>
    </mc:Choice>
    <mc:Fallback xmlns="">
      <p:transition spd="slow" advTm="3176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2"/>
          </p:nvPr>
        </p:nvSpPr>
        <p:spPr>
          <a:xfrm>
            <a:off x="914400" y="189413"/>
            <a:ext cx="7543800" cy="472678"/>
          </a:xfrm>
        </p:spPr>
        <p:txBody>
          <a:bodyPr/>
          <a:lstStyle/>
          <a:p>
            <a:pPr>
              <a:defRPr/>
            </a:pPr>
            <a:r>
              <a:rPr lang="en-US" altLang="en-US" sz="2400" b="1" dirty="0">
                <a:solidFill>
                  <a:srgbClr val="A71E23"/>
                </a:solidFill>
                <a:latin typeface="Verdana" panose="020B0604030504040204" pitchFamily="34" charset="0"/>
                <a:ea typeface="Verdana" panose="020B0604030504040204" pitchFamily="34" charset="0"/>
              </a:rPr>
              <a:t>Adult Severe Sepsis:</a:t>
            </a:r>
          </a:p>
          <a:p>
            <a:pPr>
              <a:defRPr/>
            </a:pPr>
            <a:r>
              <a:rPr lang="en-US" altLang="en-US" sz="2400" b="1" dirty="0">
                <a:solidFill>
                  <a:srgbClr val="A71E23"/>
                </a:solidFill>
                <a:latin typeface="Verdana" panose="020B0604030504040204" pitchFamily="34" charset="0"/>
                <a:ea typeface="Verdana" panose="020B0604030504040204" pitchFamily="34" charset="0"/>
              </a:rPr>
              <a:t>Recognition Pager Workflow</a:t>
            </a:r>
          </a:p>
        </p:txBody>
      </p:sp>
      <p:sp>
        <p:nvSpPr>
          <p:cNvPr id="48131" name="TextBox 6"/>
          <p:cNvSpPr txBox="1">
            <a:spLocks noChangeArrowheads="1"/>
          </p:cNvSpPr>
          <p:nvPr/>
        </p:nvSpPr>
        <p:spPr bwMode="auto">
          <a:xfrm>
            <a:off x="1288256" y="1416844"/>
            <a:ext cx="7703343"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214313" indent="-214313" defTabSz="342900" eaLnBrk="0" fontAlgn="base" hangingPunct="0">
              <a:spcBef>
                <a:spcPct val="0"/>
              </a:spcBef>
              <a:spcAft>
                <a:spcPct val="0"/>
              </a:spcAft>
              <a:defRPr/>
            </a:pPr>
            <a:r>
              <a:rPr lang="en-US" altLang="en-US" sz="1800" dirty="0">
                <a:solidFill>
                  <a:prstClr val="black"/>
                </a:solidFill>
                <a:latin typeface="+mn-lt"/>
              </a:rPr>
              <a:t>Patient meets severe sepsis criteria </a:t>
            </a:r>
          </a:p>
          <a:p>
            <a:pPr marL="214313" indent="-214313" defTabSz="342900" eaLnBrk="0" fontAlgn="base" hangingPunct="0">
              <a:spcBef>
                <a:spcPct val="0"/>
              </a:spcBef>
              <a:spcAft>
                <a:spcPct val="0"/>
              </a:spcAft>
              <a:defRPr/>
            </a:pPr>
            <a:r>
              <a:rPr lang="en-US" altLang="en-US" sz="1800" dirty="0">
                <a:solidFill>
                  <a:prstClr val="black"/>
                </a:solidFill>
                <a:latin typeface="+mn-lt"/>
              </a:rPr>
              <a:t>Pager fires to location Nurse Specialist (NS) or designee</a:t>
            </a:r>
          </a:p>
          <a:p>
            <a:pPr marL="214313" indent="-214313" defTabSz="342900" eaLnBrk="0" fontAlgn="base" hangingPunct="0">
              <a:spcBef>
                <a:spcPct val="0"/>
              </a:spcBef>
              <a:spcAft>
                <a:spcPct val="0"/>
              </a:spcAft>
              <a:defRPr/>
            </a:pPr>
            <a:r>
              <a:rPr lang="en-US" altLang="en-US" sz="1800" dirty="0">
                <a:solidFill>
                  <a:prstClr val="black"/>
                </a:solidFill>
                <a:latin typeface="+mn-lt"/>
              </a:rPr>
              <a:t>Page identifies the patient and location of the sepsis alert</a:t>
            </a:r>
          </a:p>
          <a:p>
            <a:pPr marL="214313" indent="-214313" defTabSz="342900" eaLnBrk="0" fontAlgn="base" hangingPunct="0">
              <a:spcBef>
                <a:spcPct val="0"/>
              </a:spcBef>
              <a:spcAft>
                <a:spcPct val="0"/>
              </a:spcAft>
              <a:defRPr/>
            </a:pPr>
            <a:r>
              <a:rPr lang="en-US" altLang="en-US" sz="1800" dirty="0">
                <a:solidFill>
                  <a:prstClr val="black"/>
                </a:solidFill>
                <a:latin typeface="+mn-lt"/>
              </a:rPr>
              <a:t>NS or designee reviews the sepsis dashboard </a:t>
            </a:r>
          </a:p>
          <a:p>
            <a:pPr marL="214313" indent="-214313" defTabSz="342900" eaLnBrk="0" fontAlgn="base" hangingPunct="0">
              <a:spcBef>
                <a:spcPct val="0"/>
              </a:spcBef>
              <a:spcAft>
                <a:spcPct val="0"/>
              </a:spcAft>
              <a:defRPr/>
            </a:pPr>
            <a:r>
              <a:rPr lang="en-US" altLang="en-US" sz="1800" dirty="0">
                <a:solidFill>
                  <a:prstClr val="black"/>
                </a:solidFill>
                <a:latin typeface="+mn-lt"/>
              </a:rPr>
              <a:t>NS or designee speaks to the provider responsible for the patient and asks them to assess the patient and respond to the severe sepsis alert. </a:t>
            </a:r>
          </a:p>
          <a:p>
            <a:pPr marL="214313" indent="-214313" defTabSz="342900" eaLnBrk="0" fontAlgn="base" hangingPunct="0">
              <a:spcBef>
                <a:spcPct val="0"/>
              </a:spcBef>
              <a:spcAft>
                <a:spcPct val="0"/>
              </a:spcAft>
              <a:defRPr/>
            </a:pPr>
            <a:r>
              <a:rPr lang="en-US" altLang="en-US" sz="1800" dirty="0">
                <a:solidFill>
                  <a:prstClr val="black"/>
                </a:solidFill>
                <a:latin typeface="+mn-lt"/>
              </a:rPr>
              <a:t>The sepsis dashboard is reviewed by the provider and NS or designee and outstanding bundle elements implemented if appropriate.</a:t>
            </a:r>
          </a:p>
          <a:p>
            <a:pPr marL="214313" indent="-214313" defTabSz="342900" eaLnBrk="0" fontAlgn="base" hangingPunct="0">
              <a:spcBef>
                <a:spcPct val="0"/>
              </a:spcBef>
              <a:spcAft>
                <a:spcPct val="0"/>
              </a:spcAft>
              <a:defRPr/>
            </a:pPr>
            <a:endParaRPr lang="en-US" altLang="en-US" sz="1500" dirty="0">
              <a:solidFill>
                <a:prstClr val="black"/>
              </a:solidFill>
              <a:latin typeface="Calibri"/>
            </a:endParaRPr>
          </a:p>
          <a:p>
            <a:pPr marL="0" indent="0" defTabSz="342900" eaLnBrk="0" fontAlgn="base" hangingPunct="0">
              <a:spcBef>
                <a:spcPct val="0"/>
              </a:spcBef>
              <a:spcAft>
                <a:spcPct val="0"/>
              </a:spcAft>
              <a:buNone/>
              <a:defRPr/>
            </a:pPr>
            <a:endParaRPr lang="en-US" altLang="en-US" sz="1350" dirty="0">
              <a:solidFill>
                <a:prstClr val="black"/>
              </a:solidFill>
              <a:latin typeface="Arial" panose="020B0604020202020204" pitchFamily="34" charset="0"/>
            </a:endParaRPr>
          </a:p>
        </p:txBody>
      </p:sp>
    </p:spTree>
    <p:extLst>
      <p:ext uri="{BB962C8B-B14F-4D97-AF65-F5344CB8AC3E}">
        <p14:creationId xmlns:p14="http://schemas.microsoft.com/office/powerpoint/2010/main" val="2848092478"/>
      </p:ext>
    </p:extLst>
  </p:cSld>
  <p:clrMapOvr>
    <a:masterClrMapping/>
  </p:clrMapOvr>
  <mc:AlternateContent xmlns:mc="http://schemas.openxmlformats.org/markup-compatibility/2006" xmlns:p14="http://schemas.microsoft.com/office/powerpoint/2010/main">
    <mc:Choice Requires="p14">
      <p:transition spd="slow" p14:dur="2000" advTm="20627"/>
    </mc:Choice>
    <mc:Fallback xmlns="">
      <p:transition spd="slow" advTm="20627"/>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a:extLst>
              <a:ext uri="{FF2B5EF4-FFF2-40B4-BE49-F238E27FC236}">
                <a16:creationId xmlns:a16="http://schemas.microsoft.com/office/drawing/2014/main" id="{5E842400-9AFB-4C6C-B5C1-288EC1982F1F}"/>
              </a:ext>
            </a:extLst>
          </p:cNvPr>
          <p:cNvSpPr txBox="1">
            <a:spLocks noChangeArrowheads="1"/>
          </p:cNvSpPr>
          <p:nvPr/>
        </p:nvSpPr>
        <p:spPr bwMode="auto">
          <a:xfrm>
            <a:off x="838200" y="209550"/>
            <a:ext cx="67067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defTabSz="685800">
              <a:spcBef>
                <a:spcPts val="0"/>
              </a:spcBef>
              <a:buNone/>
              <a:defRPr/>
            </a:pPr>
            <a:r>
              <a:rPr lang="en-US" altLang="en-US" sz="2400" b="1" dirty="0">
                <a:solidFill>
                  <a:srgbClr val="A71E23"/>
                </a:solidFill>
                <a:latin typeface="Verdana" panose="020B0604030504040204" pitchFamily="34" charset="0"/>
                <a:ea typeface="Verdana" panose="020B0604030504040204" pitchFamily="34" charset="0"/>
                <a:cs typeface="+mn-cs"/>
              </a:rPr>
              <a:t>Pediatric Inpatient Severe Sepsis: Recognition Pager Workflow</a:t>
            </a:r>
          </a:p>
        </p:txBody>
      </p:sp>
      <p:sp>
        <p:nvSpPr>
          <p:cNvPr id="40963" name="TextBox 2">
            <a:extLst>
              <a:ext uri="{FF2B5EF4-FFF2-40B4-BE49-F238E27FC236}">
                <a16:creationId xmlns:a16="http://schemas.microsoft.com/office/drawing/2014/main" id="{3FD916A1-E1E3-4859-9EAB-07CE782A27EB}"/>
              </a:ext>
            </a:extLst>
          </p:cNvPr>
          <p:cNvSpPr txBox="1">
            <a:spLocks noChangeArrowheads="1"/>
          </p:cNvSpPr>
          <p:nvPr/>
        </p:nvSpPr>
        <p:spPr bwMode="auto">
          <a:xfrm>
            <a:off x="838201" y="1256072"/>
            <a:ext cx="8229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spcBef>
                <a:spcPct val="0"/>
              </a:spcBef>
              <a:defRPr/>
            </a:pPr>
            <a:r>
              <a:rPr lang="en-US" altLang="en-US" sz="1800" dirty="0">
                <a:latin typeface="+mn-lt"/>
              </a:rPr>
              <a:t>Patient meets severe sepsis criteria</a:t>
            </a:r>
          </a:p>
          <a:p>
            <a:pPr>
              <a:spcBef>
                <a:spcPct val="0"/>
              </a:spcBef>
              <a:defRPr/>
            </a:pPr>
            <a:r>
              <a:rPr lang="en-US" altLang="en-US" sz="1800" dirty="0">
                <a:latin typeface="+mn-lt"/>
              </a:rPr>
              <a:t>Pager fire's location to PICU attending</a:t>
            </a:r>
          </a:p>
          <a:p>
            <a:pPr>
              <a:spcBef>
                <a:spcPct val="0"/>
              </a:spcBef>
              <a:defRPr/>
            </a:pPr>
            <a:r>
              <a:rPr lang="en-US" altLang="en-US" sz="1800" dirty="0">
                <a:latin typeface="+mn-lt"/>
              </a:rPr>
              <a:t>Page identifies the patient and location of the sepsis alerts</a:t>
            </a:r>
          </a:p>
          <a:p>
            <a:pPr>
              <a:spcBef>
                <a:spcPct val="0"/>
              </a:spcBef>
              <a:defRPr/>
            </a:pPr>
            <a:r>
              <a:rPr lang="en-US" altLang="en-US" sz="1800" dirty="0">
                <a:latin typeface="+mn-lt"/>
              </a:rPr>
              <a:t>PICU attending speaks with the provider responsible for the patient and asks them to assess the patient</a:t>
            </a:r>
          </a:p>
          <a:p>
            <a:pPr>
              <a:spcBef>
                <a:spcPct val="0"/>
              </a:spcBef>
              <a:defRPr/>
            </a:pPr>
            <a:r>
              <a:rPr lang="en-US" altLang="en-US" sz="1800" dirty="0">
                <a:latin typeface="+mn-lt"/>
              </a:rPr>
              <a:t>Findings are to be reviewed by the primary medical team, and outstanding bundle elements implements if appropriate. </a:t>
            </a:r>
          </a:p>
          <a:p>
            <a:pPr>
              <a:spcBef>
                <a:spcPct val="0"/>
              </a:spcBef>
              <a:defRPr/>
            </a:pPr>
            <a:r>
              <a:rPr lang="en-US" altLang="en-US" sz="1800" dirty="0">
                <a:latin typeface="+mn-lt"/>
              </a:rPr>
              <a:t>The responsible provider answers the severe sepsis screening alert AND documents findings in SBAR format using the Pediatric Severe Sepsis note template.  </a:t>
            </a:r>
          </a:p>
          <a:p>
            <a:pPr lvl="1">
              <a:spcBef>
                <a:spcPct val="0"/>
              </a:spcBef>
              <a:defRPr/>
            </a:pPr>
            <a:r>
              <a:rPr lang="en-US" altLang="en-US" sz="1800" dirty="0">
                <a:latin typeface="+mn-lt"/>
              </a:rPr>
              <a:t>This document is to be forwarded to the primary attending that the case was discussed with.</a:t>
            </a:r>
          </a:p>
        </p:txBody>
      </p:sp>
    </p:spTree>
    <p:extLst>
      <p:ext uri="{BB962C8B-B14F-4D97-AF65-F5344CB8AC3E}">
        <p14:creationId xmlns:p14="http://schemas.microsoft.com/office/powerpoint/2010/main" val="3220302266"/>
      </p:ext>
    </p:extLst>
  </p:cSld>
  <p:clrMapOvr>
    <a:masterClrMapping/>
  </p:clrMapOvr>
  <mc:AlternateContent xmlns:mc="http://schemas.openxmlformats.org/markup-compatibility/2006" xmlns:p14="http://schemas.microsoft.com/office/powerpoint/2010/main">
    <mc:Choice Requires="p14">
      <p:transition spd="slow" p14:dur="2000" advTm="39599"/>
    </mc:Choice>
    <mc:Fallback xmlns="">
      <p:transition spd="slow" advTm="3959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48391-25CA-4ED5-A391-21515E256CBD}"/>
              </a:ext>
            </a:extLst>
          </p:cNvPr>
          <p:cNvSpPr>
            <a:spLocks noGrp="1"/>
          </p:cNvSpPr>
          <p:nvPr>
            <p:ph type="ctrTitle"/>
          </p:nvPr>
        </p:nvSpPr>
        <p:spPr>
          <a:xfrm>
            <a:off x="1219200" y="348854"/>
            <a:ext cx="6460449" cy="564356"/>
          </a:xfrm>
        </p:spPr>
        <p:txBody>
          <a:bodyPr/>
          <a:lstStyle/>
          <a:p>
            <a:pPr>
              <a:defRPr/>
            </a:pPr>
            <a:r>
              <a:rPr lang="en-US" sz="3300" dirty="0">
                <a:latin typeface="+mj-lt"/>
              </a:rPr>
              <a:t>References</a:t>
            </a:r>
          </a:p>
        </p:txBody>
      </p:sp>
      <p:sp>
        <p:nvSpPr>
          <p:cNvPr id="4" name="TextBox 3">
            <a:extLst>
              <a:ext uri="{FF2B5EF4-FFF2-40B4-BE49-F238E27FC236}">
                <a16:creationId xmlns:a16="http://schemas.microsoft.com/office/drawing/2014/main" id="{B065710C-68DD-4D5D-9A26-FB434ACE9A4D}"/>
              </a:ext>
            </a:extLst>
          </p:cNvPr>
          <p:cNvSpPr txBox="1"/>
          <p:nvPr/>
        </p:nvSpPr>
        <p:spPr>
          <a:xfrm>
            <a:off x="838200" y="967464"/>
            <a:ext cx="8077199" cy="2677656"/>
          </a:xfrm>
          <a:prstGeom prst="rect">
            <a:avLst/>
          </a:prstGeom>
          <a:noFill/>
        </p:spPr>
        <p:txBody>
          <a:bodyPr wrap="square">
            <a:spAutoFit/>
          </a:bodyPr>
          <a:lstStyle/>
          <a:p>
            <a:pPr>
              <a:defRPr/>
            </a:pPr>
            <a:r>
              <a:rPr lang="en-US" sz="1050" dirty="0"/>
              <a:t>Dellinger, R. Phillip et al, Surviving Sepsis Campaign: </a:t>
            </a:r>
            <a:r>
              <a:rPr lang="en-US" sz="1050" i="1" dirty="0"/>
              <a:t>International Guidelines for Management of Severe Sepsis and Septic Shock:  2012.</a:t>
            </a:r>
            <a:r>
              <a:rPr lang="en-US" sz="1050" dirty="0"/>
              <a:t> Critical Care Medicine, Feb. 2013. Vol. 41, No.2.</a:t>
            </a:r>
          </a:p>
          <a:p>
            <a:pPr>
              <a:defRPr/>
            </a:pPr>
            <a:endParaRPr lang="en-US" sz="1050" dirty="0"/>
          </a:p>
          <a:p>
            <a:pPr>
              <a:defRPr/>
            </a:pPr>
            <a:r>
              <a:rPr lang="en-US" sz="1050" dirty="0"/>
              <a:t>Goldstein, Brahm, et al, </a:t>
            </a:r>
            <a:r>
              <a:rPr lang="en-US" sz="1050" i="1" dirty="0"/>
              <a:t>International Pediatrics Sepsis Consensus Conference:  Definitions for sepsis and organ dysfunction in Pediatrics.</a:t>
            </a:r>
            <a:r>
              <a:rPr lang="en-US" sz="1050" dirty="0"/>
              <a:t>  Pediatric Critical Care Medicine, 2005, Vol.6 No. 1.</a:t>
            </a:r>
          </a:p>
          <a:p>
            <a:pPr>
              <a:defRPr/>
            </a:pPr>
            <a:endParaRPr lang="en-US" sz="1050" dirty="0"/>
          </a:p>
          <a:p>
            <a:pPr>
              <a:defRPr/>
            </a:pPr>
            <a:r>
              <a:rPr lang="en-US" sz="1050" i="1" dirty="0"/>
              <a:t>Surviving Sepsis Campaign:  </a:t>
            </a:r>
            <a:r>
              <a:rPr lang="en-US" sz="1050" dirty="0"/>
              <a:t>An international collaborative recommending resuscitation and management care bundles for the recognition and treatment of sepsis/septic shock.  Recommendations were first published as in Critical Care Medicine, Mar 2004.</a:t>
            </a:r>
          </a:p>
          <a:p>
            <a:pPr>
              <a:defRPr/>
            </a:pPr>
            <a:endParaRPr lang="en-US" sz="1050" dirty="0"/>
          </a:p>
          <a:p>
            <a:pPr>
              <a:defRPr/>
            </a:pPr>
            <a:r>
              <a:rPr lang="en-US" sz="1050" dirty="0">
                <a:hlinkClick r:id="rId3"/>
              </a:rPr>
              <a:t>https://www.ncbi.nlm.nih.gov/pmc/articles/PMC3916377/</a:t>
            </a:r>
            <a:endParaRPr lang="en-US" sz="1050" dirty="0"/>
          </a:p>
          <a:p>
            <a:pPr>
              <a:defRPr/>
            </a:pPr>
            <a:endParaRPr lang="en-US" sz="1050" dirty="0"/>
          </a:p>
          <a:p>
            <a:pPr>
              <a:defRPr/>
            </a:pPr>
            <a:r>
              <a:rPr lang="en-US" sz="1050" dirty="0">
                <a:hlinkClick r:id="rId4"/>
              </a:rPr>
              <a:t>https://www.ncbi.nlm.nih.gov/pmc/articles/PMC10120799/</a:t>
            </a:r>
            <a:endParaRPr lang="en-US" sz="1050" dirty="0"/>
          </a:p>
          <a:p>
            <a:pPr>
              <a:defRPr/>
            </a:pPr>
            <a:endParaRPr lang="en-US" sz="1050" dirty="0"/>
          </a:p>
          <a:p>
            <a:pPr>
              <a:defRPr/>
            </a:pPr>
            <a:r>
              <a:rPr lang="en-US" sz="1050" dirty="0"/>
              <a:t>SBUH PC0169 Severe Sepsis/Septic Shock Recognition and Treatment Protocols – Adult and Pediatric</a:t>
            </a:r>
          </a:p>
          <a:p>
            <a:pPr>
              <a:defRPr/>
            </a:pPr>
            <a:r>
              <a:rPr lang="en-US" sz="1050" u="sng" dirty="0">
                <a:hlinkClick r:id="rId5"/>
              </a:rPr>
              <a:t>https://policymanager.uhmc.sunysb.edu/dotNet/documents/?docid=21977</a:t>
            </a:r>
            <a:endParaRPr lang="en-US" sz="1050" u="sng" dirty="0"/>
          </a:p>
          <a:p>
            <a:pPr>
              <a:defRPr/>
            </a:pPr>
            <a:endParaRPr lang="en-US" sz="1050" b="1" dirty="0"/>
          </a:p>
        </p:txBody>
      </p:sp>
    </p:spTree>
  </p:cSld>
  <p:clrMapOvr>
    <a:masterClrMapping/>
  </p:clrMapOvr>
  <mc:AlternateContent xmlns:mc="http://schemas.openxmlformats.org/markup-compatibility/2006" xmlns:p14="http://schemas.microsoft.com/office/powerpoint/2010/main">
    <mc:Choice Requires="p14">
      <p:transition spd="slow" p14:dur="2000" advTm="18492"/>
    </mc:Choice>
    <mc:Fallback xmlns="">
      <p:transition spd="slow" advTm="1849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Logo-Vector-651x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616" y="1159668"/>
            <a:ext cx="1604963"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62000" y="133350"/>
            <a:ext cx="7848600" cy="461665"/>
          </a:xfrm>
          <a:prstGeom prst="rect">
            <a:avLst/>
          </a:prstGeom>
          <a:noFill/>
        </p:spPr>
        <p:txBody>
          <a:bodyPr wrap="square">
            <a:spAutoFit/>
          </a:bodyPr>
          <a:lstStyle/>
          <a:p>
            <a:pPr algn="ctr">
              <a:defRPr/>
            </a:pPr>
            <a:r>
              <a:rPr lang="en-US" sz="2400" b="1" dirty="0">
                <a:solidFill>
                  <a:srgbClr val="A71E23"/>
                </a:solidFill>
                <a:latin typeface="Verdana" panose="020B0604030504040204" pitchFamily="34" charset="0"/>
                <a:ea typeface="Verdana" panose="020B0604030504040204" pitchFamily="34" charset="0"/>
              </a:rPr>
              <a:t>Surviving Severe Sepsis and Septic Shock</a:t>
            </a:r>
          </a:p>
        </p:txBody>
      </p:sp>
      <p:sp>
        <p:nvSpPr>
          <p:cNvPr id="8" name="Content Placeholder 2"/>
          <p:cNvSpPr txBox="1">
            <a:spLocks/>
          </p:cNvSpPr>
          <p:nvPr/>
        </p:nvSpPr>
        <p:spPr>
          <a:xfrm>
            <a:off x="708421" y="895350"/>
            <a:ext cx="5920979" cy="3558779"/>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8588" indent="-128588" eaLnBrk="1" hangingPunct="1">
              <a:buFontTx/>
              <a:buChar char="•"/>
              <a:defRPr/>
            </a:pPr>
            <a:endParaRPr lang="en-US" sz="1800" dirty="0">
              <a:solidFill>
                <a:srgbClr val="0D0D0D"/>
              </a:solidFill>
              <a:latin typeface="+mn-lt"/>
              <a:ea typeface="ＭＳ Ｐゴシック" pitchFamily="96" charset="-128"/>
              <a:cs typeface="Helvetica" panose="020B0604020202020204" pitchFamily="34" charset="0"/>
            </a:endParaRPr>
          </a:p>
          <a:p>
            <a:pPr eaLnBrk="1" hangingPunct="1">
              <a:defRPr/>
            </a:pPr>
            <a:r>
              <a:rPr lang="en-US" sz="1800" dirty="0">
                <a:solidFill>
                  <a:srgbClr val="0D0D0D"/>
                </a:solidFill>
                <a:latin typeface="+mn-lt"/>
                <a:ea typeface="ＭＳ Ｐゴシック" pitchFamily="96" charset="-128"/>
                <a:cs typeface="Helvetica" panose="020B0604020202020204" pitchFamily="34" charset="0"/>
              </a:rPr>
              <a:t>More than 1.5 million people get sepsis each year</a:t>
            </a:r>
          </a:p>
          <a:p>
            <a:pPr marL="128588" indent="-128588" eaLnBrk="1" hangingPunct="1">
              <a:buFontTx/>
              <a:buChar char="•"/>
              <a:defRPr/>
            </a:pPr>
            <a:endParaRPr lang="en-US" sz="1800" dirty="0">
              <a:solidFill>
                <a:srgbClr val="0D0D0D"/>
              </a:solidFill>
              <a:latin typeface="+mn-lt"/>
              <a:ea typeface="ＭＳ Ｐゴシック" pitchFamily="96" charset="-128"/>
              <a:cs typeface="Helvetica" panose="020B0604020202020204" pitchFamily="34" charset="0"/>
            </a:endParaRPr>
          </a:p>
          <a:p>
            <a:pPr eaLnBrk="1" hangingPunct="1">
              <a:defRPr/>
            </a:pPr>
            <a:r>
              <a:rPr lang="en-US" sz="1800" dirty="0">
                <a:solidFill>
                  <a:srgbClr val="0D0D0D"/>
                </a:solidFill>
                <a:latin typeface="+mn-lt"/>
                <a:ea typeface="ＭＳ Ｐゴシック" pitchFamily="96" charset="-128"/>
                <a:cs typeface="Helvetica" panose="020B0604020202020204" pitchFamily="34" charset="0"/>
              </a:rPr>
              <a:t>One in three patients who die in a hospital have sepsis</a:t>
            </a:r>
          </a:p>
          <a:p>
            <a:pPr marL="128588" indent="-128588" eaLnBrk="1" hangingPunct="1">
              <a:buFontTx/>
              <a:buChar char="•"/>
              <a:defRPr/>
            </a:pPr>
            <a:endParaRPr lang="en-US" sz="1800" dirty="0">
              <a:solidFill>
                <a:srgbClr val="0D0D0D"/>
              </a:solidFill>
              <a:latin typeface="+mn-lt"/>
              <a:ea typeface="ＭＳ Ｐゴシック" pitchFamily="96" charset="-128"/>
              <a:cs typeface="Helvetica" panose="020B0604020202020204" pitchFamily="34" charset="0"/>
            </a:endParaRPr>
          </a:p>
          <a:p>
            <a:pPr eaLnBrk="1" hangingPunct="1">
              <a:defRPr/>
            </a:pPr>
            <a:r>
              <a:rPr lang="en-US" sz="1800" dirty="0">
                <a:solidFill>
                  <a:srgbClr val="0D0D0D"/>
                </a:solidFill>
                <a:latin typeface="+mn-lt"/>
                <a:ea typeface="ＭＳ Ｐゴシック" pitchFamily="96" charset="-128"/>
                <a:cs typeface="Helvetica" panose="020B0604020202020204" pitchFamily="34" charset="0"/>
              </a:rPr>
              <a:t>Severe sepsis is the leading cause of death in the non-coronary ICU</a:t>
            </a:r>
          </a:p>
          <a:p>
            <a:pPr marL="128588" indent="-128588" eaLnBrk="1" hangingPunct="1">
              <a:buFontTx/>
              <a:buChar char="•"/>
              <a:defRPr/>
            </a:pPr>
            <a:endParaRPr lang="en-US" sz="1800" dirty="0">
              <a:solidFill>
                <a:srgbClr val="0D0D0D"/>
              </a:solidFill>
              <a:latin typeface="+mn-lt"/>
              <a:ea typeface="ＭＳ Ｐゴシック" pitchFamily="96" charset="-128"/>
              <a:cs typeface="Helvetica" panose="020B0604020202020204" pitchFamily="34" charset="0"/>
            </a:endParaRPr>
          </a:p>
        </p:txBody>
      </p:sp>
    </p:spTree>
    <p:extLst>
      <p:ext uri="{BB962C8B-B14F-4D97-AF65-F5344CB8AC3E}">
        <p14:creationId xmlns:p14="http://schemas.microsoft.com/office/powerpoint/2010/main" val="374163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825B2E-D70D-566F-94F8-1231A19BA9C9}"/>
              </a:ext>
            </a:extLst>
          </p:cNvPr>
          <p:cNvSpPr>
            <a:spLocks noGrp="1"/>
          </p:cNvSpPr>
          <p:nvPr>
            <p:ph type="body" sz="quarter" idx="27"/>
          </p:nvPr>
        </p:nvSpPr>
        <p:spPr>
          <a:xfrm>
            <a:off x="914400" y="0"/>
            <a:ext cx="8077200" cy="1038833"/>
          </a:xfrm>
        </p:spPr>
        <p:txBody>
          <a:bodyPr/>
          <a:lstStyle/>
          <a:p>
            <a:endParaRPr lang="en-US" dirty="0"/>
          </a:p>
          <a:p>
            <a:pPr algn="ctr"/>
            <a:r>
              <a:rPr lang="en-US" dirty="0">
                <a:solidFill>
                  <a:srgbClr val="A71E23"/>
                </a:solidFill>
              </a:rPr>
              <a:t>Background</a:t>
            </a:r>
          </a:p>
        </p:txBody>
      </p:sp>
      <p:sp>
        <p:nvSpPr>
          <p:cNvPr id="5" name="Text Placeholder 4">
            <a:extLst>
              <a:ext uri="{FF2B5EF4-FFF2-40B4-BE49-F238E27FC236}">
                <a16:creationId xmlns:a16="http://schemas.microsoft.com/office/drawing/2014/main" id="{02C36D0E-52A9-D1C9-C627-CDEDCE6A439F}"/>
              </a:ext>
            </a:extLst>
          </p:cNvPr>
          <p:cNvSpPr>
            <a:spLocks noGrp="1"/>
          </p:cNvSpPr>
          <p:nvPr>
            <p:ph type="body" sz="quarter" idx="28"/>
          </p:nvPr>
        </p:nvSpPr>
        <p:spPr>
          <a:xfrm>
            <a:off x="838200" y="895350"/>
            <a:ext cx="8153400" cy="3276600"/>
          </a:xfrm>
        </p:spPr>
        <p:txBody>
          <a:bodyPr/>
          <a:lstStyle/>
          <a:p>
            <a:pPr marL="285750" indent="-285750" algn="l">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Sepsis is a clinical syndrome characterized by abnormal, severe host response to infection.</a:t>
            </a:r>
          </a:p>
          <a:p>
            <a:pPr marL="285750" indent="-285750" algn="l">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Sepsis is systemic inflammatory response syndrome (SIRS) with an identifiable cause or suspected infectious source.</a:t>
            </a:r>
          </a:p>
          <a:p>
            <a:pPr marL="285750" indent="-285750" algn="l">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Bacteria are the predominant pathogen detected</a:t>
            </a:r>
          </a:p>
          <a:p>
            <a:pPr marL="685800" lvl="1" indent="-285750">
              <a:buFont typeface="Arial" panose="020B0604020202020204" pitchFamily="34" charset="0"/>
              <a:buChar char="•"/>
            </a:pPr>
            <a:r>
              <a:rPr lang="en-US" sz="1800" dirty="0">
                <a:solidFill>
                  <a:srgbClr val="0D0D0D"/>
                </a:solidFill>
                <a:latin typeface="+mn-lt"/>
                <a:cs typeface="Helvetica" panose="020B0604020202020204" pitchFamily="34" charset="0"/>
              </a:rPr>
              <a:t>Both gram positive bacteria (i.e., Staphylococcus aureus) and gram-negative bacteria (i.e., Enterobacterales spp.) frequently identified</a:t>
            </a:r>
          </a:p>
          <a:p>
            <a:pPr marL="285750" lvl="1" indent="-285750">
              <a:buFont typeface="Arial" panose="020B0604020202020204" pitchFamily="34" charset="0"/>
              <a:buChar char="•"/>
            </a:pPr>
            <a:r>
              <a:rPr lang="en-US" sz="1800" dirty="0">
                <a:solidFill>
                  <a:srgbClr val="0D0D0D"/>
                </a:solidFill>
                <a:latin typeface="+mn-lt"/>
                <a:cs typeface="Helvetica" panose="020B0604020202020204" pitchFamily="34" charset="0"/>
              </a:rPr>
              <a:t>Viral and fungal infections can also cause sepsis</a:t>
            </a:r>
          </a:p>
          <a:p>
            <a:pPr marL="285750" indent="-285750" algn="l">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Mortality rate: &gt;10%</a:t>
            </a:r>
          </a:p>
        </p:txBody>
      </p:sp>
    </p:spTree>
    <p:extLst>
      <p:ext uri="{BB962C8B-B14F-4D97-AF65-F5344CB8AC3E}">
        <p14:creationId xmlns:p14="http://schemas.microsoft.com/office/powerpoint/2010/main" val="18352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3CD6BD-135F-C310-1586-7703E028AEAB}"/>
              </a:ext>
            </a:extLst>
          </p:cNvPr>
          <p:cNvSpPr>
            <a:spLocks noGrp="1"/>
          </p:cNvSpPr>
          <p:nvPr>
            <p:ph type="body" sz="quarter" idx="27"/>
          </p:nvPr>
        </p:nvSpPr>
        <p:spPr>
          <a:xfrm>
            <a:off x="878958" y="0"/>
            <a:ext cx="8077200" cy="1038833"/>
          </a:xfrm>
        </p:spPr>
        <p:txBody>
          <a:bodyPr/>
          <a:lstStyle/>
          <a:p>
            <a:endParaRPr lang="en-US" dirty="0"/>
          </a:p>
          <a:p>
            <a:pPr algn="ctr"/>
            <a:r>
              <a:rPr lang="en-US" dirty="0">
                <a:solidFill>
                  <a:srgbClr val="A71E23"/>
                </a:solidFill>
              </a:rPr>
              <a:t>Background</a:t>
            </a:r>
          </a:p>
        </p:txBody>
      </p:sp>
      <p:sp>
        <p:nvSpPr>
          <p:cNvPr id="5" name="Text Placeholder 4">
            <a:extLst>
              <a:ext uri="{FF2B5EF4-FFF2-40B4-BE49-F238E27FC236}">
                <a16:creationId xmlns:a16="http://schemas.microsoft.com/office/drawing/2014/main" id="{E9CAE7C6-162E-4BF5-8E46-108BDC7E4C03}"/>
              </a:ext>
            </a:extLst>
          </p:cNvPr>
          <p:cNvSpPr>
            <a:spLocks noGrp="1"/>
          </p:cNvSpPr>
          <p:nvPr>
            <p:ph type="body" sz="quarter" idx="28"/>
          </p:nvPr>
        </p:nvSpPr>
        <p:spPr>
          <a:xfrm>
            <a:off x="762000" y="742950"/>
            <a:ext cx="8194158" cy="3733800"/>
          </a:xfrm>
        </p:spPr>
        <p:txBody>
          <a:bodyPr/>
          <a:lstStyle/>
          <a:p>
            <a:pPr marL="285750" indent="-285750" algn="l">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SIRS (Systemic inflammatory response syndrome) - results from a deregulated inflammatory response.</a:t>
            </a:r>
          </a:p>
          <a:p>
            <a:pPr marL="285750" indent="-285750" algn="l">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Sepsis - SIRS that is secondary to infection. </a:t>
            </a:r>
          </a:p>
          <a:p>
            <a:pPr marL="285750" indent="-285750" algn="l">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Severe Sepsis - Sepsis plus at least one of the signs of hypoperfusion or organ dysfunction. </a:t>
            </a:r>
          </a:p>
          <a:p>
            <a:pPr marL="285750" indent="-285750" algn="l">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Septic Shock (adult) - Severe sepsis associated with </a:t>
            </a:r>
          </a:p>
          <a:p>
            <a:pPr marL="687388" indent="-285750" algn="l">
              <a:spcAft>
                <a:spcPts val="0"/>
              </a:spcAft>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refractory hypotension (systolic blood pressure (SBP) less than 90 mmHg or mean arterial pressure less than 65 mmHg) despite adequate fluid resuscitation</a:t>
            </a:r>
          </a:p>
          <a:p>
            <a:pPr marL="687388" indent="-285750" algn="l">
              <a:spcAft>
                <a:spcPts val="0"/>
              </a:spcAft>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blood lactate level greater than or equal to 4.0mmol/L.</a:t>
            </a:r>
          </a:p>
          <a:p>
            <a:pPr indent="-285750" algn="l">
              <a:buFont typeface="Arial" panose="020B0604020202020204" pitchFamily="34" charset="0"/>
              <a:buChar char="•"/>
            </a:pPr>
            <a:r>
              <a:rPr lang="en-US" sz="1800" b="0" dirty="0">
                <a:solidFill>
                  <a:srgbClr val="0D0D0D"/>
                </a:solidFill>
                <a:latin typeface="+mn-lt"/>
                <a:ea typeface="+mn-ea"/>
                <a:cs typeface="Helvetica" panose="020B0604020202020204" pitchFamily="34" charset="0"/>
              </a:rPr>
              <a:t>Poor prognostic factors: immunosuppression, leukopenia, advanced age </a:t>
            </a:r>
          </a:p>
        </p:txBody>
      </p:sp>
    </p:spTree>
    <p:extLst>
      <p:ext uri="{BB962C8B-B14F-4D97-AF65-F5344CB8AC3E}">
        <p14:creationId xmlns:p14="http://schemas.microsoft.com/office/powerpoint/2010/main" val="321066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362" b="13861"/>
          <a:stretch/>
        </p:blipFill>
        <p:spPr>
          <a:xfrm>
            <a:off x="1066800" y="895350"/>
            <a:ext cx="7162800" cy="3124201"/>
          </a:xfrm>
          <a:prstGeom prst="rect">
            <a:avLst/>
          </a:prstGeom>
        </p:spPr>
      </p:pic>
      <p:sp>
        <p:nvSpPr>
          <p:cNvPr id="3" name="Text Placeholder 3">
            <a:extLst>
              <a:ext uri="{FF2B5EF4-FFF2-40B4-BE49-F238E27FC236}">
                <a16:creationId xmlns:a16="http://schemas.microsoft.com/office/drawing/2014/main" id="{46A57732-9285-26D2-B5CF-052AA9E81A5A}"/>
              </a:ext>
            </a:extLst>
          </p:cNvPr>
          <p:cNvSpPr txBox="1">
            <a:spLocks/>
          </p:cNvSpPr>
          <p:nvPr/>
        </p:nvSpPr>
        <p:spPr>
          <a:xfrm>
            <a:off x="878958" y="0"/>
            <a:ext cx="8077200" cy="1038833"/>
          </a:xfrm>
          <a:prstGeom prst="rect">
            <a:avLst/>
          </a:prstGeom>
        </p:spPr>
        <p:txBody>
          <a:bodyPr/>
          <a:lstStyle>
            <a:lvl1pPr marL="0" indent="0" algn="l" defTabSz="685800" rtl="0" eaLnBrk="1" latinLnBrk="0" hangingPunct="1">
              <a:lnSpc>
                <a:spcPct val="100000"/>
              </a:lnSpc>
              <a:spcBef>
                <a:spcPts val="0"/>
              </a:spcBef>
              <a:buFontTx/>
              <a:buNone/>
              <a:defRPr sz="900" b="0" i="0" kern="1200" baseline="0">
                <a:solidFill>
                  <a:srgbClr val="C00000"/>
                </a:solidFill>
                <a:latin typeface="Effra" panose="020B0603020203020204" pitchFamily="34" charset="0"/>
                <a:ea typeface="+mn-ea"/>
                <a:cs typeface="+mn-cs"/>
              </a:defRPr>
            </a:lvl1pPr>
            <a:lvl2pPr marL="342900" indent="0" algn="l" defTabSz="685800" rtl="0" eaLnBrk="1" latinLnBrk="0" hangingPunct="1">
              <a:lnSpc>
                <a:spcPct val="90000"/>
              </a:lnSpc>
              <a:spcBef>
                <a:spcPts val="375"/>
              </a:spcBef>
              <a:buFontTx/>
              <a:buNone/>
              <a:defRPr sz="1800" b="1" i="0" kern="1200">
                <a:solidFill>
                  <a:schemeClr val="tx1">
                    <a:lumMod val="75000"/>
                    <a:lumOff val="25000"/>
                  </a:schemeClr>
                </a:solidFill>
                <a:latin typeface="Effra" panose="020B0603020203020204" pitchFamily="34" charset="0"/>
                <a:ea typeface="+mn-ea"/>
                <a:cs typeface="+mn-cs"/>
              </a:defRPr>
            </a:lvl2pPr>
            <a:lvl3pPr marL="685800" indent="0" algn="l" defTabSz="685800" rtl="0" eaLnBrk="1" latinLnBrk="0" hangingPunct="1">
              <a:lnSpc>
                <a:spcPct val="90000"/>
              </a:lnSpc>
              <a:spcBef>
                <a:spcPts val="375"/>
              </a:spcBef>
              <a:buFontTx/>
              <a:buNone/>
              <a:defRPr sz="1500" b="0" i="0" kern="1200">
                <a:solidFill>
                  <a:schemeClr val="tx1">
                    <a:lumMod val="75000"/>
                    <a:lumOff val="25000"/>
                  </a:schemeClr>
                </a:solidFill>
                <a:latin typeface="Effra" panose="020B06030202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pPr algn="ctr"/>
            <a:r>
              <a:rPr lang="en-US" sz="2400" b="1" dirty="0">
                <a:solidFill>
                  <a:srgbClr val="A71E23"/>
                </a:solidFill>
                <a:latin typeface="Verdana" panose="020B0604030504040204" pitchFamily="34" charset="0"/>
                <a:ea typeface="Verdana" panose="020B0604030504040204" pitchFamily="34" charset="0"/>
              </a:rPr>
              <a:t>Sepsis Pathophysiology</a:t>
            </a:r>
          </a:p>
        </p:txBody>
      </p:sp>
    </p:spTree>
    <p:extLst>
      <p:ext uri="{BB962C8B-B14F-4D97-AF65-F5344CB8AC3E}">
        <p14:creationId xmlns:p14="http://schemas.microsoft.com/office/powerpoint/2010/main" val="109799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819150"/>
            <a:ext cx="8153400" cy="6195542"/>
          </a:xfrm>
          <a:prstGeom prst="rect">
            <a:avLst/>
          </a:prstGeom>
        </p:spPr>
        <p:txBody>
          <a:bodyPr wrap="square">
            <a:spAutoFit/>
          </a:bodyPr>
          <a:lstStyle/>
          <a:p>
            <a:pPr>
              <a:spcBef>
                <a:spcPct val="20000"/>
              </a:spcBef>
              <a:defRPr/>
            </a:pPr>
            <a:endParaRPr lang="en-US" sz="900" b="1" dirty="0">
              <a:solidFill>
                <a:prstClr val="black"/>
              </a:solidFill>
              <a:ea typeface="ＭＳ Ｐゴシック" pitchFamily="-112" charset="-128"/>
              <a:cs typeface="Arial" panose="020B0604020202020204" pitchFamily="34" charset="0"/>
            </a:endParaRPr>
          </a:p>
          <a:p>
            <a:pPr marL="171450" indent="-171450">
              <a:spcBef>
                <a:spcPct val="20000"/>
              </a:spcBef>
              <a:buFontTx/>
              <a:buAutoNum type="alphaUcPeriod"/>
              <a:defRPr/>
            </a:pPr>
            <a:endParaRPr lang="en-US" sz="1050" b="1" dirty="0">
              <a:solidFill>
                <a:prstClr val="black"/>
              </a:solidFill>
              <a:latin typeface="+mj-lt"/>
              <a:ea typeface="ＭＳ Ｐゴシック" pitchFamily="-112" charset="-128"/>
              <a:cs typeface="Arial" panose="020B0604020202020204" pitchFamily="34" charset="0"/>
            </a:endParaRPr>
          </a:p>
          <a:p>
            <a:pPr marL="342900" indent="-213122">
              <a:spcBef>
                <a:spcPct val="20000"/>
              </a:spcBef>
              <a:buFontTx/>
              <a:buAutoNum type="alphaUcPeriod"/>
              <a:defRPr/>
            </a:pPr>
            <a:r>
              <a:rPr lang="en-US" sz="1100" b="1" dirty="0">
                <a:solidFill>
                  <a:prstClr val="black"/>
                </a:solidFill>
                <a:ea typeface="ＭＳ Ｐゴシック" pitchFamily="-112" charset="-128"/>
                <a:cs typeface="Arial" panose="020B0604020202020204" pitchFamily="34" charset="0"/>
              </a:rPr>
              <a:t>Documentation of a suspected source of clinical infection</a:t>
            </a:r>
          </a:p>
          <a:p>
            <a:pPr marL="342900" indent="-213122">
              <a:spcBef>
                <a:spcPct val="20000"/>
              </a:spcBef>
              <a:buFontTx/>
              <a:buAutoNum type="alphaUcPeriod"/>
              <a:defRPr/>
            </a:pPr>
            <a:endParaRPr lang="en-US" sz="1100" b="1" dirty="0">
              <a:solidFill>
                <a:prstClr val="black"/>
              </a:solidFill>
              <a:ea typeface="ＭＳ Ｐゴシック" pitchFamily="-112" charset="-128"/>
              <a:cs typeface="Helvetica"/>
            </a:endParaRPr>
          </a:p>
          <a:p>
            <a:pPr marL="342900" indent="-213122">
              <a:spcBef>
                <a:spcPct val="20000"/>
              </a:spcBef>
              <a:defRPr/>
            </a:pPr>
            <a:r>
              <a:rPr lang="en-US" sz="1100" b="1" dirty="0">
                <a:solidFill>
                  <a:prstClr val="black"/>
                </a:solidFill>
                <a:ea typeface="ＭＳ Ｐゴシック" pitchFamily="-112" charset="-128"/>
                <a:cs typeface="Helvetica"/>
              </a:rPr>
              <a:t>B.  </a:t>
            </a:r>
            <a:r>
              <a:rPr lang="en-US" sz="1100" b="1" u="sng" dirty="0">
                <a:solidFill>
                  <a:prstClr val="black"/>
                </a:solidFill>
                <a:ea typeface="ＭＳ Ｐゴシック" pitchFamily="-112" charset="-128"/>
                <a:cs typeface="Helvetica"/>
              </a:rPr>
              <a:t>Two or more manifestations</a:t>
            </a:r>
            <a:r>
              <a:rPr lang="en-US" sz="1100" b="1" dirty="0">
                <a:solidFill>
                  <a:prstClr val="black"/>
                </a:solidFill>
                <a:ea typeface="ＭＳ Ｐゴシック" pitchFamily="-112" charset="-128"/>
                <a:cs typeface="Helvetica"/>
              </a:rPr>
              <a:t> of systemic infection according to the SIRS criteria, which are:</a:t>
            </a:r>
          </a:p>
          <a:p>
            <a:pPr marL="342900" indent="-213122">
              <a:spcBef>
                <a:spcPct val="20000"/>
              </a:spcBef>
              <a:buFont typeface="Wingdings" panose="05000000000000000000" pitchFamily="2" charset="2"/>
              <a:buChar char="§"/>
              <a:defRPr/>
            </a:pPr>
            <a:r>
              <a:rPr lang="en-US" sz="1100" dirty="0">
                <a:ea typeface="ＭＳ Ｐゴシック" panose="020B0600070205080204" pitchFamily="34" charset="-128"/>
              </a:rPr>
              <a:t>Temperature &gt; 38.3 C/101 F or &lt; 36.0 C/96.8 F</a:t>
            </a:r>
          </a:p>
          <a:p>
            <a:pPr marL="342900" indent="-213122">
              <a:spcBef>
                <a:spcPct val="20000"/>
              </a:spcBef>
              <a:buFont typeface="Wingdings" panose="05000000000000000000" pitchFamily="2" charset="2"/>
              <a:buChar char="§"/>
              <a:defRPr/>
            </a:pPr>
            <a:r>
              <a:rPr lang="en-US" sz="1100" dirty="0">
                <a:ea typeface="ＭＳ Ｐゴシック" panose="020B0600070205080204" pitchFamily="34" charset="-128"/>
              </a:rPr>
              <a:t>Heart rate  &gt; 90 bpm</a:t>
            </a:r>
          </a:p>
          <a:p>
            <a:pPr marL="342900" indent="-213122">
              <a:spcBef>
                <a:spcPct val="20000"/>
              </a:spcBef>
              <a:buFont typeface="Wingdings" panose="05000000000000000000" pitchFamily="2" charset="2"/>
              <a:buChar char="§"/>
              <a:defRPr/>
            </a:pPr>
            <a:r>
              <a:rPr lang="en-US" sz="1100" dirty="0">
                <a:ea typeface="ＭＳ Ｐゴシック" panose="020B0600070205080204" pitchFamily="34" charset="-128"/>
              </a:rPr>
              <a:t>Respiration &gt; 20 per min</a:t>
            </a:r>
          </a:p>
          <a:p>
            <a:pPr marL="342900" indent="-213122">
              <a:spcBef>
                <a:spcPct val="20000"/>
              </a:spcBef>
              <a:buFont typeface="Wingdings" panose="05000000000000000000" pitchFamily="2" charset="2"/>
              <a:buChar char="§"/>
              <a:defRPr/>
            </a:pPr>
            <a:r>
              <a:rPr lang="en-US" sz="1100" dirty="0">
                <a:ea typeface="ＭＳ Ｐゴシック" panose="020B0600070205080204" pitchFamily="34" charset="-128"/>
              </a:rPr>
              <a:t>WBC &gt; 12,000 or &lt; 4,000 (k/uL) or &gt; 10% bands</a:t>
            </a:r>
          </a:p>
          <a:p>
            <a:pPr marL="129778">
              <a:spcBef>
                <a:spcPct val="20000"/>
              </a:spcBef>
              <a:defRPr/>
            </a:pPr>
            <a:endParaRPr lang="en-US" sz="1100" b="1" dirty="0">
              <a:ea typeface="ＭＳ Ｐゴシック" panose="020B0600070205080204" pitchFamily="34" charset="-128"/>
            </a:endParaRPr>
          </a:p>
          <a:p>
            <a:pPr marL="129778">
              <a:spcBef>
                <a:spcPct val="20000"/>
              </a:spcBef>
              <a:defRPr/>
            </a:pPr>
            <a:r>
              <a:rPr lang="en-US" sz="1100" b="1" dirty="0">
                <a:ea typeface="ＭＳ Ｐゴシック" panose="020B0600070205080204" pitchFamily="34" charset="-128"/>
              </a:rPr>
              <a:t>C. Organ dysfunction, evidenced by </a:t>
            </a:r>
            <a:r>
              <a:rPr lang="en-US" sz="1100" b="1" u="sng" dirty="0">
                <a:ea typeface="ＭＳ Ｐゴシック" panose="020B0600070205080204" pitchFamily="34" charset="-128"/>
              </a:rPr>
              <a:t>any one</a:t>
            </a:r>
            <a:r>
              <a:rPr lang="en-US" sz="1100" b="1" dirty="0">
                <a:ea typeface="ＭＳ Ｐゴシック" panose="020B0600070205080204" pitchFamily="34" charset="-128"/>
              </a:rPr>
              <a:t> of the following:</a:t>
            </a: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SBP &lt; 90 mmHg, or MAP &lt; 65 mmHg, or a SBP decrease of more than 40 pts (if documented by LIP as due to infection)</a:t>
            </a: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Cr &gt; 2.0 mg/dL, or urine output &lt; 0.5 mL/kg/hour for 2 hours</a:t>
            </a: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Bilirubin &gt; 2 mg/dL </a:t>
            </a: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Platelet count &lt; 100,000 </a:t>
            </a: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INR &gt; 1.5 or a PTT &gt; 60 sec</a:t>
            </a: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Lactate &gt; 2 mmol/dL </a:t>
            </a: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Acute respiratory failure requiring a new need for invasive or non-invasive mechanical ventilation</a:t>
            </a:r>
          </a:p>
          <a:p>
            <a:pPr marL="128588" lvl="1" indent="-128588">
              <a:spcBef>
                <a:spcPct val="20000"/>
              </a:spcBef>
              <a:buFont typeface="Wingdings" panose="05000000000000000000" pitchFamily="2" charset="2"/>
              <a:buChar char="§"/>
              <a:defRPr/>
            </a:pPr>
            <a:endParaRPr lang="en-US" sz="900" dirty="0">
              <a:latin typeface="+mj-lt"/>
              <a:ea typeface="ＭＳ Ｐゴシック" panose="020B0600070205080204" pitchFamily="34" charset="-128"/>
            </a:endParaRPr>
          </a:p>
          <a:p>
            <a:pPr algn="ctr">
              <a:spcBef>
                <a:spcPct val="20000"/>
              </a:spcBef>
              <a:defRPr/>
            </a:pPr>
            <a:r>
              <a:rPr lang="en-US" sz="1100" b="1" u="sng" dirty="0">
                <a:solidFill>
                  <a:prstClr val="black"/>
                </a:solidFill>
                <a:highlight>
                  <a:srgbClr val="FFFF00"/>
                </a:highlight>
                <a:ea typeface="ＭＳ Ｐゴシック" pitchFamily="-112" charset="-128"/>
                <a:cs typeface="Arial" panose="020B0604020202020204" pitchFamily="34" charset="0"/>
              </a:rPr>
              <a:t>OR</a:t>
            </a:r>
            <a:r>
              <a:rPr lang="en-US" sz="1100" b="1" dirty="0">
                <a:solidFill>
                  <a:prstClr val="black"/>
                </a:solidFill>
                <a:highlight>
                  <a:srgbClr val="FFFF00"/>
                </a:highlight>
                <a:ea typeface="ＭＳ Ｐゴシック" pitchFamily="-112" charset="-128"/>
                <a:cs typeface="Arial" panose="020B0604020202020204" pitchFamily="34" charset="0"/>
              </a:rPr>
              <a:t> Physician/NP/PA documentation of severe sepsis</a:t>
            </a:r>
          </a:p>
          <a:p>
            <a:pPr marL="128588" lvl="1" indent="-128588">
              <a:spcBef>
                <a:spcPct val="20000"/>
              </a:spcBef>
              <a:buFont typeface="Wingdings" panose="05000000000000000000" pitchFamily="2" charset="2"/>
              <a:buChar char="§"/>
              <a:defRPr/>
            </a:pPr>
            <a:endParaRPr lang="en-US" sz="900" dirty="0">
              <a:ea typeface="ＭＳ Ｐゴシック" panose="020B0600070205080204" pitchFamily="34" charset="-128"/>
            </a:endParaRPr>
          </a:p>
          <a:p>
            <a:pPr marL="128588" lvl="1" indent="-128588">
              <a:spcBef>
                <a:spcPct val="20000"/>
              </a:spcBef>
              <a:buFont typeface="Wingdings" panose="05000000000000000000" pitchFamily="2" charset="2"/>
              <a:buChar char="§"/>
              <a:defRPr/>
            </a:pPr>
            <a:endParaRPr lang="en-US" sz="900" dirty="0">
              <a:ea typeface="ＭＳ Ｐゴシック" panose="020B0600070205080204" pitchFamily="34" charset="-128"/>
            </a:endParaRPr>
          </a:p>
          <a:p>
            <a:pPr marL="128588" lvl="1" indent="-128588">
              <a:spcBef>
                <a:spcPct val="20000"/>
              </a:spcBef>
              <a:buFont typeface="Wingdings" panose="05000000000000000000" pitchFamily="2" charset="2"/>
              <a:buChar char="§"/>
              <a:defRPr/>
            </a:pPr>
            <a:endParaRPr lang="en-US" sz="900" dirty="0">
              <a:ea typeface="ＭＳ Ｐゴシック" panose="020B0600070205080204" pitchFamily="34" charset="-128"/>
            </a:endParaRPr>
          </a:p>
          <a:p>
            <a:pPr marL="128588" lvl="1" indent="-128588">
              <a:spcBef>
                <a:spcPct val="20000"/>
              </a:spcBef>
              <a:buFont typeface="Wingdings" panose="05000000000000000000" pitchFamily="2" charset="2"/>
              <a:buChar char="§"/>
              <a:defRPr/>
            </a:pPr>
            <a:endParaRPr lang="en-US" sz="900" dirty="0">
              <a:ea typeface="ＭＳ Ｐゴシック" panose="020B0600070205080204" pitchFamily="34" charset="-128"/>
            </a:endParaRPr>
          </a:p>
          <a:p>
            <a:pPr marL="128588" lvl="1" indent="-128588">
              <a:spcBef>
                <a:spcPct val="20000"/>
              </a:spcBef>
              <a:buFont typeface="Wingdings" panose="05000000000000000000" pitchFamily="2" charset="2"/>
              <a:buChar char="§"/>
              <a:defRPr/>
            </a:pPr>
            <a:endParaRPr lang="en-US" sz="900" dirty="0">
              <a:ea typeface="ＭＳ Ｐゴシック" panose="020B0600070205080204" pitchFamily="34" charset="-128"/>
            </a:endParaRPr>
          </a:p>
          <a:p>
            <a:pPr marL="128588" lvl="1" indent="-128588">
              <a:spcBef>
                <a:spcPct val="20000"/>
              </a:spcBef>
              <a:buFont typeface="Wingdings" panose="05000000000000000000" pitchFamily="2" charset="2"/>
              <a:buChar char="§"/>
              <a:defRPr/>
            </a:pPr>
            <a:endParaRPr lang="en-US" sz="900" dirty="0">
              <a:ea typeface="ＭＳ Ｐゴシック" panose="020B0600070205080204" pitchFamily="34" charset="-128"/>
            </a:endParaRPr>
          </a:p>
          <a:p>
            <a:pPr marL="128588" lvl="1" indent="-128588">
              <a:spcBef>
                <a:spcPct val="20000"/>
              </a:spcBef>
              <a:buFont typeface="Wingdings" panose="05000000000000000000" pitchFamily="2" charset="2"/>
              <a:buChar char="§"/>
              <a:defRPr/>
            </a:pPr>
            <a:endParaRPr lang="en-US" sz="900" dirty="0">
              <a:ea typeface="ＭＳ Ｐゴシック" panose="020B0600070205080204" pitchFamily="34" charset="-128"/>
            </a:endParaRPr>
          </a:p>
          <a:p>
            <a:pPr marL="128588" lvl="1" indent="-128588">
              <a:spcBef>
                <a:spcPct val="20000"/>
              </a:spcBef>
              <a:buFont typeface="Wingdings" panose="05000000000000000000" pitchFamily="2" charset="2"/>
              <a:buChar char="§"/>
              <a:defRPr/>
            </a:pPr>
            <a:endParaRPr lang="en-US" sz="900" dirty="0">
              <a:ea typeface="ＭＳ Ｐゴシック" panose="020B0600070205080204" pitchFamily="34" charset="-128"/>
            </a:endParaRPr>
          </a:p>
          <a:p>
            <a:pPr marL="128588" indent="-128588">
              <a:spcBef>
                <a:spcPct val="20000"/>
              </a:spcBef>
              <a:buFont typeface="Wingdings" panose="05000000000000000000" pitchFamily="2" charset="2"/>
              <a:buChar char="§"/>
              <a:defRPr/>
            </a:pPr>
            <a:endParaRPr lang="en-US" sz="900" dirty="0">
              <a:ea typeface="ＭＳ Ｐゴシック" panose="020B0600070205080204" pitchFamily="34" charset="-128"/>
            </a:endParaRPr>
          </a:p>
          <a:p>
            <a:pPr marL="128588" indent="-128588">
              <a:spcBef>
                <a:spcPct val="20000"/>
              </a:spcBef>
              <a:buFont typeface="Wingdings" panose="05000000000000000000" pitchFamily="2" charset="2"/>
              <a:buChar char="§"/>
              <a:defRPr/>
            </a:pPr>
            <a:endParaRPr lang="en-US" sz="900" dirty="0">
              <a:ea typeface="ＭＳ Ｐゴシック" panose="020B0600070205080204" pitchFamily="34" charset="-128"/>
            </a:endParaRPr>
          </a:p>
          <a:p>
            <a:pPr marL="128588" indent="-128588">
              <a:spcBef>
                <a:spcPct val="20000"/>
              </a:spcBef>
              <a:buFont typeface="Wingdings" panose="05000000000000000000" pitchFamily="2" charset="2"/>
              <a:buChar char="§"/>
              <a:defRPr/>
            </a:pPr>
            <a:endParaRPr lang="en-US" sz="900" dirty="0">
              <a:ea typeface="ＭＳ Ｐゴシック" panose="020B0600070205080204" pitchFamily="34" charset="-128"/>
            </a:endParaRPr>
          </a:p>
          <a:p>
            <a:pPr marL="128588" indent="-128588">
              <a:spcBef>
                <a:spcPct val="20000"/>
              </a:spcBef>
              <a:buFont typeface="Wingdings" panose="05000000000000000000" pitchFamily="2" charset="2"/>
              <a:buChar char="§"/>
              <a:defRPr/>
            </a:pPr>
            <a:endParaRPr lang="en-US" sz="900" b="1" dirty="0">
              <a:solidFill>
                <a:prstClr val="black"/>
              </a:solidFill>
              <a:latin typeface="Helvetica"/>
              <a:ea typeface="ＭＳ Ｐゴシック" pitchFamily="-112" charset="-128"/>
              <a:cs typeface="Helvetica"/>
            </a:endParaRPr>
          </a:p>
          <a:p>
            <a:pPr>
              <a:spcBef>
                <a:spcPct val="20000"/>
              </a:spcBef>
              <a:defRPr/>
            </a:pPr>
            <a:endParaRPr lang="en-US" sz="900" b="1" dirty="0">
              <a:solidFill>
                <a:prstClr val="black"/>
              </a:solidFill>
              <a:latin typeface="Helvetica"/>
              <a:ea typeface="ＭＳ Ｐゴシック" pitchFamily="-112" charset="-128"/>
              <a:cs typeface="Helvetica"/>
            </a:endParaRPr>
          </a:p>
        </p:txBody>
      </p:sp>
      <p:sp>
        <p:nvSpPr>
          <p:cNvPr id="8" name="Title 7"/>
          <p:cNvSpPr>
            <a:spLocks noGrp="1"/>
          </p:cNvSpPr>
          <p:nvPr>
            <p:ph type="ctrTitle"/>
          </p:nvPr>
        </p:nvSpPr>
        <p:spPr>
          <a:xfrm>
            <a:off x="1269206" y="133350"/>
            <a:ext cx="7112794" cy="653654"/>
          </a:xfrm>
        </p:spPr>
        <p:txBody>
          <a:bodyPr>
            <a:normAutofit fontScale="90000"/>
          </a:bodyPr>
          <a:lstStyle/>
          <a:p>
            <a:pPr>
              <a:defRPr/>
            </a:pPr>
            <a:r>
              <a:rPr lang="en-US" sz="3000" dirty="0">
                <a:latin typeface="+mj-lt"/>
                <a:ea typeface="ＭＳ Ｐゴシック" pitchFamily="-112" charset="-128"/>
              </a:rPr>
              <a:t>  </a:t>
            </a:r>
            <a:r>
              <a:rPr lang="en-US" sz="2700" dirty="0">
                <a:solidFill>
                  <a:srgbClr val="A71E23"/>
                </a:solidFill>
                <a:latin typeface="Verdana" panose="020B0604030504040204" pitchFamily="34" charset="0"/>
                <a:ea typeface="Verdana" panose="020B0604030504040204" pitchFamily="34" charset="0"/>
                <a:cs typeface="+mn-cs"/>
              </a:rPr>
              <a:t>Adult Severe Sepsis Criteria</a:t>
            </a:r>
            <a:br>
              <a:rPr lang="en-US" sz="3000" dirty="0">
                <a:latin typeface="+mj-lt"/>
                <a:ea typeface="ＭＳ Ｐゴシック" pitchFamily="-112" charset="-128"/>
              </a:rPr>
            </a:br>
            <a:r>
              <a:rPr lang="en-US" sz="1800" dirty="0">
                <a:solidFill>
                  <a:prstClr val="black"/>
                </a:solidFill>
                <a:latin typeface="+mj-lt"/>
                <a:ea typeface="ＭＳ Ｐゴシック" pitchFamily="-112" charset="-128"/>
                <a:cs typeface="Arial" panose="020B0604020202020204" pitchFamily="34" charset="0"/>
              </a:rPr>
              <a:t>All three of the following must be met within 6 hours of each other. </a:t>
            </a:r>
            <a:br>
              <a:rPr lang="en-US" sz="1800" dirty="0">
                <a:solidFill>
                  <a:prstClr val="black"/>
                </a:solidFill>
                <a:ea typeface="ＭＳ Ｐゴシック" pitchFamily="-112" charset="-128"/>
                <a:cs typeface="Arial" panose="020B0604020202020204" pitchFamily="34" charset="0"/>
              </a:rPr>
            </a:br>
            <a:br>
              <a:rPr lang="en-US" sz="1800" dirty="0">
                <a:solidFill>
                  <a:prstClr val="black"/>
                </a:solidFill>
                <a:ea typeface="ＭＳ Ｐゴシック" pitchFamily="-112" charset="-128"/>
                <a:cs typeface="Arial" panose="020B0604020202020204" pitchFamily="34" charset="0"/>
              </a:rPr>
            </a:br>
            <a:br>
              <a:rPr lang="en-US" sz="1800" dirty="0">
                <a:solidFill>
                  <a:prstClr val="black"/>
                </a:solidFill>
                <a:ea typeface="ＭＳ Ｐゴシック" pitchFamily="-112" charset="-128"/>
                <a:cs typeface="Arial" panose="020B0604020202020204" pitchFamily="34" charset="0"/>
              </a:rPr>
            </a:br>
            <a:br>
              <a:rPr lang="en-US" sz="1800" dirty="0">
                <a:latin typeface="+mj-lt"/>
                <a:ea typeface="ＭＳ Ｐゴシック" pitchFamily="-112" charset="-128"/>
              </a:rPr>
            </a:br>
            <a:br>
              <a:rPr lang="en-US" sz="3000" dirty="0">
                <a:latin typeface="+mj-lt"/>
                <a:ea typeface="ＭＳ Ｐゴシック" pitchFamily="-112" charset="-128"/>
              </a:rPr>
            </a:br>
            <a:endParaRPr lang="en-US" sz="3000" dirty="0">
              <a:latin typeface="+mj-lt"/>
              <a:ea typeface="ＭＳ Ｐゴシック" pitchFamily="-112" charset="-128"/>
            </a:endParaRPr>
          </a:p>
        </p:txBody>
      </p:sp>
    </p:spTree>
    <p:extLst>
      <p:ext uri="{BB962C8B-B14F-4D97-AF65-F5344CB8AC3E}">
        <p14:creationId xmlns:p14="http://schemas.microsoft.com/office/powerpoint/2010/main" val="70306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74288" y="20619"/>
            <a:ext cx="8458199" cy="982266"/>
          </a:xfrm>
        </p:spPr>
        <p:txBody>
          <a:bodyPr>
            <a:normAutofit fontScale="90000"/>
          </a:bodyPr>
          <a:lstStyle/>
          <a:p>
            <a:pPr>
              <a:lnSpc>
                <a:spcPct val="100000"/>
              </a:lnSpc>
              <a:defRPr/>
            </a:pPr>
            <a:r>
              <a:rPr lang="en-US" sz="3000" dirty="0">
                <a:latin typeface="+mj-lt"/>
                <a:ea typeface="ＭＳ Ｐゴシック" pitchFamily="-112" charset="-128"/>
              </a:rPr>
              <a:t>  </a:t>
            </a:r>
            <a:r>
              <a:rPr lang="en-US" sz="2700" dirty="0">
                <a:solidFill>
                  <a:srgbClr val="A71E23"/>
                </a:solidFill>
                <a:latin typeface="Verdana" panose="020B0604030504040204" pitchFamily="34" charset="0"/>
                <a:ea typeface="Verdana" panose="020B0604030504040204" pitchFamily="34" charset="0"/>
                <a:cs typeface="+mn-cs"/>
              </a:rPr>
              <a:t>Pregnant 20 weeks through Day 3 </a:t>
            </a:r>
            <a:br>
              <a:rPr lang="en-US" sz="2700" dirty="0">
                <a:solidFill>
                  <a:srgbClr val="A71E23"/>
                </a:solidFill>
                <a:latin typeface="Verdana" panose="020B0604030504040204" pitchFamily="34" charset="0"/>
                <a:ea typeface="Verdana" panose="020B0604030504040204" pitchFamily="34" charset="0"/>
                <a:cs typeface="+mn-cs"/>
              </a:rPr>
            </a:br>
            <a:r>
              <a:rPr lang="en-US" sz="2700" dirty="0">
                <a:solidFill>
                  <a:srgbClr val="A71E23"/>
                </a:solidFill>
                <a:latin typeface="Verdana" panose="020B0604030504040204" pitchFamily="34" charset="0"/>
                <a:ea typeface="Verdana" panose="020B0604030504040204" pitchFamily="34" charset="0"/>
                <a:cs typeface="+mn-cs"/>
              </a:rPr>
              <a:t>Postpartum-delivery Severe Sepsis Criteria</a:t>
            </a:r>
            <a:br>
              <a:rPr lang="en-US" sz="2700" dirty="0">
                <a:solidFill>
                  <a:srgbClr val="A71E23"/>
                </a:solidFill>
                <a:latin typeface="Verdana" panose="020B0604030504040204" pitchFamily="34" charset="0"/>
                <a:ea typeface="Verdana" panose="020B0604030504040204" pitchFamily="34" charset="0"/>
                <a:cs typeface="+mn-cs"/>
              </a:rPr>
            </a:br>
            <a:br>
              <a:rPr lang="en-US" sz="1800" dirty="0">
                <a:latin typeface="+mj-lt"/>
                <a:ea typeface="ＭＳ Ｐゴシック" pitchFamily="-112" charset="-128"/>
              </a:rPr>
            </a:br>
            <a:r>
              <a:rPr lang="en-US" sz="1800" dirty="0">
                <a:solidFill>
                  <a:prstClr val="black"/>
                </a:solidFill>
                <a:latin typeface="+mj-lt"/>
                <a:ea typeface="ＭＳ Ｐゴシック" pitchFamily="-112" charset="-128"/>
                <a:cs typeface="Arial" panose="020B0604020202020204" pitchFamily="34" charset="0"/>
              </a:rPr>
              <a:t>All three of the following must be met within 6 hours of each other. </a:t>
            </a:r>
            <a:br>
              <a:rPr lang="en-US" sz="1800" dirty="0">
                <a:solidFill>
                  <a:prstClr val="black"/>
                </a:solidFill>
                <a:ea typeface="ＭＳ Ｐゴシック" pitchFamily="-112" charset="-128"/>
                <a:cs typeface="Arial" panose="020B0604020202020204" pitchFamily="34" charset="0"/>
              </a:rPr>
            </a:br>
            <a:br>
              <a:rPr lang="en-US" sz="1800" dirty="0">
                <a:solidFill>
                  <a:prstClr val="black"/>
                </a:solidFill>
                <a:ea typeface="ＭＳ Ｐゴシック" pitchFamily="-112" charset="-128"/>
                <a:cs typeface="Arial" panose="020B0604020202020204" pitchFamily="34" charset="0"/>
              </a:rPr>
            </a:br>
            <a:br>
              <a:rPr lang="en-US" sz="1800" dirty="0">
                <a:solidFill>
                  <a:prstClr val="black"/>
                </a:solidFill>
                <a:ea typeface="ＭＳ Ｐゴシック" pitchFamily="-112" charset="-128"/>
                <a:cs typeface="Arial" panose="020B0604020202020204" pitchFamily="34" charset="0"/>
              </a:rPr>
            </a:br>
            <a:br>
              <a:rPr lang="en-US" sz="1800" dirty="0">
                <a:latin typeface="+mj-lt"/>
                <a:ea typeface="ＭＳ Ｐゴシック" pitchFamily="-112" charset="-128"/>
              </a:rPr>
            </a:br>
            <a:br>
              <a:rPr lang="en-US" sz="3000" dirty="0">
                <a:latin typeface="+mj-lt"/>
                <a:ea typeface="ＭＳ Ｐゴシック" pitchFamily="-112" charset="-128"/>
              </a:rPr>
            </a:br>
            <a:endParaRPr lang="en-US" sz="3000" dirty="0">
              <a:latin typeface="+mj-lt"/>
              <a:ea typeface="ＭＳ Ｐゴシック" pitchFamily="-112" charset="-128"/>
            </a:endParaRPr>
          </a:p>
        </p:txBody>
      </p:sp>
      <p:sp>
        <p:nvSpPr>
          <p:cNvPr id="2" name="TextBox 1"/>
          <p:cNvSpPr txBox="1"/>
          <p:nvPr/>
        </p:nvSpPr>
        <p:spPr>
          <a:xfrm>
            <a:off x="838200" y="1352550"/>
            <a:ext cx="8194287" cy="3440942"/>
          </a:xfrm>
          <a:prstGeom prst="rect">
            <a:avLst/>
          </a:prstGeom>
          <a:noFill/>
        </p:spPr>
        <p:txBody>
          <a:bodyPr wrap="square">
            <a:spAutoFit/>
          </a:bodyPr>
          <a:lstStyle/>
          <a:p>
            <a:pPr marL="282575" indent="-152400">
              <a:spcBef>
                <a:spcPct val="20000"/>
              </a:spcBef>
              <a:buFontTx/>
              <a:buAutoNum type="alphaUcPeriod"/>
              <a:defRPr/>
            </a:pPr>
            <a:r>
              <a:rPr lang="en-US" sz="1100" b="1" dirty="0">
                <a:solidFill>
                  <a:prstClr val="black"/>
                </a:solidFill>
                <a:ea typeface="ＭＳ Ｐゴシック" pitchFamily="-112" charset="-128"/>
                <a:cs typeface="Arial" panose="020B0604020202020204" pitchFamily="34" charset="0"/>
              </a:rPr>
              <a:t> Documentation of a suspected source of clinical infection</a:t>
            </a:r>
            <a:endParaRPr lang="en-US" sz="1100" b="1" dirty="0">
              <a:solidFill>
                <a:prstClr val="black"/>
              </a:solidFill>
              <a:ea typeface="ＭＳ Ｐゴシック" pitchFamily="-112" charset="-128"/>
              <a:cs typeface="Helvetica"/>
            </a:endParaRPr>
          </a:p>
          <a:p>
            <a:pPr marL="342900" indent="-213122">
              <a:spcBef>
                <a:spcPct val="20000"/>
              </a:spcBef>
              <a:defRPr/>
            </a:pPr>
            <a:r>
              <a:rPr lang="en-US" sz="1100" b="1" dirty="0">
                <a:solidFill>
                  <a:prstClr val="black"/>
                </a:solidFill>
                <a:ea typeface="ＭＳ Ｐゴシック" pitchFamily="-112" charset="-128"/>
                <a:cs typeface="Helvetica"/>
              </a:rPr>
              <a:t>B.  </a:t>
            </a:r>
            <a:r>
              <a:rPr lang="en-US" sz="1100" b="1" u="sng" dirty="0">
                <a:solidFill>
                  <a:prstClr val="black"/>
                </a:solidFill>
                <a:ea typeface="ＭＳ Ｐゴシック" pitchFamily="-112" charset="-128"/>
                <a:cs typeface="Helvetica"/>
              </a:rPr>
              <a:t>Two or more manifestations</a:t>
            </a:r>
            <a:r>
              <a:rPr lang="en-US" sz="1100" b="1" dirty="0">
                <a:solidFill>
                  <a:prstClr val="black"/>
                </a:solidFill>
                <a:ea typeface="ＭＳ Ｐゴシック" pitchFamily="-112" charset="-128"/>
                <a:cs typeface="Helvetica"/>
              </a:rPr>
              <a:t> of systemic infection according to the SIRS criteria, which are:</a:t>
            </a:r>
          </a:p>
          <a:p>
            <a:pPr marL="342900" indent="-213122">
              <a:spcBef>
                <a:spcPct val="20000"/>
              </a:spcBef>
              <a:buFont typeface="Wingdings" panose="05000000000000000000" pitchFamily="2" charset="2"/>
              <a:buChar char="§"/>
              <a:defRPr/>
            </a:pPr>
            <a:r>
              <a:rPr lang="en-US" sz="1100" dirty="0">
                <a:ea typeface="ＭＳ Ｐゴシック" panose="020B0600070205080204" pitchFamily="34" charset="-128"/>
              </a:rPr>
              <a:t>Temperature &gt; </a:t>
            </a:r>
            <a:r>
              <a:rPr lang="en-US" sz="1100" dirty="0">
                <a:highlight>
                  <a:srgbClr val="FFFF00"/>
                </a:highlight>
                <a:ea typeface="ＭＳ Ｐゴシック" panose="020B0600070205080204" pitchFamily="34" charset="-128"/>
              </a:rPr>
              <a:t>38.0 C/100.4 F</a:t>
            </a:r>
            <a:r>
              <a:rPr lang="en-US" sz="1100" dirty="0">
                <a:ea typeface="ＭＳ Ｐゴシック" panose="020B0600070205080204" pitchFamily="34" charset="-128"/>
              </a:rPr>
              <a:t> or &lt; 36.0 C/96.8 F</a:t>
            </a:r>
          </a:p>
          <a:p>
            <a:pPr marL="342900" indent="-213122">
              <a:spcBef>
                <a:spcPct val="20000"/>
              </a:spcBef>
              <a:buFont typeface="Wingdings" panose="05000000000000000000" pitchFamily="2" charset="2"/>
              <a:buChar char="§"/>
              <a:defRPr/>
            </a:pPr>
            <a:r>
              <a:rPr lang="en-US" sz="1100" dirty="0">
                <a:ea typeface="ＭＳ Ｐゴシック" panose="020B0600070205080204" pitchFamily="34" charset="-128"/>
              </a:rPr>
              <a:t>Heart rate  &gt; </a:t>
            </a:r>
            <a:r>
              <a:rPr lang="en-US" sz="1100" dirty="0">
                <a:highlight>
                  <a:srgbClr val="FFFF00"/>
                </a:highlight>
                <a:ea typeface="ＭＳ Ｐゴシック" panose="020B0600070205080204" pitchFamily="34" charset="-128"/>
              </a:rPr>
              <a:t>110 bpm</a:t>
            </a:r>
          </a:p>
          <a:p>
            <a:pPr marL="342900" indent="-213122">
              <a:spcBef>
                <a:spcPct val="20000"/>
              </a:spcBef>
              <a:buFont typeface="Wingdings" panose="05000000000000000000" pitchFamily="2" charset="2"/>
              <a:buChar char="§"/>
              <a:defRPr/>
            </a:pPr>
            <a:r>
              <a:rPr lang="en-US" sz="1100" dirty="0">
                <a:ea typeface="ＭＳ Ｐゴシック" panose="020B0600070205080204" pitchFamily="34" charset="-128"/>
              </a:rPr>
              <a:t>Respiration &gt; </a:t>
            </a:r>
            <a:r>
              <a:rPr lang="en-US" sz="1100" dirty="0">
                <a:highlight>
                  <a:srgbClr val="FFFF00"/>
                </a:highlight>
                <a:ea typeface="ＭＳ Ｐゴシック" panose="020B0600070205080204" pitchFamily="34" charset="-128"/>
              </a:rPr>
              <a:t>24 per min</a:t>
            </a:r>
          </a:p>
          <a:p>
            <a:pPr marL="342900" indent="-213122">
              <a:spcBef>
                <a:spcPct val="20000"/>
              </a:spcBef>
              <a:buFont typeface="Wingdings" panose="05000000000000000000" pitchFamily="2" charset="2"/>
              <a:buChar char="§"/>
              <a:defRPr/>
            </a:pPr>
            <a:r>
              <a:rPr lang="en-US" sz="1100" dirty="0">
                <a:ea typeface="ＭＳ Ｐゴシック" panose="020B0600070205080204" pitchFamily="34" charset="-128"/>
              </a:rPr>
              <a:t>WBC &gt; </a:t>
            </a:r>
            <a:r>
              <a:rPr lang="en-US" sz="1100" dirty="0">
                <a:highlight>
                  <a:srgbClr val="FFFF00"/>
                </a:highlight>
                <a:ea typeface="ＭＳ Ｐゴシック" panose="020B0600070205080204" pitchFamily="34" charset="-128"/>
              </a:rPr>
              <a:t>15,000</a:t>
            </a:r>
            <a:r>
              <a:rPr lang="en-US" sz="1100" dirty="0">
                <a:ea typeface="ＭＳ Ｐゴシック" panose="020B0600070205080204" pitchFamily="34" charset="-128"/>
              </a:rPr>
              <a:t> or &lt; 4,000 (k/</a:t>
            </a:r>
            <a:r>
              <a:rPr lang="en-US" sz="1100" dirty="0" err="1">
                <a:ea typeface="ＭＳ Ｐゴシック" panose="020B0600070205080204" pitchFamily="34" charset="-128"/>
              </a:rPr>
              <a:t>uL</a:t>
            </a:r>
            <a:r>
              <a:rPr lang="en-US" sz="1100" dirty="0">
                <a:ea typeface="ＭＳ Ｐゴシック" panose="020B0600070205080204" pitchFamily="34" charset="-128"/>
              </a:rPr>
              <a:t>) or &gt; 10% bands</a:t>
            </a:r>
          </a:p>
          <a:p>
            <a:pPr marL="129778">
              <a:spcBef>
                <a:spcPct val="20000"/>
              </a:spcBef>
              <a:defRPr/>
            </a:pPr>
            <a:r>
              <a:rPr lang="en-US" sz="1100" b="1" dirty="0">
                <a:solidFill>
                  <a:prstClr val="black"/>
                </a:solidFill>
                <a:ea typeface="ＭＳ Ｐゴシック" pitchFamily="-112" charset="-128"/>
                <a:cs typeface="Helvetica"/>
              </a:rPr>
              <a:t>C.  Organ dysfunction, evidenced by any one of the following:</a:t>
            </a: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SBP &lt; </a:t>
            </a:r>
            <a:r>
              <a:rPr lang="en-US" sz="1100" dirty="0">
                <a:highlight>
                  <a:srgbClr val="FFFF00"/>
                </a:highlight>
                <a:ea typeface="ＭＳ Ｐゴシック" panose="020B0600070205080204" pitchFamily="34" charset="-128"/>
              </a:rPr>
              <a:t>85 mmHg</a:t>
            </a:r>
            <a:r>
              <a:rPr lang="en-US" sz="1100" dirty="0">
                <a:ea typeface="ＭＳ Ｐゴシック" panose="020B0600070205080204" pitchFamily="34" charset="-128"/>
              </a:rPr>
              <a:t>, or MAP &lt; 65 mmHg, or SBP decrease of more than 40 mmHg</a:t>
            </a: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Creatinine &gt; </a:t>
            </a:r>
            <a:r>
              <a:rPr lang="en-US" sz="1100" dirty="0">
                <a:highlight>
                  <a:srgbClr val="FFFF00"/>
                </a:highlight>
                <a:ea typeface="ＭＳ Ｐゴシック" panose="020B0600070205080204" pitchFamily="34" charset="-128"/>
              </a:rPr>
              <a:t>1.2 mg/dL</a:t>
            </a:r>
            <a:r>
              <a:rPr lang="en-US" sz="1100" dirty="0">
                <a:ea typeface="ＭＳ Ｐゴシック" panose="020B0600070205080204" pitchFamily="34" charset="-128"/>
              </a:rPr>
              <a:t>, or urine output &lt; 0.5 mL/kg/hour for 2 hours</a:t>
            </a: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Bilirubin &gt; 2 mg/dL</a:t>
            </a: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Platelet count &lt; 100,000</a:t>
            </a: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INR &gt; 1.5 or a PTT &gt; 60 sec</a:t>
            </a: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Lactate &gt; 2.0 mmol/dL  </a:t>
            </a:r>
            <a:r>
              <a:rPr lang="en-US" sz="1100" dirty="0">
                <a:highlight>
                  <a:srgbClr val="FFFF00"/>
                </a:highlight>
              </a:rPr>
              <a:t>NOTE: Do no use lactate obtained during active delivery</a:t>
            </a:r>
            <a:r>
              <a:rPr lang="en-US" sz="1100" dirty="0"/>
              <a:t> defined as documentation of uterine contractions resulting in cervical change (dilation or effacement) through delivery.</a:t>
            </a:r>
            <a:endParaRPr lang="en-US" sz="1100" dirty="0">
              <a:solidFill>
                <a:srgbClr val="FF0000"/>
              </a:solidFill>
              <a:ea typeface="ＭＳ Ｐゴシック" panose="020B0600070205080204" pitchFamily="34" charset="-128"/>
            </a:endParaRPr>
          </a:p>
          <a:p>
            <a:pPr marL="341313" lvl="1" indent="-212725">
              <a:spcBef>
                <a:spcPct val="20000"/>
              </a:spcBef>
              <a:buFont typeface="Wingdings" panose="05000000000000000000" pitchFamily="2" charset="2"/>
              <a:buChar char="§"/>
              <a:defRPr/>
            </a:pPr>
            <a:r>
              <a:rPr lang="en-US" sz="1100" dirty="0">
                <a:ea typeface="ＭＳ Ｐゴシック" panose="020B0600070205080204" pitchFamily="34" charset="-128"/>
              </a:rPr>
              <a:t>Acute respiratory failure requiring invasive or non-invasive mechanical ventilation</a:t>
            </a:r>
          </a:p>
          <a:p>
            <a:pPr marL="244078" lvl="1">
              <a:spcBef>
                <a:spcPct val="20000"/>
              </a:spcBef>
              <a:defRPr/>
            </a:pPr>
            <a:endParaRPr lang="en-US" sz="1000" dirty="0">
              <a:ea typeface="ＭＳ Ｐゴシック" panose="020B0600070205080204" pitchFamily="34" charset="-128"/>
            </a:endParaRPr>
          </a:p>
          <a:p>
            <a:pPr algn="ctr">
              <a:spcBef>
                <a:spcPct val="20000"/>
              </a:spcBef>
              <a:defRPr/>
            </a:pPr>
            <a:r>
              <a:rPr lang="en-US" sz="1100" b="1" u="sng" dirty="0">
                <a:solidFill>
                  <a:prstClr val="black"/>
                </a:solidFill>
                <a:highlight>
                  <a:srgbClr val="FFFF00"/>
                </a:highlight>
                <a:ea typeface="ＭＳ Ｐゴシック" pitchFamily="-112" charset="-128"/>
                <a:cs typeface="Arial" panose="020B0604020202020204" pitchFamily="34" charset="0"/>
              </a:rPr>
              <a:t>OR</a:t>
            </a:r>
            <a:r>
              <a:rPr lang="en-US" sz="1100" b="1" dirty="0">
                <a:solidFill>
                  <a:prstClr val="black"/>
                </a:solidFill>
                <a:highlight>
                  <a:srgbClr val="FFFF00"/>
                </a:highlight>
                <a:ea typeface="ＭＳ Ｐゴシック" pitchFamily="-112" charset="-128"/>
                <a:cs typeface="Arial" panose="020B0604020202020204" pitchFamily="34" charset="0"/>
              </a:rPr>
              <a:t> Physician/NP/PA documentation of severe sepsis</a:t>
            </a:r>
          </a:p>
        </p:txBody>
      </p:sp>
    </p:spTree>
    <p:extLst>
      <p:ext uri="{BB962C8B-B14F-4D97-AF65-F5344CB8AC3E}">
        <p14:creationId xmlns:p14="http://schemas.microsoft.com/office/powerpoint/2010/main" val="235716005"/>
      </p:ext>
    </p:extLst>
  </p:cSld>
  <p:clrMapOvr>
    <a:masterClrMapping/>
  </p:clrMapOvr>
</p:sld>
</file>

<file path=ppt/theme/theme1.xml><?xml version="1.0" encoding="utf-8"?>
<a:theme xmlns:a="http://schemas.openxmlformats.org/drawingml/2006/main" name="Stony Brook Medici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90292H-SBM SQ rays PowerPoint Widescreen 16-9 Ratio BRAND FONTS Template_Nov2020" id="{C022A53A-92B1-CB45-8CD2-CA1BF7B101E4}" vid="{D99079EE-278D-8741-93D6-E554077DA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Template>
  <TotalTime>12173</TotalTime>
  <Words>2427</Words>
  <Application>Microsoft Office PowerPoint</Application>
  <PresentationFormat>On-screen Show (16:9)</PresentationFormat>
  <Paragraphs>303</Paragraphs>
  <Slides>39</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ＭＳ Ｐゴシック</vt:lpstr>
      <vt:lpstr>Arial</vt:lpstr>
      <vt:lpstr>Calibri</vt:lpstr>
      <vt:lpstr>Courier New</vt:lpstr>
      <vt:lpstr>Effra</vt:lpstr>
      <vt:lpstr>Effra Light</vt:lpstr>
      <vt:lpstr>Effra Medium</vt:lpstr>
      <vt:lpstr>Helvetica</vt:lpstr>
      <vt:lpstr>System Font Regular</vt:lpstr>
      <vt:lpstr>Verdana</vt:lpstr>
      <vt:lpstr>Wingdings</vt:lpstr>
      <vt:lpstr>Stony Brook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Adult Severe Sepsis Criteria All three of the following must be met within 6 hours of each other.      </vt:lpstr>
      <vt:lpstr>  Pregnant 20 weeks through Day 3  Postpartum-delivery Severe Sepsis Criteria  All three of the following must be met within 6 hours of each other.      </vt:lpstr>
      <vt:lpstr>PowerPoint Presentation</vt:lpstr>
      <vt:lpstr>  LIP Documentation of Severe Sepsis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Identifying SIRS –  Notify MD – Suspicion of Sepsis</vt:lpstr>
      <vt:lpstr>Identifying SIRS –  Notify MD – Suspicion of Sepsis</vt:lpstr>
      <vt:lpstr> Provider: Cerner Severe Sepsis Screening Alert</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Kotarba, AnnMarie E.</dc:creator>
  <cp:lastModifiedBy>Coppola, Laura</cp:lastModifiedBy>
  <cp:revision>1554</cp:revision>
  <cp:lastPrinted>2024-10-16T15:42:51Z</cp:lastPrinted>
  <dcterms:created xsi:type="dcterms:W3CDTF">2021-09-16T16:33:30Z</dcterms:created>
  <dcterms:modified xsi:type="dcterms:W3CDTF">2025-05-29T12:23:40Z</dcterms:modified>
</cp:coreProperties>
</file>