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Default Extension="jpg" ContentType="image/jp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9" Type="http://schemas.openxmlformats.org/officeDocument/2006/relationships/image" Target="../media/image8.jpg"/><Relationship Id="rId10" Type="http://schemas.openxmlformats.org/officeDocument/2006/relationships/image" Target="../media/image9.jpg"/><Relationship Id="rId11" Type="http://schemas.openxmlformats.org/officeDocument/2006/relationships/image" Target="../media/image10.jpg"/><Relationship Id="rId12" Type="http://schemas.openxmlformats.org/officeDocument/2006/relationships/image" Target="../media/image11.jp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12.png"/><Relationship Id="rId7" Type="http://schemas.openxmlformats.org/officeDocument/2006/relationships/image" Target="../media/image13.jpg"/><Relationship Id="rId8" Type="http://schemas.openxmlformats.org/officeDocument/2006/relationships/image" Target="../media/image14.jp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72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9143999" cy="149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6717431"/>
            <a:ext cx="9143999" cy="1405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6728459"/>
            <a:ext cx="9144000" cy="129539"/>
          </a:xfrm>
          <a:custGeom>
            <a:avLst/>
            <a:gdLst/>
            <a:ahLst/>
            <a:cxnLst/>
            <a:rect l="l" t="t" r="r" b="b"/>
            <a:pathLst>
              <a:path w="9144000" h="129540">
                <a:moveTo>
                  <a:pt x="0" y="129540"/>
                </a:moveTo>
                <a:lnTo>
                  <a:pt x="9144000" y="129540"/>
                </a:lnTo>
                <a:lnTo>
                  <a:pt x="9144000" y="0"/>
                </a:lnTo>
                <a:lnTo>
                  <a:pt x="0" y="0"/>
                </a:lnTo>
                <a:lnTo>
                  <a:pt x="0" y="129540"/>
                </a:lnTo>
                <a:close/>
              </a:path>
            </a:pathLst>
          </a:custGeom>
          <a:solidFill>
            <a:srgbClr val="B601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0" y="739140"/>
            <a:ext cx="9144000" cy="1905"/>
          </a:xfrm>
          <a:custGeom>
            <a:avLst/>
            <a:gdLst/>
            <a:ahLst/>
            <a:cxnLst/>
            <a:rect l="l" t="t" r="r" b="b"/>
            <a:pathLst>
              <a:path w="9144000" h="1904">
                <a:moveTo>
                  <a:pt x="0" y="0"/>
                </a:moveTo>
                <a:lnTo>
                  <a:pt x="9144000" y="1650"/>
                </a:lnTo>
              </a:path>
            </a:pathLst>
          </a:custGeom>
          <a:ln w="12700">
            <a:solidFill>
              <a:srgbClr val="B601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23444" y="285022"/>
            <a:ext cx="2276856" cy="4053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3245799" y="1427455"/>
            <a:ext cx="2348804" cy="170530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1480690" y="4330079"/>
            <a:ext cx="1011049" cy="213830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2464307" y="4253484"/>
            <a:ext cx="824483" cy="237134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bk object 25"/>
          <p:cNvSpPr/>
          <p:nvPr/>
        </p:nvSpPr>
        <p:spPr>
          <a:xfrm>
            <a:off x="3741420" y="4404846"/>
            <a:ext cx="895728" cy="196771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bk object 26"/>
          <p:cNvSpPr/>
          <p:nvPr/>
        </p:nvSpPr>
        <p:spPr>
          <a:xfrm>
            <a:off x="4773441" y="4401352"/>
            <a:ext cx="597981" cy="204169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7" name="bk object 27"/>
          <p:cNvSpPr/>
          <p:nvPr/>
        </p:nvSpPr>
        <p:spPr>
          <a:xfrm>
            <a:off x="5586984" y="4414702"/>
            <a:ext cx="865632" cy="2226889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8" name="bk object 28"/>
          <p:cNvSpPr/>
          <p:nvPr/>
        </p:nvSpPr>
        <p:spPr>
          <a:xfrm>
            <a:off x="6455664" y="4390761"/>
            <a:ext cx="935736" cy="222949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00100" y="323545"/>
            <a:ext cx="8543798" cy="331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rgbClr val="C00000"/>
                </a:solidFill>
                <a:latin typeface="Arial"/>
                <a:cs typeface="Arial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72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9143999" cy="149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6717431"/>
            <a:ext cx="9143999" cy="1405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6728459"/>
            <a:ext cx="9144000" cy="129539"/>
          </a:xfrm>
          <a:custGeom>
            <a:avLst/>
            <a:gdLst/>
            <a:ahLst/>
            <a:cxnLst/>
            <a:rect l="l" t="t" r="r" b="b"/>
            <a:pathLst>
              <a:path w="9144000" h="129540">
                <a:moveTo>
                  <a:pt x="0" y="129540"/>
                </a:moveTo>
                <a:lnTo>
                  <a:pt x="9144000" y="129540"/>
                </a:lnTo>
                <a:lnTo>
                  <a:pt x="9144000" y="0"/>
                </a:lnTo>
                <a:lnTo>
                  <a:pt x="0" y="0"/>
                </a:lnTo>
                <a:lnTo>
                  <a:pt x="0" y="129540"/>
                </a:lnTo>
                <a:close/>
              </a:path>
            </a:pathLst>
          </a:custGeom>
          <a:solidFill>
            <a:srgbClr val="B601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0" y="739140"/>
            <a:ext cx="9144000" cy="1905"/>
          </a:xfrm>
          <a:custGeom>
            <a:avLst/>
            <a:gdLst/>
            <a:ahLst/>
            <a:cxnLst/>
            <a:rect l="l" t="t" r="r" b="b"/>
            <a:pathLst>
              <a:path w="9144000" h="1904">
                <a:moveTo>
                  <a:pt x="0" y="0"/>
                </a:moveTo>
                <a:lnTo>
                  <a:pt x="9144000" y="1650"/>
                </a:lnTo>
              </a:path>
            </a:pathLst>
          </a:custGeom>
          <a:ln w="12700">
            <a:solidFill>
              <a:srgbClr val="B601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23444" y="285022"/>
            <a:ext cx="2276856" cy="4053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bk object 22"/>
          <p:cNvSpPr/>
          <p:nvPr/>
        </p:nvSpPr>
        <p:spPr>
          <a:xfrm>
            <a:off x="0" y="0"/>
            <a:ext cx="181355" cy="17221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bk object 23"/>
          <p:cNvSpPr/>
          <p:nvPr/>
        </p:nvSpPr>
        <p:spPr>
          <a:xfrm>
            <a:off x="0" y="1109472"/>
            <a:ext cx="4430267" cy="52197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bk object 24"/>
          <p:cNvSpPr/>
          <p:nvPr/>
        </p:nvSpPr>
        <p:spPr>
          <a:xfrm>
            <a:off x="4480559" y="1109472"/>
            <a:ext cx="4663440" cy="521970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jpg"/><Relationship Id="rId9" Type="http://schemas.openxmlformats.org/officeDocument/2006/relationships/image" Target="../media/image3.png"/><Relationship Id="rId10" Type="http://schemas.openxmlformats.org/officeDocument/2006/relationships/image" Target="../media/image4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27217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0"/>
            <a:ext cx="9143999" cy="1493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0" y="6717431"/>
            <a:ext cx="9143999" cy="14056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0" y="6728459"/>
            <a:ext cx="9144000" cy="129539"/>
          </a:xfrm>
          <a:custGeom>
            <a:avLst/>
            <a:gdLst/>
            <a:ahLst/>
            <a:cxnLst/>
            <a:rect l="l" t="t" r="r" b="b"/>
            <a:pathLst>
              <a:path w="9144000" h="129540">
                <a:moveTo>
                  <a:pt x="0" y="129540"/>
                </a:moveTo>
                <a:lnTo>
                  <a:pt x="9144000" y="129540"/>
                </a:lnTo>
                <a:lnTo>
                  <a:pt x="9144000" y="0"/>
                </a:lnTo>
                <a:lnTo>
                  <a:pt x="0" y="0"/>
                </a:lnTo>
                <a:lnTo>
                  <a:pt x="0" y="129540"/>
                </a:lnTo>
                <a:close/>
              </a:path>
            </a:pathLst>
          </a:custGeom>
          <a:solidFill>
            <a:srgbClr val="B601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0" y="739140"/>
            <a:ext cx="9144000" cy="1905"/>
          </a:xfrm>
          <a:custGeom>
            <a:avLst/>
            <a:gdLst/>
            <a:ahLst/>
            <a:cxnLst/>
            <a:rect l="l" t="t" r="r" b="b"/>
            <a:pathLst>
              <a:path w="9144000" h="1904">
                <a:moveTo>
                  <a:pt x="0" y="0"/>
                </a:moveTo>
                <a:lnTo>
                  <a:pt x="9144000" y="1650"/>
                </a:lnTo>
              </a:path>
            </a:pathLst>
          </a:custGeom>
          <a:ln w="12700">
            <a:solidFill>
              <a:srgbClr val="B60124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bk object 21"/>
          <p:cNvSpPr/>
          <p:nvPr/>
        </p:nvSpPr>
        <p:spPr>
          <a:xfrm>
            <a:off x="123444" y="285022"/>
            <a:ext cx="2276856" cy="405349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4170" y="981864"/>
            <a:ext cx="8455659" cy="8578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hlink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511044" y="3087370"/>
            <a:ext cx="4121911" cy="26803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16.png"/><Relationship Id="rId4" Type="http://schemas.openxmlformats.org/officeDocument/2006/relationships/image" Target="../media/image17.jpg"/><Relationship Id="rId5" Type="http://schemas.openxmlformats.org/officeDocument/2006/relationships/image" Target="../media/image18.jpg"/><Relationship Id="rId6" Type="http://schemas.openxmlformats.org/officeDocument/2006/relationships/image" Target="../media/image19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6.jpg"/><Relationship Id="rId3" Type="http://schemas.openxmlformats.org/officeDocument/2006/relationships/image" Target="../media/image37.png"/><Relationship Id="rId4" Type="http://schemas.openxmlformats.org/officeDocument/2006/relationships/hyperlink" Target="https://stonybrookmedicine.sharepoint.com/sites/Stroke/SitePages/Stony%20Brook%20Hospital%20-%20Clinical%20Practice%20Guidelines%20and%20Protocols.aspx" TargetMode="External"/><Relationship Id="rId5" Type="http://schemas.openxmlformats.org/officeDocument/2006/relationships/image" Target="../media/image38.pn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stonybrookmedicine.sharepoint.com/sites/Stroke/Shared%20Documents/Guidelines%20for%20the%20Early%20Management%20of%20Patients%20with%20Acute%20Ischemic%20Stroke%202019%20Update.pdf" TargetMode="External"/><Relationship Id="rId3" Type="http://schemas.openxmlformats.org/officeDocument/2006/relationships/hyperlink" Target="https://stonybrookmedicine.sharepoint.com/sites/Stroke/Shared%20Documents/AHA%20Mgmt%20of%20ICH%20guidelines%202015%20(2).pdf" TargetMode="External"/><Relationship Id="rId4" Type="http://schemas.openxmlformats.org/officeDocument/2006/relationships/hyperlink" Target="https://stonybrookmedicine.sharepoint.com/sites/Stroke/Shared%20Documents/NCS%202015%20Guideline%20for%20Reversal%20of%20Antithrombotics%20in%20Intracranial%20Hemorrhage.pdf" TargetMode="External"/><Relationship Id="rId5" Type="http://schemas.openxmlformats.org/officeDocument/2006/relationships/hyperlink" Target="https://stonybrookmedicine.sharepoint.com/sites/Stroke/Shared%20Documents/AHA%20ASA%202021%20Guideline%20for%20the%20Prevention%20of%20Stroke%20in%20Patients%20with%20Stroke%20and%20TIA.pdf" TargetMode="External"/><Relationship Id="rId6" Type="http://schemas.openxmlformats.org/officeDocument/2006/relationships/hyperlink" Target="https://stonybrookmedicine.sharepoint.com/sites/Stroke/Shared%20Documents/AHA%202016%20Guidelines%20for%20Adult%20Stroke%20Rehab%20and%20Recovery.pdf" TargetMode="External"/><Relationship Id="rId7" Type="http://schemas.openxmlformats.org/officeDocument/2006/relationships/hyperlink" Target="https://stonybrookmedicine.sharepoint.com/sites/Stroke/Shared%20Documents/Guidelines%20for%20the%20Management%20of%20Patients%20With%20Unruptured%20Intracranial%20Aneurysms.pdf" TargetMode="External"/><Relationship Id="rId8" Type="http://schemas.openxmlformats.org/officeDocument/2006/relationships/hyperlink" Target="https://stonybrookmedicine.sharepoint.com/sites/Stroke/Shared%20Documents/AHA%20ASA%202012%20Guidelines%20for%20management%20of%20Aneurysmal%20SAH.pdf" TargetMode="External"/><Relationship Id="rId9" Type="http://schemas.openxmlformats.org/officeDocument/2006/relationships/hyperlink" Target="https://stonybrookmedicine.sharepoint.com/sites/Stroke/Shared%20Documents/NCS%202020%20Guidelines%20For%20AcuteTreatment%20of%20Cerebral%20Edema%20in%20Neurocritical%20care%20patients.pdf" TargetMode="External"/><Relationship Id="rId10" Type="http://schemas.openxmlformats.org/officeDocument/2006/relationships/hyperlink" Target="https://stonybrookmedicine.sharepoint.com/sites/Stroke/Shared%20Documents/AHA%20ASA%20ACCF%202011%20Guideline%20on%20the%20Management%20of%20Patients%20with%20Extracranial%20Carotid%20and%20Vertebral%20Artery%20Disease.pdf" TargetMode="External"/><Relationship Id="rId11" Type="http://schemas.openxmlformats.org/officeDocument/2006/relationships/hyperlink" Target="https://stonybrookmedicine.sharepoint.com/sites/Stroke/Shared%20Documents/SVS%202011%20Guidelines%20for%20management%20of%20extracranial%20carotid%20disease.pdf" TargetMode="External"/><Relationship Id="rId12" Type="http://schemas.openxmlformats.org/officeDocument/2006/relationships/hyperlink" Target="https://stonybrookmedicine.sharepoint.com/sites/Stroke/Shared%20Documents/SVS%202018%20Guidelines%20on%20follow-up%20after%20vascular%20surgery%20arterial%20procedures.pdf" TargetMode="Externa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Relationship Id="rId3" Type="http://schemas.openxmlformats.org/officeDocument/2006/relationships/image" Target="../media/image40.jpg"/><Relationship Id="rId4" Type="http://schemas.openxmlformats.org/officeDocument/2006/relationships/image" Target="../media/image41.png"/><Relationship Id="rId5" Type="http://schemas.openxmlformats.org/officeDocument/2006/relationships/image" Target="../media/image42.png"/><Relationship Id="rId6" Type="http://schemas.openxmlformats.org/officeDocument/2006/relationships/image" Target="../media/image43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arret.anderson@stonybrookmedicine.edu" TargetMode="External"/><Relationship Id="rId3" Type="http://schemas.openxmlformats.org/officeDocument/2006/relationships/hyperlink" Target="mailto:anne.froehlich@stonybrookmedicine.edu" TargetMode="External"/><Relationship Id="rId4" Type="http://schemas.openxmlformats.org/officeDocument/2006/relationships/hyperlink" Target="mailto:dawn.madigan@stonybrookmedicine.edu" TargetMode="Externa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ichael.guido@stonybrookmedicine.edu" TargetMode="External"/><Relationship Id="rId3" Type="http://schemas.openxmlformats.org/officeDocument/2006/relationships/hyperlink" Target="mailto:Antonieta.Rosenberg@stonybrookmedicine.edu" TargetMode="External"/><Relationship Id="rId4" Type="http://schemas.openxmlformats.org/officeDocument/2006/relationships/hyperlink" Target="mailto:anne.froehlich@stonybrookmedicine.edu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6" Type="http://schemas.openxmlformats.org/officeDocument/2006/relationships/image" Target="../media/image25.jpg"/><Relationship Id="rId7" Type="http://schemas.openxmlformats.org/officeDocument/2006/relationships/image" Target="../media/image26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7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g"/><Relationship Id="rId3" Type="http://schemas.openxmlformats.org/officeDocument/2006/relationships/image" Target="../media/image31.jpg"/><Relationship Id="rId4" Type="http://schemas.openxmlformats.org/officeDocument/2006/relationships/image" Target="../media/image32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85161" y="782701"/>
            <a:ext cx="4683125" cy="9042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 marR="5080" indent="728345">
              <a:lnSpc>
                <a:spcPct val="120100"/>
              </a:lnSpc>
              <a:spcBef>
                <a:spcPts val="100"/>
              </a:spcBef>
            </a:pPr>
            <a:r>
              <a:rPr dirty="0" sz="2400">
                <a:solidFill>
                  <a:srgbClr val="000000"/>
                </a:solidFill>
                <a:latin typeface="Arial"/>
                <a:cs typeface="Arial"/>
              </a:rPr>
              <a:t>Stony </a:t>
            </a:r>
            <a:r>
              <a:rPr dirty="0" sz="2400" spc="-5">
                <a:solidFill>
                  <a:srgbClr val="000000"/>
                </a:solidFill>
                <a:latin typeface="Arial"/>
                <a:cs typeface="Arial"/>
              </a:rPr>
              <a:t>Brook </a:t>
            </a:r>
            <a:r>
              <a:rPr dirty="0" sz="2400">
                <a:solidFill>
                  <a:srgbClr val="000000"/>
                </a:solidFill>
                <a:latin typeface="Arial"/>
                <a:cs typeface="Arial"/>
              </a:rPr>
              <a:t>Medicine  </a:t>
            </a:r>
            <a:r>
              <a:rPr dirty="0" sz="2400" spc="-5">
                <a:solidFill>
                  <a:srgbClr val="000000"/>
                </a:solidFill>
                <a:latin typeface="Arial"/>
                <a:cs typeface="Arial"/>
              </a:rPr>
              <a:t>Comprehensive </a:t>
            </a:r>
            <a:r>
              <a:rPr dirty="0" sz="2400">
                <a:solidFill>
                  <a:srgbClr val="000000"/>
                </a:solidFill>
                <a:latin typeface="Arial"/>
                <a:cs typeface="Arial"/>
              </a:rPr>
              <a:t>Stroke</a:t>
            </a:r>
            <a:r>
              <a:rPr dirty="0" sz="2400" spc="-4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2400">
                <a:solidFill>
                  <a:srgbClr val="000000"/>
                </a:solidFill>
                <a:latin typeface="Arial"/>
                <a:cs typeface="Arial"/>
              </a:rPr>
              <a:t>Program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87525" y="2319350"/>
            <a:ext cx="647509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latin typeface="Arial"/>
                <a:cs typeface="Arial"/>
              </a:rPr>
              <a:t>Stroke Program </a:t>
            </a:r>
            <a:r>
              <a:rPr dirty="0" sz="2400" b="1">
                <a:latin typeface="Arial"/>
                <a:cs typeface="Arial"/>
              </a:rPr>
              <a:t>Orientation for </a:t>
            </a:r>
            <a:r>
              <a:rPr dirty="0" sz="2400" spc="-5" b="1">
                <a:latin typeface="Arial"/>
                <a:cs typeface="Arial"/>
              </a:rPr>
              <a:t>Medical</a:t>
            </a:r>
            <a:r>
              <a:rPr dirty="0" sz="2400" spc="-10" b="1">
                <a:latin typeface="Arial"/>
                <a:cs typeface="Arial"/>
              </a:rPr>
              <a:t> </a:t>
            </a:r>
            <a:r>
              <a:rPr dirty="0" sz="2400" spc="-5" b="1">
                <a:latin typeface="Arial"/>
                <a:cs typeface="Arial"/>
              </a:rPr>
              <a:t>Staff</a:t>
            </a:r>
            <a:endParaRPr sz="24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37788" y="3445764"/>
            <a:ext cx="1699260" cy="26754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669043" y="3445764"/>
            <a:ext cx="2367954" cy="1188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164336" y="3738371"/>
            <a:ext cx="2151888" cy="21231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779008" y="4814315"/>
            <a:ext cx="1697736" cy="166573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883907" y="5894832"/>
            <a:ext cx="79246" cy="1325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490208" y="312546"/>
            <a:ext cx="2486660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00000"/>
                </a:solidFill>
                <a:latin typeface="Arial"/>
                <a:cs typeface="Arial"/>
              </a:rPr>
              <a:t>STROKE</a:t>
            </a:r>
            <a:r>
              <a:rPr dirty="0" spc="-6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C00000"/>
                </a:solidFill>
                <a:latin typeface="Arial"/>
                <a:cs typeface="Arial"/>
              </a:rPr>
              <a:t>PROGRAM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70196" y="1422892"/>
            <a:ext cx="3161938" cy="9160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504844" y="622897"/>
            <a:ext cx="0" cy="1649095"/>
          </a:xfrm>
          <a:custGeom>
            <a:avLst/>
            <a:gdLst/>
            <a:ahLst/>
            <a:cxnLst/>
            <a:rect l="l" t="t" r="r" b="b"/>
            <a:pathLst>
              <a:path w="0" h="1649095">
                <a:moveTo>
                  <a:pt x="0" y="1648846"/>
                </a:moveTo>
                <a:lnTo>
                  <a:pt x="0" y="0"/>
                </a:lnTo>
              </a:path>
            </a:pathLst>
          </a:custGeom>
          <a:ln w="244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853856" y="5548062"/>
            <a:ext cx="0" cy="1123950"/>
          </a:xfrm>
          <a:custGeom>
            <a:avLst/>
            <a:gdLst/>
            <a:ahLst/>
            <a:cxnLst/>
            <a:rect l="l" t="t" r="r" b="b"/>
            <a:pathLst>
              <a:path w="0" h="1123950">
                <a:moveTo>
                  <a:pt x="0" y="1123658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436800" y="3822880"/>
            <a:ext cx="0" cy="2937510"/>
          </a:xfrm>
          <a:custGeom>
            <a:avLst/>
            <a:gdLst/>
            <a:ahLst/>
            <a:cxnLst/>
            <a:rect l="l" t="t" r="r" b="b"/>
            <a:pathLst>
              <a:path w="0" h="2937509">
                <a:moveTo>
                  <a:pt x="0" y="2937389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906818" y="2784718"/>
            <a:ext cx="0" cy="1035685"/>
          </a:xfrm>
          <a:custGeom>
            <a:avLst/>
            <a:gdLst/>
            <a:ahLst/>
            <a:cxnLst/>
            <a:rect l="l" t="t" r="r" b="b"/>
            <a:pathLst>
              <a:path w="0" h="1035685">
                <a:moveTo>
                  <a:pt x="0" y="1035109"/>
                </a:moveTo>
                <a:lnTo>
                  <a:pt x="0" y="0"/>
                </a:lnTo>
              </a:path>
            </a:pathLst>
          </a:custGeom>
          <a:ln w="244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114358" y="2992351"/>
            <a:ext cx="0" cy="1245870"/>
          </a:xfrm>
          <a:custGeom>
            <a:avLst/>
            <a:gdLst/>
            <a:ahLst/>
            <a:cxnLst/>
            <a:rect l="l" t="t" r="r" b="b"/>
            <a:pathLst>
              <a:path w="0" h="1245870">
                <a:moveTo>
                  <a:pt x="0" y="1245795"/>
                </a:moveTo>
                <a:lnTo>
                  <a:pt x="0" y="0"/>
                </a:lnTo>
              </a:path>
            </a:pathLst>
          </a:custGeom>
          <a:ln w="244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997481" y="2955709"/>
            <a:ext cx="0" cy="1319530"/>
          </a:xfrm>
          <a:custGeom>
            <a:avLst/>
            <a:gdLst/>
            <a:ahLst/>
            <a:cxnLst/>
            <a:rect l="l" t="t" r="r" b="b"/>
            <a:pathLst>
              <a:path w="0" h="1319529">
                <a:moveTo>
                  <a:pt x="0" y="1319077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979168" y="598470"/>
            <a:ext cx="0" cy="1694814"/>
          </a:xfrm>
          <a:custGeom>
            <a:avLst/>
            <a:gdLst/>
            <a:ahLst/>
            <a:cxnLst/>
            <a:rect l="l" t="t" r="r" b="b"/>
            <a:pathLst>
              <a:path w="0" h="1694814">
                <a:moveTo>
                  <a:pt x="0" y="1694647"/>
                </a:moveTo>
                <a:lnTo>
                  <a:pt x="0" y="0"/>
                </a:lnTo>
              </a:path>
            </a:pathLst>
          </a:custGeom>
          <a:ln w="244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012742" y="2977083"/>
            <a:ext cx="0" cy="1294765"/>
          </a:xfrm>
          <a:custGeom>
            <a:avLst/>
            <a:gdLst/>
            <a:ahLst/>
            <a:cxnLst/>
            <a:rect l="l" t="t" r="r" b="b"/>
            <a:pathLst>
              <a:path w="0" h="1294764">
                <a:moveTo>
                  <a:pt x="0" y="1294649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0" y="3816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763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02510" y="506867"/>
            <a:ext cx="4285615" cy="0"/>
          </a:xfrm>
          <a:custGeom>
            <a:avLst/>
            <a:gdLst/>
            <a:ahLst/>
            <a:cxnLst/>
            <a:rect l="l" t="t" r="r" b="b"/>
            <a:pathLst>
              <a:path w="4285615" h="0">
                <a:moveTo>
                  <a:pt x="0" y="0"/>
                </a:moveTo>
                <a:lnTo>
                  <a:pt x="4285096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372707" y="2378613"/>
            <a:ext cx="2527300" cy="0"/>
          </a:xfrm>
          <a:custGeom>
            <a:avLst/>
            <a:gdLst/>
            <a:ahLst/>
            <a:cxnLst/>
            <a:rect l="l" t="t" r="r" b="b"/>
            <a:pathLst>
              <a:path w="2527300" h="0">
                <a:moveTo>
                  <a:pt x="0" y="0"/>
                </a:moveTo>
                <a:lnTo>
                  <a:pt x="2527108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7190660" y="2909908"/>
            <a:ext cx="1746250" cy="0"/>
          </a:xfrm>
          <a:custGeom>
            <a:avLst/>
            <a:gdLst/>
            <a:ahLst/>
            <a:cxnLst/>
            <a:rect l="l" t="t" r="r" b="b"/>
            <a:pathLst>
              <a:path w="1746250" h="0">
                <a:moveTo>
                  <a:pt x="0" y="0"/>
                </a:moveTo>
                <a:lnTo>
                  <a:pt x="1745780" y="0"/>
                </a:lnTo>
              </a:path>
            </a:pathLst>
          </a:custGeom>
          <a:ln w="244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933210" y="6033556"/>
            <a:ext cx="1419225" cy="0"/>
          </a:xfrm>
          <a:custGeom>
            <a:avLst/>
            <a:gdLst/>
            <a:ahLst/>
            <a:cxnLst/>
            <a:rect l="l" t="t" r="r" b="b"/>
            <a:pathLst>
              <a:path w="1419225" h="0">
                <a:moveTo>
                  <a:pt x="0" y="0"/>
                </a:moveTo>
                <a:lnTo>
                  <a:pt x="1419209" y="0"/>
                </a:lnTo>
              </a:path>
            </a:pathLst>
          </a:custGeom>
          <a:ln w="30534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6055292" y="6741949"/>
            <a:ext cx="424815" cy="0"/>
          </a:xfrm>
          <a:custGeom>
            <a:avLst/>
            <a:gdLst/>
            <a:ahLst/>
            <a:cxnLst/>
            <a:rect l="l" t="t" r="r" b="b"/>
            <a:pathLst>
              <a:path w="424814" h="0">
                <a:moveTo>
                  <a:pt x="0" y="0"/>
                </a:moveTo>
                <a:lnTo>
                  <a:pt x="424236" y="0"/>
                </a:lnTo>
              </a:path>
            </a:pathLst>
          </a:custGeom>
          <a:ln w="244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443803" y="6708362"/>
            <a:ext cx="1388745" cy="0"/>
          </a:xfrm>
          <a:custGeom>
            <a:avLst/>
            <a:gdLst/>
            <a:ahLst/>
            <a:cxnLst/>
            <a:rect l="l" t="t" r="r" b="b"/>
            <a:pathLst>
              <a:path w="1388745" h="0">
                <a:moveTo>
                  <a:pt x="0" y="0"/>
                </a:moveTo>
                <a:lnTo>
                  <a:pt x="1388688" y="0"/>
                </a:lnTo>
              </a:path>
            </a:pathLst>
          </a:custGeom>
          <a:ln w="45801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68581" y="390837"/>
            <a:ext cx="0" cy="134620"/>
          </a:xfrm>
          <a:custGeom>
            <a:avLst/>
            <a:gdLst/>
            <a:ahLst/>
            <a:cxnLst/>
            <a:rect l="l" t="t" r="r" b="b"/>
            <a:pathLst>
              <a:path w="0" h="134620">
                <a:moveTo>
                  <a:pt x="0" y="134350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62477" y="390837"/>
            <a:ext cx="394335" cy="0"/>
          </a:xfrm>
          <a:custGeom>
            <a:avLst/>
            <a:gdLst/>
            <a:ahLst/>
            <a:cxnLst/>
            <a:rect l="l" t="t" r="r" b="b"/>
            <a:pathLst>
              <a:path w="394334" h="0">
                <a:moveTo>
                  <a:pt x="0" y="0"/>
                </a:moveTo>
                <a:lnTo>
                  <a:pt x="393716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56193" y="390837"/>
            <a:ext cx="3070860" cy="0"/>
          </a:xfrm>
          <a:custGeom>
            <a:avLst/>
            <a:gdLst/>
            <a:ahLst/>
            <a:cxnLst/>
            <a:rect l="l" t="t" r="r" b="b"/>
            <a:pathLst>
              <a:path w="3070860" h="0">
                <a:moveTo>
                  <a:pt x="0" y="0"/>
                </a:moveTo>
                <a:lnTo>
                  <a:pt x="3070375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26569" y="390837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 h="0">
                <a:moveTo>
                  <a:pt x="0" y="0"/>
                </a:moveTo>
                <a:lnTo>
                  <a:pt x="79353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796766" y="381677"/>
            <a:ext cx="0" cy="143510"/>
          </a:xfrm>
          <a:custGeom>
            <a:avLst/>
            <a:gdLst/>
            <a:ahLst/>
            <a:cxnLst/>
            <a:rect l="l" t="t" r="r" b="b"/>
            <a:pathLst>
              <a:path w="0" h="143509">
                <a:moveTo>
                  <a:pt x="0" y="143510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268581" y="525188"/>
            <a:ext cx="0" cy="711835"/>
          </a:xfrm>
          <a:custGeom>
            <a:avLst/>
            <a:gdLst/>
            <a:ahLst/>
            <a:cxnLst/>
            <a:rect l="l" t="t" r="r" b="b"/>
            <a:pathLst>
              <a:path w="0" h="711835">
                <a:moveTo>
                  <a:pt x="0" y="711446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796766" y="525188"/>
            <a:ext cx="0" cy="711835"/>
          </a:xfrm>
          <a:custGeom>
            <a:avLst/>
            <a:gdLst/>
            <a:ahLst/>
            <a:cxnLst/>
            <a:rect l="l" t="t" r="r" b="b"/>
            <a:pathLst>
              <a:path w="0" h="711835">
                <a:moveTo>
                  <a:pt x="0" y="711446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268581" y="1236634"/>
            <a:ext cx="0" cy="104139"/>
          </a:xfrm>
          <a:custGeom>
            <a:avLst/>
            <a:gdLst/>
            <a:ahLst/>
            <a:cxnLst/>
            <a:rect l="l" t="t" r="r" b="b"/>
            <a:pathLst>
              <a:path w="0" h="104140">
                <a:moveTo>
                  <a:pt x="0" y="103816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62477" y="1340451"/>
            <a:ext cx="3543935" cy="0"/>
          </a:xfrm>
          <a:custGeom>
            <a:avLst/>
            <a:gdLst/>
            <a:ahLst/>
            <a:cxnLst/>
            <a:rect l="l" t="t" r="r" b="b"/>
            <a:pathLst>
              <a:path w="3543935" h="0">
                <a:moveTo>
                  <a:pt x="0" y="0"/>
                </a:moveTo>
                <a:lnTo>
                  <a:pt x="3543445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796766" y="1236634"/>
            <a:ext cx="0" cy="119380"/>
          </a:xfrm>
          <a:custGeom>
            <a:avLst/>
            <a:gdLst/>
            <a:ahLst/>
            <a:cxnLst/>
            <a:rect l="l" t="t" r="r" b="b"/>
            <a:pathLst>
              <a:path w="0" h="119380">
                <a:moveTo>
                  <a:pt x="0" y="119083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656193" y="1328237"/>
            <a:ext cx="0" cy="156210"/>
          </a:xfrm>
          <a:custGeom>
            <a:avLst/>
            <a:gdLst/>
            <a:ahLst/>
            <a:cxnLst/>
            <a:rect l="l" t="t" r="r" b="b"/>
            <a:pathLst>
              <a:path w="0" h="156209">
                <a:moveTo>
                  <a:pt x="0" y="155724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3448831" y="1325184"/>
            <a:ext cx="0" cy="159385"/>
          </a:xfrm>
          <a:custGeom>
            <a:avLst/>
            <a:gdLst/>
            <a:ahLst/>
            <a:cxnLst/>
            <a:rect l="l" t="t" r="r" b="b"/>
            <a:pathLst>
              <a:path w="0" h="159384">
                <a:moveTo>
                  <a:pt x="0" y="158777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56193" y="1483961"/>
            <a:ext cx="0" cy="470534"/>
          </a:xfrm>
          <a:custGeom>
            <a:avLst/>
            <a:gdLst/>
            <a:ahLst/>
            <a:cxnLst/>
            <a:rect l="l" t="t" r="r" b="b"/>
            <a:pathLst>
              <a:path w="0" h="470535">
                <a:moveTo>
                  <a:pt x="0" y="470226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448831" y="1483961"/>
            <a:ext cx="0" cy="485775"/>
          </a:xfrm>
          <a:custGeom>
            <a:avLst/>
            <a:gdLst/>
            <a:ahLst/>
            <a:cxnLst/>
            <a:rect l="l" t="t" r="r" b="b"/>
            <a:pathLst>
              <a:path w="0" h="485775">
                <a:moveTo>
                  <a:pt x="0" y="485493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43985" y="1954188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 h="0">
                <a:moveTo>
                  <a:pt x="0" y="0"/>
                </a:moveTo>
                <a:lnTo>
                  <a:pt x="100718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744703" y="1954188"/>
            <a:ext cx="2719705" cy="0"/>
          </a:xfrm>
          <a:custGeom>
            <a:avLst/>
            <a:gdLst/>
            <a:ahLst/>
            <a:cxnLst/>
            <a:rect l="l" t="t" r="r" b="b"/>
            <a:pathLst>
              <a:path w="2719704" h="0">
                <a:moveTo>
                  <a:pt x="0" y="0"/>
                </a:moveTo>
                <a:lnTo>
                  <a:pt x="2719388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744703" y="2079378"/>
            <a:ext cx="2704465" cy="0"/>
          </a:xfrm>
          <a:custGeom>
            <a:avLst/>
            <a:gdLst/>
            <a:ahLst/>
            <a:cxnLst/>
            <a:rect l="l" t="t" r="r" b="b"/>
            <a:pathLst>
              <a:path w="2704465" h="0">
                <a:moveTo>
                  <a:pt x="0" y="0"/>
                </a:moveTo>
                <a:lnTo>
                  <a:pt x="2704127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2075402" y="1941974"/>
            <a:ext cx="0" cy="433705"/>
          </a:xfrm>
          <a:custGeom>
            <a:avLst/>
            <a:gdLst/>
            <a:ahLst/>
            <a:cxnLst/>
            <a:rect l="l" t="t" r="r" b="b"/>
            <a:pathLst>
              <a:path w="0" h="433705">
                <a:moveTo>
                  <a:pt x="0" y="433585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268581" y="2360293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 h="0">
                <a:moveTo>
                  <a:pt x="0" y="0"/>
                </a:moveTo>
                <a:lnTo>
                  <a:pt x="10071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69299" y="2360293"/>
            <a:ext cx="287020" cy="0"/>
          </a:xfrm>
          <a:custGeom>
            <a:avLst/>
            <a:gdLst/>
            <a:ahLst/>
            <a:cxnLst/>
            <a:rect l="l" t="t" r="r" b="b"/>
            <a:pathLst>
              <a:path w="287020" h="0">
                <a:moveTo>
                  <a:pt x="0" y="0"/>
                </a:moveTo>
                <a:lnTo>
                  <a:pt x="286893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56193" y="2360293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 h="0">
                <a:moveTo>
                  <a:pt x="0" y="0"/>
                </a:moveTo>
                <a:lnTo>
                  <a:pt x="10682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744703" y="2079378"/>
            <a:ext cx="0" cy="284480"/>
          </a:xfrm>
          <a:custGeom>
            <a:avLst/>
            <a:gdLst/>
            <a:ahLst/>
            <a:cxnLst/>
            <a:rect l="l" t="t" r="r" b="b"/>
            <a:pathLst>
              <a:path w="0" h="284480">
                <a:moveTo>
                  <a:pt x="0" y="283968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729443" y="2360293"/>
            <a:ext cx="406400" cy="0"/>
          </a:xfrm>
          <a:custGeom>
            <a:avLst/>
            <a:gdLst/>
            <a:ahLst/>
            <a:cxnLst/>
            <a:rect l="l" t="t" r="r" b="b"/>
            <a:pathLst>
              <a:path w="406400" h="0">
                <a:moveTo>
                  <a:pt x="0" y="0"/>
                </a:moveTo>
                <a:lnTo>
                  <a:pt x="405924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1135367" y="2360293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 h="0">
                <a:moveTo>
                  <a:pt x="0" y="0"/>
                </a:moveTo>
                <a:lnTo>
                  <a:pt x="9156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1547395" y="2360293"/>
            <a:ext cx="165100" cy="0"/>
          </a:xfrm>
          <a:custGeom>
            <a:avLst/>
            <a:gdLst/>
            <a:ahLst/>
            <a:cxnLst/>
            <a:rect l="l" t="t" r="r" b="b"/>
            <a:pathLst>
              <a:path w="165100" h="0">
                <a:moveTo>
                  <a:pt x="0" y="0"/>
                </a:moveTo>
                <a:lnTo>
                  <a:pt x="164811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712207" y="2360293"/>
            <a:ext cx="851535" cy="0"/>
          </a:xfrm>
          <a:custGeom>
            <a:avLst/>
            <a:gdLst/>
            <a:ahLst/>
            <a:cxnLst/>
            <a:rect l="l" t="t" r="r" b="b"/>
            <a:pathLst>
              <a:path w="851535" h="0">
                <a:moveTo>
                  <a:pt x="0" y="0"/>
                </a:moveTo>
                <a:lnTo>
                  <a:pt x="851525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917772" y="2360293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 h="0">
                <a:moveTo>
                  <a:pt x="0" y="0"/>
                </a:moveTo>
                <a:lnTo>
                  <a:pt x="128186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045958" y="2360293"/>
            <a:ext cx="751205" cy="0"/>
          </a:xfrm>
          <a:custGeom>
            <a:avLst/>
            <a:gdLst/>
            <a:ahLst/>
            <a:cxnLst/>
            <a:rect l="l" t="t" r="r" b="b"/>
            <a:pathLst>
              <a:path w="751204" h="0">
                <a:moveTo>
                  <a:pt x="0" y="0"/>
                </a:moveTo>
                <a:lnTo>
                  <a:pt x="750807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448831" y="2067164"/>
            <a:ext cx="0" cy="311785"/>
          </a:xfrm>
          <a:custGeom>
            <a:avLst/>
            <a:gdLst/>
            <a:ahLst/>
            <a:cxnLst/>
            <a:rect l="l" t="t" r="r" b="b"/>
            <a:pathLst>
              <a:path w="0" h="311785">
                <a:moveTo>
                  <a:pt x="0" y="311448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796766" y="2360293"/>
            <a:ext cx="146685" cy="0"/>
          </a:xfrm>
          <a:custGeom>
            <a:avLst/>
            <a:gdLst/>
            <a:ahLst/>
            <a:cxnLst/>
            <a:rect l="l" t="t" r="r" b="b"/>
            <a:pathLst>
              <a:path w="146685" h="0">
                <a:moveTo>
                  <a:pt x="0" y="0"/>
                </a:moveTo>
                <a:lnTo>
                  <a:pt x="146499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68581" y="2360293"/>
            <a:ext cx="0" cy="143510"/>
          </a:xfrm>
          <a:custGeom>
            <a:avLst/>
            <a:gdLst/>
            <a:ahLst/>
            <a:cxnLst/>
            <a:rect l="l" t="t" r="r" b="b"/>
            <a:pathLst>
              <a:path w="0" h="143510">
                <a:moveTo>
                  <a:pt x="0" y="143510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1226929" y="2360293"/>
            <a:ext cx="0" cy="143510"/>
          </a:xfrm>
          <a:custGeom>
            <a:avLst/>
            <a:gdLst/>
            <a:ahLst/>
            <a:cxnLst/>
            <a:rect l="l" t="t" r="r" b="b"/>
            <a:pathLst>
              <a:path w="0" h="143510">
                <a:moveTo>
                  <a:pt x="0" y="143510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1547395" y="2360293"/>
            <a:ext cx="0" cy="1127125"/>
          </a:xfrm>
          <a:custGeom>
            <a:avLst/>
            <a:gdLst/>
            <a:ahLst/>
            <a:cxnLst/>
            <a:rect l="l" t="t" r="r" b="b"/>
            <a:pathLst>
              <a:path w="0" h="1127125">
                <a:moveTo>
                  <a:pt x="0" y="112671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563732" y="2348079"/>
            <a:ext cx="0" cy="156210"/>
          </a:xfrm>
          <a:custGeom>
            <a:avLst/>
            <a:gdLst/>
            <a:ahLst/>
            <a:cxnLst/>
            <a:rect l="l" t="t" r="r" b="b"/>
            <a:pathLst>
              <a:path w="0" h="156210">
                <a:moveTo>
                  <a:pt x="0" y="155724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2917772" y="2360293"/>
            <a:ext cx="0" cy="143510"/>
          </a:xfrm>
          <a:custGeom>
            <a:avLst/>
            <a:gdLst/>
            <a:ahLst/>
            <a:cxnLst/>
            <a:rect l="l" t="t" r="r" b="b"/>
            <a:pathLst>
              <a:path w="0" h="143510">
                <a:moveTo>
                  <a:pt x="0" y="143510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943265" y="2351132"/>
            <a:ext cx="0" cy="153035"/>
          </a:xfrm>
          <a:custGeom>
            <a:avLst/>
            <a:gdLst/>
            <a:ahLst/>
            <a:cxnLst/>
            <a:rect l="l" t="t" r="r" b="b"/>
            <a:pathLst>
              <a:path w="0" h="153035">
                <a:moveTo>
                  <a:pt x="0" y="152670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68581" y="2503803"/>
            <a:ext cx="0" cy="983615"/>
          </a:xfrm>
          <a:custGeom>
            <a:avLst/>
            <a:gdLst/>
            <a:ahLst/>
            <a:cxnLst/>
            <a:rect l="l" t="t" r="r" b="b"/>
            <a:pathLst>
              <a:path w="0" h="983614">
                <a:moveTo>
                  <a:pt x="0" y="983201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1226929" y="2503803"/>
            <a:ext cx="0" cy="901065"/>
          </a:xfrm>
          <a:custGeom>
            <a:avLst/>
            <a:gdLst/>
            <a:ahLst/>
            <a:cxnLst/>
            <a:rect l="l" t="t" r="r" b="b"/>
            <a:pathLst>
              <a:path w="0" h="901064">
                <a:moveTo>
                  <a:pt x="0" y="900758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2563732" y="2503803"/>
            <a:ext cx="0" cy="901065"/>
          </a:xfrm>
          <a:custGeom>
            <a:avLst/>
            <a:gdLst/>
            <a:ahLst/>
            <a:cxnLst/>
            <a:rect l="l" t="t" r="r" b="b"/>
            <a:pathLst>
              <a:path w="0" h="901064">
                <a:moveTo>
                  <a:pt x="0" y="900758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917772" y="2503803"/>
            <a:ext cx="0" cy="901065"/>
          </a:xfrm>
          <a:custGeom>
            <a:avLst/>
            <a:gdLst/>
            <a:ahLst/>
            <a:cxnLst/>
            <a:rect l="l" t="t" r="r" b="b"/>
            <a:pathLst>
              <a:path w="0" h="901064">
                <a:moveTo>
                  <a:pt x="0" y="900758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3943265" y="2503803"/>
            <a:ext cx="0" cy="989330"/>
          </a:xfrm>
          <a:custGeom>
            <a:avLst/>
            <a:gdLst/>
            <a:ahLst/>
            <a:cxnLst/>
            <a:rect l="l" t="t" r="r" b="b"/>
            <a:pathLst>
              <a:path w="0" h="989329">
                <a:moveTo>
                  <a:pt x="0" y="989307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1135367" y="3535859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5" h="0">
                <a:moveTo>
                  <a:pt x="0" y="0"/>
                </a:moveTo>
                <a:lnTo>
                  <a:pt x="100718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1226929" y="3404562"/>
            <a:ext cx="0" cy="140970"/>
          </a:xfrm>
          <a:custGeom>
            <a:avLst/>
            <a:gdLst/>
            <a:ahLst/>
            <a:cxnLst/>
            <a:rect l="l" t="t" r="r" b="b"/>
            <a:pathLst>
              <a:path w="0" h="140970">
                <a:moveTo>
                  <a:pt x="0" y="140457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1547395" y="3487004"/>
            <a:ext cx="165100" cy="0"/>
          </a:xfrm>
          <a:custGeom>
            <a:avLst/>
            <a:gdLst/>
            <a:ahLst/>
            <a:cxnLst/>
            <a:rect l="l" t="t" r="r" b="b"/>
            <a:pathLst>
              <a:path w="165100" h="0">
                <a:moveTo>
                  <a:pt x="0" y="0"/>
                </a:moveTo>
                <a:lnTo>
                  <a:pt x="164811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1712207" y="3487004"/>
            <a:ext cx="861060" cy="0"/>
          </a:xfrm>
          <a:custGeom>
            <a:avLst/>
            <a:gdLst/>
            <a:ahLst/>
            <a:cxnLst/>
            <a:rect l="l" t="t" r="r" b="b"/>
            <a:pathLst>
              <a:path w="861060" h="0">
                <a:moveTo>
                  <a:pt x="0" y="0"/>
                </a:moveTo>
                <a:lnTo>
                  <a:pt x="860681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2563732" y="3404562"/>
            <a:ext cx="0" cy="97790"/>
          </a:xfrm>
          <a:custGeom>
            <a:avLst/>
            <a:gdLst/>
            <a:ahLst/>
            <a:cxnLst/>
            <a:rect l="l" t="t" r="r" b="b"/>
            <a:pathLst>
              <a:path w="0" h="97789">
                <a:moveTo>
                  <a:pt x="0" y="97709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2917772" y="3404562"/>
            <a:ext cx="0" cy="82550"/>
          </a:xfrm>
          <a:custGeom>
            <a:avLst/>
            <a:gdLst/>
            <a:ahLst/>
            <a:cxnLst/>
            <a:rect l="l" t="t" r="r" b="b"/>
            <a:pathLst>
              <a:path w="0" h="82550">
                <a:moveTo>
                  <a:pt x="0" y="82442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3226030" y="3487004"/>
            <a:ext cx="570865" cy="0"/>
          </a:xfrm>
          <a:custGeom>
            <a:avLst/>
            <a:gdLst/>
            <a:ahLst/>
            <a:cxnLst/>
            <a:rect l="l" t="t" r="r" b="b"/>
            <a:pathLst>
              <a:path w="570864" h="0">
                <a:moveTo>
                  <a:pt x="0" y="0"/>
                </a:moveTo>
                <a:lnTo>
                  <a:pt x="570735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796766" y="3487004"/>
            <a:ext cx="161925" cy="0"/>
          </a:xfrm>
          <a:custGeom>
            <a:avLst/>
            <a:gdLst/>
            <a:ahLst/>
            <a:cxnLst/>
            <a:rect l="l" t="t" r="r" b="b"/>
            <a:pathLst>
              <a:path w="161925" h="0">
                <a:moveTo>
                  <a:pt x="0" y="0"/>
                </a:moveTo>
                <a:lnTo>
                  <a:pt x="161759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268581" y="3487004"/>
            <a:ext cx="0" cy="48895"/>
          </a:xfrm>
          <a:custGeom>
            <a:avLst/>
            <a:gdLst/>
            <a:ahLst/>
            <a:cxnLst/>
            <a:rect l="l" t="t" r="r" b="b"/>
            <a:pathLst>
              <a:path w="0" h="48895">
                <a:moveTo>
                  <a:pt x="0" y="4885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259425" y="3535859"/>
            <a:ext cx="876300" cy="0"/>
          </a:xfrm>
          <a:custGeom>
            <a:avLst/>
            <a:gdLst/>
            <a:ahLst/>
            <a:cxnLst/>
            <a:rect l="l" t="t" r="r" b="b"/>
            <a:pathLst>
              <a:path w="876300" h="0">
                <a:moveTo>
                  <a:pt x="0" y="0"/>
                </a:moveTo>
                <a:lnTo>
                  <a:pt x="875942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2075402" y="3474791"/>
            <a:ext cx="0" cy="522605"/>
          </a:xfrm>
          <a:custGeom>
            <a:avLst/>
            <a:gdLst/>
            <a:ahLst/>
            <a:cxnLst/>
            <a:rect l="l" t="t" r="r" b="b"/>
            <a:pathLst>
              <a:path w="0" h="522604">
                <a:moveTo>
                  <a:pt x="0" y="522134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2917772" y="3487004"/>
            <a:ext cx="0" cy="48895"/>
          </a:xfrm>
          <a:custGeom>
            <a:avLst/>
            <a:gdLst/>
            <a:ahLst/>
            <a:cxnLst/>
            <a:rect l="l" t="t" r="r" b="b"/>
            <a:pathLst>
              <a:path w="0" h="48895">
                <a:moveTo>
                  <a:pt x="0" y="4885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3448831" y="3487004"/>
            <a:ext cx="0" cy="48895"/>
          </a:xfrm>
          <a:custGeom>
            <a:avLst/>
            <a:gdLst/>
            <a:ahLst/>
            <a:cxnLst/>
            <a:rect l="l" t="t" r="r" b="b"/>
            <a:pathLst>
              <a:path w="0" h="48895">
                <a:moveTo>
                  <a:pt x="0" y="48854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3943265" y="3477844"/>
            <a:ext cx="0" cy="58419"/>
          </a:xfrm>
          <a:custGeom>
            <a:avLst/>
            <a:gdLst/>
            <a:ahLst/>
            <a:cxnLst/>
            <a:rect l="l" t="t" r="r" b="b"/>
            <a:pathLst>
              <a:path w="0" h="58420">
                <a:moveTo>
                  <a:pt x="0" y="58014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89227" y="3981658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 h="0">
                <a:moveTo>
                  <a:pt x="0" y="0"/>
                </a:moveTo>
                <a:lnTo>
                  <a:pt x="79353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68581" y="3981658"/>
            <a:ext cx="958850" cy="0"/>
          </a:xfrm>
          <a:custGeom>
            <a:avLst/>
            <a:gdLst/>
            <a:ahLst/>
            <a:cxnLst/>
            <a:rect l="l" t="t" r="r" b="b"/>
            <a:pathLst>
              <a:path w="958850" h="0">
                <a:moveTo>
                  <a:pt x="0" y="0"/>
                </a:moveTo>
                <a:lnTo>
                  <a:pt x="958347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744703" y="3523645"/>
            <a:ext cx="0" cy="473709"/>
          </a:xfrm>
          <a:custGeom>
            <a:avLst/>
            <a:gdLst/>
            <a:ahLst/>
            <a:cxnLst/>
            <a:rect l="l" t="t" r="r" b="b"/>
            <a:pathLst>
              <a:path w="0" h="473710">
                <a:moveTo>
                  <a:pt x="0" y="473280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226929" y="3981658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 h="0">
                <a:moveTo>
                  <a:pt x="0" y="0"/>
                </a:moveTo>
                <a:lnTo>
                  <a:pt x="155655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547395" y="3981658"/>
            <a:ext cx="165100" cy="0"/>
          </a:xfrm>
          <a:custGeom>
            <a:avLst/>
            <a:gdLst/>
            <a:ahLst/>
            <a:cxnLst/>
            <a:rect l="l" t="t" r="r" b="b"/>
            <a:pathLst>
              <a:path w="165100" h="0">
                <a:moveTo>
                  <a:pt x="0" y="0"/>
                </a:moveTo>
                <a:lnTo>
                  <a:pt x="16481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712207" y="3981658"/>
            <a:ext cx="851535" cy="0"/>
          </a:xfrm>
          <a:custGeom>
            <a:avLst/>
            <a:gdLst/>
            <a:ahLst/>
            <a:cxnLst/>
            <a:rect l="l" t="t" r="r" b="b"/>
            <a:pathLst>
              <a:path w="851535" h="0">
                <a:moveTo>
                  <a:pt x="0" y="0"/>
                </a:moveTo>
                <a:lnTo>
                  <a:pt x="851525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563732" y="3981658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4" h="0">
                <a:moveTo>
                  <a:pt x="0" y="0"/>
                </a:moveTo>
                <a:lnTo>
                  <a:pt x="177019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2917772" y="3981658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 h="0">
                <a:moveTo>
                  <a:pt x="0" y="0"/>
                </a:moveTo>
                <a:lnTo>
                  <a:pt x="128186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3045958" y="3981658"/>
            <a:ext cx="1083945" cy="0"/>
          </a:xfrm>
          <a:custGeom>
            <a:avLst/>
            <a:gdLst/>
            <a:ahLst/>
            <a:cxnLst/>
            <a:rect l="l" t="t" r="r" b="b"/>
            <a:pathLst>
              <a:path w="1083945" h="0">
                <a:moveTo>
                  <a:pt x="0" y="0"/>
                </a:moveTo>
                <a:lnTo>
                  <a:pt x="1083482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3448831" y="3535859"/>
            <a:ext cx="0" cy="461645"/>
          </a:xfrm>
          <a:custGeom>
            <a:avLst/>
            <a:gdLst/>
            <a:ahLst/>
            <a:cxnLst/>
            <a:rect l="l" t="t" r="r" b="b"/>
            <a:pathLst>
              <a:path w="0" h="461645">
                <a:moveTo>
                  <a:pt x="0" y="461066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89227" y="3981658"/>
            <a:ext cx="0" cy="140970"/>
          </a:xfrm>
          <a:custGeom>
            <a:avLst/>
            <a:gdLst/>
            <a:ahLst/>
            <a:cxnLst/>
            <a:rect l="l" t="t" r="r" b="b"/>
            <a:pathLst>
              <a:path w="0" h="140970">
                <a:moveTo>
                  <a:pt x="0" y="140457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382584" y="3972498"/>
            <a:ext cx="0" cy="149860"/>
          </a:xfrm>
          <a:custGeom>
            <a:avLst/>
            <a:gdLst/>
            <a:ahLst/>
            <a:cxnLst/>
            <a:rect l="l" t="t" r="r" b="b"/>
            <a:pathLst>
              <a:path w="0" h="149860">
                <a:moveTo>
                  <a:pt x="0" y="149617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1547395" y="3981658"/>
            <a:ext cx="0" cy="848994"/>
          </a:xfrm>
          <a:custGeom>
            <a:avLst/>
            <a:gdLst/>
            <a:ahLst/>
            <a:cxnLst/>
            <a:rect l="l" t="t" r="r" b="b"/>
            <a:pathLst>
              <a:path w="0" h="848995">
                <a:moveTo>
                  <a:pt x="0" y="84885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2740752" y="3972498"/>
            <a:ext cx="0" cy="149860"/>
          </a:xfrm>
          <a:custGeom>
            <a:avLst/>
            <a:gdLst/>
            <a:ahLst/>
            <a:cxnLst/>
            <a:rect l="l" t="t" r="r" b="b"/>
            <a:pathLst>
              <a:path w="0" h="149860">
                <a:moveTo>
                  <a:pt x="0" y="149617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2917772" y="3981658"/>
            <a:ext cx="0" cy="140970"/>
          </a:xfrm>
          <a:custGeom>
            <a:avLst/>
            <a:gdLst/>
            <a:ahLst/>
            <a:cxnLst/>
            <a:rect l="l" t="t" r="r" b="b"/>
            <a:pathLst>
              <a:path w="0" h="140970">
                <a:moveTo>
                  <a:pt x="0" y="140457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129441" y="3969445"/>
            <a:ext cx="0" cy="153035"/>
          </a:xfrm>
          <a:custGeom>
            <a:avLst/>
            <a:gdLst/>
            <a:ahLst/>
            <a:cxnLst/>
            <a:rect l="l" t="t" r="r" b="b"/>
            <a:pathLst>
              <a:path w="0" h="153035">
                <a:moveTo>
                  <a:pt x="0" y="152670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89227" y="4122116"/>
            <a:ext cx="0" cy="708660"/>
          </a:xfrm>
          <a:custGeom>
            <a:avLst/>
            <a:gdLst/>
            <a:ahLst/>
            <a:cxnLst/>
            <a:rect l="l" t="t" r="r" b="b"/>
            <a:pathLst>
              <a:path w="0" h="708660">
                <a:moveTo>
                  <a:pt x="0" y="708393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1382584" y="4122116"/>
            <a:ext cx="0" cy="711835"/>
          </a:xfrm>
          <a:custGeom>
            <a:avLst/>
            <a:gdLst/>
            <a:ahLst/>
            <a:cxnLst/>
            <a:rect l="l" t="t" r="r" b="b"/>
            <a:pathLst>
              <a:path w="0" h="711835">
                <a:moveTo>
                  <a:pt x="0" y="711446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2740752" y="4122116"/>
            <a:ext cx="0" cy="1191260"/>
          </a:xfrm>
          <a:custGeom>
            <a:avLst/>
            <a:gdLst/>
            <a:ahLst/>
            <a:cxnLst/>
            <a:rect l="l" t="t" r="r" b="b"/>
            <a:pathLst>
              <a:path w="0" h="1191260">
                <a:moveTo>
                  <a:pt x="0" y="1190833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2917772" y="4122116"/>
            <a:ext cx="0" cy="656590"/>
          </a:xfrm>
          <a:custGeom>
            <a:avLst/>
            <a:gdLst/>
            <a:ahLst/>
            <a:cxnLst/>
            <a:rect l="l" t="t" r="r" b="b"/>
            <a:pathLst>
              <a:path w="0" h="656589">
                <a:moveTo>
                  <a:pt x="0" y="656485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4129441" y="4122116"/>
            <a:ext cx="0" cy="717550"/>
          </a:xfrm>
          <a:custGeom>
            <a:avLst/>
            <a:gdLst/>
            <a:ahLst/>
            <a:cxnLst/>
            <a:rect l="l" t="t" r="r" b="b"/>
            <a:pathLst>
              <a:path w="0" h="717550">
                <a:moveTo>
                  <a:pt x="0" y="717553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177019" y="4830509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 h="0">
                <a:moveTo>
                  <a:pt x="0" y="0"/>
                </a:moveTo>
                <a:lnTo>
                  <a:pt x="91561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68581" y="4830509"/>
            <a:ext cx="1129665" cy="0"/>
          </a:xfrm>
          <a:custGeom>
            <a:avLst/>
            <a:gdLst/>
            <a:ahLst/>
            <a:cxnLst/>
            <a:rect l="l" t="t" r="r" b="b"/>
            <a:pathLst>
              <a:path w="1129665" h="0">
                <a:moveTo>
                  <a:pt x="0" y="0"/>
                </a:moveTo>
                <a:lnTo>
                  <a:pt x="112926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2917772" y="4778601"/>
            <a:ext cx="0" cy="52069"/>
          </a:xfrm>
          <a:custGeom>
            <a:avLst/>
            <a:gdLst/>
            <a:ahLst/>
            <a:cxnLst/>
            <a:rect l="l" t="t" r="r" b="b"/>
            <a:pathLst>
              <a:path w="0" h="52070">
                <a:moveTo>
                  <a:pt x="0" y="51908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908616" y="4830509"/>
            <a:ext cx="137795" cy="0"/>
          </a:xfrm>
          <a:custGeom>
            <a:avLst/>
            <a:gdLst/>
            <a:ahLst/>
            <a:cxnLst/>
            <a:rect l="l" t="t" r="r" b="b"/>
            <a:pathLst>
              <a:path w="137794" h="0">
                <a:moveTo>
                  <a:pt x="0" y="0"/>
                </a:moveTo>
                <a:lnTo>
                  <a:pt x="137342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3045958" y="4830509"/>
            <a:ext cx="403225" cy="0"/>
          </a:xfrm>
          <a:custGeom>
            <a:avLst/>
            <a:gdLst/>
            <a:ahLst/>
            <a:cxnLst/>
            <a:rect l="l" t="t" r="r" b="b"/>
            <a:pathLst>
              <a:path w="403225" h="0">
                <a:moveTo>
                  <a:pt x="0" y="0"/>
                </a:moveTo>
                <a:lnTo>
                  <a:pt x="402872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3448831" y="4830509"/>
            <a:ext cx="177165" cy="0"/>
          </a:xfrm>
          <a:custGeom>
            <a:avLst/>
            <a:gdLst/>
            <a:ahLst/>
            <a:cxnLst/>
            <a:rect l="l" t="t" r="r" b="b"/>
            <a:pathLst>
              <a:path w="177164" h="0">
                <a:moveTo>
                  <a:pt x="0" y="0"/>
                </a:moveTo>
                <a:lnTo>
                  <a:pt x="177019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3625850" y="4830509"/>
            <a:ext cx="317500" cy="0"/>
          </a:xfrm>
          <a:custGeom>
            <a:avLst/>
            <a:gdLst/>
            <a:ahLst/>
            <a:cxnLst/>
            <a:rect l="l" t="t" r="r" b="b"/>
            <a:pathLst>
              <a:path w="317500" h="0">
                <a:moveTo>
                  <a:pt x="0" y="0"/>
                </a:moveTo>
                <a:lnTo>
                  <a:pt x="317414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943265" y="4830509"/>
            <a:ext cx="201930" cy="0"/>
          </a:xfrm>
          <a:custGeom>
            <a:avLst/>
            <a:gdLst/>
            <a:ahLst/>
            <a:cxnLst/>
            <a:rect l="l" t="t" r="r" b="b"/>
            <a:pathLst>
              <a:path w="201929" h="0">
                <a:moveTo>
                  <a:pt x="0" y="0"/>
                </a:moveTo>
                <a:lnTo>
                  <a:pt x="201436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448831" y="5178599"/>
            <a:ext cx="680720" cy="0"/>
          </a:xfrm>
          <a:custGeom>
            <a:avLst/>
            <a:gdLst/>
            <a:ahLst/>
            <a:cxnLst/>
            <a:rect l="l" t="t" r="r" b="b"/>
            <a:pathLst>
              <a:path w="680720" h="0">
                <a:moveTo>
                  <a:pt x="0" y="0"/>
                </a:moveTo>
                <a:lnTo>
                  <a:pt x="680610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1547395" y="5178599"/>
            <a:ext cx="0" cy="254000"/>
          </a:xfrm>
          <a:custGeom>
            <a:avLst/>
            <a:gdLst/>
            <a:ahLst/>
            <a:cxnLst/>
            <a:rect l="l" t="t" r="r" b="b"/>
            <a:pathLst>
              <a:path w="0" h="254000">
                <a:moveTo>
                  <a:pt x="0" y="253433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744703" y="4830509"/>
            <a:ext cx="0" cy="687070"/>
          </a:xfrm>
          <a:custGeom>
            <a:avLst/>
            <a:gdLst/>
            <a:ahLst/>
            <a:cxnLst/>
            <a:rect l="l" t="t" r="r" b="b"/>
            <a:pathLst>
              <a:path w="0" h="687070">
                <a:moveTo>
                  <a:pt x="0" y="687019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1712207" y="5432033"/>
            <a:ext cx="1038225" cy="0"/>
          </a:xfrm>
          <a:custGeom>
            <a:avLst/>
            <a:gdLst/>
            <a:ahLst/>
            <a:cxnLst/>
            <a:rect l="l" t="t" r="r" b="b"/>
            <a:pathLst>
              <a:path w="1038225" h="0">
                <a:moveTo>
                  <a:pt x="0" y="0"/>
                </a:moveTo>
                <a:lnTo>
                  <a:pt x="1037701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2740752" y="5312949"/>
            <a:ext cx="0" cy="134620"/>
          </a:xfrm>
          <a:custGeom>
            <a:avLst/>
            <a:gdLst/>
            <a:ahLst/>
            <a:cxnLst/>
            <a:rect l="l" t="t" r="r" b="b"/>
            <a:pathLst>
              <a:path w="0" h="134620">
                <a:moveTo>
                  <a:pt x="0" y="134350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79353" y="5514475"/>
            <a:ext cx="1056640" cy="0"/>
          </a:xfrm>
          <a:custGeom>
            <a:avLst/>
            <a:gdLst/>
            <a:ahLst/>
            <a:cxnLst/>
            <a:rect l="l" t="t" r="r" b="b"/>
            <a:pathLst>
              <a:path w="1056640" h="0">
                <a:moveTo>
                  <a:pt x="0" y="0"/>
                </a:moveTo>
                <a:lnTo>
                  <a:pt x="105601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1135367" y="5514475"/>
            <a:ext cx="412115" cy="0"/>
          </a:xfrm>
          <a:custGeom>
            <a:avLst/>
            <a:gdLst/>
            <a:ahLst/>
            <a:cxnLst/>
            <a:rect l="l" t="t" r="r" b="b"/>
            <a:pathLst>
              <a:path w="412115" h="0">
                <a:moveTo>
                  <a:pt x="0" y="0"/>
                </a:moveTo>
                <a:lnTo>
                  <a:pt x="412028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1547395" y="5514475"/>
            <a:ext cx="165100" cy="0"/>
          </a:xfrm>
          <a:custGeom>
            <a:avLst/>
            <a:gdLst/>
            <a:ahLst/>
            <a:cxnLst/>
            <a:rect l="l" t="t" r="r" b="b"/>
            <a:pathLst>
              <a:path w="165100" h="0">
                <a:moveTo>
                  <a:pt x="0" y="0"/>
                </a:moveTo>
                <a:lnTo>
                  <a:pt x="16481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3625850" y="5514475"/>
            <a:ext cx="100965" cy="0"/>
          </a:xfrm>
          <a:custGeom>
            <a:avLst/>
            <a:gdLst/>
            <a:ahLst/>
            <a:cxnLst/>
            <a:rect l="l" t="t" r="r" b="b"/>
            <a:pathLst>
              <a:path w="100964" h="0">
                <a:moveTo>
                  <a:pt x="0" y="0"/>
                </a:moveTo>
                <a:lnTo>
                  <a:pt x="100718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3726569" y="5514475"/>
            <a:ext cx="403225" cy="0"/>
          </a:xfrm>
          <a:custGeom>
            <a:avLst/>
            <a:gdLst/>
            <a:ahLst/>
            <a:cxnLst/>
            <a:rect l="l" t="t" r="r" b="b"/>
            <a:pathLst>
              <a:path w="403225" h="0">
                <a:moveTo>
                  <a:pt x="0" y="0"/>
                </a:moveTo>
                <a:lnTo>
                  <a:pt x="402872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2" name="object 112"/>
          <p:cNvSpPr/>
          <p:nvPr/>
        </p:nvSpPr>
        <p:spPr>
          <a:xfrm>
            <a:off x="79353" y="5514475"/>
            <a:ext cx="0" cy="140970"/>
          </a:xfrm>
          <a:custGeom>
            <a:avLst/>
            <a:gdLst/>
            <a:ahLst/>
            <a:cxnLst/>
            <a:rect l="l" t="t" r="r" b="b"/>
            <a:pathLst>
              <a:path w="0" h="140970">
                <a:moveTo>
                  <a:pt x="0" y="14045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3" name="object 113"/>
          <p:cNvSpPr/>
          <p:nvPr/>
        </p:nvSpPr>
        <p:spPr>
          <a:xfrm>
            <a:off x="1712207" y="5514475"/>
            <a:ext cx="0" cy="1160780"/>
          </a:xfrm>
          <a:custGeom>
            <a:avLst/>
            <a:gdLst/>
            <a:ahLst/>
            <a:cxnLst/>
            <a:rect l="l" t="t" r="r" b="b"/>
            <a:pathLst>
              <a:path w="0" h="1160779">
                <a:moveTo>
                  <a:pt x="0" y="116029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4" name="object 114"/>
          <p:cNvSpPr/>
          <p:nvPr/>
        </p:nvSpPr>
        <p:spPr>
          <a:xfrm>
            <a:off x="1986893" y="5654932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 h="0">
                <a:moveTo>
                  <a:pt x="0" y="0"/>
                </a:moveTo>
                <a:lnTo>
                  <a:pt x="88509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5" name="object 115"/>
          <p:cNvSpPr/>
          <p:nvPr/>
        </p:nvSpPr>
        <p:spPr>
          <a:xfrm>
            <a:off x="2075402" y="5654932"/>
            <a:ext cx="1151255" cy="0"/>
          </a:xfrm>
          <a:custGeom>
            <a:avLst/>
            <a:gdLst/>
            <a:ahLst/>
            <a:cxnLst/>
            <a:rect l="l" t="t" r="r" b="b"/>
            <a:pathLst>
              <a:path w="1151255" h="0">
                <a:moveTo>
                  <a:pt x="0" y="0"/>
                </a:moveTo>
                <a:lnTo>
                  <a:pt x="1150627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3226030" y="5654932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 h="0">
                <a:moveTo>
                  <a:pt x="0" y="0"/>
                </a:moveTo>
                <a:lnTo>
                  <a:pt x="91561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7" name="object 117"/>
          <p:cNvSpPr/>
          <p:nvPr/>
        </p:nvSpPr>
        <p:spPr>
          <a:xfrm>
            <a:off x="3625850" y="5514475"/>
            <a:ext cx="0" cy="140970"/>
          </a:xfrm>
          <a:custGeom>
            <a:avLst/>
            <a:gdLst/>
            <a:ahLst/>
            <a:cxnLst/>
            <a:rect l="l" t="t" r="r" b="b"/>
            <a:pathLst>
              <a:path w="0" h="140970">
                <a:moveTo>
                  <a:pt x="0" y="140457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8" name="object 118"/>
          <p:cNvSpPr/>
          <p:nvPr/>
        </p:nvSpPr>
        <p:spPr>
          <a:xfrm>
            <a:off x="79353" y="5654932"/>
            <a:ext cx="0" cy="882650"/>
          </a:xfrm>
          <a:custGeom>
            <a:avLst/>
            <a:gdLst/>
            <a:ahLst/>
            <a:cxnLst/>
            <a:rect l="l" t="t" r="r" b="b"/>
            <a:pathLst>
              <a:path w="0" h="882650">
                <a:moveTo>
                  <a:pt x="0" y="882438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9" name="object 119"/>
          <p:cNvSpPr/>
          <p:nvPr/>
        </p:nvSpPr>
        <p:spPr>
          <a:xfrm>
            <a:off x="1986893" y="5654932"/>
            <a:ext cx="0" cy="73660"/>
          </a:xfrm>
          <a:custGeom>
            <a:avLst/>
            <a:gdLst/>
            <a:ahLst/>
            <a:cxnLst/>
            <a:rect l="l" t="t" r="r" b="b"/>
            <a:pathLst>
              <a:path w="0" h="73660">
                <a:moveTo>
                  <a:pt x="0" y="7328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/>
          <p:nvPr/>
        </p:nvSpPr>
        <p:spPr>
          <a:xfrm>
            <a:off x="3317592" y="5645772"/>
            <a:ext cx="0" cy="82550"/>
          </a:xfrm>
          <a:custGeom>
            <a:avLst/>
            <a:gdLst/>
            <a:ahLst/>
            <a:cxnLst/>
            <a:rect l="l" t="t" r="r" b="b"/>
            <a:pathLst>
              <a:path w="0" h="82550">
                <a:moveTo>
                  <a:pt x="0" y="82442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1" name="object 121"/>
          <p:cNvSpPr/>
          <p:nvPr/>
        </p:nvSpPr>
        <p:spPr>
          <a:xfrm>
            <a:off x="3625850" y="5654932"/>
            <a:ext cx="0" cy="949960"/>
          </a:xfrm>
          <a:custGeom>
            <a:avLst/>
            <a:gdLst/>
            <a:ahLst/>
            <a:cxnLst/>
            <a:rect l="l" t="t" r="r" b="b"/>
            <a:pathLst>
              <a:path w="0" h="949959">
                <a:moveTo>
                  <a:pt x="0" y="949613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2" name="object 122"/>
          <p:cNvSpPr/>
          <p:nvPr/>
        </p:nvSpPr>
        <p:spPr>
          <a:xfrm>
            <a:off x="1986893" y="5728214"/>
            <a:ext cx="0" cy="100965"/>
          </a:xfrm>
          <a:custGeom>
            <a:avLst/>
            <a:gdLst/>
            <a:ahLst/>
            <a:cxnLst/>
            <a:rect l="l" t="t" r="r" b="b"/>
            <a:pathLst>
              <a:path w="0" h="100964">
                <a:moveTo>
                  <a:pt x="0" y="100762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3" name="object 123"/>
          <p:cNvSpPr/>
          <p:nvPr/>
        </p:nvSpPr>
        <p:spPr>
          <a:xfrm>
            <a:off x="3317592" y="5728214"/>
            <a:ext cx="0" cy="885825"/>
          </a:xfrm>
          <a:custGeom>
            <a:avLst/>
            <a:gdLst/>
            <a:ahLst/>
            <a:cxnLst/>
            <a:rect l="l" t="t" r="r" b="b"/>
            <a:pathLst>
              <a:path w="0" h="885825">
                <a:moveTo>
                  <a:pt x="0" y="885491"/>
                </a:moveTo>
                <a:lnTo>
                  <a:pt x="0" y="0"/>
                </a:lnTo>
              </a:path>
            </a:pathLst>
          </a:custGeom>
          <a:ln w="3357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4" name="object 124"/>
          <p:cNvSpPr/>
          <p:nvPr/>
        </p:nvSpPr>
        <p:spPr>
          <a:xfrm>
            <a:off x="1986893" y="5828977"/>
            <a:ext cx="0" cy="708660"/>
          </a:xfrm>
          <a:custGeom>
            <a:avLst/>
            <a:gdLst/>
            <a:ahLst/>
            <a:cxnLst/>
            <a:rect l="l" t="t" r="r" b="b"/>
            <a:pathLst>
              <a:path w="0" h="708659">
                <a:moveTo>
                  <a:pt x="0" y="708393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5" name="object 125"/>
          <p:cNvSpPr/>
          <p:nvPr/>
        </p:nvSpPr>
        <p:spPr>
          <a:xfrm>
            <a:off x="70197" y="6668668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 h="0">
                <a:moveTo>
                  <a:pt x="0" y="0"/>
                </a:moveTo>
                <a:lnTo>
                  <a:pt x="198384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6" name="object 126"/>
          <p:cNvSpPr/>
          <p:nvPr/>
        </p:nvSpPr>
        <p:spPr>
          <a:xfrm>
            <a:off x="79353" y="6537370"/>
            <a:ext cx="0" cy="140970"/>
          </a:xfrm>
          <a:custGeom>
            <a:avLst/>
            <a:gdLst/>
            <a:ahLst/>
            <a:cxnLst/>
            <a:rect l="l" t="t" r="r" b="b"/>
            <a:pathLst>
              <a:path w="0" h="140970">
                <a:moveTo>
                  <a:pt x="0" y="140457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7" name="object 127"/>
          <p:cNvSpPr/>
          <p:nvPr/>
        </p:nvSpPr>
        <p:spPr>
          <a:xfrm>
            <a:off x="1547395" y="6668668"/>
            <a:ext cx="168275" cy="0"/>
          </a:xfrm>
          <a:custGeom>
            <a:avLst/>
            <a:gdLst/>
            <a:ahLst/>
            <a:cxnLst/>
            <a:rect l="l" t="t" r="r" b="b"/>
            <a:pathLst>
              <a:path w="168275" h="0">
                <a:moveTo>
                  <a:pt x="0" y="0"/>
                </a:moveTo>
                <a:lnTo>
                  <a:pt x="167863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8" name="object 128"/>
          <p:cNvSpPr/>
          <p:nvPr/>
        </p:nvSpPr>
        <p:spPr>
          <a:xfrm>
            <a:off x="1986893" y="6537370"/>
            <a:ext cx="0" cy="67310"/>
          </a:xfrm>
          <a:custGeom>
            <a:avLst/>
            <a:gdLst/>
            <a:ahLst/>
            <a:cxnLst/>
            <a:rect l="l" t="t" r="r" b="b"/>
            <a:pathLst>
              <a:path w="0" h="67309">
                <a:moveTo>
                  <a:pt x="0" y="67175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/>
          <p:nvPr/>
        </p:nvSpPr>
        <p:spPr>
          <a:xfrm>
            <a:off x="1977736" y="6604545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5" h="0">
                <a:moveTo>
                  <a:pt x="0" y="0"/>
                </a:moveTo>
                <a:lnTo>
                  <a:pt x="585996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0" name="object 130"/>
          <p:cNvSpPr/>
          <p:nvPr/>
        </p:nvSpPr>
        <p:spPr>
          <a:xfrm>
            <a:off x="2563732" y="6604545"/>
            <a:ext cx="662305" cy="0"/>
          </a:xfrm>
          <a:custGeom>
            <a:avLst/>
            <a:gdLst/>
            <a:ahLst/>
            <a:cxnLst/>
            <a:rect l="l" t="t" r="r" b="b"/>
            <a:pathLst>
              <a:path w="662305" h="0">
                <a:moveTo>
                  <a:pt x="0" y="0"/>
                </a:moveTo>
                <a:lnTo>
                  <a:pt x="662297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1" name="object 131"/>
          <p:cNvSpPr/>
          <p:nvPr/>
        </p:nvSpPr>
        <p:spPr>
          <a:xfrm>
            <a:off x="3226030" y="6604545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4" h="0">
                <a:moveTo>
                  <a:pt x="0" y="0"/>
                </a:moveTo>
                <a:lnTo>
                  <a:pt x="106822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2" name="object 132"/>
          <p:cNvSpPr/>
          <p:nvPr/>
        </p:nvSpPr>
        <p:spPr>
          <a:xfrm>
            <a:off x="268581" y="6668668"/>
            <a:ext cx="476250" cy="0"/>
          </a:xfrm>
          <a:custGeom>
            <a:avLst/>
            <a:gdLst/>
            <a:ahLst/>
            <a:cxnLst/>
            <a:rect l="l" t="t" r="r" b="b"/>
            <a:pathLst>
              <a:path w="476250" h="0">
                <a:moveTo>
                  <a:pt x="0" y="0"/>
                </a:moveTo>
                <a:lnTo>
                  <a:pt x="476121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3" name="object 133"/>
          <p:cNvSpPr/>
          <p:nvPr/>
        </p:nvSpPr>
        <p:spPr>
          <a:xfrm>
            <a:off x="744703" y="6668668"/>
            <a:ext cx="391160" cy="0"/>
          </a:xfrm>
          <a:custGeom>
            <a:avLst/>
            <a:gdLst/>
            <a:ahLst/>
            <a:cxnLst/>
            <a:rect l="l" t="t" r="r" b="b"/>
            <a:pathLst>
              <a:path w="391159" h="0">
                <a:moveTo>
                  <a:pt x="0" y="0"/>
                </a:moveTo>
                <a:lnTo>
                  <a:pt x="390664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4" name="object 134"/>
          <p:cNvSpPr/>
          <p:nvPr/>
        </p:nvSpPr>
        <p:spPr>
          <a:xfrm>
            <a:off x="1135367" y="6668668"/>
            <a:ext cx="412115" cy="0"/>
          </a:xfrm>
          <a:custGeom>
            <a:avLst/>
            <a:gdLst/>
            <a:ahLst/>
            <a:cxnLst/>
            <a:rect l="l" t="t" r="r" b="b"/>
            <a:pathLst>
              <a:path w="412115" h="0">
                <a:moveTo>
                  <a:pt x="0" y="0"/>
                </a:moveTo>
                <a:lnTo>
                  <a:pt x="412028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5" name="object 135"/>
          <p:cNvSpPr/>
          <p:nvPr/>
        </p:nvSpPr>
        <p:spPr>
          <a:xfrm>
            <a:off x="3625850" y="6604545"/>
            <a:ext cx="0" cy="64135"/>
          </a:xfrm>
          <a:custGeom>
            <a:avLst/>
            <a:gdLst/>
            <a:ahLst/>
            <a:cxnLst/>
            <a:rect l="l" t="t" r="r" b="b"/>
            <a:pathLst>
              <a:path w="0" h="64134">
                <a:moveTo>
                  <a:pt x="0" y="64121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6" name="object 136"/>
          <p:cNvSpPr/>
          <p:nvPr/>
        </p:nvSpPr>
        <p:spPr>
          <a:xfrm>
            <a:off x="1712207" y="6769430"/>
            <a:ext cx="274955" cy="0"/>
          </a:xfrm>
          <a:custGeom>
            <a:avLst/>
            <a:gdLst/>
            <a:ahLst/>
            <a:cxnLst/>
            <a:rect l="l" t="t" r="r" b="b"/>
            <a:pathLst>
              <a:path w="274955" h="0">
                <a:moveTo>
                  <a:pt x="0" y="0"/>
                </a:moveTo>
                <a:lnTo>
                  <a:pt x="274685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7" name="object 137"/>
          <p:cNvSpPr/>
          <p:nvPr/>
        </p:nvSpPr>
        <p:spPr>
          <a:xfrm>
            <a:off x="1986893" y="6769430"/>
            <a:ext cx="930910" cy="0"/>
          </a:xfrm>
          <a:custGeom>
            <a:avLst/>
            <a:gdLst/>
            <a:ahLst/>
            <a:cxnLst/>
            <a:rect l="l" t="t" r="r" b="b"/>
            <a:pathLst>
              <a:path w="930910" h="0">
                <a:moveTo>
                  <a:pt x="0" y="0"/>
                </a:moveTo>
                <a:lnTo>
                  <a:pt x="930879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8" name="object 138"/>
          <p:cNvSpPr/>
          <p:nvPr/>
        </p:nvSpPr>
        <p:spPr>
          <a:xfrm>
            <a:off x="2917772" y="6769430"/>
            <a:ext cx="128270" cy="0"/>
          </a:xfrm>
          <a:custGeom>
            <a:avLst/>
            <a:gdLst/>
            <a:ahLst/>
            <a:cxnLst/>
            <a:rect l="l" t="t" r="r" b="b"/>
            <a:pathLst>
              <a:path w="128269" h="0">
                <a:moveTo>
                  <a:pt x="0" y="0"/>
                </a:moveTo>
                <a:lnTo>
                  <a:pt x="128186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9" name="object 139"/>
          <p:cNvSpPr/>
          <p:nvPr/>
        </p:nvSpPr>
        <p:spPr>
          <a:xfrm>
            <a:off x="3448831" y="6769430"/>
            <a:ext cx="680720" cy="0"/>
          </a:xfrm>
          <a:custGeom>
            <a:avLst/>
            <a:gdLst/>
            <a:ahLst/>
            <a:cxnLst/>
            <a:rect l="l" t="t" r="r" b="b"/>
            <a:pathLst>
              <a:path w="680720" h="0">
                <a:moveTo>
                  <a:pt x="0" y="0"/>
                </a:moveTo>
                <a:lnTo>
                  <a:pt x="680610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0" name="object 140"/>
          <p:cNvSpPr/>
          <p:nvPr/>
        </p:nvSpPr>
        <p:spPr>
          <a:xfrm>
            <a:off x="6372707" y="2222889"/>
            <a:ext cx="0" cy="274955"/>
          </a:xfrm>
          <a:custGeom>
            <a:avLst/>
            <a:gdLst/>
            <a:ahLst/>
            <a:cxnLst/>
            <a:rect l="l" t="t" r="r" b="b"/>
            <a:pathLst>
              <a:path w="0" h="274955">
                <a:moveTo>
                  <a:pt x="0" y="274807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1" name="object 141"/>
          <p:cNvSpPr/>
          <p:nvPr/>
        </p:nvSpPr>
        <p:spPr>
          <a:xfrm>
            <a:off x="5786711" y="2748077"/>
            <a:ext cx="110489" cy="0"/>
          </a:xfrm>
          <a:custGeom>
            <a:avLst/>
            <a:gdLst/>
            <a:ahLst/>
            <a:cxnLst/>
            <a:rect l="l" t="t" r="r" b="b"/>
            <a:pathLst>
              <a:path w="110489" h="0">
                <a:moveTo>
                  <a:pt x="0" y="0"/>
                </a:moveTo>
                <a:lnTo>
                  <a:pt x="1098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2" name="object 142"/>
          <p:cNvSpPr/>
          <p:nvPr/>
        </p:nvSpPr>
        <p:spPr>
          <a:xfrm>
            <a:off x="5896585" y="2748077"/>
            <a:ext cx="992505" cy="0"/>
          </a:xfrm>
          <a:custGeom>
            <a:avLst/>
            <a:gdLst/>
            <a:ahLst/>
            <a:cxnLst/>
            <a:rect l="l" t="t" r="r" b="b"/>
            <a:pathLst>
              <a:path w="992504" h="0">
                <a:moveTo>
                  <a:pt x="0" y="0"/>
                </a:moveTo>
                <a:lnTo>
                  <a:pt x="991920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3" name="object 143"/>
          <p:cNvSpPr/>
          <p:nvPr/>
        </p:nvSpPr>
        <p:spPr>
          <a:xfrm>
            <a:off x="6372707" y="2497696"/>
            <a:ext cx="0" cy="266065"/>
          </a:xfrm>
          <a:custGeom>
            <a:avLst/>
            <a:gdLst/>
            <a:ahLst/>
            <a:cxnLst/>
            <a:rect l="l" t="t" r="r" b="b"/>
            <a:pathLst>
              <a:path w="0" h="266064">
                <a:moveTo>
                  <a:pt x="0" y="265647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4" name="object 144"/>
          <p:cNvSpPr/>
          <p:nvPr/>
        </p:nvSpPr>
        <p:spPr>
          <a:xfrm>
            <a:off x="5786711" y="2748077"/>
            <a:ext cx="0" cy="143510"/>
          </a:xfrm>
          <a:custGeom>
            <a:avLst/>
            <a:gdLst/>
            <a:ahLst/>
            <a:cxnLst/>
            <a:rect l="l" t="t" r="r" b="b"/>
            <a:pathLst>
              <a:path w="0" h="143510">
                <a:moveTo>
                  <a:pt x="0" y="143510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5" name="object 145"/>
          <p:cNvSpPr/>
          <p:nvPr/>
        </p:nvSpPr>
        <p:spPr>
          <a:xfrm>
            <a:off x="5786711" y="2891588"/>
            <a:ext cx="0" cy="757555"/>
          </a:xfrm>
          <a:custGeom>
            <a:avLst/>
            <a:gdLst/>
            <a:ahLst/>
            <a:cxnLst/>
            <a:rect l="l" t="t" r="r" b="b"/>
            <a:pathLst>
              <a:path w="0" h="757554">
                <a:moveTo>
                  <a:pt x="0" y="757248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6" name="object 146"/>
          <p:cNvSpPr/>
          <p:nvPr/>
        </p:nvSpPr>
        <p:spPr>
          <a:xfrm>
            <a:off x="5786711" y="3648836"/>
            <a:ext cx="0" cy="177165"/>
          </a:xfrm>
          <a:custGeom>
            <a:avLst/>
            <a:gdLst/>
            <a:ahLst/>
            <a:cxnLst/>
            <a:rect l="l" t="t" r="r" b="b"/>
            <a:pathLst>
              <a:path w="0" h="177164">
                <a:moveTo>
                  <a:pt x="0" y="177098"/>
                </a:moveTo>
                <a:lnTo>
                  <a:pt x="0" y="0"/>
                </a:lnTo>
              </a:path>
            </a:pathLst>
          </a:custGeom>
          <a:ln w="183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/>
          <p:nvPr/>
        </p:nvSpPr>
        <p:spPr>
          <a:xfrm>
            <a:off x="5777555" y="3825934"/>
            <a:ext cx="119380" cy="0"/>
          </a:xfrm>
          <a:custGeom>
            <a:avLst/>
            <a:gdLst/>
            <a:ahLst/>
            <a:cxnLst/>
            <a:rect l="l" t="t" r="r" b="b"/>
            <a:pathLst>
              <a:path w="119379" h="0">
                <a:moveTo>
                  <a:pt x="0" y="0"/>
                </a:moveTo>
                <a:lnTo>
                  <a:pt x="119030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8" name="object 148"/>
          <p:cNvSpPr/>
          <p:nvPr/>
        </p:nvSpPr>
        <p:spPr>
          <a:xfrm>
            <a:off x="5896585" y="3825934"/>
            <a:ext cx="992505" cy="0"/>
          </a:xfrm>
          <a:custGeom>
            <a:avLst/>
            <a:gdLst/>
            <a:ahLst/>
            <a:cxnLst/>
            <a:rect l="l" t="t" r="r" b="b"/>
            <a:pathLst>
              <a:path w="992504" h="0">
                <a:moveTo>
                  <a:pt x="0" y="0"/>
                </a:moveTo>
                <a:lnTo>
                  <a:pt x="991920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/>
          <p:nvPr/>
        </p:nvSpPr>
        <p:spPr>
          <a:xfrm>
            <a:off x="4370554" y="5175545"/>
            <a:ext cx="812165" cy="0"/>
          </a:xfrm>
          <a:custGeom>
            <a:avLst/>
            <a:gdLst/>
            <a:ahLst/>
            <a:cxnLst/>
            <a:rect l="l" t="t" r="r" b="b"/>
            <a:pathLst>
              <a:path w="812164" h="0">
                <a:moveTo>
                  <a:pt x="0" y="0"/>
                </a:moveTo>
                <a:lnTo>
                  <a:pt x="811848" y="0"/>
                </a:lnTo>
              </a:path>
            </a:pathLst>
          </a:custGeom>
          <a:ln w="2748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0" name="object 150"/>
          <p:cNvSpPr/>
          <p:nvPr/>
        </p:nvSpPr>
        <p:spPr>
          <a:xfrm>
            <a:off x="4370554" y="5514475"/>
            <a:ext cx="1416685" cy="0"/>
          </a:xfrm>
          <a:custGeom>
            <a:avLst/>
            <a:gdLst/>
            <a:ahLst/>
            <a:cxnLst/>
            <a:rect l="l" t="t" r="r" b="b"/>
            <a:pathLst>
              <a:path w="1416685" h="0">
                <a:moveTo>
                  <a:pt x="0" y="0"/>
                </a:moveTo>
                <a:lnTo>
                  <a:pt x="1416157" y="0"/>
                </a:lnTo>
              </a:path>
            </a:pathLst>
          </a:custGeom>
          <a:ln w="3358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1" name="object 151"/>
          <p:cNvSpPr/>
          <p:nvPr/>
        </p:nvSpPr>
        <p:spPr>
          <a:xfrm>
            <a:off x="5896585" y="5505315"/>
            <a:ext cx="0" cy="97790"/>
          </a:xfrm>
          <a:custGeom>
            <a:avLst/>
            <a:gdLst/>
            <a:ahLst/>
            <a:cxnLst/>
            <a:rect l="l" t="t" r="r" b="b"/>
            <a:pathLst>
              <a:path w="0" h="97789">
                <a:moveTo>
                  <a:pt x="0" y="9770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52" name="object 152"/>
          <p:cNvGraphicFramePr>
            <a:graphicFrameLocks noGrp="1"/>
          </p:cNvGraphicFramePr>
          <p:nvPr/>
        </p:nvGraphicFramePr>
        <p:xfrm>
          <a:off x="4555204" y="2497696"/>
          <a:ext cx="1243965" cy="2362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13410"/>
                <a:gridCol w="448309"/>
                <a:gridCol w="155575"/>
              </a:tblGrid>
              <a:tr h="14259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28575">
                      <a:solidFill>
                        <a:srgbClr val="000000"/>
                      </a:solidFill>
                      <a:prstDash val="solid"/>
                    </a:lnR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  <a:tr h="922132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ctr" marL="109855">
                        <a:lnSpc>
                          <a:spcPct val="100000"/>
                        </a:lnSpc>
                      </a:pPr>
                      <a:r>
                        <a:rPr dirty="0" sz="1000" spc="-114" i="1">
                          <a:solidFill>
                            <a:srgbClr val="1A1A15"/>
                          </a:solidFill>
                          <a:latin typeface="Arial"/>
                          <a:cs typeface="Arial"/>
                        </a:rPr>
                        <a:t>EMS</a:t>
                      </a:r>
                      <a:r>
                        <a:rPr dirty="0" sz="1000" spc="-105" i="1">
                          <a:solidFill>
                            <a:srgbClr val="1A1A1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75" i="1">
                          <a:solidFill>
                            <a:srgbClr val="1A1A15"/>
                          </a:solidFill>
                          <a:latin typeface="Arial"/>
                          <a:cs typeface="Arial"/>
                        </a:rPr>
                        <a:t>ot:th!ates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algn="ctr" marL="106680"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r>
                        <a:rPr dirty="0" sz="1050" spc="-110" i="1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CODECSI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algn="ctr" marL="120650">
                        <a:lnSpc>
                          <a:spcPts val="1165"/>
                        </a:lnSpc>
                        <a:spcBef>
                          <a:spcPts val="110"/>
                        </a:spcBef>
                      </a:pPr>
                      <a:r>
                        <a:rPr dirty="0" sz="1050" spc="-125">
                          <a:solidFill>
                            <a:srgbClr val="1A1A15"/>
                          </a:solidFill>
                          <a:latin typeface="Arial"/>
                          <a:cs typeface="Arial"/>
                        </a:rPr>
                        <a:t>"'EMS</a:t>
                      </a:r>
                      <a:r>
                        <a:rPr dirty="0" sz="1050" spc="-120">
                          <a:solidFill>
                            <a:srgbClr val="1A1A15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1050" spc="-170">
                          <a:solidFill>
                            <a:srgbClr val="1A1A15"/>
                          </a:solidFill>
                          <a:latin typeface="Arial"/>
                          <a:cs typeface="Arial"/>
                        </a:rPr>
                        <a:t>TRANSFER"</a:t>
                      </a:r>
                      <a:endParaRPr sz="1050">
                        <a:latin typeface="Arial"/>
                        <a:cs typeface="Arial"/>
                      </a:endParaRPr>
                    </a:p>
                    <a:p>
                      <a:pPr marL="12065">
                        <a:lnSpc>
                          <a:spcPts val="1525"/>
                        </a:lnSpc>
                      </a:pPr>
                      <a:r>
                        <a:rPr dirty="0" baseline="-30864" sz="2025" spc="-232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...  </a:t>
                      </a:r>
                      <a:r>
                        <a:rPr dirty="0" sz="1150" spc="35" i="1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at</a:t>
                      </a:r>
                      <a:r>
                        <a:rPr dirty="0" sz="1050" spc="35" i="1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10 </a:t>
                      </a:r>
                      <a:r>
                        <a:rPr dirty="0" sz="1000" spc="15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minute</a:t>
                      </a:r>
                      <a:r>
                        <a:rPr dirty="0" sz="1000" spc="-10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5" i="1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ETA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5715">
                    <a:lnL w="285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24765">
                        <a:lnSpc>
                          <a:spcPts val="994"/>
                        </a:lnSpc>
                        <a:spcBef>
                          <a:spcPts val="5"/>
                        </a:spcBef>
                      </a:pPr>
                      <a:r>
                        <a:rPr dirty="0" sz="950" spc="-105">
                          <a:latin typeface="Times New Roman"/>
                          <a:cs typeface="Times New Roman"/>
                        </a:rPr>
                        <a:t>...</a:t>
                      </a:r>
                      <a:endParaRPr sz="9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graphicFrame>
        <p:nvGraphicFramePr>
          <p:cNvPr id="153" name="object 153"/>
          <p:cNvGraphicFramePr>
            <a:graphicFrameLocks noGrp="1"/>
          </p:cNvGraphicFramePr>
          <p:nvPr/>
        </p:nvGraphicFramePr>
        <p:xfrm>
          <a:off x="7382940" y="4363336"/>
          <a:ext cx="1248410" cy="204279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31825"/>
                <a:gridCol w="574040"/>
              </a:tblGrid>
              <a:tr h="12824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28575">
                      <a:solidFill>
                        <a:srgbClr val="000000"/>
                      </a:solidFill>
                      <a:prstDash val="solid"/>
                    </a:lnR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6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ts val="1110"/>
                        </a:lnSpc>
                        <a:spcBef>
                          <a:spcPts val="5"/>
                        </a:spcBef>
                      </a:pPr>
                      <a:r>
                        <a:rPr dirty="0" sz="1450">
                          <a:solidFill>
                            <a:srgbClr val="FDBF05"/>
                          </a:solidFill>
                          <a:latin typeface="Arial"/>
                          <a:cs typeface="Arial"/>
                        </a:rPr>
                        <a:t>'</a:t>
                      </a:r>
                      <a:endParaRPr sz="1450">
                        <a:latin typeface="Arial"/>
                        <a:cs typeface="Arial"/>
                      </a:endParaRPr>
                    </a:p>
                  </a:txBody>
                  <a:tcPr marL="0" marR="0" marB="0" marT="0">
                    <a:lnL w="28575">
                      <a:solidFill>
                        <a:srgbClr val="000000"/>
                      </a:solidFill>
                      <a:prstDash val="solid"/>
                    </a:lnL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48087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363220" marR="264160" indent="-92075">
                        <a:lnSpc>
                          <a:spcPct val="108800"/>
                        </a:lnSpc>
                      </a:pPr>
                      <a:r>
                        <a:rPr dirty="0" sz="1050" i="1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MDoctNateS </a:t>
                      </a:r>
                      <a:r>
                        <a:rPr dirty="0" sz="1050" i="1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1050" spc="-100" i="1">
                          <a:solidFill>
                            <a:srgbClr val="1A1A15"/>
                          </a:solidFill>
                          <a:latin typeface="Times New Roman"/>
                          <a:cs typeface="Times New Roman"/>
                        </a:rPr>
                        <a:t>CODECS/</a:t>
                      </a:r>
                      <a:endParaRPr sz="10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635">
                    <a:lnL w="28575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28575">
                      <a:solidFill>
                        <a:srgbClr val="000000"/>
                      </a:solidFill>
                      <a:prstDash val="solid"/>
                    </a:lnT>
                    <a:lnB w="28575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54" name="object 154"/>
          <p:cNvSpPr txBox="1"/>
          <p:nvPr/>
        </p:nvSpPr>
        <p:spPr>
          <a:xfrm>
            <a:off x="2054513" y="31064"/>
            <a:ext cx="5121910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5">
                <a:solidFill>
                  <a:srgbClr val="1A1A15"/>
                </a:solidFill>
                <a:latin typeface="Arial"/>
                <a:cs typeface="Arial"/>
              </a:rPr>
              <a:t>Stony </a:t>
            </a:r>
            <a:r>
              <a:rPr dirty="0" sz="1400" spc="-40">
                <a:solidFill>
                  <a:srgbClr val="1A1A15"/>
                </a:solidFill>
                <a:latin typeface="Arial"/>
                <a:cs typeface="Arial"/>
              </a:rPr>
              <a:t>Brook </a:t>
            </a:r>
            <a:r>
              <a:rPr dirty="0" sz="1600" spc="-135">
                <a:solidFill>
                  <a:srgbClr val="1A1A15"/>
                </a:solidFill>
                <a:latin typeface="Times New Roman"/>
                <a:cs typeface="Times New Roman"/>
              </a:rPr>
              <a:t>Em,ergency </a:t>
            </a:r>
            <a:r>
              <a:rPr dirty="0" sz="1600" spc="-95">
                <a:solidFill>
                  <a:srgbClr val="1A1A15"/>
                </a:solidFill>
                <a:latin typeface="Times New Roman"/>
                <a:cs typeface="Times New Roman"/>
              </a:rPr>
              <a:t>Departm,ent </a:t>
            </a:r>
            <a:r>
              <a:rPr dirty="0" sz="1600" spc="-90">
                <a:solidFill>
                  <a:srgbClr val="1A1A15"/>
                </a:solidFill>
                <a:latin typeface="Times New Roman"/>
                <a:cs typeface="Times New Roman"/>
              </a:rPr>
              <a:t>Acute </a:t>
            </a:r>
            <a:r>
              <a:rPr dirty="0" sz="1600" spc="-95">
                <a:solidFill>
                  <a:srgbClr val="1A1A15"/>
                </a:solidFill>
                <a:latin typeface="Times New Roman"/>
                <a:cs typeface="Times New Roman"/>
              </a:rPr>
              <a:t>St</a:t>
            </a:r>
            <a:r>
              <a:rPr dirty="0" sz="1600" spc="-95">
                <a:latin typeface="Times New Roman"/>
                <a:cs typeface="Times New Roman"/>
              </a:rPr>
              <a:t>r</a:t>
            </a:r>
            <a:r>
              <a:rPr dirty="0" sz="1600" spc="-95">
                <a:solidFill>
                  <a:srgbClr val="1A1A15"/>
                </a:solidFill>
                <a:latin typeface="Times New Roman"/>
                <a:cs typeface="Times New Roman"/>
              </a:rPr>
              <a:t>ok,e </a:t>
            </a:r>
            <a:r>
              <a:rPr dirty="0" sz="1600" spc="-200">
                <a:solidFill>
                  <a:srgbClr val="2F2D2D"/>
                </a:solidFill>
                <a:latin typeface="Times New Roman"/>
                <a:cs typeface="Times New Roman"/>
              </a:rPr>
              <a:t>T</a:t>
            </a:r>
            <a:r>
              <a:rPr dirty="0" sz="1600" spc="-200">
                <a:solidFill>
                  <a:srgbClr val="1A1A15"/>
                </a:solidFill>
                <a:latin typeface="Times New Roman"/>
                <a:cs typeface="Times New Roman"/>
              </a:rPr>
              <a:t>eaim</a:t>
            </a:r>
            <a:r>
              <a:rPr dirty="0" sz="1600" spc="-15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400" spc="-15">
                <a:solidFill>
                  <a:srgbClr val="1A1A15"/>
                </a:solidFill>
                <a:latin typeface="Arial"/>
                <a:cs typeface="Arial"/>
              </a:rPr>
              <a:t>Act</a:t>
            </a:r>
            <a:r>
              <a:rPr dirty="0" sz="1400" spc="-15">
                <a:solidFill>
                  <a:srgbClr val="2F2D2D"/>
                </a:solidFill>
                <a:latin typeface="Arial"/>
                <a:cs typeface="Arial"/>
              </a:rPr>
              <a:t>i</a:t>
            </a:r>
            <a:r>
              <a:rPr dirty="0" sz="1400" spc="-15">
                <a:solidFill>
                  <a:srgbClr val="1A1A15"/>
                </a:solidFill>
                <a:latin typeface="Arial"/>
                <a:cs typeface="Arial"/>
              </a:rPr>
              <a:t>va</a:t>
            </a:r>
            <a:r>
              <a:rPr dirty="0" sz="1400" spc="-15">
                <a:solidFill>
                  <a:srgbClr val="2F2D2D"/>
                </a:solidFill>
                <a:latin typeface="Arial"/>
                <a:cs typeface="Arial"/>
              </a:rPr>
              <a:t>t</a:t>
            </a:r>
            <a:r>
              <a:rPr dirty="0" sz="1400" spc="-15">
                <a:solidFill>
                  <a:srgbClr val="1A1A15"/>
                </a:solidFill>
                <a:latin typeface="Arial"/>
                <a:cs typeface="Arial"/>
              </a:rPr>
              <a:t>ions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5" name="object 155"/>
          <p:cNvSpPr txBox="1"/>
          <p:nvPr/>
        </p:nvSpPr>
        <p:spPr>
          <a:xfrm>
            <a:off x="313413" y="254983"/>
            <a:ext cx="10922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solidFill>
                  <a:srgbClr val="1A1A15"/>
                </a:solidFill>
                <a:latin typeface="Times New Roman"/>
                <a:cs typeface="Times New Roman"/>
              </a:rPr>
              <a:t>,.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3746170" y="409180"/>
            <a:ext cx="6540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0" b="1">
                <a:solidFill>
                  <a:srgbClr val="1A1A15"/>
                </a:solidFill>
                <a:latin typeface="Times New Roman"/>
                <a:cs typeface="Times New Roman"/>
              </a:rPr>
              <a:t>'I</a:t>
            </a:r>
            <a:endParaRPr sz="500">
              <a:latin typeface="Times New Roman"/>
              <a:cs typeface="Times New Roman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304733" y="1128515"/>
            <a:ext cx="95250" cy="231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50" spc="-155">
                <a:solidFill>
                  <a:srgbClr val="1A1A15"/>
                </a:solidFill>
                <a:latin typeface="Times New Roman"/>
                <a:cs typeface="Times New Roman"/>
              </a:rPr>
              <a:t>...</a:t>
            </a:r>
            <a:endParaRPr sz="1350">
              <a:latin typeface="Times New Roman"/>
              <a:cs typeface="Times New Roman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3720895" y="1153451"/>
            <a:ext cx="91440" cy="216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 spc="-145">
                <a:solidFill>
                  <a:srgbClr val="1A1A15"/>
                </a:solidFill>
                <a:latin typeface="Times New Roman"/>
                <a:cs typeface="Times New Roman"/>
              </a:rPr>
              <a:t>...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875412" y="521324"/>
            <a:ext cx="2388870" cy="936625"/>
          </a:xfrm>
          <a:prstGeom prst="rect">
            <a:avLst/>
          </a:prstGeom>
        </p:spPr>
        <p:txBody>
          <a:bodyPr wrap="square" lIns="0" tIns="24765" rIns="0" bIns="0" rtlCol="0" vert="horz">
            <a:spAutoFit/>
          </a:bodyPr>
          <a:lstStyle/>
          <a:p>
            <a:pPr algn="ctr" marR="17780">
              <a:lnSpc>
                <a:spcPct val="100000"/>
              </a:lnSpc>
              <a:spcBef>
                <a:spcPts val="195"/>
              </a:spcBef>
            </a:pPr>
            <a:r>
              <a:rPr dirty="0" sz="1300" spc="-20" i="1">
                <a:solidFill>
                  <a:srgbClr val="FF1D1D"/>
                </a:solidFill>
                <a:latin typeface="Arial"/>
                <a:cs typeface="Arial"/>
              </a:rPr>
              <a:t>Pathway#l</a:t>
            </a:r>
            <a:endParaRPr sz="1300">
              <a:latin typeface="Arial"/>
              <a:cs typeface="Arial"/>
            </a:endParaRPr>
          </a:p>
          <a:p>
            <a:pPr algn="ctr" marL="40640">
              <a:lnSpc>
                <a:spcPct val="100000"/>
              </a:lnSpc>
              <a:spcBef>
                <a:spcPts val="85"/>
              </a:spcBef>
            </a:pPr>
            <a:r>
              <a:rPr dirty="0" sz="1050" spc="-60" i="1">
                <a:solidFill>
                  <a:srgbClr val="FF1D1D"/>
                </a:solidFill>
                <a:latin typeface="Arial"/>
                <a:cs typeface="Arial"/>
              </a:rPr>
              <a:t>Patient</a:t>
            </a:r>
            <a:r>
              <a:rPr dirty="0" sz="1050" spc="-105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050" spc="-55" i="1">
                <a:solidFill>
                  <a:srgbClr val="FF1D1D"/>
                </a:solidFill>
                <a:latin typeface="Arial"/>
                <a:cs typeface="Arial"/>
              </a:rPr>
              <a:t>arrives</a:t>
            </a:r>
            <a:r>
              <a:rPr dirty="0" sz="1050" spc="-95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100" spc="25" i="1">
                <a:solidFill>
                  <a:srgbClr val="FF1D1D"/>
                </a:solidFill>
                <a:latin typeface="Times New Roman"/>
                <a:cs typeface="Times New Roman"/>
              </a:rPr>
              <a:t>to</a:t>
            </a:r>
            <a:r>
              <a:rPr dirty="0" sz="1100" spc="-135" i="1">
                <a:solidFill>
                  <a:srgbClr val="FF1D1D"/>
                </a:solidFill>
                <a:latin typeface="Times New Roman"/>
                <a:cs typeface="Times New Roman"/>
              </a:rPr>
              <a:t> </a:t>
            </a:r>
            <a:r>
              <a:rPr dirty="0" sz="1050" spc="-150" i="1">
                <a:solidFill>
                  <a:srgbClr val="FF1D1D"/>
                </a:solidFill>
                <a:latin typeface="Arial"/>
                <a:cs typeface="Arial"/>
              </a:rPr>
              <a:t>ED</a:t>
            </a:r>
            <a:r>
              <a:rPr dirty="0" sz="1050" spc="-145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950" spc="30" i="1">
                <a:solidFill>
                  <a:srgbClr val="FF1D1D"/>
                </a:solidFill>
                <a:latin typeface="Arial"/>
                <a:cs typeface="Arial"/>
              </a:rPr>
              <a:t>via</a:t>
            </a:r>
            <a:r>
              <a:rPr dirty="0" sz="950" spc="-130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050" spc="-150" i="1">
                <a:solidFill>
                  <a:srgbClr val="FF1D1D"/>
                </a:solidFill>
                <a:latin typeface="Arial"/>
                <a:cs typeface="Arial"/>
              </a:rPr>
              <a:t>EMS</a:t>
            </a:r>
            <a:r>
              <a:rPr dirty="0" sz="1050" spc="-100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050" spc="-30" i="1">
                <a:solidFill>
                  <a:srgbClr val="FF1D1D"/>
                </a:solidFill>
                <a:latin typeface="Arial"/>
                <a:cs typeface="Arial"/>
              </a:rPr>
              <a:t>or</a:t>
            </a:r>
            <a:r>
              <a:rPr dirty="0" sz="1050" spc="-170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050" spc="-55" i="1">
                <a:solidFill>
                  <a:srgbClr val="FF1D1D"/>
                </a:solidFill>
                <a:latin typeface="Arial"/>
                <a:cs typeface="Arial"/>
              </a:rPr>
              <a:t>walk</a:t>
            </a:r>
            <a:r>
              <a:rPr dirty="0" sz="1050" spc="-70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050" spc="-40" i="1">
                <a:solidFill>
                  <a:srgbClr val="FF1D1D"/>
                </a:solidFill>
                <a:latin typeface="Arial"/>
                <a:cs typeface="Arial"/>
              </a:rPr>
              <a:t>In</a:t>
            </a:r>
            <a:r>
              <a:rPr dirty="0" sz="1050" spc="-135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050" spc="-10" i="1">
                <a:solidFill>
                  <a:srgbClr val="FF1D1D"/>
                </a:solidFill>
                <a:latin typeface="Arial"/>
                <a:cs typeface="Arial"/>
              </a:rPr>
              <a:t>with</a:t>
            </a:r>
            <a:endParaRPr sz="1050">
              <a:latin typeface="Arial"/>
              <a:cs typeface="Arial"/>
            </a:endParaRPr>
          </a:p>
          <a:p>
            <a:pPr algn="ctr" marL="4445">
              <a:lnSpc>
                <a:spcPct val="100000"/>
              </a:lnSpc>
            </a:pPr>
            <a:r>
              <a:rPr dirty="0" sz="1100" spc="-160" i="1">
                <a:solidFill>
                  <a:srgbClr val="FF1D1D"/>
                </a:solidFill>
                <a:latin typeface="Times New Roman"/>
                <a:cs typeface="Times New Roman"/>
              </a:rPr>
              <a:t>AC71VE</a:t>
            </a:r>
            <a:r>
              <a:rPr dirty="0" sz="1100" spc="-135" i="1">
                <a:solidFill>
                  <a:srgbClr val="FF1D1D"/>
                </a:solidFill>
                <a:latin typeface="Times New Roman"/>
                <a:cs typeface="Times New Roman"/>
              </a:rPr>
              <a:t> </a:t>
            </a:r>
            <a:r>
              <a:rPr dirty="0" sz="1100" spc="-105" i="1">
                <a:solidFill>
                  <a:srgbClr val="FF1D1D"/>
                </a:solidFill>
                <a:latin typeface="Arial"/>
                <a:cs typeface="Arial"/>
              </a:rPr>
              <a:t>signs</a:t>
            </a:r>
            <a:r>
              <a:rPr dirty="0" sz="1100" spc="-110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100" spc="-85" i="1">
                <a:solidFill>
                  <a:srgbClr val="FF1D1D"/>
                </a:solidFill>
                <a:latin typeface="Arial"/>
                <a:cs typeface="Arial"/>
              </a:rPr>
              <a:t>and</a:t>
            </a:r>
            <a:r>
              <a:rPr dirty="0" sz="1100" spc="-160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100" spc="-20" i="1">
                <a:solidFill>
                  <a:srgbClr val="FF1D1D"/>
                </a:solidFill>
                <a:latin typeface="Arial"/>
                <a:cs typeface="Arial"/>
              </a:rPr>
              <a:t>or</a:t>
            </a:r>
            <a:r>
              <a:rPr dirty="0" sz="1100" spc="-135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150" spc="-70" i="1">
                <a:solidFill>
                  <a:srgbClr val="FF1D1D"/>
                </a:solidFill>
                <a:latin typeface="Times New Roman"/>
                <a:cs typeface="Times New Roman"/>
              </a:rPr>
              <a:t>symproms</a:t>
            </a:r>
            <a:r>
              <a:rPr dirty="0" sz="1150" spc="-90" i="1">
                <a:solidFill>
                  <a:srgbClr val="FF1D1D"/>
                </a:solidFill>
                <a:latin typeface="Times New Roman"/>
                <a:cs typeface="Times New Roman"/>
              </a:rPr>
              <a:t> </a:t>
            </a:r>
            <a:r>
              <a:rPr dirty="0" sz="1100" spc="-15" i="1">
                <a:solidFill>
                  <a:srgbClr val="FF1D1D"/>
                </a:solidFill>
                <a:latin typeface="Arial"/>
                <a:cs typeface="Arial"/>
              </a:rPr>
              <a:t>of</a:t>
            </a:r>
            <a:r>
              <a:rPr dirty="0" sz="1100" spc="-145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100" spc="-15" i="1">
                <a:solidFill>
                  <a:srgbClr val="FF1D1D"/>
                </a:solidFill>
                <a:latin typeface="Arial"/>
                <a:cs typeface="Arial"/>
              </a:rPr>
              <a:t>a</a:t>
            </a:r>
            <a:r>
              <a:rPr dirty="0" sz="1100" spc="-130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150" spc="-60" i="1">
                <a:solidFill>
                  <a:srgbClr val="FF1D1D"/>
                </a:solidFill>
                <a:latin typeface="Times New Roman"/>
                <a:cs typeface="Times New Roman"/>
              </a:rPr>
              <a:t>stroke</a:t>
            </a:r>
            <a:endParaRPr sz="1150">
              <a:latin typeface="Times New Roman"/>
              <a:cs typeface="Times New Roman"/>
            </a:endParaRPr>
          </a:p>
          <a:p>
            <a:pPr algn="ctr">
              <a:lnSpc>
                <a:spcPts val="780"/>
              </a:lnSpc>
              <a:spcBef>
                <a:spcPts val="30"/>
              </a:spcBef>
            </a:pPr>
            <a:r>
              <a:rPr dirty="0" sz="700" spc="-10" i="1">
                <a:solidFill>
                  <a:srgbClr val="95909C"/>
                </a:solidFill>
                <a:latin typeface="Times New Roman"/>
                <a:cs typeface="Times New Roman"/>
              </a:rPr>
              <a:t>{Parioots </a:t>
            </a:r>
            <a:r>
              <a:rPr dirty="0" sz="750" spc="40">
                <a:solidFill>
                  <a:srgbClr val="857E89"/>
                </a:solidFill>
                <a:latin typeface="Times New Roman"/>
                <a:cs typeface="Times New Roman"/>
              </a:rPr>
              <a:t>wM </a:t>
            </a:r>
            <a:r>
              <a:rPr dirty="0" sz="700" spc="30" i="1">
                <a:solidFill>
                  <a:srgbClr val="857E89"/>
                </a:solidFill>
                <a:latin typeface="Times New Roman"/>
                <a:cs typeface="Times New Roman"/>
              </a:rPr>
              <a:t>remlvea </a:t>
            </a:r>
            <a:r>
              <a:rPr dirty="0" sz="600" spc="40" i="1">
                <a:solidFill>
                  <a:srgbClr val="857E89"/>
                </a:solidFill>
                <a:latin typeface="Arial"/>
                <a:cs typeface="Arial"/>
              </a:rPr>
              <a:t>symptoms </a:t>
            </a:r>
            <a:r>
              <a:rPr dirty="0" sz="600" spc="-20" i="1">
                <a:solidFill>
                  <a:srgbClr val="857E89"/>
                </a:solidFill>
                <a:latin typeface="Arial"/>
                <a:cs typeface="Arial"/>
              </a:rPr>
              <a:t>wW </a:t>
            </a:r>
            <a:r>
              <a:rPr dirty="0" sz="700" spc="10" i="1">
                <a:solidFill>
                  <a:srgbClr val="857E89"/>
                </a:solidFill>
                <a:latin typeface="Times New Roman"/>
                <a:cs typeface="Times New Roman"/>
              </a:rPr>
              <a:t>fol/aw the </a:t>
            </a:r>
            <a:r>
              <a:rPr dirty="0" sz="600" spc="-30" i="1">
                <a:solidFill>
                  <a:srgbClr val="95909C"/>
                </a:solidFill>
                <a:latin typeface="Arial"/>
                <a:cs typeface="Arial"/>
              </a:rPr>
              <a:t>T.IA</a:t>
            </a:r>
            <a:r>
              <a:rPr dirty="0" sz="600" spc="-5" i="1">
                <a:solidFill>
                  <a:srgbClr val="95909C"/>
                </a:solidFill>
                <a:latin typeface="Arial"/>
                <a:cs typeface="Arial"/>
              </a:rPr>
              <a:t> </a:t>
            </a:r>
            <a:r>
              <a:rPr dirty="0" sz="650" spc="-50" i="1">
                <a:solidFill>
                  <a:srgbClr val="857E89"/>
                </a:solidFill>
                <a:latin typeface="Arial"/>
                <a:cs typeface="Arial"/>
              </a:rPr>
              <a:t>parl1WfIJ1}</a:t>
            </a:r>
            <a:endParaRPr sz="650">
              <a:latin typeface="Arial"/>
              <a:cs typeface="Arial"/>
            </a:endParaRPr>
          </a:p>
          <a:p>
            <a:pPr algn="ctr" marL="10160">
              <a:lnSpc>
                <a:spcPts val="1920"/>
              </a:lnSpc>
            </a:pPr>
            <a:r>
              <a:rPr dirty="0" sz="1700" spc="-195">
                <a:solidFill>
                  <a:srgbClr val="1A1A15"/>
                </a:solidFill>
                <a:latin typeface="Times New Roman"/>
                <a:cs typeface="Times New Roman"/>
              </a:rPr>
              <a:t>.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983798" y="1530803"/>
            <a:ext cx="2173605" cy="321310"/>
          </a:xfrm>
          <a:prstGeom prst="rect">
            <a:avLst/>
          </a:prstGeom>
        </p:spPr>
        <p:txBody>
          <a:bodyPr wrap="square" lIns="0" tIns="6985" rIns="0" bIns="0" rtlCol="0" vert="horz">
            <a:spAutoFit/>
          </a:bodyPr>
          <a:lstStyle/>
          <a:p>
            <a:pPr marL="612775" marR="5080" indent="-600710">
              <a:lnSpc>
                <a:spcPct val="104299"/>
              </a:lnSpc>
              <a:spcBef>
                <a:spcPts val="55"/>
              </a:spcBef>
            </a:pPr>
            <a:r>
              <a:rPr dirty="0" sz="900" spc="-55" b="1" i="1">
                <a:solidFill>
                  <a:srgbClr val="FF1D1D"/>
                </a:solidFill>
                <a:latin typeface="Arial"/>
                <a:cs typeface="Arial"/>
              </a:rPr>
              <a:t>Triage </a:t>
            </a:r>
            <a:r>
              <a:rPr dirty="0" sz="850" spc="5" b="1" i="1">
                <a:solidFill>
                  <a:srgbClr val="FF1D1D"/>
                </a:solidFill>
                <a:latin typeface="Times New Roman"/>
                <a:cs typeface="Times New Roman"/>
              </a:rPr>
              <a:t>stuff </a:t>
            </a:r>
            <a:r>
              <a:rPr dirty="0" sz="900" spc="-75" b="1" i="1">
                <a:solidFill>
                  <a:srgbClr val="FF1D1D"/>
                </a:solidFill>
                <a:latin typeface="Arial"/>
                <a:cs typeface="Arial"/>
              </a:rPr>
              <a:t>member </a:t>
            </a:r>
            <a:r>
              <a:rPr dirty="0" sz="850" spc="10" b="1" i="1">
                <a:solidFill>
                  <a:srgbClr val="FF1D1D"/>
                </a:solidFill>
                <a:latin typeface="Times New Roman"/>
                <a:cs typeface="Times New Roman"/>
              </a:rPr>
              <a:t>performs </a:t>
            </a:r>
            <a:r>
              <a:rPr dirty="0" sz="900" spc="-75" b="1" i="1">
                <a:solidFill>
                  <a:srgbClr val="FF1D1D"/>
                </a:solidFill>
                <a:latin typeface="Arial"/>
                <a:cs typeface="Arial"/>
              </a:rPr>
              <a:t>and </a:t>
            </a:r>
            <a:r>
              <a:rPr dirty="0" sz="900" spc="-55" b="1" i="1">
                <a:solidFill>
                  <a:srgbClr val="FF1D1D"/>
                </a:solidFill>
                <a:latin typeface="Arial"/>
                <a:cs typeface="Arial"/>
              </a:rPr>
              <a:t>dowment5  </a:t>
            </a:r>
            <a:r>
              <a:rPr dirty="0" sz="900" spc="-120" b="1" i="1">
                <a:solidFill>
                  <a:srgbClr val="FF1D1D"/>
                </a:solidFill>
                <a:latin typeface="Arial"/>
                <a:cs typeface="Arial"/>
              </a:rPr>
              <a:t>LAMS </a:t>
            </a:r>
            <a:r>
              <a:rPr dirty="0" sz="1000" spc="-70" b="1" i="1">
                <a:solidFill>
                  <a:srgbClr val="FF1D1D"/>
                </a:solidFill>
                <a:latin typeface="Times New Roman"/>
                <a:cs typeface="Times New Roman"/>
              </a:rPr>
              <a:t>+Speech</a:t>
            </a:r>
            <a:r>
              <a:rPr dirty="0" sz="1000" spc="-110" b="1" i="1">
                <a:solidFill>
                  <a:srgbClr val="FF1D1D"/>
                </a:solidFill>
                <a:latin typeface="Times New Roman"/>
                <a:cs typeface="Times New Roman"/>
              </a:rPr>
              <a:t> </a:t>
            </a:r>
            <a:r>
              <a:rPr dirty="0" sz="750" spc="20" b="1" i="1">
                <a:solidFill>
                  <a:srgbClr val="FF1D1D"/>
                </a:solidFill>
                <a:latin typeface="Times New Roman"/>
                <a:cs typeface="Times New Roman"/>
              </a:rPr>
              <a:t>5co{:e</a:t>
            </a:r>
            <a:endParaRPr sz="750">
              <a:latin typeface="Times New Roman"/>
              <a:cs typeface="Times New Roman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286593" y="2195175"/>
            <a:ext cx="124460" cy="292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50" spc="-50">
                <a:solidFill>
                  <a:srgbClr val="1A1A15"/>
                </a:solidFill>
                <a:latin typeface="Times New Roman"/>
                <a:cs typeface="Times New Roman"/>
              </a:rPr>
              <a:t>,.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1146639" y="2381689"/>
            <a:ext cx="9842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20" b="1">
                <a:solidFill>
                  <a:srgbClr val="1A1A15"/>
                </a:solidFill>
                <a:latin typeface="Arial"/>
                <a:cs typeface="Arial"/>
              </a:rPr>
              <a:t>""I</a:t>
            </a:r>
            <a:endParaRPr sz="500">
              <a:latin typeface="Arial"/>
              <a:cs typeface="Arial"/>
            </a:endParaRPr>
          </a:p>
        </p:txBody>
      </p:sp>
      <p:sp>
        <p:nvSpPr>
          <p:cNvPr id="163" name="object 163"/>
          <p:cNvSpPr txBox="1"/>
          <p:nvPr/>
        </p:nvSpPr>
        <p:spPr>
          <a:xfrm>
            <a:off x="1607488" y="2230545"/>
            <a:ext cx="10922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25">
                <a:solidFill>
                  <a:srgbClr val="1A1A15"/>
                </a:solidFill>
                <a:latin typeface="Times New Roman"/>
                <a:cs typeface="Times New Roman"/>
              </a:rPr>
              <a:t>,.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4" name="object 164"/>
          <p:cNvSpPr txBox="1"/>
          <p:nvPr/>
        </p:nvSpPr>
        <p:spPr>
          <a:xfrm>
            <a:off x="2913771" y="2236651"/>
            <a:ext cx="10477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40">
                <a:solidFill>
                  <a:srgbClr val="1A1A15"/>
                </a:solidFill>
                <a:latin typeface="Times New Roman"/>
                <a:cs typeface="Times New Roman"/>
              </a:rPr>
              <a:t>,.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3825327" y="2369984"/>
            <a:ext cx="4762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25">
                <a:solidFill>
                  <a:srgbClr val="1A1A15"/>
                </a:solidFill>
                <a:latin typeface="Arial"/>
                <a:cs typeface="Arial"/>
              </a:rPr>
              <a:t>'</a:t>
            </a:r>
            <a:endParaRPr sz="1000">
              <a:latin typeface="Arial"/>
              <a:cs typeface="Arial"/>
            </a:endParaRPr>
          </a:p>
        </p:txBody>
      </p:sp>
      <p:sp>
        <p:nvSpPr>
          <p:cNvPr id="166" name="object 166"/>
          <p:cNvSpPr txBox="1"/>
          <p:nvPr/>
        </p:nvSpPr>
        <p:spPr>
          <a:xfrm>
            <a:off x="1688218" y="2481907"/>
            <a:ext cx="800735" cy="704850"/>
          </a:xfrm>
          <a:prstGeom prst="rect">
            <a:avLst/>
          </a:prstGeom>
        </p:spPr>
        <p:txBody>
          <a:bodyPr wrap="square" lIns="0" tIns="2286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80"/>
              </a:spcBef>
            </a:pPr>
            <a:r>
              <a:rPr dirty="0" sz="1050" spc="-55" b="1" i="1">
                <a:solidFill>
                  <a:srgbClr val="FF1D1D"/>
                </a:solidFill>
                <a:latin typeface="Arial"/>
                <a:cs typeface="Arial"/>
              </a:rPr>
              <a:t>Score&lt;4</a:t>
            </a:r>
            <a:r>
              <a:rPr dirty="0" sz="1050" spc="80" b="1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050" spc="-135" b="1" i="1">
                <a:solidFill>
                  <a:srgbClr val="FF1D1D"/>
                </a:solidFill>
                <a:latin typeface="Arial"/>
                <a:cs typeface="Arial"/>
              </a:rPr>
              <a:t>AND</a:t>
            </a:r>
            <a:endParaRPr sz="1050">
              <a:latin typeface="Arial"/>
              <a:cs typeface="Arial"/>
            </a:endParaRPr>
          </a:p>
          <a:p>
            <a:pPr algn="ctr" marL="11430">
              <a:lnSpc>
                <a:spcPct val="100000"/>
              </a:lnSpc>
              <a:spcBef>
                <a:spcPts val="85"/>
              </a:spcBef>
            </a:pPr>
            <a:r>
              <a:rPr dirty="0" sz="1100" spc="5" i="1">
                <a:solidFill>
                  <a:srgbClr val="FF1D1D"/>
                </a:solidFill>
                <a:latin typeface="Times New Roman"/>
                <a:cs typeface="Times New Roman"/>
              </a:rPr>
              <a:t>&gt;6hours</a:t>
            </a:r>
            <a:endParaRPr sz="1100">
              <a:latin typeface="Times New Roman"/>
              <a:cs typeface="Times New Roman"/>
            </a:endParaRPr>
          </a:p>
          <a:p>
            <a:pPr algn="ctr" marL="12065">
              <a:lnSpc>
                <a:spcPct val="100000"/>
              </a:lnSpc>
              <a:spcBef>
                <a:spcPts val="55"/>
              </a:spcBef>
            </a:pPr>
            <a:r>
              <a:rPr dirty="0" sz="1000" spc="55" i="1">
                <a:solidFill>
                  <a:srgbClr val="6E6774"/>
                </a:solidFill>
                <a:latin typeface="Times New Roman"/>
                <a:cs typeface="Times New Roman"/>
              </a:rPr>
              <a:t>fmmlast</a:t>
            </a:r>
            <a:endParaRPr sz="1000">
              <a:latin typeface="Times New Roman"/>
              <a:cs typeface="Times New Roman"/>
            </a:endParaRPr>
          </a:p>
          <a:p>
            <a:pPr algn="ctr" marL="4445">
              <a:lnSpc>
                <a:spcPct val="100000"/>
              </a:lnSpc>
              <a:spcBef>
                <a:spcPts val="145"/>
              </a:spcBef>
            </a:pPr>
            <a:r>
              <a:rPr dirty="0" sz="1000" spc="15" i="1">
                <a:solidFill>
                  <a:srgbClr val="6E6774"/>
                </a:solidFill>
                <a:latin typeface="Times New Roman"/>
                <a:cs typeface="Times New Roman"/>
              </a:rPr>
              <a:t>known </a:t>
            </a:r>
            <a:r>
              <a:rPr dirty="0" sz="1000" spc="-20" i="1">
                <a:solidFill>
                  <a:srgbClr val="6E6774"/>
                </a:solidFill>
                <a:latin typeface="Times New Roman"/>
                <a:cs typeface="Times New Roman"/>
              </a:rPr>
              <a:t>well</a:t>
            </a:r>
            <a:r>
              <a:rPr dirty="0" sz="1000" i="1">
                <a:solidFill>
                  <a:srgbClr val="6E6774"/>
                </a:solidFill>
                <a:latin typeface="Times New Roman"/>
                <a:cs typeface="Times New Roman"/>
              </a:rPr>
              <a:t> </a:t>
            </a:r>
            <a:r>
              <a:rPr dirty="0" sz="1000" spc="-15" i="1">
                <a:solidFill>
                  <a:srgbClr val="6E6774"/>
                </a:solidFill>
                <a:latin typeface="Times New Roman"/>
                <a:cs typeface="Times New Roman"/>
              </a:rPr>
              <a:t>at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67" name="object 167"/>
          <p:cNvSpPr txBox="1"/>
          <p:nvPr/>
        </p:nvSpPr>
        <p:spPr>
          <a:xfrm>
            <a:off x="381935" y="2510187"/>
            <a:ext cx="759460" cy="871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50" b="1" i="1">
                <a:solidFill>
                  <a:srgbClr val="FF1D1D"/>
                </a:solidFill>
                <a:latin typeface="Arial"/>
                <a:cs typeface="Arial"/>
              </a:rPr>
              <a:t>Srore&lt;4AND</a:t>
            </a:r>
            <a:endParaRPr sz="1050">
              <a:latin typeface="Arial"/>
              <a:cs typeface="Arial"/>
            </a:endParaRPr>
          </a:p>
          <a:p>
            <a:pPr marL="158750" indent="26034">
              <a:lnSpc>
                <a:spcPct val="100000"/>
              </a:lnSpc>
              <a:spcBef>
                <a:spcPts val="65"/>
              </a:spcBef>
            </a:pPr>
            <a:r>
              <a:rPr dirty="0" sz="1050" spc="85" b="1" i="1">
                <a:solidFill>
                  <a:srgbClr val="FF1D1D"/>
                </a:solidFill>
                <a:latin typeface="Times New Roman"/>
                <a:cs typeface="Times New Roman"/>
              </a:rPr>
              <a:t>6hours</a:t>
            </a:r>
            <a:endParaRPr sz="1050">
              <a:latin typeface="Times New Roman"/>
              <a:cs typeface="Times New Roman"/>
            </a:endParaRPr>
          </a:p>
          <a:p>
            <a:pPr marL="28575" marR="12700" indent="129539">
              <a:lnSpc>
                <a:spcPct val="110200"/>
              </a:lnSpc>
              <a:spcBef>
                <a:spcPts val="10"/>
              </a:spcBef>
            </a:pPr>
            <a:r>
              <a:rPr dirty="0" sz="1000" spc="15" i="1">
                <a:solidFill>
                  <a:srgbClr val="6E6774"/>
                </a:solidFill>
                <a:latin typeface="Times New Roman"/>
                <a:cs typeface="Times New Roman"/>
              </a:rPr>
              <a:t>from </a:t>
            </a:r>
            <a:r>
              <a:rPr dirty="0" sz="1000" spc="20" i="1">
                <a:solidFill>
                  <a:srgbClr val="857E89"/>
                </a:solidFill>
                <a:latin typeface="Times New Roman"/>
                <a:cs typeface="Times New Roman"/>
              </a:rPr>
              <a:t>last  </a:t>
            </a:r>
            <a:r>
              <a:rPr dirty="0" sz="1000" spc="10" i="1">
                <a:solidFill>
                  <a:srgbClr val="6E6774"/>
                </a:solidFill>
                <a:latin typeface="Times New Roman"/>
                <a:cs typeface="Times New Roman"/>
              </a:rPr>
              <a:t>known </a:t>
            </a:r>
            <a:r>
              <a:rPr dirty="0" sz="1000" spc="-20" i="1">
                <a:solidFill>
                  <a:srgbClr val="6E6774"/>
                </a:solidFill>
                <a:latin typeface="Times New Roman"/>
                <a:cs typeface="Times New Roman"/>
              </a:rPr>
              <a:t>wefl</a:t>
            </a:r>
            <a:r>
              <a:rPr dirty="0" sz="1000" spc="-40" i="1">
                <a:solidFill>
                  <a:srgbClr val="6E6774"/>
                </a:solidFill>
                <a:latin typeface="Times New Roman"/>
                <a:cs typeface="Times New Roman"/>
              </a:rPr>
              <a:t> </a:t>
            </a:r>
            <a:r>
              <a:rPr dirty="0" sz="1000" spc="-20" i="1">
                <a:solidFill>
                  <a:srgbClr val="6E6774"/>
                </a:solidFill>
                <a:latin typeface="Times New Roman"/>
                <a:cs typeface="Times New Roman"/>
              </a:rPr>
              <a:t>at</a:t>
            </a:r>
            <a:endParaRPr sz="1000">
              <a:latin typeface="Times New Roman"/>
              <a:cs typeface="Times New Roman"/>
            </a:endParaRPr>
          </a:p>
          <a:p>
            <a:pPr marL="71120">
              <a:lnSpc>
                <a:spcPct val="100000"/>
              </a:lnSpc>
              <a:spcBef>
                <a:spcPts val="220"/>
              </a:spcBef>
            </a:pPr>
            <a:r>
              <a:rPr dirty="0" sz="1000" i="1">
                <a:solidFill>
                  <a:srgbClr val="6E6774"/>
                </a:solidFill>
                <a:latin typeface="Times New Roman"/>
                <a:cs typeface="Times New Roman"/>
              </a:rPr>
              <a:t>presentlltion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68" name="object 168"/>
          <p:cNvSpPr txBox="1"/>
          <p:nvPr/>
        </p:nvSpPr>
        <p:spPr>
          <a:xfrm>
            <a:off x="1762418" y="3185246"/>
            <a:ext cx="66802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i="1">
                <a:solidFill>
                  <a:srgbClr val="6E6774"/>
                </a:solidFill>
                <a:latin typeface="Times New Roman"/>
                <a:cs typeface="Times New Roman"/>
              </a:rPr>
              <a:t>presentation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3028467" y="2496746"/>
            <a:ext cx="799465" cy="87630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85"/>
              </a:spcBef>
            </a:pPr>
            <a:r>
              <a:rPr dirty="0" sz="1000" spc="10" b="1" i="1">
                <a:solidFill>
                  <a:srgbClr val="FF1D1D"/>
                </a:solidFill>
                <a:latin typeface="Arial"/>
                <a:cs typeface="Arial"/>
              </a:rPr>
              <a:t>Score </a:t>
            </a:r>
            <a:r>
              <a:rPr dirty="0" sz="1000" spc="15" b="1" i="1">
                <a:solidFill>
                  <a:srgbClr val="FF1D1D"/>
                </a:solidFill>
                <a:latin typeface="Arial"/>
                <a:cs typeface="Arial"/>
              </a:rPr>
              <a:t>4</a:t>
            </a:r>
            <a:r>
              <a:rPr dirty="0" sz="1000" spc="90" b="1" i="1">
                <a:solidFill>
                  <a:srgbClr val="FF1D1D"/>
                </a:solidFill>
                <a:latin typeface="Arial"/>
                <a:cs typeface="Arial"/>
              </a:rPr>
              <a:t> </a:t>
            </a:r>
            <a:r>
              <a:rPr dirty="0" sz="1000" spc="-85" b="1" i="1">
                <a:solidFill>
                  <a:srgbClr val="FF1D1D"/>
                </a:solidFill>
                <a:latin typeface="Arial"/>
                <a:cs typeface="Arial"/>
              </a:rPr>
              <a:t>AND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sz="1100" spc="-35" i="1">
                <a:solidFill>
                  <a:srgbClr val="FF1D1D"/>
                </a:solidFill>
                <a:latin typeface="Times New Roman"/>
                <a:cs typeface="Times New Roman"/>
              </a:rPr>
              <a:t>0-24</a:t>
            </a:r>
            <a:r>
              <a:rPr dirty="0" sz="1100" spc="-55" i="1">
                <a:solidFill>
                  <a:srgbClr val="FF1D1D"/>
                </a:solidFill>
                <a:latin typeface="Times New Roman"/>
                <a:cs typeface="Times New Roman"/>
              </a:rPr>
              <a:t> </a:t>
            </a:r>
            <a:r>
              <a:rPr dirty="0" sz="1100" spc="-100" i="1">
                <a:solidFill>
                  <a:srgbClr val="FF1D1D"/>
                </a:solidFill>
                <a:latin typeface="Arial"/>
                <a:cs typeface="Arial"/>
              </a:rPr>
              <a:t>hours</a:t>
            </a:r>
            <a:endParaRPr sz="1100">
              <a:latin typeface="Arial"/>
              <a:cs typeface="Arial"/>
            </a:endParaRPr>
          </a:p>
          <a:p>
            <a:pPr algn="ctr" marL="20320">
              <a:lnSpc>
                <a:spcPct val="100000"/>
              </a:lnSpc>
              <a:spcBef>
                <a:spcPts val="55"/>
              </a:spcBef>
            </a:pPr>
            <a:r>
              <a:rPr dirty="0" sz="1000" spc="-5" i="1">
                <a:solidFill>
                  <a:srgbClr val="6E6774"/>
                </a:solidFill>
                <a:latin typeface="Times New Roman"/>
                <a:cs typeface="Times New Roman"/>
              </a:rPr>
              <a:t>from</a:t>
            </a:r>
            <a:r>
              <a:rPr dirty="0" sz="1000" spc="-60" i="1">
                <a:solidFill>
                  <a:srgbClr val="6E6774"/>
                </a:solidFill>
                <a:latin typeface="Times New Roman"/>
                <a:cs typeface="Times New Roman"/>
              </a:rPr>
              <a:t> </a:t>
            </a:r>
            <a:r>
              <a:rPr dirty="0" sz="1000" spc="25" i="1">
                <a:solidFill>
                  <a:srgbClr val="857E89"/>
                </a:solidFill>
                <a:latin typeface="Times New Roman"/>
                <a:cs typeface="Times New Roman"/>
              </a:rPr>
              <a:t>last</a:t>
            </a:r>
            <a:endParaRPr sz="1000">
              <a:latin typeface="Times New Roman"/>
              <a:cs typeface="Times New Roman"/>
            </a:endParaRPr>
          </a:p>
          <a:p>
            <a:pPr algn="ctr" marL="37465" marR="21590">
              <a:lnSpc>
                <a:spcPct val="110200"/>
              </a:lnSpc>
              <a:spcBef>
                <a:spcPts val="95"/>
              </a:spcBef>
            </a:pPr>
            <a:r>
              <a:rPr dirty="0" sz="1000" spc="25" i="1">
                <a:solidFill>
                  <a:srgbClr val="6E6774"/>
                </a:solidFill>
                <a:latin typeface="Times New Roman"/>
                <a:cs typeface="Times New Roman"/>
              </a:rPr>
              <a:t>known </a:t>
            </a:r>
            <a:r>
              <a:rPr dirty="0" sz="1000" spc="-20" i="1">
                <a:solidFill>
                  <a:srgbClr val="6E6774"/>
                </a:solidFill>
                <a:latin typeface="Times New Roman"/>
                <a:cs typeface="Times New Roman"/>
              </a:rPr>
              <a:t>well</a:t>
            </a:r>
            <a:r>
              <a:rPr dirty="0" sz="1000" spc="-60" i="1">
                <a:solidFill>
                  <a:srgbClr val="6E6774"/>
                </a:solidFill>
                <a:latin typeface="Times New Roman"/>
                <a:cs typeface="Times New Roman"/>
              </a:rPr>
              <a:t> </a:t>
            </a:r>
            <a:r>
              <a:rPr dirty="0" sz="1000" spc="35" i="1">
                <a:solidFill>
                  <a:srgbClr val="6E6774"/>
                </a:solidFill>
                <a:latin typeface="Times New Roman"/>
                <a:cs typeface="Times New Roman"/>
              </a:rPr>
              <a:t>at  </a:t>
            </a:r>
            <a:r>
              <a:rPr dirty="0" sz="1000" spc="5" i="1">
                <a:solidFill>
                  <a:srgbClr val="6E6774"/>
                </a:solidFill>
                <a:latin typeface="Times New Roman"/>
                <a:cs typeface="Times New Roman"/>
              </a:rPr>
              <a:t>presentation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282123" y="3340208"/>
            <a:ext cx="86995" cy="2012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50" spc="-130">
                <a:solidFill>
                  <a:srgbClr val="1A1A15"/>
                </a:solidFill>
                <a:latin typeface="Times New Roman"/>
                <a:cs typeface="Times New Roman"/>
              </a:rPr>
              <a:t>...</a:t>
            </a:r>
            <a:endParaRPr sz="1150">
              <a:latin typeface="Times New Roman"/>
              <a:cs typeface="Times New Roman"/>
            </a:endParaRPr>
          </a:p>
        </p:txBody>
      </p:sp>
      <p:sp>
        <p:nvSpPr>
          <p:cNvPr id="171" name="object 171"/>
          <p:cNvSpPr txBox="1"/>
          <p:nvPr/>
        </p:nvSpPr>
        <p:spPr>
          <a:xfrm>
            <a:off x="1174215" y="3431301"/>
            <a:ext cx="64769" cy="125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50" spc="-15">
                <a:solidFill>
                  <a:srgbClr val="1A1A15"/>
                </a:solidFill>
                <a:latin typeface="Times New Roman"/>
                <a:cs typeface="Times New Roman"/>
              </a:rPr>
              <a:t>-'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172" name="object 172"/>
          <p:cNvSpPr txBox="1"/>
          <p:nvPr/>
        </p:nvSpPr>
        <p:spPr>
          <a:xfrm>
            <a:off x="1597454" y="3268198"/>
            <a:ext cx="101600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80">
                <a:latin typeface="Times New Roman"/>
                <a:cs typeface="Times New Roman"/>
              </a:rPr>
              <a:t>...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73" name="object 173"/>
          <p:cNvSpPr txBox="1"/>
          <p:nvPr/>
        </p:nvSpPr>
        <p:spPr>
          <a:xfrm>
            <a:off x="2903738" y="3298732"/>
            <a:ext cx="101600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180">
                <a:solidFill>
                  <a:srgbClr val="1A1A15"/>
                </a:solidFill>
                <a:latin typeface="Times New Roman"/>
                <a:cs typeface="Times New Roman"/>
              </a:rPr>
              <a:t>...</a:t>
            </a:r>
            <a:endParaRPr sz="1500">
              <a:latin typeface="Times New Roman"/>
              <a:cs typeface="Times New Roman"/>
            </a:endParaRPr>
          </a:p>
        </p:txBody>
      </p:sp>
      <p:sp>
        <p:nvSpPr>
          <p:cNvPr id="174" name="object 174"/>
          <p:cNvSpPr txBox="1"/>
          <p:nvPr/>
        </p:nvSpPr>
        <p:spPr>
          <a:xfrm>
            <a:off x="2030656" y="3870230"/>
            <a:ext cx="3619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800" spc="-75">
                <a:solidFill>
                  <a:srgbClr val="4B4B49"/>
                </a:solidFill>
                <a:latin typeface="Arial"/>
                <a:cs typeface="Arial"/>
              </a:rPr>
              <a:t>'</a:t>
            </a:r>
            <a:endParaRPr sz="800">
              <a:latin typeface="Arial"/>
              <a:cs typeface="Arial"/>
            </a:endParaRPr>
          </a:p>
        </p:txBody>
      </p:sp>
      <p:sp>
        <p:nvSpPr>
          <p:cNvPr id="175" name="object 175"/>
          <p:cNvSpPr txBox="1"/>
          <p:nvPr/>
        </p:nvSpPr>
        <p:spPr>
          <a:xfrm>
            <a:off x="3441282" y="3790333"/>
            <a:ext cx="80645" cy="254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500" spc="-95">
                <a:solidFill>
                  <a:srgbClr val="FDBF05"/>
                </a:solidFill>
                <a:latin typeface="Arial"/>
                <a:cs typeface="Arial"/>
              </a:rPr>
              <a:t>•</a:t>
            </a:r>
            <a:endParaRPr sz="1500">
              <a:latin typeface="Arial"/>
              <a:cs typeface="Arial"/>
            </a:endParaRPr>
          </a:p>
        </p:txBody>
      </p:sp>
      <p:sp>
        <p:nvSpPr>
          <p:cNvPr id="176" name="object 176"/>
          <p:cNvSpPr txBox="1"/>
          <p:nvPr/>
        </p:nvSpPr>
        <p:spPr>
          <a:xfrm>
            <a:off x="1284524" y="3762852"/>
            <a:ext cx="176530" cy="346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dirty="0" baseline="5555" sz="750" spc="-52">
                <a:solidFill>
                  <a:srgbClr val="1A1A15"/>
                </a:solidFill>
                <a:latin typeface="Arial"/>
                <a:cs typeface="Arial"/>
              </a:rPr>
              <a:t>--</a:t>
            </a:r>
            <a:r>
              <a:rPr dirty="0" baseline="5555" sz="750" spc="-67">
                <a:solidFill>
                  <a:srgbClr val="1A1A15"/>
                </a:solidFill>
                <a:latin typeface="Arial"/>
                <a:cs typeface="Arial"/>
              </a:rPr>
              <a:t>,</a:t>
            </a:r>
            <a:r>
              <a:rPr dirty="0" sz="2100" spc="-105">
                <a:solidFill>
                  <a:srgbClr val="1A1A15"/>
                </a:solidFill>
                <a:latin typeface="Times New Roman"/>
                <a:cs typeface="Times New Roman"/>
              </a:rPr>
              <a:t>,</a:t>
            </a:r>
            <a:endParaRPr sz="2100">
              <a:latin typeface="Times New Roman"/>
              <a:cs typeface="Times New Roman"/>
            </a:endParaRPr>
          </a:p>
        </p:txBody>
      </p:sp>
      <p:sp>
        <p:nvSpPr>
          <p:cNvPr id="177" name="object 177"/>
          <p:cNvSpPr txBox="1"/>
          <p:nvPr/>
        </p:nvSpPr>
        <p:spPr>
          <a:xfrm>
            <a:off x="2620436" y="3978373"/>
            <a:ext cx="10541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5" b="1">
                <a:solidFill>
                  <a:srgbClr val="1A1A15"/>
                </a:solidFill>
                <a:latin typeface="Arial"/>
                <a:cs typeface="Arial"/>
              </a:rPr>
              <a:t>""I</a:t>
            </a:r>
            <a:endParaRPr sz="550">
              <a:latin typeface="Arial"/>
              <a:cs typeface="Arial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4015685" y="3986515"/>
            <a:ext cx="42545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50" spc="-10">
                <a:solidFill>
                  <a:srgbClr val="1A1A15"/>
                </a:solidFill>
                <a:latin typeface="Arial"/>
                <a:cs typeface="Arial"/>
              </a:rPr>
              <a:t>'</a:t>
            </a:r>
            <a:endParaRPr sz="750">
              <a:latin typeface="Arial"/>
              <a:cs typeface="Arial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459344" y="4101018"/>
            <a:ext cx="685165" cy="535305"/>
          </a:xfrm>
          <a:prstGeom prst="rect">
            <a:avLst/>
          </a:prstGeom>
        </p:spPr>
        <p:txBody>
          <a:bodyPr wrap="square" lIns="0" tIns="9525" rIns="0" bIns="0" rtlCol="0" vert="horz">
            <a:spAutoFit/>
          </a:bodyPr>
          <a:lstStyle/>
          <a:p>
            <a:pPr algn="ctr" marL="12700" marR="5080">
              <a:lnSpc>
                <a:spcPct val="102000"/>
              </a:lnSpc>
              <a:spcBef>
                <a:spcPts val="75"/>
              </a:spcBef>
            </a:pPr>
            <a:r>
              <a:rPr dirty="0" sz="1000" spc="-30" b="1" i="1">
                <a:solidFill>
                  <a:srgbClr val="1A1A15"/>
                </a:solidFill>
                <a:latin typeface="Times New Roman"/>
                <a:cs typeface="Times New Roman"/>
              </a:rPr>
              <a:t>Triage </a:t>
            </a:r>
            <a:r>
              <a:rPr dirty="0" sz="1050" spc="-70" b="1" i="1">
                <a:solidFill>
                  <a:srgbClr val="1A1A15"/>
                </a:solidFill>
                <a:latin typeface="Times New Roman"/>
                <a:cs typeface="Times New Roman"/>
              </a:rPr>
              <a:t>Nurse  </a:t>
            </a:r>
            <a:r>
              <a:rPr dirty="0" sz="1150" spc="-65" b="1">
                <a:solidFill>
                  <a:srgbClr val="1A1A15"/>
                </a:solidFill>
                <a:latin typeface="Times New Roman"/>
                <a:cs typeface="Times New Roman"/>
              </a:rPr>
              <a:t>actNates  </a:t>
            </a:r>
            <a:r>
              <a:rPr dirty="0" sz="1100" spc="-180" b="1" i="1">
                <a:solidFill>
                  <a:srgbClr val="1A1A15"/>
                </a:solidFill>
                <a:latin typeface="Times New Roman"/>
                <a:cs typeface="Times New Roman"/>
              </a:rPr>
              <a:t>CODE</a:t>
            </a:r>
            <a:r>
              <a:rPr dirty="0" sz="1100" spc="-160" b="1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100" spc="-125" b="1" i="1">
                <a:solidFill>
                  <a:srgbClr val="1A1A15"/>
                </a:solidFill>
                <a:latin typeface="Times New Roman"/>
                <a:cs typeface="Times New Roman"/>
              </a:rPr>
              <a:t>SA</a:t>
            </a:r>
            <a:r>
              <a:rPr dirty="0" sz="1100" spc="-125" b="1" i="1">
                <a:solidFill>
                  <a:srgbClr val="233413"/>
                </a:solidFill>
                <a:latin typeface="Times New Roman"/>
                <a:cs typeface="Times New Roman"/>
              </a:rPr>
              <a:t>T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3173655" y="4110178"/>
            <a:ext cx="687070" cy="534035"/>
          </a:xfrm>
          <a:prstGeom prst="rect">
            <a:avLst/>
          </a:prstGeom>
        </p:spPr>
        <p:txBody>
          <a:bodyPr wrap="square" lIns="0" tIns="6350" rIns="0" bIns="0" rtlCol="0" vert="horz">
            <a:spAutoFit/>
          </a:bodyPr>
          <a:lstStyle/>
          <a:p>
            <a:pPr marL="98425" marR="5080" indent="-86360">
              <a:lnSpc>
                <a:spcPct val="103899"/>
              </a:lnSpc>
              <a:spcBef>
                <a:spcPts val="50"/>
              </a:spcBef>
            </a:pPr>
            <a:r>
              <a:rPr dirty="0" sz="1000" spc="-75" b="1" i="1">
                <a:solidFill>
                  <a:srgbClr val="1A1A15"/>
                </a:solidFill>
                <a:latin typeface="Arial"/>
                <a:cs typeface="Arial"/>
              </a:rPr>
              <a:t>Triage </a:t>
            </a:r>
            <a:r>
              <a:rPr dirty="0" sz="1050" spc="-70" b="1" i="1">
                <a:solidFill>
                  <a:srgbClr val="1A1A15"/>
                </a:solidFill>
                <a:latin typeface="Times New Roman"/>
                <a:cs typeface="Times New Roman"/>
              </a:rPr>
              <a:t>Nurse  </a:t>
            </a:r>
            <a:r>
              <a:rPr dirty="0" sz="1150" spc="-80" b="1" i="1">
                <a:solidFill>
                  <a:srgbClr val="1A1A15"/>
                </a:solidFill>
                <a:latin typeface="Times New Roman"/>
                <a:cs typeface="Times New Roman"/>
              </a:rPr>
              <a:t>octJwttes  </a:t>
            </a:r>
            <a:r>
              <a:rPr dirty="0" sz="1050" spc="-120" b="1" i="1">
                <a:solidFill>
                  <a:srgbClr val="1A1A15"/>
                </a:solidFill>
                <a:latin typeface="Times New Roman"/>
                <a:cs typeface="Times New Roman"/>
              </a:rPr>
              <a:t>CODECS/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81" name="object 181"/>
          <p:cNvSpPr txBox="1"/>
          <p:nvPr/>
        </p:nvSpPr>
        <p:spPr>
          <a:xfrm>
            <a:off x="4028359" y="4690582"/>
            <a:ext cx="8001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10">
                <a:latin typeface="Times New Roman"/>
                <a:cs typeface="Times New Roman"/>
              </a:rPr>
              <a:t>...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82" name="object 182"/>
          <p:cNvSpPr txBox="1"/>
          <p:nvPr/>
        </p:nvSpPr>
        <p:spPr>
          <a:xfrm>
            <a:off x="1356055" y="4618572"/>
            <a:ext cx="111125" cy="96456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150" spc="-505">
                <a:solidFill>
                  <a:srgbClr val="97CF5B"/>
                </a:solidFill>
                <a:latin typeface="Arial"/>
                <a:cs typeface="Arial"/>
              </a:rPr>
              <a:t>'</a:t>
            </a:r>
            <a:endParaRPr sz="6150">
              <a:latin typeface="Arial"/>
              <a:cs typeface="Arial"/>
            </a:endParaRPr>
          </a:p>
        </p:txBody>
      </p:sp>
      <p:sp>
        <p:nvSpPr>
          <p:cNvPr id="183" name="object 183"/>
          <p:cNvSpPr txBox="1"/>
          <p:nvPr/>
        </p:nvSpPr>
        <p:spPr>
          <a:xfrm>
            <a:off x="1737785" y="4119339"/>
            <a:ext cx="879475" cy="829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5240">
              <a:lnSpc>
                <a:spcPct val="100000"/>
              </a:lnSpc>
              <a:spcBef>
                <a:spcPts val="100"/>
              </a:spcBef>
            </a:pPr>
            <a:r>
              <a:rPr dirty="0" sz="1050" spc="-114" b="1" i="1">
                <a:solidFill>
                  <a:srgbClr val="1A1A15"/>
                </a:solidFill>
                <a:latin typeface="Times New Roman"/>
                <a:cs typeface="Times New Roman"/>
              </a:rPr>
              <a:t>NOCOOE</a:t>
            </a:r>
            <a:endParaRPr sz="1050">
              <a:latin typeface="Times New Roman"/>
              <a:cs typeface="Times New Roman"/>
            </a:endParaRPr>
          </a:p>
          <a:p>
            <a:pPr algn="ctr" marL="12700" marR="5080" indent="18415">
              <a:lnSpc>
                <a:spcPct val="102699"/>
              </a:lnSpc>
              <a:spcBef>
                <a:spcPts val="30"/>
              </a:spcBef>
            </a:pPr>
            <a:r>
              <a:rPr dirty="0" sz="1050" spc="-114" b="1" i="1">
                <a:solidFill>
                  <a:srgbClr val="BFBFBF"/>
                </a:solidFill>
                <a:latin typeface="Arial"/>
                <a:cs typeface="Arial"/>
              </a:rPr>
              <a:t>.</a:t>
            </a:r>
            <a:r>
              <a:rPr dirty="0" sz="1050" spc="-114" b="1" i="1">
                <a:solidFill>
                  <a:srgbClr val="1A1A15"/>
                </a:solidFill>
                <a:latin typeface="Arial"/>
                <a:cs typeface="Arial"/>
              </a:rPr>
              <a:t>Notlfy </a:t>
            </a:r>
            <a:r>
              <a:rPr dirty="0" sz="1050" spc="5" b="1" i="1">
                <a:solidFill>
                  <a:srgbClr val="1A1A15"/>
                </a:solidFill>
                <a:latin typeface="Arial"/>
                <a:cs typeface="Arial"/>
              </a:rPr>
              <a:t>MD  </a:t>
            </a:r>
            <a:r>
              <a:rPr dirty="0" sz="1000" spc="-50" b="1" i="1">
                <a:solidFill>
                  <a:srgbClr val="1A1A15"/>
                </a:solidFill>
                <a:latin typeface="Times New Roman"/>
                <a:cs typeface="Times New Roman"/>
              </a:rPr>
              <a:t>'"pom,tia1stroke" </a:t>
            </a:r>
            <a:r>
              <a:rPr dirty="0" sz="1000" spc="-30" b="1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850" spc="40" b="1" i="1">
                <a:solidFill>
                  <a:srgbClr val="1A1A15"/>
                </a:solidFill>
                <a:latin typeface="Arial"/>
                <a:cs typeface="Arial"/>
              </a:rPr>
              <a:t>MD</a:t>
            </a:r>
            <a:r>
              <a:rPr dirty="0" sz="850" spc="-175" b="1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000" spc="-45" b="1" i="1">
                <a:solidFill>
                  <a:srgbClr val="1A1A15"/>
                </a:solidFill>
                <a:latin typeface="Times New Roman"/>
                <a:cs typeface="Times New Roman"/>
              </a:rPr>
              <a:t>may </a:t>
            </a:r>
            <a:r>
              <a:rPr dirty="0" sz="900" spc="-50" b="1" i="1">
                <a:solidFill>
                  <a:srgbClr val="B1B1B1"/>
                </a:solidFill>
                <a:latin typeface="Arial"/>
                <a:cs typeface="Arial"/>
              </a:rPr>
              <a:t>.</a:t>
            </a:r>
            <a:r>
              <a:rPr dirty="0" sz="900" spc="-50" b="1" i="1">
                <a:solidFill>
                  <a:srgbClr val="1A1A15"/>
                </a:solidFill>
                <a:latin typeface="Arial"/>
                <a:cs typeface="Arial"/>
              </a:rPr>
              <a:t>aalvofe</a:t>
            </a:r>
            <a:endParaRPr sz="900">
              <a:latin typeface="Arial"/>
              <a:cs typeface="Arial"/>
            </a:endParaRPr>
          </a:p>
          <a:p>
            <a:pPr algn="ctr" marL="8255">
              <a:lnSpc>
                <a:spcPct val="100000"/>
              </a:lnSpc>
              <a:spcBef>
                <a:spcPts val="195"/>
              </a:spcBef>
            </a:pPr>
            <a:r>
              <a:rPr dirty="0" sz="900" spc="-125" b="1" i="1">
                <a:solidFill>
                  <a:srgbClr val="97CF5B"/>
                </a:solidFill>
                <a:latin typeface="Arial"/>
                <a:cs typeface="Arial"/>
              </a:rPr>
              <a:t>CODE </a:t>
            </a:r>
            <a:r>
              <a:rPr dirty="0" sz="900" spc="-75" b="1" i="1">
                <a:solidFill>
                  <a:srgbClr val="97CF5B"/>
                </a:solidFill>
                <a:latin typeface="Arial"/>
                <a:cs typeface="Arial"/>
              </a:rPr>
              <a:t>SAT</a:t>
            </a:r>
            <a:r>
              <a:rPr dirty="0" sz="900" spc="-125" b="1" i="1">
                <a:solidFill>
                  <a:srgbClr val="97CF5B"/>
                </a:solidFill>
                <a:latin typeface="Arial"/>
                <a:cs typeface="Arial"/>
              </a:rPr>
              <a:t> </a:t>
            </a:r>
            <a:r>
              <a:rPr dirty="0" sz="900" spc="-20" b="1" i="1">
                <a:solidFill>
                  <a:srgbClr val="6E6774"/>
                </a:solidFill>
                <a:latin typeface="Arial"/>
                <a:cs typeface="Arial"/>
              </a:rPr>
              <a:t>or</a:t>
            </a:r>
            <a:endParaRPr sz="900">
              <a:latin typeface="Arial"/>
              <a:cs typeface="Arial"/>
            </a:endParaRPr>
          </a:p>
        </p:txBody>
      </p:sp>
      <p:sp>
        <p:nvSpPr>
          <p:cNvPr id="184" name="object 184"/>
          <p:cNvSpPr txBox="1"/>
          <p:nvPr/>
        </p:nvSpPr>
        <p:spPr>
          <a:xfrm>
            <a:off x="2733273" y="4761574"/>
            <a:ext cx="45720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 spc="-355">
                <a:solidFill>
                  <a:srgbClr val="FDBF05"/>
                </a:solidFill>
                <a:latin typeface="Times New Roman"/>
                <a:cs typeface="Times New Roman"/>
              </a:rPr>
              <a:t>.,-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185" name="object 185"/>
          <p:cNvSpPr txBox="1"/>
          <p:nvPr/>
        </p:nvSpPr>
        <p:spPr>
          <a:xfrm>
            <a:off x="3437295" y="4969206"/>
            <a:ext cx="83185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 spc="-185">
                <a:solidFill>
                  <a:srgbClr val="FFD454"/>
                </a:solidFill>
                <a:latin typeface="Arial"/>
                <a:cs typeface="Arial"/>
              </a:rPr>
              <a:t>II</a:t>
            </a:r>
            <a:endParaRPr sz="1450">
              <a:latin typeface="Arial"/>
              <a:cs typeface="Arial"/>
            </a:endParaRPr>
          </a:p>
        </p:txBody>
      </p:sp>
      <p:sp>
        <p:nvSpPr>
          <p:cNvPr id="186" name="object 186"/>
          <p:cNvSpPr txBox="1"/>
          <p:nvPr/>
        </p:nvSpPr>
        <p:spPr>
          <a:xfrm>
            <a:off x="1789410" y="5136381"/>
            <a:ext cx="79565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80" b="1" i="1">
                <a:solidFill>
                  <a:srgbClr val="2F2D2D"/>
                </a:solidFill>
                <a:latin typeface="Times New Roman"/>
                <a:cs typeface="Times New Roman"/>
              </a:rPr>
              <a:t>IF</a:t>
            </a:r>
            <a:r>
              <a:rPr dirty="0" sz="1000" spc="-135" b="1" i="1">
                <a:solidFill>
                  <a:srgbClr val="2F2D2D"/>
                </a:solidFill>
                <a:latin typeface="Times New Roman"/>
                <a:cs typeface="Times New Roman"/>
              </a:rPr>
              <a:t> </a:t>
            </a:r>
            <a:r>
              <a:rPr dirty="0" sz="1000" spc="-160" b="1" i="1">
                <a:solidFill>
                  <a:srgbClr val="1A1A15"/>
                </a:solidFill>
                <a:latin typeface="Times New Roman"/>
                <a:cs typeface="Times New Roman"/>
              </a:rPr>
              <a:t>APPROPRIA</a:t>
            </a:r>
            <a:r>
              <a:rPr dirty="0" sz="1000" spc="-160" b="1" i="1">
                <a:solidFill>
                  <a:srgbClr val="2F2D2D"/>
                </a:solidFill>
                <a:latin typeface="Times New Roman"/>
                <a:cs typeface="Times New Roman"/>
              </a:rPr>
              <a:t>TE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87" name="object 187"/>
          <p:cNvSpPr txBox="1"/>
          <p:nvPr/>
        </p:nvSpPr>
        <p:spPr>
          <a:xfrm>
            <a:off x="1610895" y="5293123"/>
            <a:ext cx="6921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0">
                <a:solidFill>
                  <a:srgbClr val="1A1A15"/>
                </a:solidFill>
                <a:latin typeface="Times New Roman"/>
                <a:cs typeface="Times New Roman"/>
              </a:rPr>
              <a:t>\</a:t>
            </a:r>
            <a:r>
              <a:rPr dirty="0" sz="800" spc="-40">
                <a:solidFill>
                  <a:srgbClr val="1A1A15"/>
                </a:solidFill>
                <a:latin typeface="Times New Roman"/>
                <a:cs typeface="Times New Roman"/>
              </a:rPr>
              <a:t>.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88" name="object 188"/>
          <p:cNvSpPr txBox="1"/>
          <p:nvPr/>
        </p:nvSpPr>
        <p:spPr>
          <a:xfrm>
            <a:off x="82696" y="5459789"/>
            <a:ext cx="67945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-80" b="1" i="1">
                <a:solidFill>
                  <a:srgbClr val="1A1A15"/>
                </a:solidFill>
                <a:latin typeface="Times New Roman"/>
                <a:cs typeface="Times New Roman"/>
              </a:rPr>
              <a:t>r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89" name="object 189"/>
          <p:cNvSpPr txBox="1"/>
          <p:nvPr/>
        </p:nvSpPr>
        <p:spPr>
          <a:xfrm>
            <a:off x="1551863" y="5520094"/>
            <a:ext cx="101600" cy="11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55" b="1">
                <a:solidFill>
                  <a:srgbClr val="1A1A15"/>
                </a:solidFill>
                <a:latin typeface="Arial"/>
                <a:cs typeface="Arial"/>
              </a:rPr>
              <a:t>""I</a:t>
            </a:r>
            <a:endParaRPr sz="600">
              <a:latin typeface="Arial"/>
              <a:cs typeface="Arial"/>
            </a:endParaRPr>
          </a:p>
        </p:txBody>
      </p:sp>
      <p:sp>
        <p:nvSpPr>
          <p:cNvPr id="190" name="object 190"/>
          <p:cNvSpPr txBox="1"/>
          <p:nvPr/>
        </p:nvSpPr>
        <p:spPr>
          <a:xfrm>
            <a:off x="3391405" y="5343250"/>
            <a:ext cx="70485" cy="2927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50" spc="-85">
                <a:solidFill>
                  <a:srgbClr val="1A1A15"/>
                </a:solidFill>
                <a:latin typeface="Times New Roman"/>
                <a:cs typeface="Times New Roman"/>
              </a:rPr>
              <a:t>,</a:t>
            </a:r>
            <a:endParaRPr sz="1750">
              <a:latin typeface="Times New Roman"/>
              <a:cs typeface="Times New Roman"/>
            </a:endParaRPr>
          </a:p>
        </p:txBody>
      </p:sp>
      <p:sp>
        <p:nvSpPr>
          <p:cNvPr id="191" name="object 191"/>
          <p:cNvSpPr txBox="1"/>
          <p:nvPr/>
        </p:nvSpPr>
        <p:spPr>
          <a:xfrm>
            <a:off x="1967631" y="5516023"/>
            <a:ext cx="10477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40">
                <a:solidFill>
                  <a:srgbClr val="1A1A15"/>
                </a:solidFill>
                <a:latin typeface="Times New Roman"/>
                <a:cs typeface="Times New Roman"/>
              </a:rPr>
              <a:t>,.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92" name="object 192"/>
          <p:cNvSpPr txBox="1"/>
          <p:nvPr/>
        </p:nvSpPr>
        <p:spPr>
          <a:xfrm>
            <a:off x="3211360" y="5630526"/>
            <a:ext cx="80010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15">
                <a:solidFill>
                  <a:srgbClr val="1A1A15"/>
                </a:solidFill>
                <a:latin typeface="Arial"/>
                <a:cs typeface="Arial"/>
              </a:rPr>
              <a:t>--,</a:t>
            </a:r>
            <a:endParaRPr sz="500">
              <a:latin typeface="Arial"/>
              <a:cs typeface="Arial"/>
            </a:endParaRPr>
          </a:p>
        </p:txBody>
      </p:sp>
      <p:sp>
        <p:nvSpPr>
          <p:cNvPr id="193" name="object 193"/>
          <p:cNvSpPr txBox="1"/>
          <p:nvPr/>
        </p:nvSpPr>
        <p:spPr>
          <a:xfrm>
            <a:off x="209051" y="5666404"/>
            <a:ext cx="1329690" cy="2165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50" spc="-110" b="1" i="1">
                <a:solidFill>
                  <a:srgbClr val="1A1A15"/>
                </a:solidFill>
                <a:latin typeface="Arial"/>
                <a:cs typeface="Arial"/>
              </a:rPr>
              <a:t>Neurology</a:t>
            </a:r>
            <a:r>
              <a:rPr dirty="0" sz="1250" spc="-15" b="1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250" b="1" i="1">
                <a:solidFill>
                  <a:srgbClr val="1A1A15"/>
                </a:solidFill>
                <a:latin typeface="Times New Roman"/>
                <a:cs typeface="Times New Roman"/>
              </a:rPr>
              <a:t>responds</a:t>
            </a:r>
            <a:endParaRPr sz="1250">
              <a:latin typeface="Times New Roman"/>
              <a:cs typeface="Times New Roman"/>
            </a:endParaRPr>
          </a:p>
        </p:txBody>
      </p:sp>
      <p:sp>
        <p:nvSpPr>
          <p:cNvPr id="194" name="object 194"/>
          <p:cNvSpPr txBox="1"/>
          <p:nvPr/>
        </p:nvSpPr>
        <p:spPr>
          <a:xfrm>
            <a:off x="1648767" y="6005079"/>
            <a:ext cx="72390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40">
                <a:latin typeface="Arial"/>
                <a:cs typeface="Arial"/>
              </a:rPr>
              <a:t>:</a:t>
            </a:r>
            <a:r>
              <a:rPr dirty="0" sz="700" spc="-30">
                <a:solidFill>
                  <a:srgbClr val="97CF5B"/>
                </a:solidFill>
                <a:latin typeface="Arial"/>
                <a:cs typeface="Arial"/>
              </a:rPr>
              <a:t>-</a:t>
            </a:r>
            <a:endParaRPr sz="700">
              <a:latin typeface="Arial"/>
              <a:cs typeface="Arial"/>
            </a:endParaRPr>
          </a:p>
        </p:txBody>
      </p:sp>
      <p:sp>
        <p:nvSpPr>
          <p:cNvPr id="195" name="object 195"/>
          <p:cNvSpPr txBox="1"/>
          <p:nvPr/>
        </p:nvSpPr>
        <p:spPr>
          <a:xfrm>
            <a:off x="3303816" y="5939685"/>
            <a:ext cx="269240" cy="170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105">
                <a:solidFill>
                  <a:srgbClr val="DDAC15"/>
                </a:solidFill>
                <a:latin typeface="Arial"/>
                <a:cs typeface="Arial"/>
              </a:rPr>
              <a:t>f-----,""</a:t>
            </a:r>
            <a:endParaRPr sz="950">
              <a:latin typeface="Arial"/>
              <a:cs typeface="Arial"/>
            </a:endParaRPr>
          </a:p>
        </p:txBody>
      </p:sp>
      <p:sp>
        <p:nvSpPr>
          <p:cNvPr id="196" name="object 196"/>
          <p:cNvSpPr txBox="1"/>
          <p:nvPr/>
        </p:nvSpPr>
        <p:spPr>
          <a:xfrm>
            <a:off x="2093733" y="5772765"/>
            <a:ext cx="1089025" cy="541655"/>
          </a:xfrm>
          <a:prstGeom prst="rect">
            <a:avLst/>
          </a:prstGeom>
        </p:spPr>
        <p:txBody>
          <a:bodyPr wrap="square" lIns="0" tIns="10795" rIns="0" bIns="0" rtlCol="0" vert="horz">
            <a:spAutoFit/>
          </a:bodyPr>
          <a:lstStyle/>
          <a:p>
            <a:pPr algn="ctr" marL="12065" marR="5080" indent="1270">
              <a:lnSpc>
                <a:spcPct val="107800"/>
              </a:lnSpc>
              <a:spcBef>
                <a:spcPts val="85"/>
              </a:spcBef>
            </a:pPr>
            <a:r>
              <a:rPr dirty="0" sz="1050" spc="-85" b="1" i="1">
                <a:solidFill>
                  <a:srgbClr val="2F2D2D"/>
                </a:solidFill>
                <a:latin typeface="Arial"/>
                <a:cs typeface="Arial"/>
              </a:rPr>
              <a:t>1/ </a:t>
            </a:r>
            <a:r>
              <a:rPr dirty="0" sz="1050" spc="-145" b="1" i="1">
                <a:solidFill>
                  <a:srgbClr val="1A1A15"/>
                </a:solidFill>
                <a:latin typeface="Arial"/>
                <a:cs typeface="Arial"/>
              </a:rPr>
              <a:t>ICH </a:t>
            </a:r>
            <a:r>
              <a:rPr dirty="0" sz="1050" spc="-85" b="1" i="1">
                <a:solidFill>
                  <a:srgbClr val="1A1A15"/>
                </a:solidFill>
                <a:latin typeface="Arial"/>
                <a:cs typeface="Arial"/>
              </a:rPr>
              <a:t>or </a:t>
            </a:r>
            <a:r>
              <a:rPr dirty="0" sz="1050" spc="-160" b="1" i="1">
                <a:solidFill>
                  <a:srgbClr val="2F2D2D"/>
                </a:solidFill>
                <a:latin typeface="Arial"/>
                <a:cs typeface="Arial"/>
              </a:rPr>
              <a:t>L</a:t>
            </a:r>
            <a:r>
              <a:rPr dirty="0" sz="1050" spc="-160" b="1" i="1">
                <a:solidFill>
                  <a:srgbClr val="1A1A15"/>
                </a:solidFill>
                <a:latin typeface="Arial"/>
                <a:cs typeface="Arial"/>
              </a:rPr>
              <a:t>VO </a:t>
            </a:r>
            <a:r>
              <a:rPr dirty="0" sz="1050" spc="-105" b="1" i="1">
                <a:solidFill>
                  <a:srgbClr val="2F2D2D"/>
                </a:solidFill>
                <a:latin typeface="Arial"/>
                <a:cs typeface="Arial"/>
              </a:rPr>
              <a:t>l</a:t>
            </a:r>
            <a:r>
              <a:rPr dirty="0" sz="1050" spc="-105" b="1" i="1">
                <a:solidFill>
                  <a:srgbClr val="1A1A15"/>
                </a:solidFill>
                <a:latin typeface="Arial"/>
                <a:cs typeface="Arial"/>
              </a:rPr>
              <a:t>s  </a:t>
            </a:r>
            <a:r>
              <a:rPr dirty="0" sz="1050" spc="-65" b="1" i="1">
                <a:solidFill>
                  <a:srgbClr val="1A1A15"/>
                </a:solidFill>
                <a:latin typeface="Times New Roman"/>
                <a:cs typeface="Times New Roman"/>
              </a:rPr>
              <a:t>d/so:Jvered </a:t>
            </a:r>
            <a:r>
              <a:rPr dirty="0" sz="1050" b="1" i="1">
                <a:solidFill>
                  <a:srgbClr val="1A1A15"/>
                </a:solidFill>
                <a:latin typeface="Times New Roman"/>
                <a:cs typeface="Times New Roman"/>
              </a:rPr>
              <a:t>the  </a:t>
            </a:r>
            <a:r>
              <a:rPr dirty="0" sz="1000" spc="20" i="1">
                <a:solidFill>
                  <a:srgbClr val="1A1A15"/>
                </a:solidFill>
                <a:latin typeface="Times New Roman"/>
                <a:cs typeface="Times New Roman"/>
              </a:rPr>
              <a:t>dlrddtm </a:t>
            </a:r>
            <a:r>
              <a:rPr dirty="0" sz="950" i="1">
                <a:solidFill>
                  <a:srgbClr val="2F2D2D"/>
                </a:solidFill>
                <a:latin typeface="Arial"/>
                <a:cs typeface="Arial"/>
              </a:rPr>
              <a:t>w</a:t>
            </a:r>
            <a:r>
              <a:rPr dirty="0" sz="950" i="1">
                <a:solidFill>
                  <a:srgbClr val="1A1A15"/>
                </a:solidFill>
                <a:latin typeface="Arial"/>
                <a:cs typeface="Arial"/>
              </a:rPr>
              <a:t>ill</a:t>
            </a:r>
            <a:r>
              <a:rPr dirty="0" sz="950" spc="-120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050" spc="-70" i="1">
                <a:solidFill>
                  <a:srgbClr val="1A1A15"/>
                </a:solidFill>
                <a:latin typeface="Times New Roman"/>
                <a:cs typeface="Times New Roman"/>
              </a:rPr>
              <a:t>ac:tJvote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97" name="object 197"/>
          <p:cNvSpPr txBox="1"/>
          <p:nvPr/>
        </p:nvSpPr>
        <p:spPr>
          <a:xfrm>
            <a:off x="85156" y="6543499"/>
            <a:ext cx="88265" cy="102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00" spc="-75">
                <a:latin typeface="Arial"/>
                <a:cs typeface="Arial"/>
              </a:rPr>
              <a:t>I,,._</a:t>
            </a:r>
            <a:endParaRPr sz="500">
              <a:latin typeface="Arial"/>
              <a:cs typeface="Arial"/>
            </a:endParaRPr>
          </a:p>
        </p:txBody>
      </p:sp>
      <p:sp>
        <p:nvSpPr>
          <p:cNvPr id="198" name="object 198"/>
          <p:cNvSpPr txBox="1"/>
          <p:nvPr/>
        </p:nvSpPr>
        <p:spPr>
          <a:xfrm>
            <a:off x="3201593" y="6420344"/>
            <a:ext cx="91440" cy="2241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300" spc="-155">
                <a:solidFill>
                  <a:srgbClr val="1A1A15"/>
                </a:solidFill>
                <a:latin typeface="Times New Roman"/>
                <a:cs typeface="Times New Roman"/>
              </a:rPr>
              <a:t>...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99" name="object 199"/>
          <p:cNvSpPr txBox="1"/>
          <p:nvPr/>
        </p:nvSpPr>
        <p:spPr>
          <a:xfrm>
            <a:off x="3612751" y="6573778"/>
            <a:ext cx="123189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20">
                <a:solidFill>
                  <a:srgbClr val="1A1A15"/>
                </a:solidFill>
                <a:latin typeface="Arial"/>
                <a:cs typeface="Arial"/>
              </a:rPr>
              <a:t>Iii,..</a:t>
            </a:r>
            <a:endParaRPr sz="550">
              <a:latin typeface="Arial"/>
              <a:cs typeface="Arial"/>
            </a:endParaRPr>
          </a:p>
        </p:txBody>
      </p:sp>
      <p:sp>
        <p:nvSpPr>
          <p:cNvPr id="200" name="object 200"/>
          <p:cNvSpPr txBox="1"/>
          <p:nvPr/>
        </p:nvSpPr>
        <p:spPr>
          <a:xfrm>
            <a:off x="4514782" y="392896"/>
            <a:ext cx="75565" cy="315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-350" i="1">
                <a:solidFill>
                  <a:srgbClr val="1A1A15"/>
                </a:solidFill>
                <a:latin typeface="Times New Roman"/>
                <a:cs typeface="Times New Roman"/>
              </a:rPr>
              <a:t>r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201" name="object 201"/>
          <p:cNvSpPr txBox="1"/>
          <p:nvPr/>
        </p:nvSpPr>
        <p:spPr>
          <a:xfrm>
            <a:off x="243533" y="5882942"/>
            <a:ext cx="1262380" cy="893444"/>
          </a:xfrm>
          <a:prstGeom prst="rect">
            <a:avLst/>
          </a:prstGeom>
        </p:spPr>
        <p:txBody>
          <a:bodyPr wrap="square" lIns="0" tIns="1905" rIns="0" bIns="0" rtlCol="0" vert="horz">
            <a:spAutoFit/>
          </a:bodyPr>
          <a:lstStyle/>
          <a:p>
            <a:pPr algn="just" marL="12700" marR="5080" indent="8890">
              <a:lnSpc>
                <a:spcPts val="1730"/>
              </a:lnSpc>
              <a:spcBef>
                <a:spcPts val="15"/>
              </a:spcBef>
            </a:pPr>
            <a:r>
              <a:rPr dirty="0" sz="1300" spc="25" b="1">
                <a:solidFill>
                  <a:srgbClr val="1A1A15"/>
                </a:solidFill>
                <a:latin typeface="Times New Roman"/>
                <a:cs typeface="Times New Roman"/>
              </a:rPr>
              <a:t>to </a:t>
            </a:r>
            <a:r>
              <a:rPr dirty="0" sz="1250" spc="-95" b="1" i="1">
                <a:solidFill>
                  <a:srgbClr val="1A1A15"/>
                </a:solidFill>
                <a:latin typeface="Arial"/>
                <a:cs typeface="Arial"/>
              </a:rPr>
              <a:t>rapidly</a:t>
            </a:r>
            <a:r>
              <a:rPr dirty="0" sz="1250" spc="-250" b="1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250" spc="-75" b="1" i="1">
                <a:solidFill>
                  <a:srgbClr val="1A1A15"/>
                </a:solidFill>
                <a:latin typeface="Arial"/>
                <a:cs typeface="Arial"/>
              </a:rPr>
              <a:t>evaluate  </a:t>
            </a:r>
            <a:r>
              <a:rPr dirty="0" sz="1450" spc="-50" b="1" i="1">
                <a:solidFill>
                  <a:srgbClr val="1A1A15"/>
                </a:solidFill>
                <a:latin typeface="Times New Roman"/>
                <a:cs typeface="Times New Roman"/>
              </a:rPr>
              <a:t>the </a:t>
            </a:r>
            <a:r>
              <a:rPr dirty="0" sz="1250" spc="-60" b="1" i="1">
                <a:solidFill>
                  <a:srgbClr val="1A1A15"/>
                </a:solidFill>
                <a:latin typeface="Arial"/>
                <a:cs typeface="Arial"/>
              </a:rPr>
              <a:t>patient</a:t>
            </a:r>
            <a:r>
              <a:rPr dirty="0" sz="1250" spc="-150" b="1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400" spc="-85" b="1" i="1">
                <a:solidFill>
                  <a:srgbClr val="1A1A15"/>
                </a:solidFill>
                <a:latin typeface="Times New Roman"/>
                <a:cs typeface="Times New Roman"/>
              </a:rPr>
              <a:t>for</a:t>
            </a:r>
            <a:r>
              <a:rPr dirty="0" sz="1250" spc="-85" b="1" i="1">
                <a:solidFill>
                  <a:srgbClr val="1A1A15"/>
                </a:solidFill>
                <a:latin typeface="Arial"/>
                <a:cs typeface="Arial"/>
              </a:rPr>
              <a:t>TPA  </a:t>
            </a:r>
            <a:r>
              <a:rPr dirty="0" sz="1550" spc="-125" i="1">
                <a:solidFill>
                  <a:srgbClr val="1A1A15"/>
                </a:solidFill>
                <a:latin typeface="Times New Roman"/>
                <a:cs typeface="Times New Roman"/>
              </a:rPr>
              <a:t>and</a:t>
            </a:r>
            <a:r>
              <a:rPr dirty="0" sz="1550" spc="-16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550" spc="-114" i="1">
                <a:solidFill>
                  <a:srgbClr val="1A1A15"/>
                </a:solidFill>
                <a:latin typeface="Times New Roman"/>
                <a:cs typeface="Times New Roman"/>
              </a:rPr>
              <a:t>intervention</a:t>
            </a:r>
            <a:endParaRPr sz="1550">
              <a:latin typeface="Times New Roman"/>
              <a:cs typeface="Times New Roman"/>
            </a:endParaRPr>
          </a:p>
          <a:p>
            <a:pPr marL="518159">
              <a:lnSpc>
                <a:spcPts val="1725"/>
              </a:lnSpc>
              <a:tabLst>
                <a:tab pos="889635" algn="l"/>
              </a:tabLst>
            </a:pPr>
            <a:r>
              <a:rPr dirty="0" u="heavy" sz="1800" spc="-215">
                <a:solidFill>
                  <a:srgbClr val="97CF5B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...	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202" name="object 202"/>
          <p:cNvSpPr txBox="1"/>
          <p:nvPr/>
        </p:nvSpPr>
        <p:spPr>
          <a:xfrm>
            <a:off x="4648710" y="667703"/>
            <a:ext cx="4201160" cy="6438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270">
              <a:lnSpc>
                <a:spcPct val="100000"/>
              </a:lnSpc>
              <a:spcBef>
                <a:spcPts val="100"/>
              </a:spcBef>
            </a:pPr>
            <a:r>
              <a:rPr dirty="0" sz="1300" spc="-114" i="1">
                <a:solidFill>
                  <a:srgbClr val="2F2D2D"/>
                </a:solidFill>
                <a:latin typeface="Arial"/>
                <a:cs typeface="Arial"/>
              </a:rPr>
              <a:t>P</a:t>
            </a:r>
            <a:r>
              <a:rPr dirty="0" sz="1300" spc="-114" i="1">
                <a:solidFill>
                  <a:srgbClr val="1A1A15"/>
                </a:solidFill>
                <a:latin typeface="Arial"/>
                <a:cs typeface="Arial"/>
              </a:rPr>
              <a:t>athw:ay#</a:t>
            </a:r>
            <a:r>
              <a:rPr dirty="0" sz="1300" spc="-5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300" spc="-25" i="1">
                <a:solidFill>
                  <a:srgbClr val="2F2D2D"/>
                </a:solidFill>
                <a:latin typeface="Arial"/>
                <a:cs typeface="Arial"/>
              </a:rPr>
              <a:t>2</a:t>
            </a:r>
            <a:endParaRPr sz="13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905"/>
              </a:spcBef>
            </a:pPr>
            <a:r>
              <a:rPr dirty="0" sz="950" spc="-55" i="1">
                <a:solidFill>
                  <a:srgbClr val="1A1A15"/>
                </a:solidFill>
                <a:latin typeface="Arial"/>
                <a:cs typeface="Arial"/>
              </a:rPr>
              <a:t>Patient</a:t>
            </a:r>
            <a:r>
              <a:rPr dirty="0" sz="950" spc="-90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50" spc="-65" i="1">
                <a:solidFill>
                  <a:srgbClr val="2F2D2D"/>
                </a:solidFill>
                <a:latin typeface="Arial"/>
                <a:cs typeface="Arial"/>
              </a:rPr>
              <a:t>I</a:t>
            </a:r>
            <a:r>
              <a:rPr dirty="0" sz="950" spc="-65" i="1">
                <a:solidFill>
                  <a:srgbClr val="1A1A15"/>
                </a:solidFill>
                <a:latin typeface="Arial"/>
                <a:cs typeface="Arial"/>
              </a:rPr>
              <a:t>s</a:t>
            </a:r>
            <a:r>
              <a:rPr dirty="0" sz="950" spc="-90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50" spc="-20" i="1">
                <a:solidFill>
                  <a:srgbClr val="1A1A15"/>
                </a:solidFill>
                <a:latin typeface="Times New Roman"/>
                <a:cs typeface="Times New Roman"/>
              </a:rPr>
              <a:t>transferred</a:t>
            </a:r>
            <a:r>
              <a:rPr dirty="0" sz="950" spc="6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00" spc="10" i="1">
                <a:solidFill>
                  <a:srgbClr val="1A1A15"/>
                </a:solidFill>
                <a:latin typeface="Times New Roman"/>
                <a:cs typeface="Times New Roman"/>
              </a:rPr>
              <a:t>from</a:t>
            </a:r>
            <a:r>
              <a:rPr dirty="0" sz="900" spc="-5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50" spc="-5" i="1">
                <a:solidFill>
                  <a:srgbClr val="1A1A15"/>
                </a:solidFill>
                <a:latin typeface="Times New Roman"/>
                <a:cs typeface="Times New Roman"/>
              </a:rPr>
              <a:t>another</a:t>
            </a:r>
            <a:r>
              <a:rPr dirty="0" sz="950" spc="-8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00" spc="10" i="1">
                <a:solidFill>
                  <a:srgbClr val="1A1A15"/>
                </a:solidFill>
                <a:latin typeface="Times New Roman"/>
                <a:cs typeface="Times New Roman"/>
              </a:rPr>
              <a:t>hospital</a:t>
            </a:r>
            <a:r>
              <a:rPr dirty="0" sz="900" spc="-14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50" spc="-5" i="1">
                <a:solidFill>
                  <a:srgbClr val="1A1A15"/>
                </a:solidFill>
                <a:latin typeface="Times New Roman"/>
                <a:cs typeface="Times New Roman"/>
              </a:rPr>
              <a:t>With</a:t>
            </a:r>
            <a:r>
              <a:rPr dirty="0" sz="950" spc="-11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50" spc="-45" i="1">
                <a:solidFill>
                  <a:srgbClr val="1A1A15"/>
                </a:solidFill>
                <a:latin typeface="Arial"/>
                <a:cs typeface="Arial"/>
              </a:rPr>
              <a:t>an</a:t>
            </a:r>
            <a:r>
              <a:rPr dirty="0" sz="950" spc="-8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50" spc="-35" i="1">
                <a:solidFill>
                  <a:srgbClr val="2F2D2D"/>
                </a:solidFill>
                <a:latin typeface="Arial"/>
                <a:cs typeface="Arial"/>
              </a:rPr>
              <a:t>l</a:t>
            </a:r>
            <a:r>
              <a:rPr dirty="0" sz="950" spc="-35" i="1">
                <a:solidFill>
                  <a:srgbClr val="1A1A15"/>
                </a:solidFill>
                <a:latin typeface="Arial"/>
                <a:cs typeface="Arial"/>
              </a:rPr>
              <a:t>schem</a:t>
            </a:r>
            <a:r>
              <a:rPr dirty="0" sz="950" spc="-35" i="1">
                <a:solidFill>
                  <a:srgbClr val="2F2D2D"/>
                </a:solidFill>
                <a:latin typeface="Arial"/>
                <a:cs typeface="Arial"/>
              </a:rPr>
              <a:t>lc:</a:t>
            </a:r>
            <a:r>
              <a:rPr dirty="0" sz="900" spc="-35" i="1">
                <a:solidFill>
                  <a:srgbClr val="1A1A15"/>
                </a:solidFill>
                <a:latin typeface="Times New Roman"/>
                <a:cs typeface="Times New Roman"/>
              </a:rPr>
              <a:t>stroke</a:t>
            </a:r>
            <a:r>
              <a:rPr dirty="0" sz="900" spc="-10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50" spc="-20" i="1">
                <a:solidFill>
                  <a:srgbClr val="2F2D2D"/>
                </a:solidFill>
                <a:latin typeface="Arial"/>
                <a:cs typeface="Arial"/>
              </a:rPr>
              <a:t>or</a:t>
            </a:r>
            <a:r>
              <a:rPr dirty="0" sz="950" spc="-75" i="1">
                <a:solidFill>
                  <a:srgbClr val="2F2D2D"/>
                </a:solidFill>
                <a:latin typeface="Arial"/>
                <a:cs typeface="Arial"/>
              </a:rPr>
              <a:t> </a:t>
            </a:r>
            <a:r>
              <a:rPr dirty="0" sz="950" spc="-85" i="1">
                <a:solidFill>
                  <a:srgbClr val="1A1A15"/>
                </a:solidFill>
                <a:latin typeface="Arial"/>
                <a:cs typeface="Arial"/>
              </a:rPr>
              <a:t>spontaneou</a:t>
            </a:r>
            <a:r>
              <a:rPr dirty="0" sz="950" spc="-85" i="1">
                <a:solidFill>
                  <a:srgbClr val="2F2D2D"/>
                </a:solidFill>
                <a:latin typeface="Arial"/>
                <a:cs typeface="Arial"/>
              </a:rPr>
              <a:t>.s;</a:t>
            </a:r>
            <a:r>
              <a:rPr dirty="0" sz="950" spc="-60" i="1">
                <a:solidFill>
                  <a:srgbClr val="2F2D2D"/>
                </a:solidFill>
                <a:latin typeface="Arial"/>
                <a:cs typeface="Arial"/>
              </a:rPr>
              <a:t> </a:t>
            </a:r>
            <a:r>
              <a:rPr dirty="0" sz="950" spc="-40" i="1">
                <a:solidFill>
                  <a:srgbClr val="1A1A15"/>
                </a:solidFill>
                <a:latin typeface="Arial"/>
                <a:cs typeface="Arial"/>
              </a:rPr>
              <a:t>non­</a:t>
            </a:r>
            <a:endParaRPr sz="950">
              <a:latin typeface="Arial"/>
              <a:cs typeface="Arial"/>
            </a:endParaRPr>
          </a:p>
          <a:p>
            <a:pPr algn="ctr" marR="125730">
              <a:lnSpc>
                <a:spcPct val="100000"/>
              </a:lnSpc>
              <a:spcBef>
                <a:spcPts val="60"/>
              </a:spcBef>
              <a:tabLst>
                <a:tab pos="1502410" algn="l"/>
              </a:tabLst>
            </a:pPr>
            <a:r>
              <a:rPr dirty="0" sz="1000" spc="-5" i="1">
                <a:solidFill>
                  <a:srgbClr val="1A1A15"/>
                </a:solidFill>
                <a:latin typeface="Times New Roman"/>
                <a:cs typeface="Times New Roman"/>
              </a:rPr>
              <a:t>troumatk </a:t>
            </a:r>
            <a:r>
              <a:rPr dirty="0" sz="950" spc="-135" i="1">
                <a:solidFill>
                  <a:srgbClr val="1A1A15"/>
                </a:solidFill>
                <a:latin typeface="Arial"/>
                <a:cs typeface="Arial"/>
              </a:rPr>
              <a:t>/m:t:fJCronJQI </a:t>
            </a:r>
            <a:r>
              <a:rPr dirty="0" u="heavy" sz="950" spc="-120" i="1">
                <a:solidFill>
                  <a:srgbClr val="1A1A15"/>
                </a:solidFill>
                <a:uFill>
                  <a:solidFill>
                    <a:srgbClr val="1A1A15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900" spc="-150" i="1">
                <a:solidFill>
                  <a:srgbClr val="1A1A15"/>
                </a:solidFill>
                <a:uFill>
                  <a:solidFill>
                    <a:srgbClr val="1A1A15"/>
                  </a:solidFill>
                </a:uFill>
                <a:latin typeface="Arial"/>
                <a:cs typeface="Arial"/>
              </a:rPr>
              <a:t>ge	</a:t>
            </a:r>
            <a:endParaRPr sz="900">
              <a:latin typeface="Arial"/>
              <a:cs typeface="Arial"/>
            </a:endParaRPr>
          </a:p>
        </p:txBody>
      </p:sp>
      <p:sp>
        <p:nvSpPr>
          <p:cNvPr id="203" name="object 203"/>
          <p:cNvSpPr txBox="1"/>
          <p:nvPr/>
        </p:nvSpPr>
        <p:spPr>
          <a:xfrm>
            <a:off x="4882582" y="1607902"/>
            <a:ext cx="3726815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5" i="1">
                <a:solidFill>
                  <a:srgbClr val="6E6774"/>
                </a:solidFill>
                <a:latin typeface="Arial"/>
                <a:cs typeface="Arial"/>
              </a:rPr>
              <a:t>EMS </a:t>
            </a:r>
            <a:r>
              <a:rPr dirty="0" sz="750" i="1">
                <a:solidFill>
                  <a:srgbClr val="857E89"/>
                </a:solidFill>
                <a:latin typeface="Times New Roman"/>
                <a:cs typeface="Times New Roman"/>
              </a:rPr>
              <a:t>natifies </a:t>
            </a:r>
            <a:r>
              <a:rPr dirty="0" sz="600" spc="30" i="1">
                <a:solidFill>
                  <a:srgbClr val="6E6774"/>
                </a:solidFill>
                <a:latin typeface="Arial"/>
                <a:cs typeface="Arial"/>
              </a:rPr>
              <a:t>Stroke </a:t>
            </a:r>
            <a:r>
              <a:rPr dirty="0" sz="750" spc="-5" i="1">
                <a:solidFill>
                  <a:srgbClr val="857E89"/>
                </a:solidFill>
                <a:latin typeface="Times New Roman"/>
                <a:cs typeface="Times New Roman"/>
              </a:rPr>
              <a:t>Neurolorn </a:t>
            </a:r>
            <a:r>
              <a:rPr dirty="0" sz="750" spc="-20" i="1">
                <a:solidFill>
                  <a:srgbClr val="857E89"/>
                </a:solidFill>
                <a:latin typeface="Times New Roman"/>
                <a:cs typeface="Times New Roman"/>
              </a:rPr>
              <a:t>Resident </a:t>
            </a:r>
            <a:r>
              <a:rPr dirty="0" sz="600" spc="-20" i="1">
                <a:solidFill>
                  <a:srgbClr val="6E6774"/>
                </a:solidFill>
                <a:latin typeface="Arial"/>
                <a:cs typeface="Arial"/>
              </a:rPr>
              <a:t>and </a:t>
            </a:r>
            <a:r>
              <a:rPr dirty="0" sz="750" spc="-55" i="1">
                <a:solidFill>
                  <a:srgbClr val="857E89"/>
                </a:solidFill>
                <a:latin typeface="Times New Roman"/>
                <a:cs typeface="Times New Roman"/>
              </a:rPr>
              <a:t>NeumS11rgei:,y </a:t>
            </a:r>
            <a:r>
              <a:rPr dirty="0" sz="700" spc="-25" b="1" i="1">
                <a:solidFill>
                  <a:srgbClr val="95909C"/>
                </a:solidFill>
                <a:latin typeface="Times New Roman"/>
                <a:cs typeface="Times New Roman"/>
              </a:rPr>
              <a:t>PA/NP </a:t>
            </a:r>
            <a:r>
              <a:rPr dirty="0" sz="700" spc="15" i="1">
                <a:solidFill>
                  <a:srgbClr val="857E89"/>
                </a:solidFill>
                <a:latin typeface="Times New Roman"/>
                <a:cs typeface="Times New Roman"/>
              </a:rPr>
              <a:t>of the </a:t>
            </a:r>
            <a:r>
              <a:rPr dirty="0" sz="600" spc="15" i="1">
                <a:solidFill>
                  <a:srgbClr val="6E6774"/>
                </a:solidFill>
                <a:latin typeface="Arial"/>
                <a:cs typeface="Arial"/>
              </a:rPr>
              <a:t>es.timam:t </a:t>
            </a:r>
            <a:r>
              <a:rPr dirty="0" sz="650" spc="30">
                <a:solidFill>
                  <a:srgbClr val="857E89"/>
                </a:solidFill>
                <a:latin typeface="Arial"/>
                <a:cs typeface="Arial"/>
              </a:rPr>
              <a:t>time </a:t>
            </a:r>
            <a:r>
              <a:rPr dirty="0" sz="700" spc="15" i="1">
                <a:solidFill>
                  <a:srgbClr val="857E89"/>
                </a:solidFill>
                <a:latin typeface="Times New Roman"/>
                <a:cs typeface="Times New Roman"/>
              </a:rPr>
              <a:t>of</a:t>
            </a:r>
            <a:r>
              <a:rPr dirty="0" sz="700" spc="-10" i="1">
                <a:solidFill>
                  <a:srgbClr val="857E89"/>
                </a:solidFill>
                <a:latin typeface="Times New Roman"/>
                <a:cs typeface="Times New Roman"/>
              </a:rPr>
              <a:t> </a:t>
            </a:r>
            <a:r>
              <a:rPr dirty="0" sz="700" i="1">
                <a:solidFill>
                  <a:srgbClr val="857E89"/>
                </a:solidFill>
                <a:latin typeface="Times New Roman"/>
                <a:cs typeface="Times New Roman"/>
              </a:rPr>
              <a:t>arrival.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204" name="object 204"/>
          <p:cNvSpPr txBox="1"/>
          <p:nvPr/>
        </p:nvSpPr>
        <p:spPr>
          <a:xfrm>
            <a:off x="4639891" y="1817315"/>
            <a:ext cx="115824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85">
                <a:solidFill>
                  <a:srgbClr val="1A1A15"/>
                </a:solidFill>
                <a:latin typeface="Times New Roman"/>
                <a:cs typeface="Times New Roman"/>
              </a:rPr>
              <a:t>11ie </a:t>
            </a:r>
            <a:r>
              <a:rPr dirty="0" sz="800" spc="215" i="1">
                <a:solidFill>
                  <a:srgbClr val="1A1A15"/>
                </a:solidFill>
                <a:latin typeface="Arial"/>
                <a:cs typeface="Arial"/>
              </a:rPr>
              <a:t>ptlng</a:t>
            </a:r>
            <a:r>
              <a:rPr dirty="0" sz="800" spc="-7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00" spc="-75" i="1">
                <a:solidFill>
                  <a:srgbClr val="1A1A15"/>
                </a:solidFill>
                <a:latin typeface="Times New Roman"/>
                <a:cs typeface="Times New Roman"/>
              </a:rPr>
              <a:t>PbyslcJan </a:t>
            </a:r>
            <a:r>
              <a:rPr dirty="0" sz="1000" spc="-80" i="1">
                <a:solidFill>
                  <a:srgbClr val="1A1A15"/>
                </a:solidFill>
                <a:latin typeface="Times New Roman"/>
                <a:cs typeface="Times New Roman"/>
              </a:rPr>
              <a:t>or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5" name="object 205"/>
          <p:cNvSpPr txBox="1"/>
          <p:nvPr/>
        </p:nvSpPr>
        <p:spPr>
          <a:xfrm>
            <a:off x="6187039" y="1772786"/>
            <a:ext cx="2648585" cy="2317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110" i="1">
                <a:solidFill>
                  <a:srgbClr val="1A1A15"/>
                </a:solidFill>
                <a:latin typeface="Times New Roman"/>
                <a:cs typeface="Times New Roman"/>
              </a:rPr>
              <a:t>wlR</a:t>
            </a:r>
            <a:r>
              <a:rPr dirty="0" sz="950" spc="-13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850" spc="5" i="1">
                <a:solidFill>
                  <a:srgbClr val="1A1A15"/>
                </a:solidFill>
                <a:latin typeface="Times New Roman"/>
                <a:cs typeface="Times New Roman"/>
              </a:rPr>
              <a:t>notify</a:t>
            </a:r>
            <a:r>
              <a:rPr dirty="0" sz="850" spc="-4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00" spc="-100" i="1">
                <a:solidFill>
                  <a:srgbClr val="1A1A15"/>
                </a:solidFill>
                <a:latin typeface="Times New Roman"/>
                <a:cs typeface="Times New Roman"/>
              </a:rPr>
              <a:t>EMS</a:t>
            </a:r>
            <a:r>
              <a:rPr dirty="0" sz="900" spc="-14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000" spc="-45" i="1">
                <a:solidFill>
                  <a:srgbClr val="2F2D2D"/>
                </a:solidFill>
                <a:latin typeface="Times New Roman"/>
                <a:cs typeface="Times New Roman"/>
              </a:rPr>
              <a:t>lf</a:t>
            </a:r>
            <a:r>
              <a:rPr dirty="0" sz="1000" spc="-65" i="1">
                <a:solidFill>
                  <a:srgbClr val="2F2D2D"/>
                </a:solidFill>
                <a:latin typeface="Times New Roman"/>
                <a:cs typeface="Times New Roman"/>
              </a:rPr>
              <a:t> </a:t>
            </a:r>
            <a:r>
              <a:rPr dirty="0" sz="1000" spc="-25" i="1">
                <a:solidFill>
                  <a:srgbClr val="1A1A15"/>
                </a:solidFill>
                <a:latin typeface="Times New Roman"/>
                <a:cs typeface="Times New Roman"/>
              </a:rPr>
              <a:t>a</a:t>
            </a:r>
            <a:r>
              <a:rPr dirty="0" sz="1000" spc="-14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00" spc="-120" i="1">
                <a:solidFill>
                  <a:srgbClr val="1A1A15"/>
                </a:solidFill>
                <a:latin typeface="Times New Roman"/>
                <a:cs typeface="Times New Roman"/>
              </a:rPr>
              <a:t>CODE</a:t>
            </a:r>
            <a:r>
              <a:rPr dirty="0" sz="900" spc="-9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00" spc="-105" i="1">
                <a:solidFill>
                  <a:srgbClr val="1A1A15"/>
                </a:solidFill>
                <a:latin typeface="Times New Roman"/>
                <a:cs typeface="Times New Roman"/>
              </a:rPr>
              <a:t>BAT</a:t>
            </a:r>
            <a:r>
              <a:rPr dirty="0" sz="900" spc="-3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000" spc="-95" i="1">
                <a:solidFill>
                  <a:srgbClr val="1A1A15"/>
                </a:solidFill>
                <a:latin typeface="Times New Roman"/>
                <a:cs typeface="Times New Roman"/>
              </a:rPr>
              <a:t>or</a:t>
            </a:r>
            <a:r>
              <a:rPr dirty="0" sz="900" spc="-95" i="1">
                <a:solidFill>
                  <a:srgbClr val="1A1A15"/>
                </a:solidFill>
                <a:latin typeface="Times New Roman"/>
                <a:cs typeface="Times New Roman"/>
              </a:rPr>
              <a:t>CODE</a:t>
            </a:r>
            <a:r>
              <a:rPr dirty="0" sz="900" spc="-8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350" spc="-140" i="1">
                <a:solidFill>
                  <a:srgbClr val="1A1A15"/>
                </a:solidFill>
                <a:latin typeface="Times New Roman"/>
                <a:cs typeface="Times New Roman"/>
              </a:rPr>
              <a:t>es</a:t>
            </a:r>
            <a:r>
              <a:rPr dirty="0" sz="1350" spc="-140" i="1">
                <a:solidFill>
                  <a:srgbClr val="2F2D2D"/>
                </a:solidFill>
                <a:latin typeface="Times New Roman"/>
                <a:cs typeface="Times New Roman"/>
              </a:rPr>
              <a:t>t</a:t>
            </a:r>
            <a:r>
              <a:rPr dirty="0" sz="1350" spc="-75" i="1">
                <a:solidFill>
                  <a:srgbClr val="2F2D2D"/>
                </a:solidFill>
                <a:latin typeface="Times New Roman"/>
                <a:cs typeface="Times New Roman"/>
              </a:rPr>
              <a:t> </a:t>
            </a:r>
            <a:r>
              <a:rPr dirty="0" sz="650" spc="-10" i="1">
                <a:solidFill>
                  <a:srgbClr val="1A1A15"/>
                </a:solidFill>
                <a:latin typeface="Times New Roman"/>
                <a:cs typeface="Times New Roman"/>
              </a:rPr>
              <a:t>fs</a:t>
            </a:r>
            <a:r>
              <a:rPr dirty="0" sz="650" spc="-4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00" spc="-30" i="1">
                <a:solidFill>
                  <a:srgbClr val="1A1A15"/>
                </a:solidFill>
                <a:latin typeface="Times New Roman"/>
                <a:cs typeface="Times New Roman"/>
              </a:rPr>
              <a:t>tobe</a:t>
            </a:r>
            <a:r>
              <a:rPr dirty="0" sz="950" spc="-30" i="1">
                <a:solidFill>
                  <a:srgbClr val="1A1A15"/>
                </a:solidFill>
                <a:latin typeface="Times New Roman"/>
                <a:cs typeface="Times New Roman"/>
              </a:rPr>
              <a:t>mHed,.</a:t>
            </a:r>
            <a:r>
              <a:rPr dirty="0" sz="950" spc="-13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100" spc="-65" i="1">
                <a:solidFill>
                  <a:srgbClr val="2F2D2D"/>
                </a:solidFill>
                <a:latin typeface="Arial"/>
                <a:cs typeface="Arial"/>
              </a:rPr>
              <a:t>ff</a:t>
            </a:r>
            <a:r>
              <a:rPr dirty="0" sz="1100" spc="-150" i="1">
                <a:solidFill>
                  <a:srgbClr val="2F2D2D"/>
                </a:solidFill>
                <a:latin typeface="Arial"/>
                <a:cs typeface="Arial"/>
              </a:rPr>
              <a:t> </a:t>
            </a:r>
            <a:r>
              <a:rPr dirty="0" sz="650" spc="-20" i="1">
                <a:solidFill>
                  <a:srgbClr val="1A1A15"/>
                </a:solidFill>
                <a:latin typeface="Times New Roman"/>
                <a:cs typeface="Times New Roman"/>
              </a:rPr>
              <a:t>QITf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206" name="object 206"/>
          <p:cNvSpPr txBox="1"/>
          <p:nvPr/>
        </p:nvSpPr>
        <p:spPr>
          <a:xfrm>
            <a:off x="5123818" y="1967187"/>
            <a:ext cx="3609975" cy="170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31165" algn="l"/>
              </a:tabLst>
            </a:pPr>
            <a:r>
              <a:rPr dirty="0" sz="900" spc="-75" i="1">
                <a:solidFill>
                  <a:srgbClr val="1A1A15"/>
                </a:solidFill>
                <a:latin typeface="Arial"/>
                <a:cs typeface="Arial"/>
              </a:rPr>
              <a:t>ls</a:t>
            </a:r>
            <a:r>
              <a:rPr dirty="0" sz="900" spc="-170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00" spc="-140" i="1">
                <a:solidFill>
                  <a:srgbClr val="BFBFBF"/>
                </a:solidFill>
                <a:latin typeface="Arial"/>
                <a:cs typeface="Arial"/>
              </a:rPr>
              <a:t>.	</a:t>
            </a:r>
            <a:r>
              <a:rPr dirty="0" sz="900" spc="-55" i="1">
                <a:solidFill>
                  <a:srgbClr val="1A1A15"/>
                </a:solidFill>
                <a:latin typeface="Arial"/>
                <a:cs typeface="Arial"/>
              </a:rPr>
              <a:t>on</a:t>
            </a:r>
            <a:r>
              <a:rPr dirty="0" sz="900" spc="-16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00" spc="-45" i="1">
                <a:solidFill>
                  <a:srgbClr val="2F2D2D"/>
                </a:solidFill>
                <a:latin typeface="Arial"/>
                <a:cs typeface="Arial"/>
              </a:rPr>
              <a:t>amvol</a:t>
            </a:r>
            <a:r>
              <a:rPr dirty="0" sz="900" spc="-155" i="1">
                <a:solidFill>
                  <a:srgbClr val="2F2D2D"/>
                </a:solidFill>
                <a:latin typeface="Arial"/>
                <a:cs typeface="Arial"/>
              </a:rPr>
              <a:t> </a:t>
            </a:r>
            <a:r>
              <a:rPr dirty="0" sz="900" spc="-60" i="1">
                <a:solidFill>
                  <a:srgbClr val="1A1A15"/>
                </a:solidFill>
                <a:latin typeface="Arial"/>
                <a:cs typeface="Arial"/>
              </a:rPr>
              <a:t>and</a:t>
            </a:r>
            <a:r>
              <a:rPr dirty="0" sz="900" spc="-8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00" spc="5" i="1">
                <a:solidFill>
                  <a:srgbClr val="1A1A15"/>
                </a:solidFill>
                <a:latin typeface="Arial"/>
                <a:cs typeface="Arial"/>
              </a:rPr>
              <a:t>lf</a:t>
            </a:r>
            <a:r>
              <a:rPr dirty="0" sz="900" spc="-120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00" spc="-40" i="1">
                <a:solidFill>
                  <a:srgbClr val="1A1A15"/>
                </a:solidFill>
                <a:latin typeface="Arial"/>
                <a:cs typeface="Arial"/>
              </a:rPr>
              <a:t>thepatient</a:t>
            </a:r>
            <a:r>
              <a:rPr dirty="0" sz="900" spc="-15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00" spc="-85" i="1">
                <a:solidFill>
                  <a:srgbClr val="B1B1B1"/>
                </a:solidFill>
                <a:latin typeface="Arial"/>
                <a:cs typeface="Arial"/>
              </a:rPr>
              <a:t>·</a:t>
            </a:r>
            <a:r>
              <a:rPr dirty="0" sz="900" spc="-85" i="1">
                <a:solidFill>
                  <a:srgbClr val="1A1A15"/>
                </a:solidFill>
                <a:latin typeface="Arial"/>
                <a:cs typeface="Arial"/>
              </a:rPr>
              <a:t>l'lfH</a:t>
            </a:r>
            <a:r>
              <a:rPr dirty="0" sz="900" spc="-10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00" spc="-70" i="1">
                <a:solidFill>
                  <a:srgbClr val="1A1A15"/>
                </a:solidFill>
                <a:latin typeface="Arial"/>
                <a:cs typeface="Arial"/>
              </a:rPr>
              <a:t>bypm:,</a:t>
            </a:r>
            <a:r>
              <a:rPr dirty="0" sz="900" spc="-10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50" spc="575">
                <a:solidFill>
                  <a:srgbClr val="1A1A15"/>
                </a:solidFill>
                <a:latin typeface="Times New Roman"/>
                <a:cs typeface="Times New Roman"/>
              </a:rPr>
              <a:t>theED/w</a:t>
            </a:r>
            <a:r>
              <a:rPr dirty="0" sz="950" spc="280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50" spc="425">
                <a:solidFill>
                  <a:srgbClr val="1A1A15"/>
                </a:solidFill>
                <a:latin typeface="Times New Roman"/>
                <a:cs typeface="Times New Roman"/>
              </a:rPr>
              <a:t>sulte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07" name="object 207"/>
          <p:cNvSpPr txBox="1"/>
          <p:nvPr/>
        </p:nvSpPr>
        <p:spPr>
          <a:xfrm>
            <a:off x="4510331" y="2177618"/>
            <a:ext cx="15875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>
                <a:solidFill>
                  <a:srgbClr val="1A1A15"/>
                </a:solidFill>
                <a:latin typeface="Times New Roman"/>
                <a:cs typeface="Times New Roman"/>
              </a:rPr>
              <a:t>\</a:t>
            </a:r>
            <a:r>
              <a:rPr dirty="0" sz="1000" spc="5">
                <a:solidFill>
                  <a:srgbClr val="1A1A15"/>
                </a:solidFill>
                <a:latin typeface="Times New Roman"/>
                <a:cs typeface="Times New Roman"/>
              </a:rPr>
              <a:t>._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208" name="object 208"/>
          <p:cNvSpPr txBox="1"/>
          <p:nvPr/>
        </p:nvSpPr>
        <p:spPr>
          <a:xfrm>
            <a:off x="6327390" y="2639194"/>
            <a:ext cx="48260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>
                <a:solidFill>
                  <a:srgbClr val="07AC50"/>
                </a:solidFill>
                <a:latin typeface="Arial"/>
                <a:cs typeface="Arial"/>
              </a:rPr>
              <a:t>'</a:t>
            </a:r>
            <a:endParaRPr sz="900">
              <a:latin typeface="Arial"/>
              <a:cs typeface="Arial"/>
            </a:endParaRPr>
          </a:p>
        </p:txBody>
      </p:sp>
      <p:sp>
        <p:nvSpPr>
          <p:cNvPr id="209" name="object 209"/>
          <p:cNvSpPr txBox="1"/>
          <p:nvPr/>
        </p:nvSpPr>
        <p:spPr>
          <a:xfrm>
            <a:off x="5791868" y="2633596"/>
            <a:ext cx="10477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40">
                <a:solidFill>
                  <a:srgbClr val="1A1A15"/>
                </a:solidFill>
                <a:latin typeface="Times New Roman"/>
                <a:cs typeface="Times New Roman"/>
              </a:rPr>
              <a:t>,.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0" name="object 210"/>
          <p:cNvSpPr txBox="1"/>
          <p:nvPr/>
        </p:nvSpPr>
        <p:spPr>
          <a:xfrm>
            <a:off x="6818963" y="2762857"/>
            <a:ext cx="86995" cy="11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10">
                <a:latin typeface="Times New Roman"/>
                <a:cs typeface="Times New Roman"/>
              </a:rPr>
              <a:t>"I</a:t>
            </a:r>
            <a:endParaRPr sz="600">
              <a:latin typeface="Times New Roman"/>
              <a:cs typeface="Times New Roman"/>
            </a:endParaRPr>
          </a:p>
        </p:txBody>
      </p:sp>
      <p:sp>
        <p:nvSpPr>
          <p:cNvPr id="211" name="object 211"/>
          <p:cNvSpPr txBox="1"/>
          <p:nvPr/>
        </p:nvSpPr>
        <p:spPr>
          <a:xfrm>
            <a:off x="5902034" y="2891354"/>
            <a:ext cx="921385" cy="7131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8255">
              <a:lnSpc>
                <a:spcPts val="1375"/>
              </a:lnSpc>
              <a:spcBef>
                <a:spcPts val="100"/>
              </a:spcBef>
            </a:pPr>
            <a:r>
              <a:rPr dirty="0" sz="1050" spc="-125" b="1" i="1">
                <a:solidFill>
                  <a:srgbClr val="1A1A15"/>
                </a:solidFill>
                <a:latin typeface="Arial"/>
                <a:cs typeface="Arial"/>
              </a:rPr>
              <a:t>EMS</a:t>
            </a:r>
            <a:r>
              <a:rPr dirty="0" sz="1050" spc="-180" b="1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150" spc="-100" b="1">
                <a:solidFill>
                  <a:srgbClr val="1A1A15"/>
                </a:solidFill>
                <a:latin typeface="Times New Roman"/>
                <a:cs typeface="Times New Roman"/>
              </a:rPr>
              <a:t>actlYates</a:t>
            </a:r>
            <a:endParaRPr sz="1150">
              <a:latin typeface="Times New Roman"/>
              <a:cs typeface="Times New Roman"/>
            </a:endParaRPr>
          </a:p>
          <a:p>
            <a:pPr algn="ctr" marR="5080">
              <a:lnSpc>
                <a:spcPts val="1315"/>
              </a:lnSpc>
            </a:pPr>
            <a:r>
              <a:rPr dirty="0" sz="1100" spc="-135" b="1" i="1">
                <a:solidFill>
                  <a:srgbClr val="1A1A15"/>
                </a:solidFill>
                <a:latin typeface="Times New Roman"/>
                <a:cs typeface="Times New Roman"/>
              </a:rPr>
              <a:t>CODESAT</a:t>
            </a:r>
            <a:endParaRPr sz="1100">
              <a:latin typeface="Times New Roman"/>
              <a:cs typeface="Times New Roman"/>
            </a:endParaRPr>
          </a:p>
          <a:p>
            <a:pPr marL="323850">
              <a:lnSpc>
                <a:spcPct val="100000"/>
              </a:lnSpc>
              <a:spcBef>
                <a:spcPts val="75"/>
              </a:spcBef>
            </a:pPr>
            <a:r>
              <a:rPr dirty="0" sz="1050" spc="-185" b="1">
                <a:solidFill>
                  <a:srgbClr val="1A1A15"/>
                </a:solidFill>
                <a:latin typeface="Arial"/>
                <a:cs typeface="Arial"/>
              </a:rPr>
              <a:t>TRANSFER"</a:t>
            </a:r>
            <a:endParaRPr sz="105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60"/>
              </a:spcBef>
            </a:pPr>
            <a:r>
              <a:rPr dirty="0" sz="1100" spc="-25" i="1">
                <a:solidFill>
                  <a:srgbClr val="1A1A15"/>
                </a:solidFill>
                <a:latin typeface="Times New Roman"/>
                <a:cs typeface="Times New Roman"/>
              </a:rPr>
              <a:t>at</a:t>
            </a:r>
            <a:r>
              <a:rPr dirty="0" sz="1000" spc="-25" i="1">
                <a:solidFill>
                  <a:srgbClr val="1A1A15"/>
                </a:solidFill>
                <a:latin typeface="Arial"/>
                <a:cs typeface="Arial"/>
              </a:rPr>
              <a:t>1.0</a:t>
            </a:r>
            <a:r>
              <a:rPr dirty="0" sz="1000" spc="-160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050" spc="-40" i="1">
                <a:solidFill>
                  <a:srgbClr val="1A1A15"/>
                </a:solidFill>
                <a:latin typeface="Arial"/>
                <a:cs typeface="Arial"/>
              </a:rPr>
              <a:t>minute</a:t>
            </a:r>
            <a:r>
              <a:rPr dirty="0" sz="1050" spc="-16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000" spc="-110" i="1">
                <a:solidFill>
                  <a:srgbClr val="1A1A15"/>
                </a:solidFill>
                <a:latin typeface="Arial"/>
                <a:cs typeface="Arial"/>
              </a:rPr>
              <a:t>ETA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2" name="object 212"/>
          <p:cNvSpPr txBox="1"/>
          <p:nvPr/>
        </p:nvSpPr>
        <p:spPr>
          <a:xfrm>
            <a:off x="5782152" y="3686007"/>
            <a:ext cx="116839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600" spc="-120">
                <a:solidFill>
                  <a:srgbClr val="1A1A15"/>
                </a:solidFill>
                <a:latin typeface="Times New Roman"/>
                <a:cs typeface="Times New Roman"/>
              </a:rPr>
              <a:t>"'</a:t>
            </a:r>
            <a:endParaRPr sz="1600">
              <a:latin typeface="Times New Roman"/>
              <a:cs typeface="Times New Roman"/>
            </a:endParaRPr>
          </a:p>
        </p:txBody>
      </p:sp>
      <p:sp>
        <p:nvSpPr>
          <p:cNvPr id="213" name="object 213"/>
          <p:cNvSpPr txBox="1"/>
          <p:nvPr/>
        </p:nvSpPr>
        <p:spPr>
          <a:xfrm>
            <a:off x="6813991" y="3658018"/>
            <a:ext cx="83185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 spc="-125">
                <a:solidFill>
                  <a:srgbClr val="1A1A15"/>
                </a:solidFill>
                <a:latin typeface="Times New Roman"/>
                <a:cs typeface="Times New Roman"/>
              </a:rPr>
              <a:t>...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214" name="object 214"/>
          <p:cNvSpPr txBox="1"/>
          <p:nvPr/>
        </p:nvSpPr>
        <p:spPr>
          <a:xfrm>
            <a:off x="4406921" y="3784734"/>
            <a:ext cx="736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25">
                <a:latin typeface="Times New Roman"/>
                <a:cs typeface="Times New Roman"/>
              </a:rPr>
              <a:t>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215" name="object 215"/>
          <p:cNvSpPr txBox="1"/>
          <p:nvPr/>
        </p:nvSpPr>
        <p:spPr>
          <a:xfrm>
            <a:off x="5109731" y="4991852"/>
            <a:ext cx="73660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50">
                <a:solidFill>
                  <a:srgbClr val="FDBF05"/>
                </a:solidFill>
                <a:latin typeface="Arial"/>
                <a:cs typeface="Arial"/>
              </a:rPr>
              <a:t>II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6" name="object 216"/>
          <p:cNvSpPr txBox="1"/>
          <p:nvPr/>
        </p:nvSpPr>
        <p:spPr>
          <a:xfrm>
            <a:off x="4314592" y="5088799"/>
            <a:ext cx="181610" cy="506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150" spc="-525">
                <a:solidFill>
                  <a:srgbClr val="FDCC36"/>
                </a:solidFill>
                <a:latin typeface="Arial"/>
                <a:cs typeface="Arial"/>
              </a:rPr>
              <a:t>1</a:t>
            </a:r>
            <a:endParaRPr sz="3150">
              <a:latin typeface="Arial"/>
              <a:cs typeface="Arial"/>
            </a:endParaRPr>
          </a:p>
        </p:txBody>
      </p:sp>
      <p:sp>
        <p:nvSpPr>
          <p:cNvPr id="217" name="object 217"/>
          <p:cNvSpPr txBox="1"/>
          <p:nvPr/>
        </p:nvSpPr>
        <p:spPr>
          <a:xfrm>
            <a:off x="5762383" y="5435870"/>
            <a:ext cx="74930" cy="170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110">
                <a:latin typeface="Times New Roman"/>
                <a:cs typeface="Times New Roman"/>
              </a:rPr>
              <a:t>..,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18" name="object 218"/>
          <p:cNvSpPr txBox="1"/>
          <p:nvPr/>
        </p:nvSpPr>
        <p:spPr>
          <a:xfrm>
            <a:off x="8818699" y="2183725"/>
            <a:ext cx="86360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00" spc="-135" i="1">
                <a:solidFill>
                  <a:srgbClr val="1A1A15"/>
                </a:solidFill>
                <a:latin typeface="Arial"/>
                <a:cs typeface="Arial"/>
              </a:rPr>
              <a:t>.,</a:t>
            </a:r>
            <a:r>
              <a:rPr dirty="0" sz="1000" spc="-155" i="1">
                <a:solidFill>
                  <a:srgbClr val="1A1A15"/>
                </a:solidFill>
                <a:latin typeface="Arial"/>
                <a:cs typeface="Arial"/>
              </a:rPr>
              <a:t>)</a:t>
            </a:r>
            <a:endParaRPr sz="1000">
              <a:latin typeface="Arial"/>
              <a:cs typeface="Arial"/>
            </a:endParaRPr>
          </a:p>
        </p:txBody>
      </p:sp>
      <p:sp>
        <p:nvSpPr>
          <p:cNvPr id="219" name="object 219"/>
          <p:cNvSpPr txBox="1"/>
          <p:nvPr/>
        </p:nvSpPr>
        <p:spPr>
          <a:xfrm>
            <a:off x="7116286" y="2822654"/>
            <a:ext cx="64769" cy="2470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50" spc="-260" i="1">
                <a:solidFill>
                  <a:srgbClr val="1A1A15"/>
                </a:solidFill>
                <a:latin typeface="Times New Roman"/>
                <a:cs typeface="Times New Roman"/>
              </a:rPr>
              <a:t>r</a:t>
            </a:r>
            <a:endParaRPr sz="1450">
              <a:latin typeface="Times New Roman"/>
              <a:cs typeface="Times New Roman"/>
            </a:endParaRPr>
          </a:p>
        </p:txBody>
      </p:sp>
      <p:sp>
        <p:nvSpPr>
          <p:cNvPr id="220" name="object 220"/>
          <p:cNvSpPr txBox="1"/>
          <p:nvPr/>
        </p:nvSpPr>
        <p:spPr>
          <a:xfrm>
            <a:off x="3696041" y="5625117"/>
            <a:ext cx="2073910" cy="915669"/>
          </a:xfrm>
          <a:prstGeom prst="rect">
            <a:avLst/>
          </a:prstGeom>
        </p:spPr>
        <p:txBody>
          <a:bodyPr wrap="square" lIns="0" tIns="29209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229"/>
              </a:spcBef>
            </a:pPr>
            <a:r>
              <a:rPr dirty="0" sz="1250" spc="-70" b="1" i="1">
                <a:solidFill>
                  <a:srgbClr val="1A1A15"/>
                </a:solidFill>
                <a:latin typeface="Arial"/>
                <a:cs typeface="Arial"/>
              </a:rPr>
              <a:t>N</a:t>
            </a:r>
            <a:r>
              <a:rPr dirty="0" sz="1250" spc="-70" b="1" i="1">
                <a:latin typeface="Arial"/>
                <a:cs typeface="Arial"/>
              </a:rPr>
              <a:t>e</a:t>
            </a:r>
            <a:r>
              <a:rPr dirty="0" sz="1250" spc="-70" b="1" i="1">
                <a:solidFill>
                  <a:srgbClr val="1A1A15"/>
                </a:solidFill>
                <a:latin typeface="Arial"/>
                <a:cs typeface="Arial"/>
              </a:rPr>
              <a:t>u</a:t>
            </a:r>
            <a:r>
              <a:rPr dirty="0" sz="1400" spc="-70" i="1">
                <a:solidFill>
                  <a:srgbClr val="1A1A15"/>
                </a:solidFill>
                <a:latin typeface="Times New Roman"/>
                <a:cs typeface="Times New Roman"/>
              </a:rPr>
              <a:t>rology, </a:t>
            </a:r>
            <a:r>
              <a:rPr dirty="0" sz="1300" spc="-85" i="1">
                <a:solidFill>
                  <a:srgbClr val="1A1A15"/>
                </a:solidFill>
                <a:latin typeface="Arial"/>
                <a:cs typeface="Arial"/>
              </a:rPr>
              <a:t>Neurosurgery</a:t>
            </a:r>
            <a:r>
              <a:rPr dirty="0" sz="1300" spc="-114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300" spc="-55" i="1">
                <a:solidFill>
                  <a:srgbClr val="1A1A15"/>
                </a:solidFill>
                <a:latin typeface="Arial"/>
                <a:cs typeface="Arial"/>
              </a:rPr>
              <a:t>and</a:t>
            </a:r>
            <a:endParaRPr sz="1300">
              <a:latin typeface="Arial"/>
              <a:cs typeface="Arial"/>
            </a:endParaRPr>
          </a:p>
          <a:p>
            <a:pPr algn="ctr" marR="10160">
              <a:lnSpc>
                <a:spcPts val="1600"/>
              </a:lnSpc>
              <a:spcBef>
                <a:spcPts val="125"/>
              </a:spcBef>
            </a:pPr>
            <a:r>
              <a:rPr dirty="0" sz="1350" spc="-105" i="1">
                <a:solidFill>
                  <a:srgbClr val="1A1A15"/>
                </a:solidFill>
                <a:latin typeface="Arial"/>
                <a:cs typeface="Arial"/>
              </a:rPr>
              <a:t>Cerebrovascular</a:t>
            </a:r>
            <a:r>
              <a:rPr dirty="0" sz="1350" spc="-204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1350" spc="-125" i="1">
                <a:solidFill>
                  <a:srgbClr val="1A1A15"/>
                </a:solidFill>
                <a:latin typeface="Arial"/>
                <a:cs typeface="Arial"/>
              </a:rPr>
              <a:t>Team</a:t>
            </a:r>
            <a:endParaRPr sz="1350">
              <a:latin typeface="Arial"/>
              <a:cs typeface="Arial"/>
            </a:endParaRPr>
          </a:p>
          <a:p>
            <a:pPr algn="ctr">
              <a:lnSpc>
                <a:spcPts val="1664"/>
              </a:lnSpc>
            </a:pPr>
            <a:r>
              <a:rPr dirty="0" sz="1300" spc="-75" i="1">
                <a:solidFill>
                  <a:srgbClr val="1A1A15"/>
                </a:solidFill>
                <a:latin typeface="Arial"/>
                <a:cs typeface="Arial"/>
              </a:rPr>
              <a:t>respond </a:t>
            </a:r>
            <a:r>
              <a:rPr dirty="0" sz="1450" spc="25" i="1">
                <a:solidFill>
                  <a:srgbClr val="1A1A15"/>
                </a:solidFill>
                <a:latin typeface="Times New Roman"/>
                <a:cs typeface="Times New Roman"/>
              </a:rPr>
              <a:t>to</a:t>
            </a:r>
            <a:r>
              <a:rPr dirty="0" sz="1450" spc="-19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300" spc="-50" i="1">
                <a:solidFill>
                  <a:srgbClr val="1A1A15"/>
                </a:solidFill>
                <a:latin typeface="Arial"/>
                <a:cs typeface="Arial"/>
              </a:rPr>
              <a:t>rapidly </a:t>
            </a:r>
            <a:r>
              <a:rPr dirty="0" sz="1300" spc="-70" i="1">
                <a:solidFill>
                  <a:srgbClr val="1A1A15"/>
                </a:solidFill>
                <a:latin typeface="Arial"/>
                <a:cs typeface="Arial"/>
              </a:rPr>
              <a:t>evaluate </a:t>
            </a:r>
            <a:r>
              <a:rPr dirty="0" sz="1400" spc="5" i="1">
                <a:solidFill>
                  <a:srgbClr val="1A1A15"/>
                </a:solidFill>
                <a:latin typeface="Times New Roman"/>
                <a:cs typeface="Times New Roman"/>
              </a:rPr>
              <a:t>the</a:t>
            </a:r>
            <a:endParaRPr sz="1400">
              <a:latin typeface="Times New Roman"/>
              <a:cs typeface="Times New Roman"/>
            </a:endParaRPr>
          </a:p>
          <a:p>
            <a:pPr algn="ctr" marR="3810">
              <a:lnSpc>
                <a:spcPts val="1805"/>
              </a:lnSpc>
            </a:pPr>
            <a:r>
              <a:rPr dirty="0" sz="1150" spc="-55" b="1" i="1">
                <a:solidFill>
                  <a:srgbClr val="1A1A15"/>
                </a:solidFill>
                <a:latin typeface="Arial"/>
                <a:cs typeface="Arial"/>
              </a:rPr>
              <a:t>pa</a:t>
            </a:r>
            <a:r>
              <a:rPr dirty="0" sz="1550" spc="-55" i="1">
                <a:solidFill>
                  <a:srgbClr val="1A1A15"/>
                </a:solidFill>
                <a:latin typeface="Times New Roman"/>
                <a:cs typeface="Times New Roman"/>
              </a:rPr>
              <a:t>tient </a:t>
            </a:r>
            <a:r>
              <a:rPr dirty="0" sz="1250" i="1">
                <a:solidFill>
                  <a:srgbClr val="1A1A15"/>
                </a:solidFill>
                <a:latin typeface="Times New Roman"/>
                <a:cs typeface="Times New Roman"/>
              </a:rPr>
              <a:t>for</a:t>
            </a:r>
            <a:r>
              <a:rPr dirty="0" sz="1250" spc="-15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550" spc="-114" i="1">
                <a:solidFill>
                  <a:srgbClr val="1A1A15"/>
                </a:solidFill>
                <a:latin typeface="Times New Roman"/>
                <a:cs typeface="Times New Roman"/>
              </a:rPr>
              <a:t>intervention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221" name="object 221"/>
          <p:cNvSpPr txBox="1"/>
          <p:nvPr/>
        </p:nvSpPr>
        <p:spPr>
          <a:xfrm>
            <a:off x="7335849" y="3052423"/>
            <a:ext cx="1466215" cy="9702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14604">
              <a:lnSpc>
                <a:spcPct val="100000"/>
              </a:lnSpc>
              <a:spcBef>
                <a:spcPts val="100"/>
              </a:spcBef>
            </a:pPr>
            <a:r>
              <a:rPr dirty="0" sz="1300" spc="-55" i="1">
                <a:solidFill>
                  <a:srgbClr val="1A1A15"/>
                </a:solidFill>
                <a:latin typeface="Arial"/>
                <a:cs typeface="Arial"/>
              </a:rPr>
              <a:t>Pathway#3</a:t>
            </a:r>
            <a:endParaRPr sz="1300">
              <a:latin typeface="Arial"/>
              <a:cs typeface="Arial"/>
            </a:endParaRPr>
          </a:p>
          <a:p>
            <a:pPr algn="ctr">
              <a:lnSpc>
                <a:spcPts val="1135"/>
              </a:lnSpc>
              <a:spcBef>
                <a:spcPts val="930"/>
              </a:spcBef>
            </a:pPr>
            <a:r>
              <a:rPr dirty="0" sz="850" i="1">
                <a:solidFill>
                  <a:srgbClr val="1A1A15"/>
                </a:solidFill>
                <a:latin typeface="Arial"/>
                <a:cs typeface="Arial"/>
              </a:rPr>
              <a:t>An)IEDpatlent</a:t>
            </a:r>
            <a:r>
              <a:rPr dirty="0" sz="850" spc="8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50" spc="-75" i="1">
                <a:solidFill>
                  <a:srgbClr val="1A1A15"/>
                </a:solidFill>
                <a:latin typeface="Arial"/>
                <a:cs typeface="Arial"/>
              </a:rPr>
              <a:t>NCIT'pnvlousl,J</a:t>
            </a:r>
            <a:endParaRPr sz="950">
              <a:latin typeface="Arial"/>
              <a:cs typeface="Arial"/>
            </a:endParaRPr>
          </a:p>
          <a:p>
            <a:pPr algn="ctr">
              <a:lnSpc>
                <a:spcPts val="1250"/>
              </a:lnSpc>
            </a:pPr>
            <a:r>
              <a:rPr dirty="0" sz="1050" spc="-105" i="1">
                <a:solidFill>
                  <a:srgbClr val="1A1A15"/>
                </a:solidFill>
                <a:latin typeface="Times New Roman"/>
                <a:cs typeface="Times New Roman"/>
              </a:rPr>
              <a:t>asseSstM</a:t>
            </a:r>
            <a:r>
              <a:rPr dirty="0" sz="1050" spc="-8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050" spc="-20" i="1">
                <a:solidFill>
                  <a:srgbClr val="1A1A15"/>
                </a:solidFill>
                <a:latin typeface="Times New Roman"/>
                <a:cs typeface="Times New Roman"/>
              </a:rPr>
              <a:t>as</a:t>
            </a:r>
            <a:r>
              <a:rPr dirty="0" sz="1050" spc="-15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850" spc="15" i="1">
                <a:solidFill>
                  <a:srgbClr val="1A1A15"/>
                </a:solidFill>
                <a:latin typeface="Arial"/>
                <a:cs typeface="Arial"/>
              </a:rPr>
              <a:t>part</a:t>
            </a:r>
            <a:r>
              <a:rPr dirty="0" sz="850" spc="-75" i="1">
                <a:solidFill>
                  <a:srgbClr val="1A1A15"/>
                </a:solidFill>
                <a:latin typeface="Arial"/>
                <a:cs typeface="Arial"/>
              </a:rPr>
              <a:t> </a:t>
            </a:r>
            <a:r>
              <a:rPr dirty="0" sz="950" spc="5" i="1">
                <a:solidFill>
                  <a:srgbClr val="1A1A15"/>
                </a:solidFill>
                <a:latin typeface="Times New Roman"/>
                <a:cs typeface="Times New Roman"/>
              </a:rPr>
              <a:t>of</a:t>
            </a:r>
            <a:r>
              <a:rPr dirty="0" sz="950" spc="-10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050" spc="25" i="1">
                <a:solidFill>
                  <a:srgbClr val="1A1A15"/>
                </a:solidFill>
                <a:latin typeface="Times New Roman"/>
                <a:cs typeface="Times New Roman"/>
              </a:rPr>
              <a:t>a</a:t>
            </a:r>
            <a:r>
              <a:rPr dirty="0" sz="1050" spc="-16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050" spc="-50" i="1">
                <a:solidFill>
                  <a:srgbClr val="1A1A15"/>
                </a:solidFill>
                <a:latin typeface="Times New Roman"/>
                <a:cs typeface="Times New Roman"/>
              </a:rPr>
              <a:t>stroke</a:t>
            </a:r>
            <a:endParaRPr sz="1050">
              <a:latin typeface="Times New Roman"/>
              <a:cs typeface="Times New Roman"/>
            </a:endParaRPr>
          </a:p>
          <a:p>
            <a:pPr algn="ctr">
              <a:lnSpc>
                <a:spcPts val="1040"/>
              </a:lnSpc>
            </a:pPr>
            <a:r>
              <a:rPr dirty="0" sz="1050" spc="-285" i="1">
                <a:solidFill>
                  <a:srgbClr val="2F2D2D"/>
                </a:solidFill>
                <a:latin typeface="Arial"/>
                <a:cs typeface="Arial"/>
              </a:rPr>
              <a:t>..</a:t>
            </a:r>
            <a:r>
              <a:rPr dirty="0" sz="1050" spc="-285" i="1">
                <a:solidFill>
                  <a:srgbClr val="1A1A15"/>
                </a:solidFill>
                <a:latin typeface="Arial"/>
                <a:cs typeface="Arial"/>
              </a:rPr>
              <a:t>C</a:t>
            </a:r>
            <a:r>
              <a:rPr dirty="0" sz="1050" spc="-285" i="1">
                <a:solidFill>
                  <a:srgbClr val="2F2D2D"/>
                </a:solidFill>
                <a:latin typeface="Arial"/>
                <a:cs typeface="Arial"/>
              </a:rPr>
              <a:t>.                                       </a:t>
            </a:r>
            <a:r>
              <a:rPr dirty="0" sz="1050" spc="-225" i="1">
                <a:solidFill>
                  <a:srgbClr val="1A1A15"/>
                </a:solidFill>
                <a:latin typeface="Arial"/>
                <a:cs typeface="Arial"/>
              </a:rPr>
              <a:t>ODE""      </a:t>
            </a:r>
            <a:r>
              <a:rPr dirty="0" sz="1050" spc="-75" i="1">
                <a:solidFill>
                  <a:srgbClr val="1A1A15"/>
                </a:solidFill>
                <a:latin typeface="Arial"/>
                <a:cs typeface="Arial"/>
              </a:rPr>
              <a:t>found </a:t>
            </a:r>
            <a:r>
              <a:rPr dirty="0" sz="1000" spc="20">
                <a:solidFill>
                  <a:srgbClr val="1A1A15"/>
                </a:solidFill>
                <a:latin typeface="Times New Roman"/>
                <a:cs typeface="Times New Roman"/>
              </a:rPr>
              <a:t>to</a:t>
            </a:r>
            <a:r>
              <a:rPr dirty="0" sz="1000" spc="-180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1050" spc="-125" i="1">
                <a:solidFill>
                  <a:srgbClr val="2F2D2D"/>
                </a:solidFill>
                <a:latin typeface="Arial"/>
                <a:cs typeface="Arial"/>
              </a:rPr>
              <a:t>h</a:t>
            </a:r>
            <a:r>
              <a:rPr dirty="0" sz="1050" spc="-125" i="1">
                <a:solidFill>
                  <a:srgbClr val="1A1A15"/>
                </a:solidFill>
                <a:latin typeface="Arial"/>
                <a:cs typeface="Arial"/>
              </a:rPr>
              <a:t>ove </a:t>
            </a:r>
            <a:r>
              <a:rPr dirty="0" sz="1050" spc="-50" i="1">
                <a:solidFill>
                  <a:srgbClr val="1A1A15"/>
                </a:solidFill>
                <a:latin typeface="Arial"/>
                <a:cs typeface="Arial"/>
              </a:rPr>
              <a:t>a</a:t>
            </a:r>
            <a:r>
              <a:rPr dirty="0" sz="1000" spc="-50" i="1">
                <a:solidFill>
                  <a:srgbClr val="1A1A15"/>
                </a:solidFill>
                <a:latin typeface="Arial"/>
                <a:cs typeface="Arial"/>
              </a:rPr>
              <a:t>new</a:t>
            </a:r>
            <a:endParaRPr sz="1000">
              <a:latin typeface="Arial"/>
              <a:cs typeface="Arial"/>
            </a:endParaRPr>
          </a:p>
          <a:p>
            <a:pPr algn="ctr">
              <a:lnSpc>
                <a:spcPts val="1525"/>
              </a:lnSpc>
            </a:pPr>
            <a:r>
              <a:rPr dirty="0" sz="1450" spc="225" i="1">
                <a:solidFill>
                  <a:srgbClr val="1A1A15"/>
                </a:solidFill>
                <a:latin typeface="Times New Roman"/>
                <a:cs typeface="Times New Roman"/>
              </a:rPr>
              <a:t>sponw</a:t>
            </a:r>
            <a:r>
              <a:rPr dirty="0" sz="1450" spc="-165" i="1">
                <a:solidFill>
                  <a:srgbClr val="1A1A15"/>
                </a:solidFill>
                <a:latin typeface="Times New Roman"/>
                <a:cs typeface="Times New Roman"/>
              </a:rPr>
              <a:t> </a:t>
            </a:r>
            <a:r>
              <a:rPr dirty="0" sz="950" spc="-50" i="1">
                <a:solidFill>
                  <a:srgbClr val="1A1A15"/>
                </a:solidFill>
                <a:latin typeface="Arial"/>
                <a:cs typeface="Arial"/>
              </a:rPr>
              <a:t>non-traumatfc</a:t>
            </a:r>
            <a:endParaRPr sz="950">
              <a:latin typeface="Arial"/>
              <a:cs typeface="Arial"/>
            </a:endParaRPr>
          </a:p>
        </p:txBody>
      </p:sp>
      <p:sp>
        <p:nvSpPr>
          <p:cNvPr id="222" name="object 222"/>
          <p:cNvSpPr txBox="1"/>
          <p:nvPr/>
        </p:nvSpPr>
        <p:spPr>
          <a:xfrm>
            <a:off x="7429734" y="3994658"/>
            <a:ext cx="1219835" cy="170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50" spc="-80" i="1">
                <a:solidFill>
                  <a:srgbClr val="2F2D2D"/>
                </a:solidFill>
                <a:latin typeface="Arial"/>
                <a:cs typeface="Arial"/>
              </a:rPr>
              <a:t>m </a:t>
            </a:r>
            <a:r>
              <a:rPr dirty="0" sz="950" spc="-25" i="1">
                <a:solidFill>
                  <a:srgbClr val="1A1A15"/>
                </a:solidFill>
                <a:latin typeface="Arial"/>
                <a:cs typeface="Arial"/>
              </a:rPr>
              <a:t>tnxtanio</a:t>
            </a:r>
            <a:r>
              <a:rPr dirty="0" sz="950" spc="-25" i="1">
                <a:solidFill>
                  <a:srgbClr val="2F2D2D"/>
                </a:solidFill>
                <a:latin typeface="Arial"/>
                <a:cs typeface="Arial"/>
              </a:rPr>
              <a:t>J</a:t>
            </a:r>
            <a:r>
              <a:rPr dirty="0" sz="950" spc="-185" i="1">
                <a:solidFill>
                  <a:srgbClr val="2F2D2D"/>
                </a:solidFill>
                <a:latin typeface="Arial"/>
                <a:cs typeface="Arial"/>
              </a:rPr>
              <a:t> </a:t>
            </a:r>
            <a:r>
              <a:rPr dirty="0" sz="950" spc="-10" i="1">
                <a:solidFill>
                  <a:srgbClr val="1A1A15"/>
                </a:solidFill>
                <a:latin typeface="Times New Roman"/>
                <a:cs typeface="Times New Roman"/>
              </a:rPr>
              <a:t>heroormage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223" name="object 223"/>
          <p:cNvSpPr txBox="1"/>
          <p:nvPr/>
        </p:nvSpPr>
        <p:spPr>
          <a:xfrm>
            <a:off x="7110684" y="4143766"/>
            <a:ext cx="1839595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826260" algn="l"/>
              </a:tabLst>
            </a:pPr>
            <a:r>
              <a:rPr dirty="0" sz="1050" spc="-10">
                <a:solidFill>
                  <a:srgbClr val="1A1A15"/>
                </a:solidFill>
                <a:latin typeface="Times New Roman"/>
                <a:cs typeface="Times New Roman"/>
              </a:rPr>
              <a:t>\</a:t>
            </a:r>
            <a:r>
              <a:rPr dirty="0" u="heavy" sz="1050" spc="-10">
                <a:solidFill>
                  <a:srgbClr val="1A1A15"/>
                </a:solidFill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.	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224" name="object 224"/>
          <p:cNvSpPr txBox="1"/>
          <p:nvPr/>
        </p:nvSpPr>
        <p:spPr>
          <a:xfrm>
            <a:off x="7334234" y="6453168"/>
            <a:ext cx="1476375" cy="155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10">
                <a:solidFill>
                  <a:srgbClr val="2F2D2D"/>
                </a:solidFill>
                <a:latin typeface="Arial"/>
                <a:cs typeface="Arial"/>
              </a:rPr>
              <a:t>R</a:t>
            </a:r>
            <a:r>
              <a:rPr dirty="0" sz="850" spc="10">
                <a:solidFill>
                  <a:srgbClr val="1A1A15"/>
                </a:solidFill>
                <a:latin typeface="Arial"/>
                <a:cs typeface="Arial"/>
              </a:rPr>
              <a:t>e</a:t>
            </a:r>
            <a:r>
              <a:rPr dirty="0" sz="850" spc="10">
                <a:solidFill>
                  <a:srgbClr val="2F2D2D"/>
                </a:solidFill>
                <a:latin typeface="Arial"/>
                <a:cs typeface="Arial"/>
              </a:rPr>
              <a:t>v</a:t>
            </a:r>
            <a:r>
              <a:rPr dirty="0" sz="850" spc="10">
                <a:solidFill>
                  <a:srgbClr val="38465D"/>
                </a:solidFill>
                <a:latin typeface="Arial"/>
                <a:cs typeface="Arial"/>
              </a:rPr>
              <a:t>i</a:t>
            </a:r>
            <a:r>
              <a:rPr dirty="0" sz="850" spc="-140">
                <a:solidFill>
                  <a:srgbClr val="38465D"/>
                </a:solidFill>
                <a:latin typeface="Arial"/>
                <a:cs typeface="Arial"/>
              </a:rPr>
              <a:t> </a:t>
            </a:r>
            <a:r>
              <a:rPr dirty="0" sz="850" spc="65">
                <a:solidFill>
                  <a:srgbClr val="2F2D2D"/>
                </a:solidFill>
                <a:latin typeface="Arial"/>
                <a:cs typeface="Arial"/>
              </a:rPr>
              <a:t>ewed</a:t>
            </a:r>
            <a:r>
              <a:rPr dirty="0" sz="850" spc="65">
                <a:solidFill>
                  <a:srgbClr val="4D2B24"/>
                </a:solidFill>
                <a:latin typeface="Arial"/>
                <a:cs typeface="Arial"/>
              </a:rPr>
              <a:t>:</a:t>
            </a:r>
            <a:r>
              <a:rPr dirty="0" sz="850" spc="-20">
                <a:solidFill>
                  <a:srgbClr val="4D2B24"/>
                </a:solidFill>
                <a:latin typeface="Arial"/>
                <a:cs typeface="Arial"/>
              </a:rPr>
              <a:t> </a:t>
            </a:r>
            <a:r>
              <a:rPr dirty="0" sz="850" spc="40">
                <a:solidFill>
                  <a:srgbClr val="2F2D2D"/>
                </a:solidFill>
                <a:latin typeface="Arial"/>
                <a:cs typeface="Arial"/>
              </a:rPr>
              <a:t>Augus</a:t>
            </a:r>
            <a:r>
              <a:rPr dirty="0" sz="850" spc="40">
                <a:solidFill>
                  <a:srgbClr val="38465D"/>
                </a:solidFill>
                <a:latin typeface="Arial"/>
                <a:cs typeface="Arial"/>
              </a:rPr>
              <a:t>t</a:t>
            </a:r>
            <a:r>
              <a:rPr dirty="0" sz="850" spc="-5">
                <a:solidFill>
                  <a:srgbClr val="38465D"/>
                </a:solidFill>
                <a:latin typeface="Arial"/>
                <a:cs typeface="Arial"/>
              </a:rPr>
              <a:t> </a:t>
            </a:r>
            <a:r>
              <a:rPr dirty="0" sz="850" spc="-25">
                <a:solidFill>
                  <a:srgbClr val="F2AC59"/>
                </a:solidFill>
                <a:latin typeface="Arial"/>
                <a:cs typeface="Arial"/>
              </a:rPr>
              <a:t>.</a:t>
            </a:r>
            <a:r>
              <a:rPr dirty="0" sz="850" spc="-25">
                <a:solidFill>
                  <a:srgbClr val="1A1A15"/>
                </a:solidFill>
                <a:latin typeface="Arial"/>
                <a:cs typeface="Arial"/>
              </a:rPr>
              <a:t>2</a:t>
            </a:r>
            <a:r>
              <a:rPr dirty="0" sz="850" spc="-25">
                <a:solidFill>
                  <a:srgbClr val="2F2D2D"/>
                </a:solidFill>
                <a:latin typeface="Arial"/>
                <a:cs typeface="Arial"/>
              </a:rPr>
              <a:t>5,</a:t>
            </a:r>
            <a:r>
              <a:rPr dirty="0" sz="850" spc="-45">
                <a:solidFill>
                  <a:srgbClr val="2F2D2D"/>
                </a:solidFill>
                <a:latin typeface="Arial"/>
                <a:cs typeface="Arial"/>
              </a:rPr>
              <a:t> </a:t>
            </a:r>
            <a:r>
              <a:rPr dirty="0" sz="850" spc="-95">
                <a:solidFill>
                  <a:srgbClr val="F2AC59"/>
                </a:solidFill>
                <a:latin typeface="Arial"/>
                <a:cs typeface="Arial"/>
              </a:rPr>
              <a:t>.</a:t>
            </a:r>
            <a:r>
              <a:rPr dirty="0" sz="850" spc="-95">
                <a:solidFill>
                  <a:srgbClr val="2F2D2D"/>
                </a:solidFill>
                <a:latin typeface="Arial"/>
                <a:cs typeface="Arial"/>
              </a:rPr>
              <a:t>20 </a:t>
            </a:r>
            <a:r>
              <a:rPr dirty="0" sz="850" spc="-80">
                <a:solidFill>
                  <a:srgbClr val="F2AC59"/>
                </a:solidFill>
                <a:latin typeface="Arial"/>
                <a:cs typeface="Arial"/>
              </a:rPr>
              <a:t>.</a:t>
            </a:r>
            <a:r>
              <a:rPr dirty="0" sz="850" spc="-80">
                <a:solidFill>
                  <a:srgbClr val="2F2D2D"/>
                </a:solidFill>
                <a:latin typeface="Arial"/>
                <a:cs typeface="Arial"/>
              </a:rPr>
              <a:t>2</a:t>
            </a:r>
            <a:r>
              <a:rPr dirty="0" sz="850" spc="-80">
                <a:solidFill>
                  <a:srgbClr val="4B4B49"/>
                </a:solidFill>
                <a:latin typeface="Arial"/>
                <a:cs typeface="Arial"/>
              </a:rPr>
              <a:t>1</a:t>
            </a:r>
            <a:endParaRPr sz="8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2279" y="6057984"/>
            <a:ext cx="0" cy="659765"/>
          </a:xfrm>
          <a:custGeom>
            <a:avLst/>
            <a:gdLst/>
            <a:ahLst/>
            <a:cxnLst/>
            <a:rect l="l" t="t" r="r" b="b"/>
            <a:pathLst>
              <a:path w="0" h="659765">
                <a:moveTo>
                  <a:pt x="0" y="659538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861758" y="916025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561829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79711" y="919079"/>
            <a:ext cx="0" cy="549910"/>
          </a:xfrm>
          <a:custGeom>
            <a:avLst/>
            <a:gdLst/>
            <a:ahLst/>
            <a:cxnLst/>
            <a:rect l="l" t="t" r="r" b="b"/>
            <a:pathLst>
              <a:path w="0" h="549910">
                <a:moveTo>
                  <a:pt x="0" y="549615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359422" y="6042716"/>
            <a:ext cx="0" cy="684530"/>
          </a:xfrm>
          <a:custGeom>
            <a:avLst/>
            <a:gdLst/>
            <a:ahLst/>
            <a:cxnLst/>
            <a:rect l="l" t="t" r="r" b="b"/>
            <a:pathLst>
              <a:path w="0" h="684529">
                <a:moveTo>
                  <a:pt x="0" y="683965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454036" y="6082411"/>
            <a:ext cx="0" cy="641350"/>
          </a:xfrm>
          <a:custGeom>
            <a:avLst/>
            <a:gdLst/>
            <a:ahLst/>
            <a:cxnLst/>
            <a:rect l="l" t="t" r="r" b="b"/>
            <a:pathLst>
              <a:path w="0" h="641350">
                <a:moveTo>
                  <a:pt x="0" y="641218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743982" y="360303"/>
            <a:ext cx="0" cy="391160"/>
          </a:xfrm>
          <a:custGeom>
            <a:avLst/>
            <a:gdLst/>
            <a:ahLst/>
            <a:cxnLst/>
            <a:rect l="l" t="t" r="r" b="b"/>
            <a:pathLst>
              <a:path w="0" h="391159">
                <a:moveTo>
                  <a:pt x="0" y="390837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8988325" y="6106838"/>
            <a:ext cx="0" cy="614045"/>
          </a:xfrm>
          <a:custGeom>
            <a:avLst/>
            <a:gdLst/>
            <a:ahLst/>
            <a:cxnLst/>
            <a:rect l="l" t="t" r="r" b="b"/>
            <a:pathLst>
              <a:path w="0" h="614045">
                <a:moveTo>
                  <a:pt x="0" y="613737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429442" y="235113"/>
            <a:ext cx="2326005" cy="0"/>
          </a:xfrm>
          <a:custGeom>
            <a:avLst/>
            <a:gdLst/>
            <a:ahLst/>
            <a:cxnLst/>
            <a:rect l="l" t="t" r="r" b="b"/>
            <a:pathLst>
              <a:path w="2326004" h="0">
                <a:moveTo>
                  <a:pt x="0" y="0"/>
                </a:moveTo>
                <a:lnTo>
                  <a:pt x="2325671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952243" y="378624"/>
            <a:ext cx="1496060" cy="0"/>
          </a:xfrm>
          <a:custGeom>
            <a:avLst/>
            <a:gdLst/>
            <a:ahLst/>
            <a:cxnLst/>
            <a:rect l="l" t="t" r="r" b="b"/>
            <a:pathLst>
              <a:path w="1496060" h="0">
                <a:moveTo>
                  <a:pt x="0" y="0"/>
                </a:moveTo>
                <a:lnTo>
                  <a:pt x="1495510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749010" y="378624"/>
            <a:ext cx="1007744" cy="0"/>
          </a:xfrm>
          <a:custGeom>
            <a:avLst/>
            <a:gdLst/>
            <a:ahLst/>
            <a:cxnLst/>
            <a:rect l="l" t="t" r="r" b="b"/>
            <a:pathLst>
              <a:path w="1007745" h="0">
                <a:moveTo>
                  <a:pt x="0" y="0"/>
                </a:moveTo>
                <a:lnTo>
                  <a:pt x="1007180" y="0"/>
                </a:lnTo>
              </a:path>
            </a:pathLst>
          </a:custGeom>
          <a:ln w="1832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441650" y="552668"/>
            <a:ext cx="2317115" cy="0"/>
          </a:xfrm>
          <a:custGeom>
            <a:avLst/>
            <a:gdLst/>
            <a:ahLst/>
            <a:cxnLst/>
            <a:rect l="l" t="t" r="r" b="b"/>
            <a:pathLst>
              <a:path w="2317115" h="0">
                <a:moveTo>
                  <a:pt x="0" y="0"/>
                </a:moveTo>
                <a:lnTo>
                  <a:pt x="2316515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1880070" y="909918"/>
            <a:ext cx="805815" cy="0"/>
          </a:xfrm>
          <a:custGeom>
            <a:avLst/>
            <a:gdLst/>
            <a:ahLst/>
            <a:cxnLst/>
            <a:rect l="l" t="t" r="r" b="b"/>
            <a:pathLst>
              <a:path w="805814" h="0">
                <a:moveTo>
                  <a:pt x="0" y="0"/>
                </a:moveTo>
                <a:lnTo>
                  <a:pt x="805744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870914" y="1474801"/>
            <a:ext cx="818515" cy="0"/>
          </a:xfrm>
          <a:custGeom>
            <a:avLst/>
            <a:gdLst/>
            <a:ahLst/>
            <a:cxnLst/>
            <a:rect l="l" t="t" r="r" b="b"/>
            <a:pathLst>
              <a:path w="818514" h="0">
                <a:moveTo>
                  <a:pt x="0" y="0"/>
                </a:moveTo>
                <a:lnTo>
                  <a:pt x="817952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222800" y="6021342"/>
            <a:ext cx="5127625" cy="0"/>
          </a:xfrm>
          <a:custGeom>
            <a:avLst/>
            <a:gdLst/>
            <a:ahLst/>
            <a:cxnLst/>
            <a:rect l="l" t="t" r="r" b="b"/>
            <a:pathLst>
              <a:path w="5127625" h="0">
                <a:moveTo>
                  <a:pt x="0" y="0"/>
                </a:moveTo>
                <a:lnTo>
                  <a:pt x="5127465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493713" y="6039663"/>
            <a:ext cx="3455035" cy="0"/>
          </a:xfrm>
          <a:custGeom>
            <a:avLst/>
            <a:gdLst/>
            <a:ahLst/>
            <a:cxnLst/>
            <a:rect l="l" t="t" r="r" b="b"/>
            <a:pathLst>
              <a:path w="3455034" h="0">
                <a:moveTo>
                  <a:pt x="0" y="0"/>
                </a:moveTo>
                <a:lnTo>
                  <a:pt x="3454935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16696" y="6735843"/>
            <a:ext cx="5127625" cy="0"/>
          </a:xfrm>
          <a:custGeom>
            <a:avLst/>
            <a:gdLst/>
            <a:ahLst/>
            <a:cxnLst/>
            <a:rect l="l" t="t" r="r" b="b"/>
            <a:pathLst>
              <a:path w="5127625" h="0">
                <a:moveTo>
                  <a:pt x="0" y="0"/>
                </a:moveTo>
                <a:lnTo>
                  <a:pt x="5127465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5478453" y="6745003"/>
            <a:ext cx="3491865" cy="0"/>
          </a:xfrm>
          <a:custGeom>
            <a:avLst/>
            <a:gdLst/>
            <a:ahLst/>
            <a:cxnLst/>
            <a:rect l="l" t="t" r="r" b="b"/>
            <a:pathLst>
              <a:path w="3491865" h="0">
                <a:moveTo>
                  <a:pt x="0" y="0"/>
                </a:moveTo>
                <a:lnTo>
                  <a:pt x="3491560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533212" y="1593884"/>
            <a:ext cx="0" cy="195580"/>
          </a:xfrm>
          <a:custGeom>
            <a:avLst/>
            <a:gdLst/>
            <a:ahLst/>
            <a:cxnLst/>
            <a:rect l="l" t="t" r="r" b="b"/>
            <a:pathLst>
              <a:path w="0" h="195580">
                <a:moveTo>
                  <a:pt x="0" y="19541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533212" y="1593884"/>
            <a:ext cx="3473450" cy="0"/>
          </a:xfrm>
          <a:custGeom>
            <a:avLst/>
            <a:gdLst/>
            <a:ahLst/>
            <a:cxnLst/>
            <a:rect l="l" t="t" r="r" b="b"/>
            <a:pathLst>
              <a:path w="3473450" h="0">
                <a:moveTo>
                  <a:pt x="0" y="0"/>
                </a:moveTo>
                <a:lnTo>
                  <a:pt x="3473247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36801" y="1587778"/>
            <a:ext cx="0" cy="201930"/>
          </a:xfrm>
          <a:custGeom>
            <a:avLst/>
            <a:gdLst/>
            <a:ahLst/>
            <a:cxnLst/>
            <a:rect l="l" t="t" r="r" b="b"/>
            <a:pathLst>
              <a:path w="0" h="201930">
                <a:moveTo>
                  <a:pt x="0" y="20152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533212" y="1789303"/>
            <a:ext cx="0" cy="274955"/>
          </a:xfrm>
          <a:custGeom>
            <a:avLst/>
            <a:gdLst/>
            <a:ahLst/>
            <a:cxnLst/>
            <a:rect l="l" t="t" r="r" b="b"/>
            <a:pathLst>
              <a:path w="0" h="274955">
                <a:moveTo>
                  <a:pt x="0" y="274807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4736801" y="1789303"/>
            <a:ext cx="0" cy="281305"/>
          </a:xfrm>
          <a:custGeom>
            <a:avLst/>
            <a:gdLst/>
            <a:ahLst/>
            <a:cxnLst/>
            <a:rect l="l" t="t" r="r" b="b"/>
            <a:pathLst>
              <a:path w="0" h="281305">
                <a:moveTo>
                  <a:pt x="0" y="280914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530160" y="2064111"/>
            <a:ext cx="2216150" cy="0"/>
          </a:xfrm>
          <a:custGeom>
            <a:avLst/>
            <a:gdLst/>
            <a:ahLst/>
            <a:cxnLst/>
            <a:rect l="l" t="t" r="r" b="b"/>
            <a:pathLst>
              <a:path w="2216150" h="0">
                <a:moveTo>
                  <a:pt x="0" y="0"/>
                </a:moveTo>
                <a:lnTo>
                  <a:pt x="2215797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775223" y="2470216"/>
            <a:ext cx="1053465" cy="0"/>
          </a:xfrm>
          <a:custGeom>
            <a:avLst/>
            <a:gdLst/>
            <a:ahLst/>
            <a:cxnLst/>
            <a:rect l="l" t="t" r="r" b="b"/>
            <a:pathLst>
              <a:path w="1053464" h="0">
                <a:moveTo>
                  <a:pt x="0" y="0"/>
                </a:moveTo>
                <a:lnTo>
                  <a:pt x="1052961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1828185" y="2250370"/>
            <a:ext cx="2908935" cy="0"/>
          </a:xfrm>
          <a:custGeom>
            <a:avLst/>
            <a:gdLst/>
            <a:ahLst/>
            <a:cxnLst/>
            <a:rect l="l" t="t" r="r" b="b"/>
            <a:pathLst>
              <a:path w="2908935" h="0">
                <a:moveTo>
                  <a:pt x="0" y="0"/>
                </a:moveTo>
                <a:lnTo>
                  <a:pt x="2908616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3595330" y="2058004"/>
            <a:ext cx="0" cy="201930"/>
          </a:xfrm>
          <a:custGeom>
            <a:avLst/>
            <a:gdLst/>
            <a:ahLst/>
            <a:cxnLst/>
            <a:rect l="l" t="t" r="r" b="b"/>
            <a:pathLst>
              <a:path w="0" h="201930">
                <a:moveTo>
                  <a:pt x="0" y="20152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4736801" y="2250370"/>
            <a:ext cx="2603500" cy="0"/>
          </a:xfrm>
          <a:custGeom>
            <a:avLst/>
            <a:gdLst/>
            <a:ahLst/>
            <a:cxnLst/>
            <a:rect l="l" t="t" r="r" b="b"/>
            <a:pathLst>
              <a:path w="2603500" h="0">
                <a:moveTo>
                  <a:pt x="0" y="0"/>
                </a:moveTo>
                <a:lnTo>
                  <a:pt x="260340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1828185" y="2470216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 h="0">
                <a:moveTo>
                  <a:pt x="0" y="0"/>
                </a:moveTo>
                <a:lnTo>
                  <a:pt x="8850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2350088" y="2470216"/>
            <a:ext cx="1111250" cy="0"/>
          </a:xfrm>
          <a:custGeom>
            <a:avLst/>
            <a:gdLst/>
            <a:ahLst/>
            <a:cxnLst/>
            <a:rect l="l" t="t" r="r" b="b"/>
            <a:pathLst>
              <a:path w="1111250" h="0">
                <a:moveTo>
                  <a:pt x="0" y="0"/>
                </a:moveTo>
                <a:lnTo>
                  <a:pt x="1110950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2865887" y="2247316"/>
            <a:ext cx="0" cy="232410"/>
          </a:xfrm>
          <a:custGeom>
            <a:avLst/>
            <a:gdLst/>
            <a:ahLst/>
            <a:cxnLst/>
            <a:rect l="l" t="t" r="r" b="b"/>
            <a:pathLst>
              <a:path w="0" h="232410">
                <a:moveTo>
                  <a:pt x="0" y="23205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461039" y="2470216"/>
            <a:ext cx="85725" cy="0"/>
          </a:xfrm>
          <a:custGeom>
            <a:avLst/>
            <a:gdLst/>
            <a:ahLst/>
            <a:cxnLst/>
            <a:rect l="l" t="t" r="r" b="b"/>
            <a:pathLst>
              <a:path w="85725" h="0">
                <a:moveTo>
                  <a:pt x="0" y="0"/>
                </a:moveTo>
                <a:lnTo>
                  <a:pt x="8545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040931" y="2470216"/>
            <a:ext cx="125730" cy="0"/>
          </a:xfrm>
          <a:custGeom>
            <a:avLst/>
            <a:gdLst/>
            <a:ahLst/>
            <a:cxnLst/>
            <a:rect l="l" t="t" r="r" b="b"/>
            <a:pathLst>
              <a:path w="125729" h="0">
                <a:moveTo>
                  <a:pt x="0" y="0"/>
                </a:moveTo>
                <a:lnTo>
                  <a:pt x="12513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4166065" y="2470216"/>
            <a:ext cx="1840864" cy="0"/>
          </a:xfrm>
          <a:custGeom>
            <a:avLst/>
            <a:gdLst/>
            <a:ahLst/>
            <a:cxnLst/>
            <a:rect l="l" t="t" r="r" b="b"/>
            <a:pathLst>
              <a:path w="1840864" h="0">
                <a:moveTo>
                  <a:pt x="0" y="0"/>
                </a:moveTo>
                <a:lnTo>
                  <a:pt x="1840393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340211" y="2250370"/>
            <a:ext cx="0" cy="220345"/>
          </a:xfrm>
          <a:custGeom>
            <a:avLst/>
            <a:gdLst/>
            <a:ahLst/>
            <a:cxnLst/>
            <a:rect l="l" t="t" r="r" b="b"/>
            <a:pathLst>
              <a:path w="0" h="220344">
                <a:moveTo>
                  <a:pt x="0" y="219846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75223" y="2470216"/>
            <a:ext cx="0" cy="55244"/>
          </a:xfrm>
          <a:custGeom>
            <a:avLst/>
            <a:gdLst/>
            <a:ahLst/>
            <a:cxnLst/>
            <a:rect l="l" t="t" r="r" b="b"/>
            <a:pathLst>
              <a:path w="0" h="55244">
                <a:moveTo>
                  <a:pt x="0" y="549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2350088" y="2470216"/>
            <a:ext cx="0" cy="55244"/>
          </a:xfrm>
          <a:custGeom>
            <a:avLst/>
            <a:gdLst/>
            <a:ahLst/>
            <a:cxnLst/>
            <a:rect l="l" t="t" r="r" b="b"/>
            <a:pathLst>
              <a:path w="0" h="55244">
                <a:moveTo>
                  <a:pt x="0" y="549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3546497" y="2470216"/>
            <a:ext cx="0" cy="55244"/>
          </a:xfrm>
          <a:custGeom>
            <a:avLst/>
            <a:gdLst/>
            <a:ahLst/>
            <a:cxnLst/>
            <a:rect l="l" t="t" r="r" b="b"/>
            <a:pathLst>
              <a:path w="0" h="55244">
                <a:moveTo>
                  <a:pt x="0" y="5496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604664" y="2525177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 h="0">
                <a:moveTo>
                  <a:pt x="0" y="0"/>
                </a:moveTo>
                <a:lnTo>
                  <a:pt x="12208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6726746" y="2525177"/>
            <a:ext cx="1236345" cy="0"/>
          </a:xfrm>
          <a:custGeom>
            <a:avLst/>
            <a:gdLst/>
            <a:ahLst/>
            <a:cxnLst/>
            <a:rect l="l" t="t" r="r" b="b"/>
            <a:pathLst>
              <a:path w="1236345" h="0">
                <a:moveTo>
                  <a:pt x="0" y="0"/>
                </a:moveTo>
                <a:lnTo>
                  <a:pt x="1236085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7962832" y="2525177"/>
            <a:ext cx="79375" cy="0"/>
          </a:xfrm>
          <a:custGeom>
            <a:avLst/>
            <a:gdLst/>
            <a:ahLst/>
            <a:cxnLst/>
            <a:rect l="l" t="t" r="r" b="b"/>
            <a:pathLst>
              <a:path w="79375" h="0">
                <a:moveTo>
                  <a:pt x="0" y="0"/>
                </a:moveTo>
                <a:lnTo>
                  <a:pt x="7935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775223" y="2525177"/>
            <a:ext cx="0" cy="577215"/>
          </a:xfrm>
          <a:custGeom>
            <a:avLst/>
            <a:gdLst/>
            <a:ahLst/>
            <a:cxnLst/>
            <a:rect l="l" t="t" r="r" b="b"/>
            <a:pathLst>
              <a:path w="0" h="577214">
                <a:moveTo>
                  <a:pt x="0" y="577096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1916695" y="2470216"/>
            <a:ext cx="0" cy="681355"/>
          </a:xfrm>
          <a:custGeom>
            <a:avLst/>
            <a:gdLst/>
            <a:ahLst/>
            <a:cxnLst/>
            <a:rect l="l" t="t" r="r" b="b"/>
            <a:pathLst>
              <a:path w="0" h="681355">
                <a:moveTo>
                  <a:pt x="0" y="680912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350088" y="2525177"/>
            <a:ext cx="0" cy="318135"/>
          </a:xfrm>
          <a:custGeom>
            <a:avLst/>
            <a:gdLst/>
            <a:ahLst/>
            <a:cxnLst/>
            <a:rect l="l" t="t" r="r" b="b"/>
            <a:pathLst>
              <a:path w="0" h="318135">
                <a:moveTo>
                  <a:pt x="0" y="317555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546497" y="2525177"/>
            <a:ext cx="0" cy="522605"/>
          </a:xfrm>
          <a:custGeom>
            <a:avLst/>
            <a:gdLst/>
            <a:ahLst/>
            <a:cxnLst/>
            <a:rect l="l" t="t" r="r" b="b"/>
            <a:pathLst>
              <a:path w="0" h="522605">
                <a:moveTo>
                  <a:pt x="0" y="522134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040931" y="2525177"/>
            <a:ext cx="0" cy="80010"/>
          </a:xfrm>
          <a:custGeom>
            <a:avLst/>
            <a:gdLst/>
            <a:ahLst/>
            <a:cxnLst/>
            <a:rect l="l" t="t" r="r" b="b"/>
            <a:pathLst>
              <a:path w="0" h="80010">
                <a:moveTo>
                  <a:pt x="0" y="793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006460" y="2525177"/>
            <a:ext cx="0" cy="580390"/>
          </a:xfrm>
          <a:custGeom>
            <a:avLst/>
            <a:gdLst/>
            <a:ahLst/>
            <a:cxnLst/>
            <a:rect l="l" t="t" r="r" b="b"/>
            <a:pathLst>
              <a:path w="0" h="580389">
                <a:moveTo>
                  <a:pt x="0" y="58014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6604664" y="2525177"/>
            <a:ext cx="0" cy="80010"/>
          </a:xfrm>
          <a:custGeom>
            <a:avLst/>
            <a:gdLst/>
            <a:ahLst/>
            <a:cxnLst/>
            <a:rect l="l" t="t" r="r" b="b"/>
            <a:pathLst>
              <a:path w="0" h="80010">
                <a:moveTo>
                  <a:pt x="0" y="7938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8042185" y="2525177"/>
            <a:ext cx="0" cy="171450"/>
          </a:xfrm>
          <a:custGeom>
            <a:avLst/>
            <a:gdLst/>
            <a:ahLst/>
            <a:cxnLst/>
            <a:rect l="l" t="t" r="r" b="b"/>
            <a:pathLst>
              <a:path w="0" h="171450">
                <a:moveTo>
                  <a:pt x="0" y="170991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040931" y="2604566"/>
            <a:ext cx="0" cy="440055"/>
          </a:xfrm>
          <a:custGeom>
            <a:avLst/>
            <a:gdLst/>
            <a:ahLst/>
            <a:cxnLst/>
            <a:rect l="l" t="t" r="r" b="b"/>
            <a:pathLst>
              <a:path w="0" h="440055">
                <a:moveTo>
                  <a:pt x="0" y="439692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6604664" y="2604566"/>
            <a:ext cx="0" cy="546735"/>
          </a:xfrm>
          <a:custGeom>
            <a:avLst/>
            <a:gdLst/>
            <a:ahLst/>
            <a:cxnLst/>
            <a:rect l="l" t="t" r="r" b="b"/>
            <a:pathLst>
              <a:path w="0" h="546735">
                <a:moveTo>
                  <a:pt x="0" y="546562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8042185" y="2696169"/>
            <a:ext cx="0" cy="455295"/>
          </a:xfrm>
          <a:custGeom>
            <a:avLst/>
            <a:gdLst/>
            <a:ahLst/>
            <a:cxnLst/>
            <a:rect l="l" t="t" r="r" b="b"/>
            <a:pathLst>
              <a:path w="0" h="455294">
                <a:moveTo>
                  <a:pt x="0" y="454959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2350088" y="2842733"/>
            <a:ext cx="0" cy="201930"/>
          </a:xfrm>
          <a:custGeom>
            <a:avLst/>
            <a:gdLst/>
            <a:ahLst/>
            <a:cxnLst/>
            <a:rect l="l" t="t" r="r" b="b"/>
            <a:pathLst>
              <a:path w="0" h="201930">
                <a:moveTo>
                  <a:pt x="0" y="20152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2350088" y="3044259"/>
            <a:ext cx="1111250" cy="0"/>
          </a:xfrm>
          <a:custGeom>
            <a:avLst/>
            <a:gdLst/>
            <a:ahLst/>
            <a:cxnLst/>
            <a:rect l="l" t="t" r="r" b="b"/>
            <a:pathLst>
              <a:path w="1111250" h="0">
                <a:moveTo>
                  <a:pt x="0" y="0"/>
                </a:moveTo>
                <a:lnTo>
                  <a:pt x="1110950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3461039" y="3044259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 h="0">
                <a:moveTo>
                  <a:pt x="0" y="0"/>
                </a:moveTo>
                <a:lnTo>
                  <a:pt x="9156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769119" y="3102274"/>
            <a:ext cx="1156970" cy="0"/>
          </a:xfrm>
          <a:custGeom>
            <a:avLst/>
            <a:gdLst/>
            <a:ahLst/>
            <a:cxnLst/>
            <a:rect l="l" t="t" r="r" b="b"/>
            <a:pathLst>
              <a:path w="1156970" h="0">
                <a:moveTo>
                  <a:pt x="0" y="0"/>
                </a:moveTo>
                <a:lnTo>
                  <a:pt x="11567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2865887" y="3038152"/>
            <a:ext cx="0" cy="64135"/>
          </a:xfrm>
          <a:custGeom>
            <a:avLst/>
            <a:gdLst/>
            <a:ahLst/>
            <a:cxnLst/>
            <a:rect l="l" t="t" r="r" b="b"/>
            <a:pathLst>
              <a:path w="0" h="64135">
                <a:moveTo>
                  <a:pt x="0" y="64121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4040931" y="3044259"/>
            <a:ext cx="0" cy="58419"/>
          </a:xfrm>
          <a:custGeom>
            <a:avLst/>
            <a:gdLst/>
            <a:ahLst/>
            <a:cxnLst/>
            <a:rect l="l" t="t" r="r" b="b"/>
            <a:pathLst>
              <a:path w="0" h="58419">
                <a:moveTo>
                  <a:pt x="0" y="5801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4040931" y="3102274"/>
            <a:ext cx="1969135" cy="0"/>
          </a:xfrm>
          <a:custGeom>
            <a:avLst/>
            <a:gdLst/>
            <a:ahLst/>
            <a:cxnLst/>
            <a:rect l="l" t="t" r="r" b="b"/>
            <a:pathLst>
              <a:path w="1969135" h="0">
                <a:moveTo>
                  <a:pt x="0" y="0"/>
                </a:moveTo>
                <a:lnTo>
                  <a:pt x="196858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775223" y="3102274"/>
            <a:ext cx="0" cy="48895"/>
          </a:xfrm>
          <a:custGeom>
            <a:avLst/>
            <a:gdLst/>
            <a:ahLst/>
            <a:cxnLst/>
            <a:rect l="l" t="t" r="r" b="b"/>
            <a:pathLst>
              <a:path w="0" h="48894">
                <a:moveTo>
                  <a:pt x="0" y="4885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2865887" y="3102274"/>
            <a:ext cx="0" cy="235585"/>
          </a:xfrm>
          <a:custGeom>
            <a:avLst/>
            <a:gdLst/>
            <a:ahLst/>
            <a:cxnLst/>
            <a:rect l="l" t="t" r="r" b="b"/>
            <a:pathLst>
              <a:path w="0" h="235585">
                <a:moveTo>
                  <a:pt x="0" y="235113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775223" y="3468684"/>
            <a:ext cx="1053465" cy="0"/>
          </a:xfrm>
          <a:custGeom>
            <a:avLst/>
            <a:gdLst/>
            <a:ahLst/>
            <a:cxnLst/>
            <a:rect l="l" t="t" r="r" b="b"/>
            <a:pathLst>
              <a:path w="1053464" h="0">
                <a:moveTo>
                  <a:pt x="0" y="0"/>
                </a:moveTo>
                <a:lnTo>
                  <a:pt x="1052961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6604664" y="3151128"/>
            <a:ext cx="0" cy="186690"/>
          </a:xfrm>
          <a:custGeom>
            <a:avLst/>
            <a:gdLst/>
            <a:ahLst/>
            <a:cxnLst/>
            <a:rect l="l" t="t" r="r" b="b"/>
            <a:pathLst>
              <a:path w="0" h="186689">
                <a:moveTo>
                  <a:pt x="0" y="18625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6604664" y="3337387"/>
            <a:ext cx="1440815" cy="0"/>
          </a:xfrm>
          <a:custGeom>
            <a:avLst/>
            <a:gdLst/>
            <a:ahLst/>
            <a:cxnLst/>
            <a:rect l="l" t="t" r="r" b="b"/>
            <a:pathLst>
              <a:path w="1440815" h="0">
                <a:moveTo>
                  <a:pt x="0" y="0"/>
                </a:moveTo>
                <a:lnTo>
                  <a:pt x="14405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8042185" y="3151128"/>
            <a:ext cx="0" cy="189865"/>
          </a:xfrm>
          <a:custGeom>
            <a:avLst/>
            <a:gdLst/>
            <a:ahLst/>
            <a:cxnLst/>
            <a:rect l="l" t="t" r="r" b="b"/>
            <a:pathLst>
              <a:path w="0" h="189864">
                <a:moveTo>
                  <a:pt x="0" y="18931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677557" y="3468684"/>
            <a:ext cx="97790" cy="0"/>
          </a:xfrm>
          <a:custGeom>
            <a:avLst/>
            <a:gdLst/>
            <a:ahLst/>
            <a:cxnLst/>
            <a:rect l="l" t="t" r="r" b="b"/>
            <a:pathLst>
              <a:path w="97790" h="0">
                <a:moveTo>
                  <a:pt x="0" y="0"/>
                </a:moveTo>
                <a:lnTo>
                  <a:pt x="9766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828185" y="3468684"/>
            <a:ext cx="88900" cy="0"/>
          </a:xfrm>
          <a:custGeom>
            <a:avLst/>
            <a:gdLst/>
            <a:ahLst/>
            <a:cxnLst/>
            <a:rect l="l" t="t" r="r" b="b"/>
            <a:pathLst>
              <a:path w="88900" h="0">
                <a:moveTo>
                  <a:pt x="0" y="0"/>
                </a:moveTo>
                <a:lnTo>
                  <a:pt x="88509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3821183" y="3337387"/>
            <a:ext cx="0" cy="131445"/>
          </a:xfrm>
          <a:custGeom>
            <a:avLst/>
            <a:gdLst/>
            <a:ahLst/>
            <a:cxnLst/>
            <a:rect l="l" t="t" r="r" b="b"/>
            <a:pathLst>
              <a:path w="0" h="131445">
                <a:moveTo>
                  <a:pt x="0" y="13129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7340211" y="3337387"/>
            <a:ext cx="0" cy="1209675"/>
          </a:xfrm>
          <a:custGeom>
            <a:avLst/>
            <a:gdLst/>
            <a:ahLst/>
            <a:cxnLst/>
            <a:rect l="l" t="t" r="r" b="b"/>
            <a:pathLst>
              <a:path w="0" h="1209675">
                <a:moveTo>
                  <a:pt x="0" y="120915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677557" y="3468684"/>
            <a:ext cx="0" cy="67310"/>
          </a:xfrm>
          <a:custGeom>
            <a:avLst/>
            <a:gdLst/>
            <a:ahLst/>
            <a:cxnLst/>
            <a:rect l="l" t="t" r="r" b="b"/>
            <a:pathLst>
              <a:path w="0" h="67310">
                <a:moveTo>
                  <a:pt x="0" y="6717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916695" y="3468684"/>
            <a:ext cx="0" cy="67310"/>
          </a:xfrm>
          <a:custGeom>
            <a:avLst/>
            <a:gdLst/>
            <a:ahLst/>
            <a:cxnLst/>
            <a:rect l="l" t="t" r="r" b="b"/>
            <a:pathLst>
              <a:path w="0" h="67310">
                <a:moveTo>
                  <a:pt x="0" y="67175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2234110" y="3535859"/>
            <a:ext cx="934085" cy="0"/>
          </a:xfrm>
          <a:custGeom>
            <a:avLst/>
            <a:gdLst/>
            <a:ahLst/>
            <a:cxnLst/>
            <a:rect l="l" t="t" r="r" b="b"/>
            <a:pathLst>
              <a:path w="934085" h="0">
                <a:moveTo>
                  <a:pt x="0" y="0"/>
                </a:moveTo>
                <a:lnTo>
                  <a:pt x="93393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2865887" y="3468684"/>
            <a:ext cx="0" cy="70485"/>
          </a:xfrm>
          <a:custGeom>
            <a:avLst/>
            <a:gdLst/>
            <a:ahLst/>
            <a:cxnLst/>
            <a:rect l="l" t="t" r="r" b="b"/>
            <a:pathLst>
              <a:path w="0" h="70485">
                <a:moveTo>
                  <a:pt x="0" y="7022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3168041" y="3535859"/>
            <a:ext cx="378460" cy="0"/>
          </a:xfrm>
          <a:custGeom>
            <a:avLst/>
            <a:gdLst/>
            <a:ahLst/>
            <a:cxnLst/>
            <a:rect l="l" t="t" r="r" b="b"/>
            <a:pathLst>
              <a:path w="378460" h="0">
                <a:moveTo>
                  <a:pt x="0" y="0"/>
                </a:moveTo>
                <a:lnTo>
                  <a:pt x="378455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3821183" y="3468684"/>
            <a:ext cx="0" cy="760730"/>
          </a:xfrm>
          <a:custGeom>
            <a:avLst/>
            <a:gdLst/>
            <a:ahLst/>
            <a:cxnLst/>
            <a:rect l="l" t="t" r="r" b="b"/>
            <a:pathLst>
              <a:path w="0" h="760729">
                <a:moveTo>
                  <a:pt x="0" y="760301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6320822" y="3468684"/>
            <a:ext cx="0" cy="67310"/>
          </a:xfrm>
          <a:custGeom>
            <a:avLst/>
            <a:gdLst/>
            <a:ahLst/>
            <a:cxnLst/>
            <a:rect l="l" t="t" r="r" b="b"/>
            <a:pathLst>
              <a:path w="0" h="67310">
                <a:moveTo>
                  <a:pt x="0" y="67175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677557" y="3535859"/>
            <a:ext cx="0" cy="528320"/>
          </a:xfrm>
          <a:custGeom>
            <a:avLst/>
            <a:gdLst/>
            <a:ahLst/>
            <a:cxnLst/>
            <a:rect l="l" t="t" r="r" b="b"/>
            <a:pathLst>
              <a:path w="0" h="528320">
                <a:moveTo>
                  <a:pt x="0" y="528241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1916695" y="3535859"/>
            <a:ext cx="0" cy="644525"/>
          </a:xfrm>
          <a:custGeom>
            <a:avLst/>
            <a:gdLst/>
            <a:ahLst/>
            <a:cxnLst/>
            <a:rect l="l" t="t" r="r" b="b"/>
            <a:pathLst>
              <a:path w="0" h="644525">
                <a:moveTo>
                  <a:pt x="0" y="644271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3595330" y="3535859"/>
            <a:ext cx="0" cy="140970"/>
          </a:xfrm>
          <a:custGeom>
            <a:avLst/>
            <a:gdLst/>
            <a:ahLst/>
            <a:cxnLst/>
            <a:rect l="l" t="t" r="r" b="b"/>
            <a:pathLst>
              <a:path w="0" h="140970">
                <a:moveTo>
                  <a:pt x="0" y="14045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6320822" y="3535859"/>
            <a:ext cx="0" cy="397510"/>
          </a:xfrm>
          <a:custGeom>
            <a:avLst/>
            <a:gdLst/>
            <a:ahLst/>
            <a:cxnLst/>
            <a:rect l="l" t="t" r="r" b="b"/>
            <a:pathLst>
              <a:path w="0" h="397510">
                <a:moveTo>
                  <a:pt x="0" y="396944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2234110" y="3535859"/>
            <a:ext cx="0" cy="693420"/>
          </a:xfrm>
          <a:custGeom>
            <a:avLst/>
            <a:gdLst/>
            <a:ahLst/>
            <a:cxnLst/>
            <a:rect l="l" t="t" r="r" b="b"/>
            <a:pathLst>
              <a:path w="0" h="693420">
                <a:moveTo>
                  <a:pt x="0" y="693126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3595330" y="3676317"/>
            <a:ext cx="0" cy="553085"/>
          </a:xfrm>
          <a:custGeom>
            <a:avLst/>
            <a:gdLst/>
            <a:ahLst/>
            <a:cxnLst/>
            <a:rect l="l" t="t" r="r" b="b"/>
            <a:pathLst>
              <a:path w="0" h="553085">
                <a:moveTo>
                  <a:pt x="0" y="552668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6320822" y="3932804"/>
            <a:ext cx="0" cy="296545"/>
          </a:xfrm>
          <a:custGeom>
            <a:avLst/>
            <a:gdLst/>
            <a:ahLst/>
            <a:cxnLst/>
            <a:rect l="l" t="t" r="r" b="b"/>
            <a:pathLst>
              <a:path w="0" h="296545">
                <a:moveTo>
                  <a:pt x="0" y="296181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677557" y="4228985"/>
            <a:ext cx="97790" cy="0"/>
          </a:xfrm>
          <a:custGeom>
            <a:avLst/>
            <a:gdLst/>
            <a:ahLst/>
            <a:cxnLst/>
            <a:rect l="l" t="t" r="r" b="b"/>
            <a:pathLst>
              <a:path w="97790" h="0">
                <a:moveTo>
                  <a:pt x="0" y="0"/>
                </a:moveTo>
                <a:lnTo>
                  <a:pt x="97666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677557" y="4064101"/>
            <a:ext cx="0" cy="168275"/>
          </a:xfrm>
          <a:custGeom>
            <a:avLst/>
            <a:gdLst/>
            <a:ahLst/>
            <a:cxnLst/>
            <a:rect l="l" t="t" r="r" b="b"/>
            <a:pathLst>
              <a:path w="0" h="168275">
                <a:moveTo>
                  <a:pt x="0" y="16793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775223" y="4228985"/>
            <a:ext cx="1053465" cy="0"/>
          </a:xfrm>
          <a:custGeom>
            <a:avLst/>
            <a:gdLst/>
            <a:ahLst/>
            <a:cxnLst/>
            <a:rect l="l" t="t" r="r" b="b"/>
            <a:pathLst>
              <a:path w="1053464" h="0">
                <a:moveTo>
                  <a:pt x="0" y="0"/>
                </a:moveTo>
                <a:lnTo>
                  <a:pt x="1052961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1828185" y="4228985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 h="0">
                <a:moveTo>
                  <a:pt x="0" y="0"/>
                </a:moveTo>
                <a:lnTo>
                  <a:pt x="9156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916695" y="4180131"/>
            <a:ext cx="0" cy="52069"/>
          </a:xfrm>
          <a:custGeom>
            <a:avLst/>
            <a:gdLst/>
            <a:ahLst/>
            <a:cxnLst/>
            <a:rect l="l" t="t" r="r" b="b"/>
            <a:pathLst>
              <a:path w="0" h="52070">
                <a:moveTo>
                  <a:pt x="0" y="5190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2234110" y="4228985"/>
            <a:ext cx="0" cy="92075"/>
          </a:xfrm>
          <a:custGeom>
            <a:avLst/>
            <a:gdLst/>
            <a:ahLst/>
            <a:cxnLst/>
            <a:rect l="l" t="t" r="r" b="b"/>
            <a:pathLst>
              <a:path w="0" h="92075">
                <a:moveTo>
                  <a:pt x="0" y="9160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2234110" y="4320588"/>
            <a:ext cx="116205" cy="0"/>
          </a:xfrm>
          <a:custGeom>
            <a:avLst/>
            <a:gdLst/>
            <a:ahLst/>
            <a:cxnLst/>
            <a:rect l="l" t="t" r="r" b="b"/>
            <a:pathLst>
              <a:path w="116205" h="0">
                <a:moveTo>
                  <a:pt x="0" y="0"/>
                </a:moveTo>
                <a:lnTo>
                  <a:pt x="11597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2350088" y="4320588"/>
            <a:ext cx="1111250" cy="0"/>
          </a:xfrm>
          <a:custGeom>
            <a:avLst/>
            <a:gdLst/>
            <a:ahLst/>
            <a:cxnLst/>
            <a:rect l="l" t="t" r="r" b="b"/>
            <a:pathLst>
              <a:path w="1111250" h="0">
                <a:moveTo>
                  <a:pt x="0" y="0"/>
                </a:moveTo>
                <a:lnTo>
                  <a:pt x="1110950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3461039" y="4320588"/>
            <a:ext cx="137795" cy="0"/>
          </a:xfrm>
          <a:custGeom>
            <a:avLst/>
            <a:gdLst/>
            <a:ahLst/>
            <a:cxnLst/>
            <a:rect l="l" t="t" r="r" b="b"/>
            <a:pathLst>
              <a:path w="137795" h="0">
                <a:moveTo>
                  <a:pt x="0" y="0"/>
                </a:moveTo>
                <a:lnTo>
                  <a:pt x="13734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3595330" y="4228985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9465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3821183" y="4228985"/>
            <a:ext cx="0" cy="92075"/>
          </a:xfrm>
          <a:custGeom>
            <a:avLst/>
            <a:gdLst/>
            <a:ahLst/>
            <a:cxnLst/>
            <a:rect l="l" t="t" r="r" b="b"/>
            <a:pathLst>
              <a:path w="0" h="92075">
                <a:moveTo>
                  <a:pt x="0" y="9160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3821183" y="4320588"/>
            <a:ext cx="2503170" cy="0"/>
          </a:xfrm>
          <a:custGeom>
            <a:avLst/>
            <a:gdLst/>
            <a:ahLst/>
            <a:cxnLst/>
            <a:rect l="l" t="t" r="r" b="b"/>
            <a:pathLst>
              <a:path w="2503170" h="0">
                <a:moveTo>
                  <a:pt x="0" y="0"/>
                </a:moveTo>
                <a:lnTo>
                  <a:pt x="2502691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6320822" y="4228985"/>
            <a:ext cx="0" cy="95250"/>
          </a:xfrm>
          <a:custGeom>
            <a:avLst/>
            <a:gdLst/>
            <a:ahLst/>
            <a:cxnLst/>
            <a:rect l="l" t="t" r="r" b="b"/>
            <a:pathLst>
              <a:path w="0" h="95250">
                <a:moveTo>
                  <a:pt x="0" y="94656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2865887" y="4314481"/>
            <a:ext cx="0" cy="852169"/>
          </a:xfrm>
          <a:custGeom>
            <a:avLst/>
            <a:gdLst/>
            <a:ahLst/>
            <a:cxnLst/>
            <a:rect l="l" t="t" r="r" b="b"/>
            <a:pathLst>
              <a:path w="0" h="852170">
                <a:moveTo>
                  <a:pt x="0" y="851904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3873067" y="4546541"/>
            <a:ext cx="70485" cy="0"/>
          </a:xfrm>
          <a:custGeom>
            <a:avLst/>
            <a:gdLst/>
            <a:ahLst/>
            <a:cxnLst/>
            <a:rect l="l" t="t" r="r" b="b"/>
            <a:pathLst>
              <a:path w="70485" h="0">
                <a:moveTo>
                  <a:pt x="0" y="0"/>
                </a:moveTo>
                <a:lnTo>
                  <a:pt x="7019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3943265" y="4546541"/>
            <a:ext cx="2063750" cy="0"/>
          </a:xfrm>
          <a:custGeom>
            <a:avLst/>
            <a:gdLst/>
            <a:ahLst/>
            <a:cxnLst/>
            <a:rect l="l" t="t" r="r" b="b"/>
            <a:pathLst>
              <a:path w="2063750" h="0">
                <a:moveTo>
                  <a:pt x="0" y="0"/>
                </a:moveTo>
                <a:lnTo>
                  <a:pt x="2063194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6006460" y="4546541"/>
            <a:ext cx="314960" cy="0"/>
          </a:xfrm>
          <a:custGeom>
            <a:avLst/>
            <a:gdLst/>
            <a:ahLst/>
            <a:cxnLst/>
            <a:rect l="l" t="t" r="r" b="b"/>
            <a:pathLst>
              <a:path w="314960" h="0">
                <a:moveTo>
                  <a:pt x="0" y="0"/>
                </a:moveTo>
                <a:lnTo>
                  <a:pt x="31436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3873067" y="4546541"/>
            <a:ext cx="0" cy="177165"/>
          </a:xfrm>
          <a:custGeom>
            <a:avLst/>
            <a:gdLst/>
            <a:ahLst/>
            <a:cxnLst/>
            <a:rect l="l" t="t" r="r" b="b"/>
            <a:pathLst>
              <a:path w="0" h="177164">
                <a:moveTo>
                  <a:pt x="0" y="17709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6320822" y="4546541"/>
            <a:ext cx="0" cy="177165"/>
          </a:xfrm>
          <a:custGeom>
            <a:avLst/>
            <a:gdLst/>
            <a:ahLst/>
            <a:cxnLst/>
            <a:rect l="l" t="t" r="r" b="b"/>
            <a:pathLst>
              <a:path w="0" h="177164">
                <a:moveTo>
                  <a:pt x="0" y="177098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7340211" y="4546541"/>
            <a:ext cx="0" cy="308610"/>
          </a:xfrm>
          <a:custGeom>
            <a:avLst/>
            <a:gdLst/>
            <a:ahLst/>
            <a:cxnLst/>
            <a:rect l="l" t="t" r="r" b="b"/>
            <a:pathLst>
              <a:path w="0" h="308610">
                <a:moveTo>
                  <a:pt x="0" y="308395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873067" y="4723639"/>
            <a:ext cx="0" cy="360680"/>
          </a:xfrm>
          <a:custGeom>
            <a:avLst/>
            <a:gdLst/>
            <a:ahLst/>
            <a:cxnLst/>
            <a:rect l="l" t="t" r="r" b="b"/>
            <a:pathLst>
              <a:path w="0" h="360679">
                <a:moveTo>
                  <a:pt x="0" y="360303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6320822" y="4723639"/>
            <a:ext cx="0" cy="360680"/>
          </a:xfrm>
          <a:custGeom>
            <a:avLst/>
            <a:gdLst/>
            <a:ahLst/>
            <a:cxnLst/>
            <a:rect l="l" t="t" r="r" b="b"/>
            <a:pathLst>
              <a:path w="0" h="360679">
                <a:moveTo>
                  <a:pt x="0" y="360303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6314718" y="4845776"/>
            <a:ext cx="1031875" cy="0"/>
          </a:xfrm>
          <a:custGeom>
            <a:avLst/>
            <a:gdLst/>
            <a:ahLst/>
            <a:cxnLst/>
            <a:rect l="l" t="t" r="r" b="b"/>
            <a:pathLst>
              <a:path w="1031875" h="0">
                <a:moveTo>
                  <a:pt x="0" y="0"/>
                </a:moveTo>
                <a:lnTo>
                  <a:pt x="1031597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3873067" y="5083943"/>
            <a:ext cx="0" cy="82550"/>
          </a:xfrm>
          <a:custGeom>
            <a:avLst/>
            <a:gdLst/>
            <a:ahLst/>
            <a:cxnLst/>
            <a:rect l="l" t="t" r="r" b="b"/>
            <a:pathLst>
              <a:path w="0" h="82550">
                <a:moveTo>
                  <a:pt x="0" y="82442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3873067" y="5166385"/>
            <a:ext cx="293370" cy="0"/>
          </a:xfrm>
          <a:custGeom>
            <a:avLst/>
            <a:gdLst/>
            <a:ahLst/>
            <a:cxnLst/>
            <a:rect l="l" t="t" r="r" b="b"/>
            <a:pathLst>
              <a:path w="293370" h="0">
                <a:moveTo>
                  <a:pt x="0" y="0"/>
                </a:moveTo>
                <a:lnTo>
                  <a:pt x="292998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4166065" y="5166385"/>
            <a:ext cx="2158365" cy="0"/>
          </a:xfrm>
          <a:custGeom>
            <a:avLst/>
            <a:gdLst/>
            <a:ahLst/>
            <a:cxnLst/>
            <a:rect l="l" t="t" r="r" b="b"/>
            <a:pathLst>
              <a:path w="2158365" h="0">
                <a:moveTo>
                  <a:pt x="0" y="0"/>
                </a:moveTo>
                <a:lnTo>
                  <a:pt x="2157808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6320822" y="5083943"/>
            <a:ext cx="0" cy="88900"/>
          </a:xfrm>
          <a:custGeom>
            <a:avLst/>
            <a:gdLst/>
            <a:ahLst/>
            <a:cxnLst/>
            <a:rect l="l" t="t" r="r" b="b"/>
            <a:pathLst>
              <a:path w="0" h="88900">
                <a:moveTo>
                  <a:pt x="0" y="88549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 txBox="1"/>
          <p:nvPr/>
        </p:nvSpPr>
        <p:spPr>
          <a:xfrm>
            <a:off x="2966814" y="254728"/>
            <a:ext cx="1247775" cy="1555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20">
                <a:solidFill>
                  <a:srgbClr val="AF343D"/>
                </a:solidFill>
                <a:latin typeface="Arial"/>
                <a:cs typeface="Arial"/>
              </a:rPr>
              <a:t>Code </a:t>
            </a:r>
            <a:r>
              <a:rPr dirty="0" sz="850" spc="25">
                <a:solidFill>
                  <a:srgbClr val="AF343D"/>
                </a:solidFill>
                <a:latin typeface="Arial"/>
                <a:cs typeface="Arial"/>
              </a:rPr>
              <a:t>BAT </a:t>
            </a:r>
            <a:r>
              <a:rPr dirty="0" sz="850" spc="10">
                <a:solidFill>
                  <a:srgbClr val="AF343D"/>
                </a:solidFill>
                <a:latin typeface="Arial"/>
                <a:cs typeface="Arial"/>
              </a:rPr>
              <a:t>Activat </a:t>
            </a:r>
            <a:r>
              <a:rPr dirty="0" sz="850" spc="25">
                <a:solidFill>
                  <a:srgbClr val="8E3D42"/>
                </a:solidFill>
                <a:latin typeface="Arial"/>
                <a:cs typeface="Arial"/>
              </a:rPr>
              <a:t>i</a:t>
            </a:r>
            <a:r>
              <a:rPr dirty="0" sz="850" spc="25">
                <a:solidFill>
                  <a:srgbClr val="AF343D"/>
                </a:solidFill>
                <a:latin typeface="Arial"/>
                <a:cs typeface="Arial"/>
              </a:rPr>
              <a:t>on</a:t>
            </a:r>
            <a:r>
              <a:rPr dirty="0" sz="850" spc="10">
                <a:solidFill>
                  <a:srgbClr val="AF343D"/>
                </a:solidFill>
                <a:latin typeface="Arial"/>
                <a:cs typeface="Arial"/>
              </a:rPr>
              <a:t> or</a:t>
            </a:r>
            <a:endParaRPr sz="850">
              <a:latin typeface="Arial"/>
              <a:cs typeface="Arial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3064479" y="391368"/>
            <a:ext cx="1063625" cy="178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50" spc="20">
                <a:solidFill>
                  <a:srgbClr val="AF343D"/>
                </a:solidFill>
                <a:latin typeface="Arial"/>
                <a:cs typeface="Arial"/>
              </a:rPr>
              <a:t>Code </a:t>
            </a:r>
            <a:r>
              <a:rPr dirty="0" sz="850" spc="-45">
                <a:solidFill>
                  <a:srgbClr val="AF343D"/>
                </a:solidFill>
                <a:latin typeface="Arial"/>
                <a:cs typeface="Arial"/>
              </a:rPr>
              <a:t>CSI</a:t>
            </a:r>
            <a:r>
              <a:rPr dirty="0" sz="850" spc="-60">
                <a:solidFill>
                  <a:srgbClr val="AF343D"/>
                </a:solidFill>
                <a:latin typeface="Arial"/>
                <a:cs typeface="Arial"/>
              </a:rPr>
              <a:t> </a:t>
            </a:r>
            <a:r>
              <a:rPr dirty="0" sz="1000" spc="-5">
                <a:solidFill>
                  <a:srgbClr val="AF343D"/>
                </a:solidFill>
                <a:latin typeface="Times New Roman"/>
                <a:cs typeface="Times New Roman"/>
              </a:rPr>
              <a:t>Activation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302154" y="674805"/>
            <a:ext cx="1352550" cy="577215"/>
          </a:xfrm>
          <a:prstGeom prst="rect">
            <a:avLst/>
          </a:prstGeom>
          <a:ln w="15260">
            <a:solidFill>
              <a:srgbClr val="000000"/>
            </a:solidFill>
          </a:ln>
        </p:spPr>
        <p:txBody>
          <a:bodyPr wrap="square" lIns="0" tIns="37465" rIns="0" bIns="0" rtlCol="0" vert="horz">
            <a:spAutoFit/>
          </a:bodyPr>
          <a:lstStyle/>
          <a:p>
            <a:pPr marL="132715" marR="237490" indent="-104775">
              <a:lnSpc>
                <a:spcPct val="109500"/>
              </a:lnSpc>
              <a:spcBef>
                <a:spcPts val="295"/>
              </a:spcBef>
              <a:buClr>
                <a:srgbClr val="363638"/>
              </a:buClr>
              <a:buChar char="•"/>
              <a:tabLst>
                <a:tab pos="133350" algn="l"/>
              </a:tabLst>
            </a:pPr>
            <a:r>
              <a:rPr dirty="0" sz="750" spc="-135">
                <a:solidFill>
                  <a:srgbClr val="646264"/>
                </a:solidFill>
                <a:latin typeface="Arial"/>
                <a:cs typeface="Arial"/>
              </a:rPr>
              <a:t>N@</a:t>
            </a:r>
            <a:r>
              <a:rPr dirty="0" sz="750" spc="-135">
                <a:solidFill>
                  <a:srgbClr val="7C7B7B"/>
                </a:solidFill>
                <a:latin typeface="Arial"/>
                <a:cs typeface="Arial"/>
              </a:rPr>
              <a:t>1</a:t>
            </a:r>
            <a:r>
              <a:rPr dirty="0" sz="750" spc="-135">
                <a:solidFill>
                  <a:srgbClr val="646264"/>
                </a:solidFill>
                <a:latin typeface="Arial"/>
                <a:cs typeface="Arial"/>
              </a:rPr>
              <a:t>ir </a:t>
            </a:r>
            <a:r>
              <a:rPr dirty="0" sz="750" spc="-75">
                <a:solidFill>
                  <a:srgbClr val="646264"/>
                </a:solidFill>
                <a:latin typeface="Arial"/>
                <a:cs typeface="Arial"/>
              </a:rPr>
              <a:t>o </a:t>
            </a:r>
            <a:r>
              <a:rPr dirty="0" sz="750" spc="-50">
                <a:solidFill>
                  <a:srgbClr val="262628"/>
                </a:solidFill>
                <a:latin typeface="Arial"/>
                <a:cs typeface="Arial"/>
              </a:rPr>
              <a:t>l</a:t>
            </a:r>
            <a:r>
              <a:rPr dirty="0" sz="750" spc="-50">
                <a:solidFill>
                  <a:srgbClr val="504F52"/>
                </a:solidFill>
                <a:latin typeface="Arial"/>
                <a:cs typeface="Arial"/>
              </a:rPr>
              <a:t>o </a:t>
            </a:r>
            <a:r>
              <a:rPr dirty="0" sz="750" spc="-20">
                <a:solidFill>
                  <a:srgbClr val="504F52"/>
                </a:solidFill>
                <a:latin typeface="Arial"/>
                <a:cs typeface="Arial"/>
              </a:rPr>
              <a:t>gy </a:t>
            </a:r>
            <a:r>
              <a:rPr dirty="0" sz="750" spc="-15">
                <a:solidFill>
                  <a:srgbClr val="646264"/>
                </a:solidFill>
                <a:latin typeface="Arial"/>
                <a:cs typeface="Arial"/>
              </a:rPr>
              <a:t>l!n </a:t>
            </a:r>
            <a:r>
              <a:rPr dirty="0" sz="750" spc="5">
                <a:solidFill>
                  <a:srgbClr val="646264"/>
                </a:solidFill>
                <a:latin typeface="Arial"/>
                <a:cs typeface="Arial"/>
              </a:rPr>
              <a:t>rJ/m  </a:t>
            </a:r>
            <a:r>
              <a:rPr dirty="0" sz="750" spc="-65">
                <a:solidFill>
                  <a:srgbClr val="646264"/>
                </a:solidFill>
                <a:latin typeface="Arial"/>
                <a:cs typeface="Arial"/>
              </a:rPr>
              <a:t>N@uros </a:t>
            </a:r>
            <a:r>
              <a:rPr dirty="0" sz="700" spc="30">
                <a:solidFill>
                  <a:srgbClr val="646264"/>
                </a:solidFill>
                <a:latin typeface="Arial"/>
                <a:cs typeface="Arial"/>
              </a:rPr>
              <a:t>urgery</a:t>
            </a:r>
            <a:r>
              <a:rPr dirty="0" sz="700" spc="-12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646264"/>
                </a:solidFill>
                <a:latin typeface="Arial"/>
                <a:cs typeface="Arial"/>
              </a:rPr>
              <a:t>res</a:t>
            </a:r>
            <a:r>
              <a:rPr dirty="0" sz="700" spc="-5">
                <a:solidFill>
                  <a:srgbClr val="504F52"/>
                </a:solidFill>
                <a:latin typeface="Arial"/>
                <a:cs typeface="Arial"/>
              </a:rPr>
              <a:t>po</a:t>
            </a:r>
            <a:r>
              <a:rPr dirty="0" sz="750" spc="-5" b="1">
                <a:solidFill>
                  <a:srgbClr val="646264"/>
                </a:solidFill>
                <a:latin typeface="Arial"/>
                <a:cs typeface="Arial"/>
              </a:rPr>
              <a:t>rKI</a:t>
            </a:r>
            <a:endParaRPr sz="750">
              <a:latin typeface="Arial"/>
              <a:cs typeface="Arial"/>
            </a:endParaRPr>
          </a:p>
          <a:p>
            <a:pPr marL="135255" indent="-107950">
              <a:lnSpc>
                <a:spcPct val="100000"/>
              </a:lnSpc>
              <a:spcBef>
                <a:spcPts val="110"/>
              </a:spcBef>
              <a:buFont typeface="Times New Roman"/>
              <a:buChar char="•"/>
              <a:tabLst>
                <a:tab pos="135890" algn="l"/>
              </a:tabLst>
            </a:pPr>
            <a:r>
              <a:rPr dirty="0" sz="750" spc="5" b="1">
                <a:solidFill>
                  <a:srgbClr val="363638"/>
                </a:solidFill>
                <a:latin typeface="Times New Roman"/>
                <a:cs typeface="Times New Roman"/>
              </a:rPr>
              <a:t>St</a:t>
            </a:r>
            <a:r>
              <a:rPr dirty="0" sz="750" spc="5" b="1">
                <a:solidFill>
                  <a:srgbClr val="504F52"/>
                </a:solidFill>
                <a:latin typeface="Times New Roman"/>
                <a:cs typeface="Times New Roman"/>
              </a:rPr>
              <a:t>m </a:t>
            </a:r>
            <a:r>
              <a:rPr dirty="0" sz="750" spc="-160" b="1">
                <a:solidFill>
                  <a:srgbClr val="363638"/>
                </a:solidFill>
                <a:latin typeface="Times New Roman"/>
                <a:cs typeface="Times New Roman"/>
              </a:rPr>
              <a:t>k</a:t>
            </a:r>
            <a:r>
              <a:rPr dirty="0" sz="750" spc="-160" b="1">
                <a:solidFill>
                  <a:srgbClr val="504F52"/>
                </a:solidFill>
                <a:latin typeface="Times New Roman"/>
                <a:cs typeface="Times New Roman"/>
              </a:rPr>
              <a:t>@ </a:t>
            </a:r>
            <a:r>
              <a:rPr dirty="0" sz="750" spc="-25" b="1">
                <a:solidFill>
                  <a:srgbClr val="363638"/>
                </a:solidFill>
                <a:latin typeface="Times New Roman"/>
                <a:cs typeface="Times New Roman"/>
              </a:rPr>
              <a:t>Att </a:t>
            </a:r>
            <a:r>
              <a:rPr dirty="0" sz="750" spc="-110" b="1">
                <a:solidFill>
                  <a:srgbClr val="363638"/>
                </a:solidFill>
                <a:latin typeface="Times New Roman"/>
                <a:cs typeface="Times New Roman"/>
              </a:rPr>
              <a:t>@nd </a:t>
            </a:r>
            <a:r>
              <a:rPr dirty="0" sz="750" spc="-10" b="1">
                <a:solidFill>
                  <a:srgbClr val="504F52"/>
                </a:solidFill>
                <a:latin typeface="Times New Roman"/>
                <a:cs typeface="Times New Roman"/>
              </a:rPr>
              <a:t>in</a:t>
            </a:r>
            <a:r>
              <a:rPr dirty="0" sz="750" spc="-10" b="1">
                <a:solidFill>
                  <a:srgbClr val="363638"/>
                </a:solidFill>
                <a:latin typeface="Times New Roman"/>
                <a:cs typeface="Times New Roman"/>
              </a:rPr>
              <a:t>g </a:t>
            </a:r>
            <a:r>
              <a:rPr dirty="0" sz="700" spc="-95">
                <a:solidFill>
                  <a:srgbClr val="363638"/>
                </a:solidFill>
                <a:latin typeface="Arial"/>
                <a:cs typeface="Arial"/>
              </a:rPr>
              <a:t>no</a:t>
            </a:r>
            <a:r>
              <a:rPr dirty="0" sz="700" spc="-95">
                <a:solidFill>
                  <a:srgbClr val="8C8C8C"/>
                </a:solidFill>
                <a:latin typeface="Arial"/>
                <a:cs typeface="Arial"/>
              </a:rPr>
              <a:t>1</a:t>
            </a:r>
            <a:r>
              <a:rPr dirty="0" sz="700" spc="-95">
                <a:solidFill>
                  <a:srgbClr val="363638"/>
                </a:solidFill>
                <a:latin typeface="Arial"/>
                <a:cs typeface="Arial"/>
              </a:rPr>
              <a:t>tl </a:t>
            </a:r>
            <a:r>
              <a:rPr dirty="0" sz="700" spc="-110">
                <a:solidFill>
                  <a:srgbClr val="504F52"/>
                </a:solidFill>
                <a:latin typeface="Arial"/>
                <a:cs typeface="Arial"/>
              </a:rPr>
              <a:t>fi</a:t>
            </a:r>
            <a:r>
              <a:rPr dirty="0" sz="700" spc="-9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260">
                <a:solidFill>
                  <a:srgbClr val="363638"/>
                </a:solidFill>
                <a:latin typeface="Arial"/>
                <a:cs typeface="Arial"/>
              </a:rPr>
              <a:t>@d</a:t>
            </a:r>
            <a:r>
              <a:rPr dirty="0" sz="70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700" spc="-90">
                <a:solidFill>
                  <a:srgbClr val="646264"/>
                </a:solidFill>
                <a:latin typeface="Arial"/>
                <a:cs typeface="Arial"/>
              </a:rPr>
              <a:t>,</a:t>
            </a:r>
            <a:endParaRPr sz="700">
              <a:latin typeface="Arial"/>
              <a:cs typeface="Arial"/>
            </a:endParaRPr>
          </a:p>
          <a:p>
            <a:pPr marL="136525">
              <a:lnSpc>
                <a:spcPct val="100000"/>
              </a:lnSpc>
              <a:spcBef>
                <a:spcPts val="130"/>
              </a:spcBef>
            </a:pPr>
            <a:r>
              <a:rPr dirty="0" sz="750" spc="-175" b="1">
                <a:solidFill>
                  <a:srgbClr val="AA464D"/>
                </a:solidFill>
                <a:latin typeface="Times New Roman"/>
                <a:cs typeface="Times New Roman"/>
              </a:rPr>
              <a:t>g</a:t>
            </a:r>
            <a:r>
              <a:rPr dirty="0" sz="750" spc="-165" b="1">
                <a:solidFill>
                  <a:srgbClr val="AA464D"/>
                </a:solidFill>
                <a:latin typeface="Times New Roman"/>
                <a:cs typeface="Times New Roman"/>
              </a:rPr>
              <a:t> </a:t>
            </a:r>
            <a:r>
              <a:rPr dirty="0" sz="750" spc="25" b="1">
                <a:solidFill>
                  <a:srgbClr val="AA464D"/>
                </a:solidFill>
                <a:latin typeface="Times New Roman"/>
                <a:cs typeface="Times New Roman"/>
              </a:rPr>
              <a:t>oa</a:t>
            </a:r>
            <a:r>
              <a:rPr dirty="0" sz="750" spc="25" b="1">
                <a:solidFill>
                  <a:srgbClr val="C83F5E"/>
                </a:solidFill>
                <a:latin typeface="Times New Roman"/>
                <a:cs typeface="Times New Roman"/>
              </a:rPr>
              <a:t>l</a:t>
            </a:r>
            <a:r>
              <a:rPr dirty="0" sz="750" spc="10" b="1">
                <a:solidFill>
                  <a:srgbClr val="C83F5E"/>
                </a:solidFill>
                <a:latin typeface="Times New Roman"/>
                <a:cs typeface="Times New Roman"/>
              </a:rPr>
              <a:t> </a:t>
            </a:r>
            <a:r>
              <a:rPr dirty="0" sz="750" spc="25">
                <a:solidFill>
                  <a:srgbClr val="AA464D"/>
                </a:solidFill>
                <a:latin typeface="Arial"/>
                <a:cs typeface="Arial"/>
              </a:rPr>
              <a:t>5</a:t>
            </a:r>
            <a:r>
              <a:rPr dirty="0" sz="750" spc="-85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50" spc="30">
                <a:solidFill>
                  <a:srgbClr val="AA464D"/>
                </a:solidFill>
                <a:latin typeface="Arial"/>
                <a:cs typeface="Arial"/>
              </a:rPr>
              <a:t>15</a:t>
            </a:r>
            <a:r>
              <a:rPr dirty="0" sz="750" spc="-95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50" spc="-35">
                <a:solidFill>
                  <a:srgbClr val="AA464D"/>
                </a:solidFill>
                <a:latin typeface="Arial"/>
                <a:cs typeface="Arial"/>
              </a:rPr>
              <a:t>mlnut:E:s</a:t>
            </a:r>
            <a:endParaRPr sz="750">
              <a:latin typeface="Arial"/>
              <a:cs typeface="Arial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867862" y="942256"/>
            <a:ext cx="805815" cy="51752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algn="ctr" marL="52069" marR="67310" indent="19685">
              <a:lnSpc>
                <a:spcPct val="111000"/>
              </a:lnSpc>
            </a:pPr>
            <a:r>
              <a:rPr dirty="0" sz="700" spc="35">
                <a:solidFill>
                  <a:srgbClr val="646264"/>
                </a:solidFill>
                <a:latin typeface="Arial"/>
                <a:cs typeface="Arial"/>
              </a:rPr>
              <a:t>To </a:t>
            </a:r>
            <a:r>
              <a:rPr dirty="0" sz="700" spc="-55">
                <a:solidFill>
                  <a:srgbClr val="504F52"/>
                </a:solidFill>
                <a:latin typeface="Arial"/>
                <a:cs typeface="Arial"/>
              </a:rPr>
              <a:t>CCED </a:t>
            </a:r>
            <a:r>
              <a:rPr dirty="0" sz="750" spc="-35">
                <a:solidFill>
                  <a:srgbClr val="7C7B7B"/>
                </a:solidFill>
                <a:latin typeface="Times New Roman"/>
                <a:cs typeface="Times New Roman"/>
              </a:rPr>
              <a:t>i</a:t>
            </a:r>
            <a:r>
              <a:rPr dirty="0" sz="750" spc="-35">
                <a:solidFill>
                  <a:srgbClr val="646264"/>
                </a:solidFill>
                <a:latin typeface="Times New Roman"/>
                <a:cs typeface="Times New Roman"/>
              </a:rPr>
              <a:t>f  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pati@nt </a:t>
            </a:r>
            <a:r>
              <a:rPr dirty="0" sz="700" spc="-55">
                <a:solidFill>
                  <a:srgbClr val="504F52"/>
                </a:solidFill>
                <a:latin typeface="Arial"/>
                <a:cs typeface="Arial"/>
              </a:rPr>
              <a:t>n@eds </a:t>
            </a:r>
            <a:r>
              <a:rPr dirty="0" sz="750" spc="-40">
                <a:solidFill>
                  <a:srgbClr val="646264"/>
                </a:solidFill>
                <a:latin typeface="Times New Roman"/>
                <a:cs typeface="Times New Roman"/>
              </a:rPr>
              <a:t>to  </a:t>
            </a:r>
            <a:r>
              <a:rPr dirty="0" sz="700" spc="-155">
                <a:solidFill>
                  <a:srgbClr val="504F52"/>
                </a:solidFill>
                <a:latin typeface="Arial"/>
                <a:cs typeface="Arial"/>
              </a:rPr>
              <a:t>b@ 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stab</a:t>
            </a:r>
            <a:r>
              <a:rPr dirty="0" sz="700" spc="20">
                <a:solidFill>
                  <a:srgbClr val="8C8C8C"/>
                </a:solidFill>
                <a:latin typeface="Arial"/>
                <a:cs typeface="Arial"/>
              </a:rPr>
              <a:t>il</a:t>
            </a:r>
            <a:r>
              <a:rPr dirty="0" sz="700" spc="-130">
                <a:solidFill>
                  <a:srgbClr val="8C8C8C"/>
                </a:solidFill>
                <a:latin typeface="Arial"/>
                <a:cs typeface="Arial"/>
              </a:rPr>
              <a:t> </a:t>
            </a:r>
            <a:r>
              <a:rPr dirty="0" sz="700" spc="-75">
                <a:solidFill>
                  <a:srgbClr val="646264"/>
                </a:solidFill>
                <a:latin typeface="Arial"/>
                <a:cs typeface="Arial"/>
              </a:rPr>
              <a:t>lize </a:t>
            </a:r>
            <a:r>
              <a:rPr dirty="0" sz="700" spc="-35">
                <a:solidFill>
                  <a:srgbClr val="646264"/>
                </a:solidFill>
                <a:latin typeface="Arial"/>
                <a:cs typeface="Arial"/>
              </a:rPr>
              <a:t>d'</a:t>
            </a:r>
            <a:endParaRPr sz="700">
              <a:latin typeface="Arial"/>
              <a:cs typeface="Arial"/>
            </a:endParaRPr>
          </a:p>
          <a:p>
            <a:pPr algn="ctr" marL="15240">
              <a:lnSpc>
                <a:spcPct val="100000"/>
              </a:lnSpc>
              <a:spcBef>
                <a:spcPts val="195"/>
              </a:spcBef>
            </a:pPr>
            <a:r>
              <a:rPr dirty="0" sz="700" spc="25">
                <a:solidFill>
                  <a:srgbClr val="504F52"/>
                </a:solidFill>
                <a:latin typeface="Arial"/>
                <a:cs typeface="Arial"/>
              </a:rPr>
              <a:t>prlor</a:t>
            </a:r>
            <a:r>
              <a:rPr dirty="0" sz="700" spc="-6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650" spc="55">
                <a:solidFill>
                  <a:srgbClr val="646264"/>
                </a:solidFill>
                <a:latin typeface="Arial"/>
                <a:cs typeface="Arial"/>
              </a:rPr>
              <a:t>10C1H</a:t>
            </a:r>
            <a:endParaRPr sz="650">
              <a:latin typeface="Arial"/>
              <a:cs typeface="Arial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3433100" y="832605"/>
            <a:ext cx="0" cy="121920"/>
          </a:xfrm>
          <a:custGeom>
            <a:avLst/>
            <a:gdLst/>
            <a:ahLst/>
            <a:cxnLst/>
            <a:rect l="l" t="t" r="r" b="b"/>
            <a:pathLst>
              <a:path w="0" h="121919">
                <a:moveTo>
                  <a:pt x="0" y="0"/>
                </a:moveTo>
                <a:lnTo>
                  <a:pt x="0" y="121498"/>
                </a:lnTo>
              </a:path>
            </a:pathLst>
          </a:custGeom>
          <a:ln w="3175">
            <a:solidFill>
              <a:srgbClr val="E8E9E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6" name="object 116"/>
          <p:cNvSpPr/>
          <p:nvPr/>
        </p:nvSpPr>
        <p:spPr>
          <a:xfrm>
            <a:off x="3271143" y="957289"/>
            <a:ext cx="0" cy="128905"/>
          </a:xfrm>
          <a:custGeom>
            <a:avLst/>
            <a:gdLst/>
            <a:ahLst/>
            <a:cxnLst/>
            <a:rect l="l" t="t" r="r" b="b"/>
            <a:pathLst>
              <a:path w="0" h="128905">
                <a:moveTo>
                  <a:pt x="0" y="0"/>
                </a:moveTo>
                <a:lnTo>
                  <a:pt x="0" y="128452"/>
                </a:lnTo>
              </a:path>
            </a:pathLst>
          </a:custGeom>
          <a:ln w="6104">
            <a:solidFill>
              <a:srgbClr val="F6D8D4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117" name="object 117"/>
          <p:cNvGraphicFramePr>
            <a:graphicFrameLocks noGrp="1"/>
          </p:cNvGraphicFramePr>
          <p:nvPr/>
        </p:nvGraphicFramePr>
        <p:xfrm>
          <a:off x="2894881" y="789308"/>
          <a:ext cx="1619250" cy="6597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9704"/>
                <a:gridCol w="1416685"/>
              </a:tblGrid>
              <a:tr h="157503">
                <a:tc>
                  <a:txBody>
                    <a:bodyPr/>
                    <a:lstStyle/>
                    <a:p>
                      <a:pPr marL="159385" indent="-101600">
                        <a:lnSpc>
                          <a:spcPts val="880"/>
                        </a:lnSpc>
                        <a:spcBef>
                          <a:spcPts val="259"/>
                        </a:spcBef>
                        <a:buClr>
                          <a:srgbClr val="262628"/>
                        </a:buClr>
                        <a:buChar char="•"/>
                        <a:tabLst>
                          <a:tab pos="160020" algn="l"/>
                        </a:tabLst>
                      </a:pPr>
                      <a:r>
                        <a:rPr dirty="0" sz="750">
                          <a:solidFill>
                            <a:srgbClr val="A3A5A3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3019">
                    <a:lnL w="19050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E8E9E6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 marL="13335">
                        <a:lnSpc>
                          <a:spcPts val="880"/>
                        </a:lnSpc>
                        <a:spcBef>
                          <a:spcPts val="259"/>
                        </a:spcBef>
                      </a:pPr>
                      <a:r>
                        <a:rPr dirty="0" sz="750" spc="-105">
                          <a:solidFill>
                            <a:srgbClr val="646264"/>
                          </a:solidFill>
                          <a:latin typeface="Times New Roman"/>
                          <a:cs typeface="Times New Roman"/>
                        </a:rPr>
                        <a:t>EO, </a:t>
                      </a:r>
                      <a:r>
                        <a:rPr dirty="0" sz="750">
                          <a:solidFill>
                            <a:srgbClr val="504F52"/>
                          </a:solidFill>
                          <a:latin typeface="Times New Roman"/>
                          <a:cs typeface="Times New Roman"/>
                        </a:rPr>
                        <a:t>MD </a:t>
                      </a:r>
                      <a:r>
                        <a:rPr dirty="0" sz="700" spc="-25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700" spc="-25">
                          <a:solidFill>
                            <a:srgbClr val="A3BAD1"/>
                          </a:solidFill>
                          <a:latin typeface="Arial"/>
                          <a:cs typeface="Arial"/>
                        </a:rPr>
                        <a:t>.</a:t>
                      </a:r>
                      <a:r>
                        <a:rPr dirty="0" sz="700" spc="-25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valuati</a:t>
                      </a:r>
                      <a:r>
                        <a:rPr dirty="0" sz="700" spc="-40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 on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33019">
                    <a:lnL w="3175">
                      <a:solidFill>
                        <a:srgbClr val="E8E9E6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486768">
                <a:tc gridSpan="2"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dirty="0" sz="700" spc="25">
                          <a:solidFill>
                            <a:srgbClr val="AA464D"/>
                          </a:solidFill>
                          <a:latin typeface="Arial"/>
                          <a:cs typeface="Arial"/>
                        </a:rPr>
                        <a:t>goal </a:t>
                      </a:r>
                      <a:r>
                        <a:rPr dirty="0" sz="750" spc="-75">
                          <a:solidFill>
                            <a:srgbClr val="C6B3AC"/>
                          </a:solidFill>
                          <a:latin typeface="Times New Roman"/>
                          <a:cs typeface="Times New Roman"/>
                        </a:rPr>
                        <a:t>.</a:t>
                      </a:r>
                      <a:r>
                        <a:rPr dirty="0" sz="750" spc="-75">
                          <a:solidFill>
                            <a:srgbClr val="AA464D"/>
                          </a:solidFill>
                          <a:latin typeface="Times New Roman"/>
                          <a:cs typeface="Times New Roman"/>
                        </a:rPr>
                        <a:t>5 </a:t>
                      </a:r>
                      <a:r>
                        <a:rPr dirty="0" sz="750" spc="-50">
                          <a:solidFill>
                            <a:srgbClr val="AF343D"/>
                          </a:solidFill>
                          <a:latin typeface="Times New Roman"/>
                          <a:cs typeface="Times New Roman"/>
                        </a:rPr>
                        <a:t>10 </a:t>
                      </a:r>
                      <a:r>
                        <a:rPr dirty="0" sz="700" spc="-80">
                          <a:solidFill>
                            <a:srgbClr val="AA464D"/>
                          </a:solidFill>
                          <a:latin typeface="Arial"/>
                          <a:cs typeface="Arial"/>
                        </a:rPr>
                        <a:t>m </a:t>
                      </a:r>
                      <a:r>
                        <a:rPr dirty="0" sz="700" spc="-20">
                          <a:solidFill>
                            <a:srgbClr val="A76064"/>
                          </a:solidFill>
                          <a:latin typeface="Arial"/>
                          <a:cs typeface="Arial"/>
                        </a:rPr>
                        <a:t>i </a:t>
                      </a:r>
                      <a:r>
                        <a:rPr dirty="0" sz="700">
                          <a:solidFill>
                            <a:srgbClr val="AA464D"/>
                          </a:solidFill>
                          <a:latin typeface="Arial"/>
                          <a:cs typeface="Arial"/>
                        </a:rPr>
                        <a:t>ni.li </a:t>
                      </a:r>
                      <a:r>
                        <a:rPr dirty="0" sz="700" spc="10">
                          <a:solidFill>
                            <a:srgbClr val="AA464D"/>
                          </a:solidFill>
                          <a:latin typeface="Arial"/>
                          <a:cs typeface="Arial"/>
                        </a:rPr>
                        <a:t>es </a:t>
                      </a:r>
                      <a:r>
                        <a:rPr dirty="0" sz="750" spc="-25">
                          <a:solidFill>
                            <a:srgbClr val="AA464D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dirty="0" sz="750" spc="-25">
                          <a:solidFill>
                            <a:srgbClr val="AA464D"/>
                          </a:solidFill>
                          <a:latin typeface="Times New Roman"/>
                          <a:cs typeface="Times New Roman"/>
                        </a:rPr>
                        <a:t>arriv</a:t>
                      </a:r>
                      <a:r>
                        <a:rPr dirty="0" sz="750">
                          <a:solidFill>
                            <a:srgbClr val="AA464D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50" spc="5">
                          <a:solidFill>
                            <a:srgbClr val="8E3D42"/>
                          </a:solidFill>
                          <a:latin typeface="Times New Roman"/>
                          <a:cs typeface="Times New Roman"/>
                        </a:rPr>
                        <a:t>a</a:t>
                      </a:r>
                      <a:r>
                        <a:rPr dirty="0" sz="750" spc="5">
                          <a:solidFill>
                            <a:srgbClr val="AA464D"/>
                          </a:solidFill>
                          <a:latin typeface="Times New Roman"/>
                          <a:cs typeface="Times New Roman"/>
                        </a:rPr>
                        <a:t>l</a:t>
                      </a:r>
                      <a:endParaRPr sz="750">
                        <a:latin typeface="Times New Roman"/>
                        <a:cs typeface="Times New Roman"/>
                      </a:endParaRPr>
                    </a:p>
                    <a:p>
                      <a:pPr marL="170180" indent="-111125">
                        <a:lnSpc>
                          <a:spcPct val="100000"/>
                        </a:lnSpc>
                        <a:spcBef>
                          <a:spcPts val="185"/>
                        </a:spcBef>
                        <a:buClr>
                          <a:srgbClr val="262628"/>
                        </a:buClr>
                        <a:buChar char="•"/>
                        <a:tabLst>
                          <a:tab pos="170815" algn="l"/>
                        </a:tabLst>
                      </a:pPr>
                      <a:r>
                        <a:rPr dirty="0" sz="600" spc="10">
                          <a:solidFill>
                            <a:srgbClr val="504F52"/>
                          </a:solidFill>
                          <a:latin typeface="Times New Roman"/>
                          <a:cs typeface="Times New Roman"/>
                        </a:rPr>
                        <a:t>Ai::utf! </a:t>
                      </a:r>
                      <a:r>
                        <a:rPr dirty="0" sz="700" spc="25">
                          <a:solidFill>
                            <a:srgbClr val="504F52"/>
                          </a:solidFill>
                          <a:latin typeface="Arial"/>
                          <a:cs typeface="Arial"/>
                        </a:rPr>
                        <a:t>Stroke </a:t>
                      </a:r>
                      <a:r>
                        <a:rPr dirty="0" sz="700" spc="-20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ord@r</a:t>
                      </a:r>
                      <a:r>
                        <a:rPr dirty="0" sz="700" spc="-60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550" spc="-30">
                          <a:solidFill>
                            <a:srgbClr val="504F52"/>
                          </a:solidFill>
                          <a:latin typeface="Times New Roman"/>
                          <a:cs typeface="Times New Roman"/>
                        </a:rPr>
                        <a:t>Sei!'t</a:t>
                      </a:r>
                      <a:endParaRPr sz="550">
                        <a:latin typeface="Times New Roman"/>
                        <a:cs typeface="Times New Roman"/>
                      </a:endParaRPr>
                    </a:p>
                    <a:p>
                      <a:pPr marL="168910" indent="-111125">
                        <a:lnSpc>
                          <a:spcPct val="100000"/>
                        </a:lnSpc>
                        <a:spcBef>
                          <a:spcPts val="145"/>
                        </a:spcBef>
                        <a:buClr>
                          <a:srgbClr val="262628"/>
                        </a:buClr>
                        <a:buChar char="•"/>
                        <a:tabLst>
                          <a:tab pos="169545" algn="l"/>
                        </a:tabLst>
                      </a:pPr>
                      <a:r>
                        <a:rPr dirty="0" sz="750" spc="-25">
                          <a:solidFill>
                            <a:srgbClr val="646264"/>
                          </a:solidFill>
                          <a:latin typeface="Times New Roman"/>
                          <a:cs typeface="Times New Roman"/>
                        </a:rPr>
                        <a:t>POC </a:t>
                      </a:r>
                      <a:r>
                        <a:rPr dirty="0" sz="700" spc="10">
                          <a:solidFill>
                            <a:srgbClr val="504F52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dirty="0" sz="700" spc="10">
                          <a:solidFill>
                            <a:srgbClr val="7C7B7B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dirty="0" sz="700" spc="10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u </a:t>
                      </a:r>
                      <a:r>
                        <a:rPr dirty="0" sz="700" spc="15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ose</a:t>
                      </a:r>
                      <a:r>
                        <a:rPr dirty="0" sz="700" spc="-35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145">
                          <a:solidFill>
                            <a:srgbClr val="646264"/>
                          </a:solidFill>
                          <a:latin typeface="Arial"/>
                          <a:cs typeface="Arial"/>
                        </a:rPr>
                        <a:t>!1!'11@</a:t>
                      </a:r>
                      <a:r>
                        <a:rPr dirty="0" sz="700" spc="-145">
                          <a:solidFill>
                            <a:srgbClr val="7C7B7B"/>
                          </a:solidFill>
                          <a:latin typeface="Arial"/>
                          <a:cs typeface="Arial"/>
                        </a:rPr>
                        <a:t>1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6350">
                    <a:lnL w="19050">
                      <a:solidFill>
                        <a:srgbClr val="000000"/>
                      </a:solidFill>
                      <a:prstDash val="solid"/>
                    </a:lnL>
                    <a:lnR w="19050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118" name="object 118"/>
          <p:cNvSpPr txBox="1"/>
          <p:nvPr/>
        </p:nvSpPr>
        <p:spPr>
          <a:xfrm>
            <a:off x="4886352" y="732820"/>
            <a:ext cx="1749425" cy="861060"/>
          </a:xfrm>
          <a:prstGeom prst="rect">
            <a:avLst/>
          </a:prstGeom>
          <a:ln w="15260">
            <a:solidFill>
              <a:srgbClr val="000000"/>
            </a:solidFill>
          </a:ln>
        </p:spPr>
        <p:txBody>
          <a:bodyPr wrap="square" lIns="0" tIns="54610" rIns="0" bIns="0" rtlCol="0" vert="horz">
            <a:spAutoFit/>
          </a:bodyPr>
          <a:lstStyle/>
          <a:p>
            <a:pPr marL="173355" indent="-106045">
              <a:lnSpc>
                <a:spcPct val="100000"/>
              </a:lnSpc>
              <a:spcBef>
                <a:spcPts val="430"/>
              </a:spcBef>
              <a:buClr>
                <a:srgbClr val="262628"/>
              </a:buClr>
              <a:buChar char="•"/>
              <a:tabLst>
                <a:tab pos="173990" algn="l"/>
              </a:tabLst>
            </a:pPr>
            <a:r>
              <a:rPr dirty="0" sz="700" spc="-35">
                <a:solidFill>
                  <a:srgbClr val="646264"/>
                </a:solidFill>
                <a:latin typeface="Arial"/>
                <a:cs typeface="Arial"/>
              </a:rPr>
              <a:t>Labs, </a:t>
            </a:r>
            <a:r>
              <a:rPr dirty="0" sz="700" spc="40">
                <a:solidFill>
                  <a:srgbClr val="504F52"/>
                </a:solidFill>
                <a:latin typeface="Arial"/>
                <a:cs typeface="Arial"/>
              </a:rPr>
              <a:t>Drawn</a:t>
            </a:r>
            <a:endParaRPr sz="700">
              <a:latin typeface="Arial"/>
              <a:cs typeface="Arial"/>
            </a:endParaRPr>
          </a:p>
          <a:p>
            <a:pPr marL="173355" indent="-106045">
              <a:lnSpc>
                <a:spcPct val="100000"/>
              </a:lnSpc>
              <a:spcBef>
                <a:spcPts val="140"/>
              </a:spcBef>
              <a:buClr>
                <a:srgbClr val="262628"/>
              </a:buClr>
              <a:buChar char="•"/>
              <a:tabLst>
                <a:tab pos="173990" algn="l"/>
              </a:tabLst>
            </a:pPr>
            <a:r>
              <a:rPr dirty="0" sz="700" spc="50">
                <a:solidFill>
                  <a:srgbClr val="646264"/>
                </a:solidFill>
                <a:latin typeface="Arial"/>
                <a:cs typeface="Arial"/>
              </a:rPr>
              <a:t>Mearnrnd</a:t>
            </a:r>
            <a:r>
              <a:rPr dirty="0" sz="700" spc="-4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150">
                <a:solidFill>
                  <a:srgbClr val="646264"/>
                </a:solidFill>
                <a:latin typeface="Arial"/>
                <a:cs typeface="Arial"/>
              </a:rPr>
              <a:t>w</a:t>
            </a:r>
            <a:r>
              <a:rPr dirty="0" sz="700" spc="5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80">
                <a:solidFill>
                  <a:srgbClr val="646264"/>
                </a:solidFill>
                <a:latin typeface="Arial"/>
                <a:cs typeface="Arial"/>
              </a:rPr>
              <a:t>lght</a:t>
            </a:r>
            <a:r>
              <a:rPr dirty="0" sz="700" spc="-3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obta</a:t>
            </a:r>
            <a:r>
              <a:rPr dirty="0" sz="700" spc="20">
                <a:solidFill>
                  <a:srgbClr val="8C8C8C"/>
                </a:solidFill>
                <a:latin typeface="Arial"/>
                <a:cs typeface="Arial"/>
              </a:rPr>
              <a:t>i</a:t>
            </a:r>
            <a:r>
              <a:rPr dirty="0" sz="700" spc="-120">
                <a:solidFill>
                  <a:srgbClr val="8C8C8C"/>
                </a:solidFill>
                <a:latin typeface="Arial"/>
                <a:cs typeface="Arial"/>
              </a:rPr>
              <a:t> </a:t>
            </a:r>
            <a:r>
              <a:rPr dirty="0" sz="700" spc="-40">
                <a:solidFill>
                  <a:srgbClr val="646264"/>
                </a:solidFill>
                <a:latin typeface="Arial"/>
                <a:cs typeface="Arial"/>
              </a:rPr>
              <a:t>ne</a:t>
            </a:r>
            <a:r>
              <a:rPr dirty="0" sz="700" spc="-6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d'</a:t>
            </a:r>
            <a:r>
              <a:rPr dirty="0" sz="700" spc="-6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for</a:t>
            </a:r>
            <a:r>
              <a:rPr dirty="0" sz="700" spc="-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50" spc="-20">
                <a:solidFill>
                  <a:srgbClr val="504F52"/>
                </a:solidFill>
                <a:latin typeface="Arial"/>
                <a:cs typeface="Arial"/>
              </a:rPr>
              <a:t>IV</a:t>
            </a:r>
            <a:endParaRPr sz="750">
              <a:latin typeface="Arial"/>
              <a:cs typeface="Arial"/>
            </a:endParaRPr>
          </a:p>
          <a:p>
            <a:pPr marL="178435">
              <a:lnSpc>
                <a:spcPct val="100000"/>
              </a:lnSpc>
              <a:spcBef>
                <a:spcPts val="40"/>
              </a:spcBef>
            </a:pPr>
            <a:r>
              <a:rPr dirty="0" sz="700" spc="25">
                <a:solidFill>
                  <a:srgbClr val="646264"/>
                </a:solidFill>
                <a:latin typeface="Arial"/>
                <a:cs typeface="Arial"/>
              </a:rPr>
              <a:t>thromboliljtlc</a:t>
            </a:r>
            <a:r>
              <a:rPr dirty="0" sz="700" spc="-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50" spc="-15">
                <a:solidFill>
                  <a:srgbClr val="363638"/>
                </a:solidFill>
                <a:latin typeface="Arial"/>
                <a:cs typeface="Arial"/>
              </a:rPr>
              <a:t>p</a:t>
            </a:r>
            <a:r>
              <a:rPr dirty="0" sz="750" spc="-15">
                <a:solidFill>
                  <a:srgbClr val="646264"/>
                </a:solidFill>
                <a:latin typeface="Arial"/>
                <a:cs typeface="Arial"/>
              </a:rPr>
              <a:t>atl1mrs</a:t>
            </a:r>
            <a:endParaRPr sz="750">
              <a:latin typeface="Arial"/>
              <a:cs typeface="Arial"/>
            </a:endParaRPr>
          </a:p>
          <a:p>
            <a:pPr marL="173355" indent="-106045">
              <a:lnSpc>
                <a:spcPct val="100000"/>
              </a:lnSpc>
              <a:spcBef>
                <a:spcPts val="105"/>
              </a:spcBef>
              <a:buClr>
                <a:srgbClr val="363638"/>
              </a:buClr>
              <a:buFont typeface="Arial"/>
              <a:buChar char="•"/>
              <a:tabLst>
                <a:tab pos="173990" algn="l"/>
              </a:tabLst>
            </a:pPr>
            <a:r>
              <a:rPr dirty="0" sz="700" spc="-70" b="1">
                <a:solidFill>
                  <a:srgbClr val="646264"/>
                </a:solidFill>
                <a:latin typeface="Arial"/>
                <a:cs typeface="Arial"/>
              </a:rPr>
              <a:t>Et::G </a:t>
            </a:r>
            <a:r>
              <a:rPr dirty="0" sz="850" spc="-40">
                <a:solidFill>
                  <a:srgbClr val="8C8C8C"/>
                </a:solidFill>
                <a:latin typeface="Arial"/>
                <a:cs typeface="Arial"/>
              </a:rPr>
              <a:t>i </a:t>
            </a:r>
            <a:r>
              <a:rPr dirty="0" sz="850" spc="-45">
                <a:solidFill>
                  <a:srgbClr val="504F52"/>
                </a:solidFill>
                <a:latin typeface="Arial"/>
                <a:cs typeface="Arial"/>
              </a:rPr>
              <a:t>f </a:t>
            </a:r>
            <a:r>
              <a:rPr dirty="0" sz="700" spc="-65">
                <a:solidFill>
                  <a:srgbClr val="646264"/>
                </a:solidFill>
                <a:latin typeface="Arial"/>
                <a:cs typeface="Arial"/>
              </a:rPr>
              <a:t>or </a:t>
            </a:r>
            <a:r>
              <a:rPr dirty="0" sz="700" spc="-75">
                <a:solidFill>
                  <a:srgbClr val="646264"/>
                </a:solidFill>
                <a:latin typeface="Arial"/>
                <a:cs typeface="Arial"/>
              </a:rPr>
              <a:t>d 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837262"/>
                </a:solidFill>
                <a:latin typeface="Arial"/>
                <a:cs typeface="Arial"/>
              </a:rPr>
              <a:t>r </a:t>
            </a:r>
            <a:r>
              <a:rPr dirty="0" sz="700">
                <a:solidFill>
                  <a:srgbClr val="646264"/>
                </a:solidFill>
                <a:latin typeface="Arial"/>
                <a:cs typeface="Arial"/>
              </a:rPr>
              <a:t>ed</a:t>
            </a:r>
            <a:r>
              <a:rPr dirty="0" sz="700">
                <a:solidFill>
                  <a:srgbClr val="837262"/>
                </a:solidFill>
                <a:latin typeface="Arial"/>
                <a:cs typeface="Arial"/>
              </a:rPr>
              <a:t>, </a:t>
            </a:r>
            <a:r>
              <a:rPr dirty="0" sz="700" b="1">
                <a:solidFill>
                  <a:srgbClr val="AA464D"/>
                </a:solidFill>
                <a:latin typeface="Arial"/>
                <a:cs typeface="Arial"/>
              </a:rPr>
              <a:t>goal </a:t>
            </a:r>
            <a:r>
              <a:rPr dirty="0" sz="750" spc="5">
                <a:solidFill>
                  <a:srgbClr val="8E3D42"/>
                </a:solidFill>
                <a:latin typeface="Times New Roman"/>
                <a:cs typeface="Times New Roman"/>
              </a:rPr>
              <a:t>5 </a:t>
            </a:r>
            <a:r>
              <a:rPr dirty="0" sz="750" spc="5">
                <a:solidFill>
                  <a:srgbClr val="AA464D"/>
                </a:solidFill>
                <a:latin typeface="Times New Roman"/>
                <a:cs typeface="Times New Roman"/>
              </a:rPr>
              <a:t>45 </a:t>
            </a:r>
            <a:r>
              <a:rPr dirty="0" sz="750" spc="15">
                <a:solidFill>
                  <a:srgbClr val="AA464D"/>
                </a:solidFill>
                <a:latin typeface="Arial"/>
                <a:cs typeface="Arial"/>
              </a:rPr>
              <a:t>m</a:t>
            </a:r>
            <a:r>
              <a:rPr dirty="0" sz="750" spc="15">
                <a:solidFill>
                  <a:srgbClr val="A76064"/>
                </a:solidFill>
                <a:latin typeface="Arial"/>
                <a:cs typeface="Arial"/>
              </a:rPr>
              <a:t>i</a:t>
            </a:r>
            <a:r>
              <a:rPr dirty="0" sz="750" spc="15">
                <a:solidFill>
                  <a:srgbClr val="AA464D"/>
                </a:solidFill>
                <a:latin typeface="Arial"/>
                <a:cs typeface="Arial"/>
              </a:rPr>
              <a:t>nute</a:t>
            </a:r>
            <a:r>
              <a:rPr dirty="0" sz="750" spc="-55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50" spc="15">
                <a:solidFill>
                  <a:srgbClr val="A76064"/>
                </a:solidFill>
                <a:latin typeface="Arial"/>
                <a:cs typeface="Arial"/>
              </a:rPr>
              <a:t>s</a:t>
            </a:r>
            <a:endParaRPr sz="750">
              <a:latin typeface="Arial"/>
              <a:cs typeface="Arial"/>
            </a:endParaRPr>
          </a:p>
          <a:p>
            <a:pPr marL="176530" indent="-109220">
              <a:lnSpc>
                <a:spcPct val="100000"/>
              </a:lnSpc>
              <a:spcBef>
                <a:spcPts val="90"/>
              </a:spcBef>
              <a:buClr>
                <a:srgbClr val="262628"/>
              </a:buClr>
              <a:buChar char="•"/>
              <a:tabLst>
                <a:tab pos="177165" algn="l"/>
              </a:tabLst>
            </a:pPr>
            <a:r>
              <a:rPr dirty="0" sz="750" spc="10">
                <a:solidFill>
                  <a:srgbClr val="646264"/>
                </a:solidFill>
                <a:latin typeface="Arial"/>
                <a:cs typeface="Arial"/>
              </a:rPr>
              <a:t>a, </a:t>
            </a:r>
            <a:r>
              <a:rPr dirty="0" sz="750" spc="-65">
                <a:solidFill>
                  <a:srgbClr val="646264"/>
                </a:solidFill>
                <a:latin typeface="Times New Roman"/>
                <a:cs typeface="Times New Roman"/>
              </a:rPr>
              <a:t>!!'S</a:t>
            </a:r>
            <a:r>
              <a:rPr dirty="0" sz="750" spc="-65">
                <a:solidFill>
                  <a:srgbClr val="38415E"/>
                </a:solidFill>
                <a:latin typeface="Times New Roman"/>
                <a:cs typeface="Times New Roman"/>
              </a:rPr>
              <a:t>t </a:t>
            </a:r>
            <a:r>
              <a:rPr dirty="0" sz="700" spc="-65">
                <a:solidFill>
                  <a:srgbClr val="504F52"/>
                </a:solidFill>
                <a:latin typeface="Arial"/>
                <a:cs typeface="Arial"/>
              </a:rPr>
              <a:t>X</a:t>
            </a:r>
            <a:r>
              <a:rPr dirty="0" sz="700" spc="-65">
                <a:solidFill>
                  <a:srgbClr val="8C8C8C"/>
                </a:solidFill>
                <a:latin typeface="Arial"/>
                <a:cs typeface="Arial"/>
              </a:rPr>
              <a:t>- </a:t>
            </a:r>
            <a:r>
              <a:rPr dirty="0" sz="700" spc="-45">
                <a:solidFill>
                  <a:srgbClr val="646264"/>
                </a:solidFill>
                <a:latin typeface="Arial"/>
                <a:cs typeface="Arial"/>
              </a:rPr>
              <a:t>r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ay </a:t>
            </a:r>
            <a:r>
              <a:rPr dirty="0" sz="700">
                <a:solidFill>
                  <a:srgbClr val="646264"/>
                </a:solidFill>
                <a:latin typeface="Arial"/>
                <a:cs typeface="Arial"/>
              </a:rPr>
              <a:t>If </a:t>
            </a:r>
            <a:r>
              <a:rPr dirty="0" sz="700" spc="30">
                <a:solidFill>
                  <a:srgbClr val="504F52"/>
                </a:solidFill>
                <a:latin typeface="Arial"/>
                <a:cs typeface="Arial"/>
              </a:rPr>
              <a:t>ordered, </a:t>
            </a:r>
            <a:r>
              <a:rPr dirty="0" sz="700" spc="10" b="1">
                <a:solidFill>
                  <a:srgbClr val="AA464D"/>
                </a:solidFill>
                <a:latin typeface="Arial"/>
                <a:cs typeface="Arial"/>
              </a:rPr>
              <a:t>goa</a:t>
            </a:r>
            <a:r>
              <a:rPr dirty="0" sz="700" spc="10" b="1">
                <a:solidFill>
                  <a:srgbClr val="C83F5E"/>
                </a:solidFill>
                <a:latin typeface="Arial"/>
                <a:cs typeface="Arial"/>
              </a:rPr>
              <a:t>l</a:t>
            </a:r>
            <a:r>
              <a:rPr dirty="0" sz="700" spc="-100" b="1">
                <a:solidFill>
                  <a:srgbClr val="C83F5E"/>
                </a:solidFill>
                <a:latin typeface="Arial"/>
                <a:cs typeface="Arial"/>
              </a:rPr>
              <a:t> </a:t>
            </a:r>
            <a:r>
              <a:rPr dirty="0" sz="700" spc="-85">
                <a:solidFill>
                  <a:srgbClr val="AA464D"/>
                </a:solidFill>
                <a:latin typeface="Times New Roman"/>
                <a:cs typeface="Times New Roman"/>
              </a:rPr>
              <a:t>c5 </a:t>
            </a:r>
            <a:r>
              <a:rPr dirty="0" sz="700" spc="-105" b="1">
                <a:solidFill>
                  <a:srgbClr val="AA464D"/>
                </a:solidFill>
                <a:latin typeface="Arial"/>
                <a:cs typeface="Arial"/>
              </a:rPr>
              <a:t>45</a:t>
            </a:r>
            <a:endParaRPr sz="700">
              <a:latin typeface="Arial"/>
              <a:cs typeface="Arial"/>
            </a:endParaRPr>
          </a:p>
          <a:p>
            <a:pPr marL="173355">
              <a:lnSpc>
                <a:spcPct val="100000"/>
              </a:lnSpc>
              <a:spcBef>
                <a:spcPts val="135"/>
              </a:spcBef>
            </a:pPr>
            <a:r>
              <a:rPr dirty="0" sz="750" spc="-160">
                <a:solidFill>
                  <a:srgbClr val="AA464D"/>
                </a:solidFill>
                <a:latin typeface="Arial"/>
                <a:cs typeface="Arial"/>
              </a:rPr>
              <a:t>m </a:t>
            </a:r>
            <a:r>
              <a:rPr dirty="0" sz="750" spc="-80">
                <a:solidFill>
                  <a:srgbClr val="904D5D"/>
                </a:solidFill>
                <a:latin typeface="Arial"/>
                <a:cs typeface="Arial"/>
              </a:rPr>
              <a:t>1</a:t>
            </a:r>
            <a:r>
              <a:rPr dirty="0" sz="750" spc="-80">
                <a:solidFill>
                  <a:srgbClr val="AA464D"/>
                </a:solidFill>
                <a:latin typeface="Arial"/>
                <a:cs typeface="Arial"/>
              </a:rPr>
              <a:t>nut</a:t>
            </a:r>
            <a:r>
              <a:rPr dirty="0" sz="750" spc="25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50" spc="30">
                <a:solidFill>
                  <a:srgbClr val="AA464D"/>
                </a:solidFill>
                <a:latin typeface="Arial"/>
                <a:cs typeface="Arial"/>
              </a:rPr>
              <a:t>es</a:t>
            </a:r>
            <a:endParaRPr sz="750">
              <a:latin typeface="Arial"/>
              <a:cs typeface="Arial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3337672" y="1818859"/>
            <a:ext cx="0" cy="121920"/>
          </a:xfrm>
          <a:custGeom>
            <a:avLst/>
            <a:gdLst/>
            <a:ahLst/>
            <a:cxnLst/>
            <a:rect l="l" t="t" r="r" b="b"/>
            <a:pathLst>
              <a:path w="0" h="121919">
                <a:moveTo>
                  <a:pt x="0" y="0"/>
                </a:moveTo>
                <a:lnTo>
                  <a:pt x="0" y="121498"/>
                </a:lnTo>
              </a:path>
            </a:pathLst>
          </a:custGeom>
          <a:ln w="6104">
            <a:solidFill>
              <a:srgbClr val="C8D3C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0" name="object 120"/>
          <p:cNvSpPr txBox="1"/>
          <p:nvPr/>
        </p:nvSpPr>
        <p:spPr>
          <a:xfrm>
            <a:off x="2540842" y="1655484"/>
            <a:ext cx="2188845" cy="419100"/>
          </a:xfrm>
          <a:prstGeom prst="rect">
            <a:avLst/>
          </a:prstGeom>
        </p:spPr>
        <p:txBody>
          <a:bodyPr wrap="square" lIns="0" tIns="22225" rIns="0" bIns="0" rtlCol="0" vert="horz">
            <a:spAutoFit/>
          </a:bodyPr>
          <a:lstStyle/>
          <a:p>
            <a:pPr marL="393700" marR="376555" indent="222250">
              <a:lnSpc>
                <a:spcPct val="93800"/>
              </a:lnSpc>
              <a:spcBef>
                <a:spcPts val="175"/>
              </a:spcBef>
            </a:pPr>
            <a:r>
              <a:rPr dirty="0" sz="700" spc="-114">
                <a:solidFill>
                  <a:srgbClr val="646264"/>
                </a:solidFill>
                <a:latin typeface="Arial"/>
                <a:cs typeface="Arial"/>
              </a:rPr>
              <a:t>CTIH/CT</a:t>
            </a:r>
            <a:r>
              <a:rPr dirty="0" sz="1000" spc="-114">
                <a:solidFill>
                  <a:srgbClr val="646264"/>
                </a:solidFill>
                <a:latin typeface="Times New Roman"/>
                <a:cs typeface="Times New Roman"/>
              </a:rPr>
              <a:t>A/C11P </a:t>
            </a:r>
            <a:r>
              <a:rPr dirty="0" sz="700" spc="-60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00" spc="-140">
                <a:solidFill>
                  <a:srgbClr val="504F52"/>
                </a:solidFill>
                <a:latin typeface="Arial"/>
                <a:cs typeface="Arial"/>
              </a:rPr>
              <a:t>n </a:t>
            </a:r>
            <a:r>
              <a:rPr dirty="0" sz="700" spc="-65">
                <a:solidFill>
                  <a:srgbClr val="7C7B7B"/>
                </a:solidFill>
                <a:latin typeface="Arial"/>
                <a:cs typeface="Arial"/>
              </a:rPr>
              <a:t>iti </a:t>
            </a:r>
            <a:r>
              <a:rPr dirty="0" sz="700" spc="-40">
                <a:solidFill>
                  <a:srgbClr val="504F52"/>
                </a:solidFill>
                <a:latin typeface="Arial"/>
                <a:cs typeface="Arial"/>
              </a:rPr>
              <a:t>atieel  </a:t>
            </a:r>
            <a:r>
              <a:rPr dirty="0" sz="700" spc="-45">
                <a:solidFill>
                  <a:srgbClr val="646264"/>
                </a:solidFill>
                <a:latin typeface="Arial"/>
                <a:cs typeface="Arial"/>
              </a:rPr>
              <a:t>CTIHln </a:t>
            </a:r>
            <a:r>
              <a:rPr dirty="0" sz="700" spc="-10">
                <a:solidFill>
                  <a:srgbClr val="66543A"/>
                </a:solidFill>
                <a:latin typeface="Arial"/>
                <a:cs typeface="Arial"/>
              </a:rPr>
              <a:t>l</a:t>
            </a:r>
            <a:r>
              <a:rPr dirty="0" sz="700" spc="170">
                <a:solidFill>
                  <a:srgbClr val="66543A"/>
                </a:solidFill>
                <a:latin typeface="Arial"/>
                <a:cs typeface="Arial"/>
              </a:rPr>
              <a:t> </a:t>
            </a:r>
            <a:r>
              <a:rPr dirty="0" sz="700" spc="-85">
                <a:solidFill>
                  <a:srgbClr val="646264"/>
                </a:solidFill>
                <a:latin typeface="Arial"/>
                <a:cs typeface="Arial"/>
              </a:rPr>
              <a:t>a</a:t>
            </a:r>
            <a:r>
              <a:rPr dirty="0" sz="700" spc="-85">
                <a:solidFill>
                  <a:srgbClr val="AABCAE"/>
                </a:solidFill>
                <a:latin typeface="Arial"/>
                <a:cs typeface="Arial"/>
              </a:rPr>
              <a:t>,</a:t>
            </a:r>
            <a:r>
              <a:rPr dirty="0" sz="700" spc="-85">
                <a:solidFill>
                  <a:srgbClr val="646264"/>
                </a:solidFill>
                <a:latin typeface="Arial"/>
                <a:cs typeface="Arial"/>
              </a:rPr>
              <a:t>t </a:t>
            </a:r>
            <a:r>
              <a:rPr dirty="0" sz="700" spc="-20">
                <a:solidFill>
                  <a:srgbClr val="646264"/>
                </a:solidFill>
                <a:latin typeface="Arial"/>
                <a:cs typeface="Arial"/>
              </a:rPr>
              <a:t>lon, </a:t>
            </a:r>
            <a:r>
              <a:rPr dirty="0" sz="700" spc="-25">
                <a:solidFill>
                  <a:srgbClr val="AA464D"/>
                </a:solidFill>
                <a:latin typeface="Arial"/>
                <a:cs typeface="Arial"/>
              </a:rPr>
              <a:t>goa </a:t>
            </a:r>
            <a:r>
              <a:rPr dirty="0" sz="700" spc="-10">
                <a:solidFill>
                  <a:srgbClr val="A76064"/>
                </a:solidFill>
                <a:latin typeface="Arial"/>
                <a:cs typeface="Arial"/>
              </a:rPr>
              <a:t>l </a:t>
            </a:r>
            <a:r>
              <a:rPr dirty="0" sz="800" spc="-20">
                <a:solidFill>
                  <a:srgbClr val="AA464D"/>
                </a:solidFill>
                <a:latin typeface="Times New Roman"/>
                <a:cs typeface="Times New Roman"/>
              </a:rPr>
              <a:t>15</a:t>
            </a:r>
            <a:r>
              <a:rPr dirty="0" sz="800" spc="55">
                <a:solidFill>
                  <a:srgbClr val="AA464D"/>
                </a:solidFill>
                <a:latin typeface="Times New Roman"/>
                <a:cs typeface="Times New Roman"/>
              </a:rPr>
              <a:t> </a:t>
            </a:r>
            <a:r>
              <a:rPr dirty="0" sz="700" spc="55">
                <a:solidFill>
                  <a:srgbClr val="AA464D"/>
                </a:solidFill>
                <a:latin typeface="Arial"/>
                <a:cs typeface="Arial"/>
              </a:rPr>
              <a:t>minutes</a:t>
            </a:r>
            <a:endParaRPr sz="700">
              <a:latin typeface="Arial"/>
              <a:cs typeface="Arial"/>
            </a:endParaRPr>
          </a:p>
          <a:p>
            <a:pPr marL="481965">
              <a:lnSpc>
                <a:spcPct val="100000"/>
              </a:lnSpc>
              <a:spcBef>
                <a:spcPts val="100"/>
              </a:spcBef>
            </a:pPr>
            <a:r>
              <a:rPr dirty="0" sz="700" spc="-45">
                <a:solidFill>
                  <a:srgbClr val="646264"/>
                </a:solidFill>
                <a:latin typeface="Arial"/>
                <a:cs typeface="Arial"/>
              </a:rPr>
              <a:t>CTM </a:t>
            </a:r>
            <a:r>
              <a:rPr dirty="0" sz="700" spc="-30">
                <a:solidFill>
                  <a:srgbClr val="646264"/>
                </a:solidFill>
                <a:latin typeface="Arial"/>
                <a:cs typeface="Arial"/>
              </a:rPr>
              <a:t>read </a:t>
            </a:r>
            <a:r>
              <a:rPr dirty="0" sz="700" spc="10">
                <a:solidFill>
                  <a:srgbClr val="937997"/>
                </a:solidFill>
                <a:latin typeface="Arial"/>
                <a:cs typeface="Arial"/>
              </a:rPr>
              <a:t>, </a:t>
            </a:r>
            <a:r>
              <a:rPr dirty="0" sz="700" spc="10">
                <a:solidFill>
                  <a:srgbClr val="AA464D"/>
                </a:solidFill>
                <a:latin typeface="Arial"/>
                <a:cs typeface="Arial"/>
              </a:rPr>
              <a:t>gea</a:t>
            </a:r>
            <a:r>
              <a:rPr dirty="0" sz="700" spc="10">
                <a:solidFill>
                  <a:srgbClr val="CD4D4B"/>
                </a:solidFill>
                <a:latin typeface="Arial"/>
                <a:cs typeface="Arial"/>
              </a:rPr>
              <a:t>l </a:t>
            </a:r>
            <a:r>
              <a:rPr dirty="0" sz="750" spc="-5">
                <a:solidFill>
                  <a:srgbClr val="AA464D"/>
                </a:solidFill>
                <a:latin typeface="Arial"/>
                <a:cs typeface="Arial"/>
              </a:rPr>
              <a:t>5 </a:t>
            </a:r>
            <a:r>
              <a:rPr dirty="0" sz="750" spc="-215">
                <a:solidFill>
                  <a:srgbClr val="AA464D"/>
                </a:solidFill>
                <a:latin typeface="Arial"/>
                <a:cs typeface="Arial"/>
              </a:rPr>
              <a:t>3</a:t>
            </a:r>
            <a:r>
              <a:rPr dirty="0" sz="750" spc="-215">
                <a:solidFill>
                  <a:srgbClr val="DF8CBC"/>
                </a:solidFill>
                <a:latin typeface="Arial"/>
                <a:cs typeface="Arial"/>
              </a:rPr>
              <a:t>,</a:t>
            </a:r>
            <a:r>
              <a:rPr dirty="0" sz="750" spc="35">
                <a:solidFill>
                  <a:srgbClr val="DF8CBC"/>
                </a:solidFill>
                <a:latin typeface="Arial"/>
                <a:cs typeface="Arial"/>
              </a:rPr>
              <a:t> </a:t>
            </a:r>
            <a:r>
              <a:rPr dirty="0" sz="750" spc="25">
                <a:solidFill>
                  <a:srgbClr val="AA464D"/>
                </a:solidFill>
                <a:latin typeface="Arial"/>
                <a:cs typeface="Arial"/>
              </a:rPr>
              <a:t>5 </a:t>
            </a:r>
            <a:r>
              <a:rPr dirty="0" sz="700" spc="-434">
                <a:solidFill>
                  <a:srgbClr val="AA464D"/>
                </a:solidFill>
                <a:latin typeface="Arial"/>
                <a:cs typeface="Arial"/>
              </a:rPr>
              <a:t>m</a:t>
            </a:r>
            <a:r>
              <a:rPr dirty="0" sz="700" spc="345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00" spc="-114">
                <a:solidFill>
                  <a:srgbClr val="A76064"/>
                </a:solidFill>
                <a:latin typeface="Arial"/>
                <a:cs typeface="Arial"/>
              </a:rPr>
              <a:t>i</a:t>
            </a:r>
            <a:r>
              <a:rPr dirty="0" sz="700" spc="-85">
                <a:solidFill>
                  <a:srgbClr val="A76064"/>
                </a:solidFill>
                <a:latin typeface="Arial"/>
                <a:cs typeface="Arial"/>
              </a:rPr>
              <a:t> </a:t>
            </a:r>
            <a:r>
              <a:rPr dirty="0" sz="700" spc="-240">
                <a:solidFill>
                  <a:srgbClr val="AA464D"/>
                </a:solidFill>
                <a:latin typeface="Arial"/>
                <a:cs typeface="Arial"/>
              </a:rPr>
              <a:t>nut</a:t>
            </a:r>
            <a:r>
              <a:rPr dirty="0" sz="700" spc="745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00" spc="-290">
                <a:solidFill>
                  <a:srgbClr val="AA464D"/>
                </a:solidFill>
                <a:latin typeface="Arial"/>
                <a:cs typeface="Arial"/>
              </a:rPr>
              <a:t>e</a:t>
            </a:r>
            <a:endParaRPr sz="700">
              <a:latin typeface="Arial"/>
              <a:cs typeface="Arial"/>
            </a:endParaRPr>
          </a:p>
        </p:txBody>
      </p:sp>
      <p:sp>
        <p:nvSpPr>
          <p:cNvPr id="121" name="object 121"/>
          <p:cNvSpPr txBox="1"/>
          <p:nvPr/>
        </p:nvSpPr>
        <p:spPr>
          <a:xfrm>
            <a:off x="1255260" y="2215531"/>
            <a:ext cx="78105" cy="323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50" spc="-130">
                <a:solidFill>
                  <a:srgbClr val="7C7B7B"/>
                </a:solidFill>
                <a:latin typeface="Arial"/>
                <a:cs typeface="Arial"/>
              </a:rPr>
              <a:t>I</a:t>
            </a:r>
            <a:endParaRPr sz="1950">
              <a:latin typeface="Arial"/>
              <a:cs typeface="Arial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4942154" y="2224692"/>
            <a:ext cx="86995" cy="3232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50" spc="-60">
                <a:solidFill>
                  <a:srgbClr val="7C7B7B"/>
                </a:solidFill>
                <a:latin typeface="Arial"/>
                <a:cs typeface="Arial"/>
              </a:rPr>
              <a:t>I</a:t>
            </a:r>
            <a:endParaRPr sz="1950">
              <a:latin typeface="Arial"/>
              <a:cs typeface="Arial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762841" y="2482197"/>
            <a:ext cx="4572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>
                <a:solidFill>
                  <a:srgbClr val="262628"/>
                </a:solidFill>
                <a:latin typeface="Times New Roman"/>
                <a:cs typeface="Times New Roman"/>
              </a:rPr>
              <a:t>/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3486035" y="2403826"/>
            <a:ext cx="62230" cy="1708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950" spc="-110">
                <a:solidFill>
                  <a:srgbClr val="363638"/>
                </a:solidFill>
                <a:latin typeface="Times New Roman"/>
                <a:cs typeface="Times New Roman"/>
              </a:rPr>
              <a:t>..,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125" name="object 125"/>
          <p:cNvSpPr txBox="1"/>
          <p:nvPr/>
        </p:nvSpPr>
        <p:spPr>
          <a:xfrm>
            <a:off x="4030826" y="2343521"/>
            <a:ext cx="819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130">
                <a:solidFill>
                  <a:srgbClr val="363638"/>
                </a:solidFill>
                <a:latin typeface="Times New Roman"/>
                <a:cs typeface="Times New Roman"/>
              </a:rPr>
              <a:t>,,</a:t>
            </a:r>
            <a:endParaRPr sz="1400">
              <a:latin typeface="Times New Roman"/>
              <a:cs typeface="Times New Roman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1111337" y="2533088"/>
            <a:ext cx="496570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5">
                <a:solidFill>
                  <a:srgbClr val="504F52"/>
                </a:solidFill>
                <a:latin typeface="Arial"/>
                <a:cs typeface="Arial"/>
              </a:rPr>
              <a:t>ICH </a:t>
            </a:r>
            <a:r>
              <a:rPr dirty="0" sz="700">
                <a:solidFill>
                  <a:srgbClr val="504F52"/>
                </a:solidFill>
                <a:latin typeface="Arial"/>
                <a:cs typeface="Arial"/>
              </a:rPr>
              <a:t>or</a:t>
            </a:r>
            <a:r>
              <a:rPr dirty="0" sz="700" spc="-1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50" spc="-45">
                <a:solidFill>
                  <a:srgbClr val="646264"/>
                </a:solidFill>
                <a:latin typeface="Arial"/>
                <a:cs typeface="Arial"/>
              </a:rPr>
              <a:t>SAi-i</a:t>
            </a:r>
            <a:endParaRPr sz="750">
              <a:latin typeface="Arial"/>
              <a:cs typeface="Arial"/>
            </a:endParaRPr>
          </a:p>
        </p:txBody>
      </p:sp>
      <p:sp>
        <p:nvSpPr>
          <p:cNvPr id="127" name="object 127"/>
          <p:cNvSpPr txBox="1"/>
          <p:nvPr/>
        </p:nvSpPr>
        <p:spPr>
          <a:xfrm>
            <a:off x="5979467" y="2456497"/>
            <a:ext cx="946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45">
                <a:solidFill>
                  <a:srgbClr val="363638"/>
                </a:solidFill>
                <a:latin typeface="Arial"/>
                <a:cs typeface="Arial"/>
              </a:rPr>
              <a:t>"</a:t>
            </a:r>
            <a:endParaRPr sz="1400">
              <a:latin typeface="Arial"/>
              <a:cs typeface="Arial"/>
            </a:endParaRPr>
          </a:p>
        </p:txBody>
      </p:sp>
      <p:sp>
        <p:nvSpPr>
          <p:cNvPr id="128" name="object 128"/>
          <p:cNvSpPr/>
          <p:nvPr/>
        </p:nvSpPr>
        <p:spPr>
          <a:xfrm>
            <a:off x="4915641" y="2701297"/>
            <a:ext cx="0" cy="121920"/>
          </a:xfrm>
          <a:custGeom>
            <a:avLst/>
            <a:gdLst/>
            <a:ahLst/>
            <a:cxnLst/>
            <a:rect l="l" t="t" r="r" b="b"/>
            <a:pathLst>
              <a:path w="0" h="121919">
                <a:moveTo>
                  <a:pt x="0" y="0"/>
                </a:moveTo>
                <a:lnTo>
                  <a:pt x="0" y="121498"/>
                </a:lnTo>
              </a:path>
            </a:pathLst>
          </a:custGeom>
          <a:ln w="30520">
            <a:solidFill>
              <a:srgbClr val="E8E9E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9" name="object 129"/>
          <p:cNvSpPr txBox="1"/>
          <p:nvPr/>
        </p:nvSpPr>
        <p:spPr>
          <a:xfrm>
            <a:off x="4278107" y="2529651"/>
            <a:ext cx="1551940" cy="295275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534670" marR="5080" indent="-522605">
              <a:lnSpc>
                <a:spcPct val="120400"/>
              </a:lnSpc>
              <a:spcBef>
                <a:spcPts val="110"/>
              </a:spcBef>
            </a:pPr>
            <a:r>
              <a:rPr dirty="0" sz="700" spc="-25">
                <a:solidFill>
                  <a:srgbClr val="363638"/>
                </a:solidFill>
                <a:latin typeface="Arial"/>
                <a:cs typeface="Arial"/>
              </a:rPr>
              <a:t>L</a:t>
            </a:r>
            <a:r>
              <a:rPr dirty="0" sz="750" spc="-25">
                <a:solidFill>
                  <a:srgbClr val="646264"/>
                </a:solidFill>
                <a:latin typeface="Times New Roman"/>
                <a:cs typeface="Times New Roman"/>
              </a:rPr>
              <a:t>VO </a:t>
            </a:r>
            <a:r>
              <a:rPr dirty="0" sz="700" spc="-5">
                <a:solidFill>
                  <a:srgbClr val="646264"/>
                </a:solidFill>
                <a:latin typeface="Arial"/>
                <a:cs typeface="Arial"/>
              </a:rPr>
              <a:t>and' </a:t>
            </a:r>
            <a:r>
              <a:rPr dirty="0" sz="700" spc="-30">
                <a:solidFill>
                  <a:srgbClr val="646264"/>
                </a:solidFill>
                <a:latin typeface="Arial"/>
                <a:cs typeface="Arial"/>
              </a:rPr>
              <a:t>E</a:t>
            </a:r>
            <a:r>
              <a:rPr dirty="0" sz="700" spc="-30">
                <a:solidFill>
                  <a:srgbClr val="7C7B7B"/>
                </a:solidFill>
                <a:latin typeface="Arial"/>
                <a:cs typeface="Arial"/>
              </a:rPr>
              <a:t>ll </a:t>
            </a:r>
            <a:r>
              <a:rPr dirty="0" sz="700" spc="5">
                <a:solidFill>
                  <a:srgbClr val="504F52"/>
                </a:solidFill>
                <a:latin typeface="Arial"/>
                <a:cs typeface="Arial"/>
              </a:rPr>
              <a:t>g</a:t>
            </a:r>
            <a:r>
              <a:rPr dirty="0" sz="700" spc="5">
                <a:solidFill>
                  <a:srgbClr val="8C8C8C"/>
                </a:solidFill>
                <a:latin typeface="Arial"/>
                <a:cs typeface="Arial"/>
              </a:rPr>
              <a:t>j</a:t>
            </a:r>
            <a:r>
              <a:rPr dirty="0" sz="700" spc="5">
                <a:solidFill>
                  <a:srgbClr val="504F52"/>
                </a:solidFill>
                <a:latin typeface="Arial"/>
                <a:cs typeface="Arial"/>
              </a:rPr>
              <a:t>b</a:t>
            </a:r>
            <a:r>
              <a:rPr dirty="0" sz="700" spc="5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00" spc="-330">
                <a:solidFill>
                  <a:srgbClr val="646264"/>
                </a:solidFill>
                <a:latin typeface="Arial"/>
                <a:cs typeface="Arial"/>
              </a:rPr>
              <a:t>@</a:t>
            </a:r>
            <a:r>
              <a:rPr dirty="0" sz="70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130">
                <a:solidFill>
                  <a:srgbClr val="504F52"/>
                </a:solidFill>
                <a:latin typeface="Arial"/>
                <a:cs typeface="Arial"/>
              </a:rPr>
              <a:t>for</a:t>
            </a:r>
            <a:r>
              <a:rPr dirty="0" sz="700" spc="-8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90">
                <a:solidFill>
                  <a:srgbClr val="363638"/>
                </a:solidFill>
                <a:latin typeface="Arial"/>
                <a:cs typeface="Arial"/>
              </a:rPr>
              <a:t>I </a:t>
            </a:r>
            <a:r>
              <a:rPr dirty="0" sz="700" spc="35">
                <a:solidFill>
                  <a:srgbClr val="646264"/>
                </a:solidFill>
                <a:latin typeface="Arial"/>
                <a:cs typeface="Arial"/>
              </a:rPr>
              <a:t>V </a:t>
            </a:r>
            <a:r>
              <a:rPr dirty="0" sz="750" spc="5">
                <a:solidFill>
                  <a:srgbClr val="363638"/>
                </a:solidFill>
                <a:latin typeface="Times New Roman"/>
                <a:cs typeface="Times New Roman"/>
              </a:rPr>
              <a:t>t</a:t>
            </a:r>
            <a:r>
              <a:rPr dirty="0" sz="750" spc="5">
                <a:solidFill>
                  <a:srgbClr val="646264"/>
                </a:solidFill>
                <a:latin typeface="Times New Roman"/>
                <a:cs typeface="Times New Roman"/>
              </a:rPr>
              <a:t>llro </a:t>
            </a:r>
            <a:r>
              <a:rPr dirty="0" sz="750" spc="-10">
                <a:solidFill>
                  <a:srgbClr val="646264"/>
                </a:solidFill>
                <a:latin typeface="Times New Roman"/>
                <a:cs typeface="Times New Roman"/>
              </a:rPr>
              <a:t>m </a:t>
            </a:r>
            <a:r>
              <a:rPr dirty="0" sz="700" spc="15">
                <a:solidFill>
                  <a:srgbClr val="504F52"/>
                </a:solidFill>
                <a:latin typeface="Arial"/>
                <a:cs typeface="Arial"/>
              </a:rPr>
              <a:t>bol\ftlc  </a:t>
            </a:r>
            <a:r>
              <a:rPr dirty="0" sz="70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7C7B7B"/>
                </a:solidFill>
                <a:latin typeface="Arial"/>
                <a:cs typeface="Arial"/>
              </a:rPr>
              <a:t>i 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n</a:t>
            </a:r>
            <a:r>
              <a:rPr dirty="0" sz="700" spc="-10">
                <a:solidFill>
                  <a:srgbClr val="A3A5A3"/>
                </a:solidFill>
                <a:latin typeface="Arial"/>
                <a:cs typeface="Arial"/>
              </a:rPr>
              <a:t>, </a:t>
            </a:r>
            <a:r>
              <a:rPr dirty="0" sz="700" spc="-45">
                <a:solidFill>
                  <a:srgbClr val="646264"/>
                </a:solidFill>
                <a:latin typeface="Arial"/>
                <a:cs typeface="Arial"/>
              </a:rPr>
              <a:t>0 4.Sh</a:t>
            </a:r>
            <a:r>
              <a:rPr dirty="0" sz="700" spc="-9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646264"/>
                </a:solidFill>
                <a:latin typeface="Arial"/>
                <a:cs typeface="Arial"/>
              </a:rPr>
              <a:t>rs</a:t>
            </a:r>
            <a:endParaRPr sz="700">
              <a:latin typeface="Arial"/>
              <a:cs typeface="Arial"/>
            </a:endParaRPr>
          </a:p>
        </p:txBody>
      </p:sp>
      <p:sp>
        <p:nvSpPr>
          <p:cNvPr id="130" name="object 130"/>
          <p:cNvSpPr txBox="1"/>
          <p:nvPr/>
        </p:nvSpPr>
        <p:spPr>
          <a:xfrm>
            <a:off x="812743" y="2781941"/>
            <a:ext cx="970915" cy="2762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9380" marR="5080" indent="-107314">
              <a:lnSpc>
                <a:spcPct val="109500"/>
              </a:lnSpc>
              <a:spcBef>
                <a:spcPts val="100"/>
              </a:spcBef>
              <a:buClr>
                <a:srgbClr val="504F52"/>
              </a:buClr>
              <a:buChar char="•"/>
              <a:tabLst>
                <a:tab pos="120014" algn="l"/>
              </a:tabLst>
            </a:pP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Ca</a:t>
            </a:r>
            <a:r>
              <a:rPr dirty="0" sz="700" spc="-15">
                <a:solidFill>
                  <a:srgbClr val="363638"/>
                </a:solidFill>
                <a:latin typeface="Arial"/>
                <a:cs typeface="Arial"/>
              </a:rPr>
              <a:t>l</a:t>
            </a:r>
            <a:r>
              <a:rPr dirty="0" sz="700" spc="-15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00" spc="25">
                <a:solidFill>
                  <a:srgbClr val="504F52"/>
                </a:solidFill>
                <a:latin typeface="Arial"/>
                <a:cs typeface="Arial"/>
              </a:rPr>
              <a:t>Code </a:t>
            </a:r>
            <a:r>
              <a:rPr dirty="0" sz="750" spc="-60">
                <a:solidFill>
                  <a:srgbClr val="646264"/>
                </a:solidFill>
                <a:latin typeface="Times New Roman"/>
                <a:cs typeface="Times New Roman"/>
              </a:rPr>
              <a:t>CSI </a:t>
            </a:r>
            <a:r>
              <a:rPr dirty="0" sz="750" spc="-45">
                <a:solidFill>
                  <a:srgbClr val="7C7B7B"/>
                </a:solidFill>
                <a:latin typeface="Times New Roman"/>
                <a:cs typeface="Times New Roman"/>
              </a:rPr>
              <a:t>i</a:t>
            </a:r>
            <a:r>
              <a:rPr dirty="0" sz="750" spc="-45">
                <a:solidFill>
                  <a:srgbClr val="646264"/>
                </a:solidFill>
                <a:latin typeface="Times New Roman"/>
                <a:cs typeface="Times New Roman"/>
              </a:rPr>
              <a:t>f 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not  </a:t>
            </a:r>
            <a:r>
              <a:rPr dirty="0" sz="700" spc="-80">
                <a:solidFill>
                  <a:srgbClr val="646264"/>
                </a:solidFill>
                <a:latin typeface="Arial"/>
                <a:cs typeface="Arial"/>
              </a:rPr>
              <a:t>Cod@ </a:t>
            </a:r>
            <a:r>
              <a:rPr dirty="0" sz="750" spc="-55">
                <a:solidFill>
                  <a:srgbClr val="504F52"/>
                </a:solidFill>
                <a:latin typeface="Times New Roman"/>
                <a:cs typeface="Times New Roman"/>
              </a:rPr>
              <a:t>CS</a:t>
            </a:r>
            <a:r>
              <a:rPr dirty="0" sz="750" spc="-55">
                <a:solidFill>
                  <a:srgbClr val="7C7B7B"/>
                </a:solidFill>
                <a:latin typeface="Times New Roman"/>
                <a:cs typeface="Times New Roman"/>
              </a:rPr>
              <a:t>I </a:t>
            </a:r>
            <a:r>
              <a:rPr dirty="0" sz="700" spc="-114">
                <a:solidFill>
                  <a:srgbClr val="504F52"/>
                </a:solidFill>
                <a:latin typeface="Arial"/>
                <a:cs typeface="Arial"/>
              </a:rPr>
              <a:t>pn! </a:t>
            </a:r>
            <a:r>
              <a:rPr dirty="0" sz="700" spc="-110">
                <a:solidFill>
                  <a:srgbClr val="504F52"/>
                </a:solidFill>
                <a:latin typeface="Arial"/>
                <a:cs typeface="Arial"/>
              </a:rPr>
              <a:t>vlou</a:t>
            </a:r>
            <a:r>
              <a:rPr dirty="0" sz="700" spc="-9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s</a:t>
            </a:r>
            <a:r>
              <a:rPr dirty="0" sz="700" spc="-15">
                <a:solidFill>
                  <a:srgbClr val="363638"/>
                </a:solidFill>
                <a:latin typeface="Arial"/>
                <a:cs typeface="Arial"/>
              </a:rPr>
              <a:t>l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y</a:t>
            </a:r>
            <a:endParaRPr sz="700">
              <a:latin typeface="Arial"/>
              <a:cs typeface="Arial"/>
            </a:endParaRPr>
          </a:p>
        </p:txBody>
      </p:sp>
      <p:sp>
        <p:nvSpPr>
          <p:cNvPr id="131" name="object 131"/>
          <p:cNvSpPr txBox="1"/>
          <p:nvPr/>
        </p:nvSpPr>
        <p:spPr>
          <a:xfrm>
            <a:off x="2372598" y="2583468"/>
            <a:ext cx="1137920" cy="400050"/>
          </a:xfrm>
          <a:prstGeom prst="rect">
            <a:avLst/>
          </a:prstGeom>
        </p:spPr>
        <p:txBody>
          <a:bodyPr wrap="square" lIns="0" tIns="23495" rIns="0" bIns="0" rtlCol="0" vert="horz">
            <a:spAutoFit/>
          </a:bodyPr>
          <a:lstStyle/>
          <a:p>
            <a:pPr algn="ctr" marL="5715">
              <a:lnSpc>
                <a:spcPct val="100000"/>
              </a:lnSpc>
              <a:spcBef>
                <a:spcPts val="185"/>
              </a:spcBef>
            </a:pPr>
            <a:r>
              <a:rPr dirty="0" sz="700" spc="-204">
                <a:solidFill>
                  <a:srgbClr val="504F52"/>
                </a:solidFill>
                <a:latin typeface="Arial"/>
                <a:cs typeface="Arial"/>
              </a:rPr>
              <a:t>No</a:t>
            </a:r>
            <a:r>
              <a:rPr dirty="0" sz="700" spc="40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38415E"/>
                </a:solidFill>
                <a:latin typeface="Arial"/>
                <a:cs typeface="Arial"/>
              </a:rPr>
              <a:t>L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VO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50" spc="20">
                <a:solidFill>
                  <a:srgbClr val="646264"/>
                </a:solidFill>
                <a:latin typeface="Arial"/>
                <a:cs typeface="Arial"/>
              </a:rPr>
              <a:t>and</a:t>
            </a:r>
            <a:endParaRPr sz="750">
              <a:latin typeface="Arial"/>
              <a:cs typeface="Arial"/>
            </a:endParaRPr>
          </a:p>
          <a:p>
            <a:pPr algn="ctr" marR="5080">
              <a:lnSpc>
                <a:spcPts val="990"/>
              </a:lnSpc>
              <a:spcBef>
                <a:spcPts val="45"/>
              </a:spcBef>
            </a:pPr>
            <a:r>
              <a:rPr dirty="0" sz="750" spc="-65" b="1">
                <a:solidFill>
                  <a:srgbClr val="646264"/>
                </a:solidFill>
                <a:latin typeface="Times New Roman"/>
                <a:cs typeface="Times New Roman"/>
              </a:rPr>
              <a:t>E</a:t>
            </a:r>
            <a:r>
              <a:rPr dirty="0" sz="750" spc="-65" b="1">
                <a:solidFill>
                  <a:srgbClr val="9A7C79"/>
                </a:solidFill>
                <a:latin typeface="Times New Roman"/>
                <a:cs typeface="Times New Roman"/>
              </a:rPr>
              <a:t>l</a:t>
            </a:r>
            <a:r>
              <a:rPr dirty="0" sz="750" spc="-65" b="1">
                <a:solidFill>
                  <a:srgbClr val="7C7B7B"/>
                </a:solidFill>
                <a:latin typeface="Times New Roman"/>
                <a:cs typeface="Times New Roman"/>
              </a:rPr>
              <a:t>i</a:t>
            </a:r>
            <a:r>
              <a:rPr dirty="0" sz="750" spc="-65" b="1">
                <a:solidFill>
                  <a:srgbClr val="646264"/>
                </a:solidFill>
                <a:latin typeface="Times New Roman"/>
                <a:cs typeface="Times New Roman"/>
              </a:rPr>
              <a:t>glbl@ </a:t>
            </a:r>
            <a:r>
              <a:rPr dirty="0" sz="700" spc="-125">
                <a:solidFill>
                  <a:srgbClr val="646264"/>
                </a:solidFill>
                <a:latin typeface="Arial"/>
                <a:cs typeface="Arial"/>
              </a:rPr>
              <a:t>for </a:t>
            </a:r>
            <a:r>
              <a:rPr dirty="0" sz="750" spc="-65">
                <a:solidFill>
                  <a:srgbClr val="7C7B7B"/>
                </a:solidFill>
                <a:latin typeface="Times New Roman"/>
                <a:cs typeface="Times New Roman"/>
              </a:rPr>
              <a:t>I</a:t>
            </a:r>
            <a:r>
              <a:rPr dirty="0" sz="750" spc="-65">
                <a:solidFill>
                  <a:srgbClr val="504F52"/>
                </a:solidFill>
                <a:latin typeface="Times New Roman"/>
                <a:cs typeface="Times New Roman"/>
              </a:rPr>
              <a:t>V </a:t>
            </a:r>
            <a:r>
              <a:rPr dirty="0" sz="700" spc="-80">
                <a:solidFill>
                  <a:srgbClr val="504F52"/>
                </a:solidFill>
                <a:latin typeface="Arial"/>
                <a:cs typeface="Arial"/>
              </a:rPr>
              <a:t>throm bo </a:t>
            </a:r>
            <a:r>
              <a:rPr dirty="0" sz="700" spc="-30">
                <a:solidFill>
                  <a:srgbClr val="363638"/>
                </a:solidFill>
                <a:latin typeface="Arial"/>
                <a:cs typeface="Arial"/>
              </a:rPr>
              <a:t>l</a:t>
            </a:r>
            <a:r>
              <a:rPr dirty="0" sz="700" spc="-30">
                <a:solidFill>
                  <a:srgbClr val="504F52"/>
                </a:solidFill>
                <a:latin typeface="Arial"/>
                <a:cs typeface="Arial"/>
              </a:rPr>
              <a:t>yt </a:t>
            </a:r>
            <a:r>
              <a:rPr dirty="0" sz="700" spc="-60">
                <a:solidFill>
                  <a:srgbClr val="504F52"/>
                </a:solidFill>
                <a:latin typeface="Arial"/>
                <a:cs typeface="Arial"/>
              </a:rPr>
              <a:t>lc  </a:t>
            </a:r>
            <a:r>
              <a:rPr dirty="0" sz="700" spc="-25">
                <a:solidFill>
                  <a:srgbClr val="646264"/>
                </a:solidFill>
                <a:latin typeface="Arial"/>
                <a:cs typeface="Arial"/>
              </a:rPr>
              <a:t>In</a:t>
            </a:r>
            <a:r>
              <a:rPr dirty="0" sz="700" spc="12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0-4.Shr:s</a:t>
            </a:r>
            <a:endParaRPr sz="700">
              <a:latin typeface="Arial"/>
              <a:cs typeface="Arial"/>
            </a:endParaRPr>
          </a:p>
        </p:txBody>
      </p:sp>
      <p:sp>
        <p:nvSpPr>
          <p:cNvPr id="132" name="object 132"/>
          <p:cNvSpPr txBox="1"/>
          <p:nvPr/>
        </p:nvSpPr>
        <p:spPr>
          <a:xfrm>
            <a:off x="4065252" y="2948352"/>
            <a:ext cx="1801495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3825" indent="-111760">
              <a:lnSpc>
                <a:spcPct val="100000"/>
              </a:lnSpc>
              <a:spcBef>
                <a:spcPts val="100"/>
              </a:spcBef>
              <a:buClr>
                <a:srgbClr val="363638"/>
              </a:buClr>
              <a:buSzPct val="185714"/>
              <a:buChar char="•"/>
              <a:tabLst>
                <a:tab pos="124460" algn="l"/>
              </a:tabLst>
            </a:pP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Call </a:t>
            </a:r>
            <a:r>
              <a:rPr dirty="0" sz="700" spc="25">
                <a:solidFill>
                  <a:srgbClr val="646264"/>
                </a:solidFill>
                <a:latin typeface="Arial"/>
                <a:cs typeface="Arial"/>
              </a:rPr>
              <a:t>Code </a:t>
            </a:r>
            <a:r>
              <a:rPr dirty="0" sz="750" spc="-70">
                <a:solidFill>
                  <a:srgbClr val="646264"/>
                </a:solidFill>
                <a:latin typeface="Times New Roman"/>
                <a:cs typeface="Times New Roman"/>
              </a:rPr>
              <a:t>C51 </a:t>
            </a:r>
            <a:r>
              <a:rPr dirty="0" sz="750" spc="-35">
                <a:solidFill>
                  <a:srgbClr val="646264"/>
                </a:solidFill>
                <a:latin typeface="Arial"/>
                <a:cs typeface="Arial"/>
              </a:rPr>
              <a:t>if </a:t>
            </a:r>
            <a:r>
              <a:rPr dirty="0" sz="700" spc="-55">
                <a:solidFill>
                  <a:srgbClr val="504F52"/>
                </a:solidFill>
                <a:latin typeface="Arial"/>
                <a:cs typeface="Arial"/>
              </a:rPr>
              <a:t>not </a:t>
            </a:r>
            <a:r>
              <a:rPr dirty="0" sz="700" spc="-40">
                <a:solidFill>
                  <a:srgbClr val="646264"/>
                </a:solidFill>
                <a:latin typeface="Arial"/>
                <a:cs typeface="Arial"/>
              </a:rPr>
              <a:t>C.ode </a:t>
            </a:r>
            <a:r>
              <a:rPr dirty="0" sz="750" spc="-55">
                <a:solidFill>
                  <a:srgbClr val="504F52"/>
                </a:solidFill>
                <a:latin typeface="Times New Roman"/>
                <a:cs typeface="Times New Roman"/>
              </a:rPr>
              <a:t>CS</a:t>
            </a:r>
            <a:r>
              <a:rPr dirty="0" sz="750" spc="-55">
                <a:solidFill>
                  <a:srgbClr val="7C7B7B"/>
                </a:solidFill>
                <a:latin typeface="Times New Roman"/>
                <a:cs typeface="Times New Roman"/>
              </a:rPr>
              <a:t>I</a:t>
            </a:r>
            <a:r>
              <a:rPr dirty="0" sz="750" spc="-110">
                <a:solidFill>
                  <a:srgbClr val="7C7B7B"/>
                </a:solidFill>
                <a:latin typeface="Times New Roman"/>
                <a:cs typeface="Times New Roman"/>
              </a:rPr>
              <a:t> </a:t>
            </a:r>
            <a:r>
              <a:rPr dirty="0" sz="700" spc="-5">
                <a:solidFill>
                  <a:srgbClr val="504F52"/>
                </a:solidFill>
                <a:latin typeface="Arial"/>
                <a:cs typeface="Arial"/>
              </a:rPr>
              <a:t>previous.Iv</a:t>
            </a:r>
            <a:endParaRPr sz="700">
              <a:latin typeface="Arial"/>
              <a:cs typeface="Arial"/>
            </a:endParaRPr>
          </a:p>
        </p:txBody>
      </p:sp>
      <p:sp>
        <p:nvSpPr>
          <p:cNvPr id="133" name="object 133"/>
          <p:cNvSpPr txBox="1"/>
          <p:nvPr/>
        </p:nvSpPr>
        <p:spPr>
          <a:xfrm>
            <a:off x="4037318" y="3031812"/>
            <a:ext cx="51435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-55">
                <a:solidFill>
                  <a:srgbClr val="363638"/>
                </a:solidFill>
                <a:latin typeface="Times New Roman"/>
                <a:cs typeface="Times New Roman"/>
              </a:rPr>
              <a:t>\</a:t>
            </a:r>
            <a:r>
              <a:rPr dirty="0" sz="550" spc="-45">
                <a:solidFill>
                  <a:srgbClr val="363638"/>
                </a:solidFill>
                <a:latin typeface="Times New Roman"/>
                <a:cs typeface="Times New Roman"/>
              </a:rPr>
              <a:t>.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1855849" y="3107893"/>
            <a:ext cx="78105" cy="1174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00" spc="-35">
                <a:solidFill>
                  <a:srgbClr val="363638"/>
                </a:solidFill>
                <a:latin typeface="Arial"/>
                <a:cs typeface="Arial"/>
              </a:rPr>
              <a:t>--'</a:t>
            </a:r>
            <a:endParaRPr sz="6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1202708" y="3090337"/>
            <a:ext cx="213995" cy="46100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850" spc="55">
                <a:solidFill>
                  <a:srgbClr val="646264"/>
                </a:solidFill>
                <a:latin typeface="Times New Roman"/>
                <a:cs typeface="Times New Roman"/>
              </a:rPr>
              <a:t>1</a:t>
            </a:r>
            <a:endParaRPr sz="2850">
              <a:latin typeface="Times New Roman"/>
              <a:cs typeface="Times New Roman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3860367" y="3113491"/>
            <a:ext cx="1880235" cy="315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94740" algn="l"/>
                <a:tab pos="1866900" algn="l"/>
              </a:tabLst>
            </a:pPr>
            <a:r>
              <a:rPr dirty="0" sz="1900" strike="sngStrike">
                <a:solidFill>
                  <a:srgbClr val="262628"/>
                </a:solidFill>
                <a:latin typeface="Arial"/>
                <a:cs typeface="Arial"/>
              </a:rPr>
              <a:t> </a:t>
            </a:r>
            <a:r>
              <a:rPr dirty="0" sz="1900" strike="sngStrike">
                <a:solidFill>
                  <a:srgbClr val="262628"/>
                </a:solidFill>
                <a:latin typeface="Arial"/>
                <a:cs typeface="Arial"/>
              </a:rPr>
              <a:t>	</a:t>
            </a:r>
            <a:r>
              <a:rPr dirty="0" sz="1900" spc="-509" strike="sngStrike">
                <a:solidFill>
                  <a:srgbClr val="262628"/>
                </a:solidFill>
                <a:latin typeface="Arial"/>
                <a:cs typeface="Arial"/>
              </a:rPr>
              <a:t>+	</a:t>
            </a:r>
            <a:endParaRPr sz="19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6579675" y="3168707"/>
            <a:ext cx="38100" cy="125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650" spc="-85">
                <a:solidFill>
                  <a:srgbClr val="262628"/>
                </a:solidFill>
                <a:latin typeface="Times New Roman"/>
                <a:cs typeface="Times New Roman"/>
              </a:rPr>
              <a:t>\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6579002" y="2434106"/>
            <a:ext cx="1481455" cy="878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R="7620">
              <a:lnSpc>
                <a:spcPts val="1100"/>
              </a:lnSpc>
              <a:spcBef>
                <a:spcPts val="100"/>
              </a:spcBef>
              <a:tabLst>
                <a:tab pos="1332865" algn="l"/>
              </a:tabLst>
            </a:pPr>
            <a:r>
              <a:rPr dirty="0" baseline="-11904" sz="1050" spc="22" i="1">
                <a:solidFill>
                  <a:srgbClr val="363638"/>
                </a:solidFill>
                <a:latin typeface="Times New Roman"/>
                <a:cs typeface="Times New Roman"/>
              </a:rPr>
              <a:t>I'	</a:t>
            </a:r>
            <a:r>
              <a:rPr dirty="0" sz="1000" spc="-135">
                <a:solidFill>
                  <a:srgbClr val="363638"/>
                </a:solidFill>
                <a:latin typeface="Arial"/>
                <a:cs typeface="Arial"/>
              </a:rPr>
              <a:t>-.,,</a:t>
            </a:r>
            <a:endParaRPr sz="1000">
              <a:latin typeface="Arial"/>
              <a:cs typeface="Arial"/>
            </a:endParaRPr>
          </a:p>
          <a:p>
            <a:pPr algn="ctr" marR="6985">
              <a:lnSpc>
                <a:spcPts val="740"/>
              </a:lnSpc>
            </a:pPr>
            <a:r>
              <a:rPr dirty="0" sz="700" spc="5">
                <a:solidFill>
                  <a:srgbClr val="262628"/>
                </a:solidFill>
                <a:latin typeface="Arial"/>
                <a:cs typeface="Arial"/>
              </a:rPr>
              <a:t>L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VO</a:t>
            </a:r>
            <a:r>
              <a:rPr dirty="0" sz="700" spc="-10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646264"/>
                </a:solidFill>
                <a:latin typeface="Arial"/>
                <a:cs typeface="Arial"/>
              </a:rPr>
              <a:t>;md</a:t>
            </a:r>
            <a:endParaRPr sz="700">
              <a:latin typeface="Arial"/>
              <a:cs typeface="Arial"/>
            </a:endParaRPr>
          </a:p>
          <a:p>
            <a:pPr algn="ctr" marR="6350">
              <a:lnSpc>
                <a:spcPct val="100000"/>
              </a:lnSpc>
              <a:spcBef>
                <a:spcPts val="95"/>
              </a:spcBef>
            </a:pPr>
            <a:r>
              <a:rPr dirty="0" sz="700" spc="-30">
                <a:solidFill>
                  <a:srgbClr val="504F52"/>
                </a:solidFill>
                <a:latin typeface="Arial"/>
                <a:cs typeface="Arial"/>
              </a:rPr>
              <a:t>Not</a:t>
            </a:r>
            <a:r>
              <a:rPr dirty="0" sz="700" spc="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Elfglb</a:t>
            </a:r>
            <a:r>
              <a:rPr dirty="0" sz="700" spc="5">
                <a:solidFill>
                  <a:srgbClr val="7C7B7B"/>
                </a:solidFill>
                <a:latin typeface="Arial"/>
                <a:cs typeface="Arial"/>
              </a:rPr>
              <a:t>l</a:t>
            </a:r>
            <a:r>
              <a:rPr dirty="0" sz="700" spc="-130">
                <a:solidFill>
                  <a:srgbClr val="7C7B7B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646264"/>
                </a:solidFill>
                <a:latin typeface="Arial"/>
                <a:cs typeface="Arial"/>
              </a:rPr>
              <a:t>e</a:t>
            </a:r>
            <a:r>
              <a:rPr dirty="0" sz="700" spc="-4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50" spc="15">
                <a:solidFill>
                  <a:srgbClr val="646264"/>
                </a:solidFill>
                <a:latin typeface="Arial"/>
                <a:cs typeface="Arial"/>
              </a:rPr>
              <a:t>for</a:t>
            </a:r>
            <a:r>
              <a:rPr dirty="0" sz="750" spc="4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IV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th</a:t>
            </a:r>
            <a:r>
              <a:rPr dirty="0" sz="700" spc="-10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04F52"/>
                </a:solidFill>
                <a:latin typeface="Arial"/>
                <a:cs typeface="Arial"/>
              </a:rPr>
              <a:t>rom</a:t>
            </a:r>
            <a:r>
              <a:rPr dirty="0" sz="700" spc="-9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bo</a:t>
            </a:r>
            <a:r>
              <a:rPr dirty="0" sz="700" spc="10">
                <a:solidFill>
                  <a:srgbClr val="7C7B7B"/>
                </a:solidFill>
                <a:latin typeface="Arial"/>
                <a:cs typeface="Arial"/>
              </a:rPr>
              <a:t>l</a:t>
            </a:r>
            <a:r>
              <a:rPr dirty="0" sz="700" spc="-110">
                <a:solidFill>
                  <a:srgbClr val="7C7B7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vt</a:t>
            </a:r>
            <a:r>
              <a:rPr dirty="0" sz="700" spc="-10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lc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850">
              <a:latin typeface="Arial"/>
              <a:cs typeface="Arial"/>
            </a:endParaRPr>
          </a:p>
          <a:p>
            <a:pPr marL="165735" marR="98425" indent="-106045">
              <a:lnSpc>
                <a:spcPct val="117800"/>
              </a:lnSpc>
              <a:buClr>
                <a:srgbClr val="262628"/>
              </a:buClr>
              <a:buChar char="•"/>
              <a:tabLst>
                <a:tab pos="158750" algn="l"/>
              </a:tabLst>
            </a:pP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Call </a:t>
            </a:r>
            <a:r>
              <a:rPr dirty="0" sz="700" spc="5">
                <a:solidFill>
                  <a:srgbClr val="504F52"/>
                </a:solidFill>
                <a:latin typeface="Arial"/>
                <a:cs typeface="Arial"/>
              </a:rPr>
              <a:t>Code </a:t>
            </a:r>
            <a:r>
              <a:rPr dirty="0" sz="700" spc="-100">
                <a:solidFill>
                  <a:srgbClr val="646264"/>
                </a:solidFill>
                <a:latin typeface="Arial"/>
                <a:cs typeface="Arial"/>
              </a:rPr>
              <a:t>C5!1 </a:t>
            </a:r>
            <a:r>
              <a:rPr dirty="0" sz="750" spc="-45">
                <a:solidFill>
                  <a:srgbClr val="8C8C8C"/>
                </a:solidFill>
                <a:latin typeface="Arial"/>
                <a:cs typeface="Arial"/>
              </a:rPr>
              <a:t>i </a:t>
            </a:r>
            <a:r>
              <a:rPr dirty="0" sz="750" spc="-45">
                <a:solidFill>
                  <a:srgbClr val="646264"/>
                </a:solidFill>
                <a:latin typeface="Arial"/>
                <a:cs typeface="Arial"/>
              </a:rPr>
              <a:t>i </a:t>
            </a:r>
            <a:r>
              <a:rPr dirty="0" sz="700" spc="-85">
                <a:solidFill>
                  <a:srgbClr val="646264"/>
                </a:solidFill>
                <a:latin typeface="Arial"/>
                <a:cs typeface="Arial"/>
              </a:rPr>
              <a:t>not </a:t>
            </a:r>
            <a:r>
              <a:rPr dirty="0" sz="700" spc="25">
                <a:solidFill>
                  <a:srgbClr val="646264"/>
                </a:solidFill>
                <a:latin typeface="Arial"/>
                <a:cs typeface="Arial"/>
              </a:rPr>
              <a:t>Code </a:t>
            </a:r>
            <a:r>
              <a:rPr dirty="0" sz="700" spc="-125">
                <a:solidFill>
                  <a:srgbClr val="504F52"/>
                </a:solidFill>
                <a:latin typeface="Arial"/>
                <a:cs typeface="Arial"/>
              </a:rPr>
              <a:t>CS.1  </a:t>
            </a:r>
            <a:r>
              <a:rPr dirty="0" sz="700" spc="-30">
                <a:solidFill>
                  <a:srgbClr val="504F52"/>
                </a:solidFill>
                <a:latin typeface="Arial"/>
                <a:cs typeface="Arial"/>
              </a:rPr>
              <a:t>pr@viou:sly</a:t>
            </a:r>
            <a:endParaRPr sz="700">
              <a:latin typeface="Arial"/>
              <a:cs typeface="Arial"/>
            </a:endParaRPr>
          </a:p>
          <a:p>
            <a:pPr algn="ctr" marR="14604">
              <a:lnSpc>
                <a:spcPct val="100000"/>
              </a:lnSpc>
              <a:spcBef>
                <a:spcPts val="5"/>
              </a:spcBef>
              <a:tabLst>
                <a:tab pos="1351280" algn="l"/>
              </a:tabLst>
            </a:pPr>
            <a:r>
              <a:rPr dirty="0" baseline="12820" sz="975" spc="-112">
                <a:solidFill>
                  <a:srgbClr val="262628"/>
                </a:solidFill>
                <a:latin typeface="Times New Roman"/>
                <a:cs typeface="Times New Roman"/>
              </a:rPr>
              <a:t>.	</a:t>
            </a:r>
            <a:r>
              <a:rPr dirty="0" sz="700" spc="-55">
                <a:solidFill>
                  <a:srgbClr val="363638"/>
                </a:solidFill>
                <a:latin typeface="Times New Roman"/>
                <a:cs typeface="Times New Roman"/>
              </a:rPr>
              <a:t>--'</a:t>
            </a:r>
            <a:endParaRPr sz="700">
              <a:latin typeface="Times New Roman"/>
              <a:cs typeface="Times New Roman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2871462" y="3395679"/>
            <a:ext cx="93980" cy="946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50" spc="5">
                <a:solidFill>
                  <a:srgbClr val="646264"/>
                </a:solidFill>
                <a:latin typeface="Times New Roman"/>
                <a:cs typeface="Times New Roman"/>
              </a:rPr>
              <a:t>,</a:t>
            </a:r>
            <a:r>
              <a:rPr dirty="0" sz="450" spc="-40">
                <a:solidFill>
                  <a:srgbClr val="646264"/>
                </a:solidFill>
                <a:latin typeface="Times New Roman"/>
                <a:cs typeface="Times New Roman"/>
              </a:rPr>
              <a:t> </a:t>
            </a:r>
            <a:r>
              <a:rPr dirty="0" sz="450" spc="10">
                <a:solidFill>
                  <a:srgbClr val="363638"/>
                </a:solidFill>
                <a:latin typeface="Times New Roman"/>
                <a:cs typeface="Times New Roman"/>
              </a:rPr>
              <a:t>I,</a:t>
            </a:r>
            <a:endParaRPr sz="450">
              <a:latin typeface="Times New Roman"/>
              <a:cs typeface="Times New Roman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695296" y="3474049"/>
            <a:ext cx="86995" cy="1250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650" spc="10">
                <a:solidFill>
                  <a:srgbClr val="262628"/>
                </a:solidFill>
                <a:latin typeface="Times New Roman"/>
                <a:cs typeface="Times New Roman"/>
              </a:rPr>
              <a:t>/"</a:t>
            </a:r>
            <a:endParaRPr sz="650">
              <a:latin typeface="Times New Roman"/>
              <a:cs typeface="Times New Roman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1850025" y="3448858"/>
            <a:ext cx="9461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45">
                <a:solidFill>
                  <a:srgbClr val="363638"/>
                </a:solidFill>
                <a:latin typeface="Arial"/>
                <a:cs typeface="Arial"/>
              </a:rPr>
              <a:t>"</a:t>
            </a:r>
            <a:endParaRPr sz="14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3787362" y="3317053"/>
            <a:ext cx="1809750" cy="2292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890"/>
              </a:lnSpc>
              <a:spcBef>
                <a:spcPts val="100"/>
              </a:spcBef>
            </a:pPr>
            <a:r>
              <a:rPr dirty="0" sz="900" spc="20">
                <a:solidFill>
                  <a:srgbClr val="262628"/>
                </a:solidFill>
                <a:latin typeface="Times New Roman"/>
                <a:cs typeface="Times New Roman"/>
              </a:rPr>
              <a:t>/</a:t>
            </a:r>
            <a:endParaRPr sz="900">
              <a:latin typeface="Times New Roman"/>
              <a:cs typeface="Times New Roman"/>
            </a:endParaRPr>
          </a:p>
          <a:p>
            <a:pPr marL="203200" indent="-105410">
              <a:lnSpc>
                <a:spcPts val="710"/>
              </a:lnSpc>
              <a:buClr>
                <a:srgbClr val="262628"/>
              </a:buClr>
              <a:buChar char="•"/>
              <a:tabLst>
                <a:tab pos="203835" algn="l"/>
              </a:tabLst>
            </a:pPr>
            <a:r>
              <a:rPr dirty="0" sz="750" spc="-30">
                <a:solidFill>
                  <a:srgbClr val="646264"/>
                </a:solidFill>
                <a:latin typeface="Arial"/>
                <a:cs typeface="Arial"/>
              </a:rPr>
              <a:t>RN</a:t>
            </a:r>
            <a:r>
              <a:rPr dirty="0" sz="750" spc="-5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m</a:t>
            </a:r>
            <a:r>
              <a:rPr dirty="0" sz="700" spc="15">
                <a:solidFill>
                  <a:srgbClr val="8C8C8C"/>
                </a:solidFill>
                <a:latin typeface="Arial"/>
                <a:cs typeface="Arial"/>
              </a:rPr>
              <a:t>i</a:t>
            </a: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)!l!s</a:t>
            </a:r>
            <a:r>
              <a:rPr dirty="0" sz="700" spc="-7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363638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V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i</a:t>
            </a:r>
            <a:r>
              <a:rPr dirty="0" sz="700" spc="7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enectep</a:t>
            </a:r>
            <a:r>
              <a:rPr dirty="0" sz="700" spc="-7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363638"/>
                </a:solidFill>
                <a:latin typeface="Arial"/>
                <a:cs typeface="Arial"/>
              </a:rPr>
              <a:t>l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ase</a:t>
            </a:r>
            <a:r>
              <a:rPr dirty="0" sz="700" spc="-9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50" spc="-40">
                <a:solidFill>
                  <a:srgbClr val="504F52"/>
                </a:solidFill>
                <a:latin typeface="Arial"/>
                <a:cs typeface="Arial"/>
              </a:rPr>
              <a:t>l!S</a:t>
            </a:r>
            <a:r>
              <a:rPr dirty="0" sz="750" spc="-4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504F52"/>
                </a:solidFill>
                <a:latin typeface="Arial"/>
                <a:cs typeface="Arial"/>
              </a:rPr>
              <a:t>ordered</a:t>
            </a:r>
            <a:endParaRPr sz="70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2237480" y="3511200"/>
            <a:ext cx="3556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550" spc="20">
                <a:solidFill>
                  <a:srgbClr val="262628"/>
                </a:solidFill>
                <a:latin typeface="Times New Roman"/>
                <a:cs typeface="Times New Roman"/>
              </a:rPr>
              <a:t>/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144" name="object 144"/>
          <p:cNvSpPr txBox="1"/>
          <p:nvPr/>
        </p:nvSpPr>
        <p:spPr>
          <a:xfrm>
            <a:off x="3434749" y="3470741"/>
            <a:ext cx="66040" cy="315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1900" spc="55">
                <a:solidFill>
                  <a:srgbClr val="363638"/>
                </a:solidFill>
                <a:latin typeface="Arial"/>
                <a:cs typeface="Arial"/>
              </a:rPr>
              <a:t>'</a:t>
            </a:r>
            <a:endParaRPr sz="1900">
              <a:latin typeface="Arial"/>
              <a:cs typeface="Arial"/>
            </a:endParaRPr>
          </a:p>
        </p:txBody>
      </p:sp>
      <p:sp>
        <p:nvSpPr>
          <p:cNvPr id="145" name="object 145"/>
          <p:cNvSpPr txBox="1"/>
          <p:nvPr/>
        </p:nvSpPr>
        <p:spPr>
          <a:xfrm>
            <a:off x="3873963" y="3531555"/>
            <a:ext cx="2110740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14935" indent="-102870">
              <a:lnSpc>
                <a:spcPct val="100000"/>
              </a:lnSpc>
              <a:spcBef>
                <a:spcPts val="100"/>
              </a:spcBef>
              <a:buClr>
                <a:srgbClr val="262628"/>
              </a:buClr>
              <a:buChar char="•"/>
              <a:tabLst>
                <a:tab pos="115570" algn="l"/>
              </a:tabLst>
            </a:pPr>
            <a:r>
              <a:rPr dirty="0" sz="700" spc="5">
                <a:solidFill>
                  <a:srgbClr val="504F52"/>
                </a:solidFill>
                <a:latin typeface="Arial"/>
                <a:cs typeface="Arial"/>
              </a:rPr>
              <a:t>Adin</a:t>
            </a:r>
            <a:r>
              <a:rPr dirty="0" sz="700" spc="5">
                <a:solidFill>
                  <a:srgbClr val="526087"/>
                </a:solidFill>
                <a:latin typeface="Arial"/>
                <a:cs typeface="Arial"/>
              </a:rPr>
              <a:t>l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nls[@r </a:t>
            </a:r>
            <a:r>
              <a:rPr dirty="0" sz="750" spc="-70">
                <a:solidFill>
                  <a:srgbClr val="7C7B7B"/>
                </a:solidFill>
                <a:latin typeface="Times New Roman"/>
                <a:cs typeface="Times New Roman"/>
              </a:rPr>
              <a:t>I</a:t>
            </a:r>
            <a:r>
              <a:rPr dirty="0" sz="750" spc="-70">
                <a:solidFill>
                  <a:srgbClr val="646264"/>
                </a:solidFill>
                <a:latin typeface="Times New Roman"/>
                <a:cs typeface="Times New Roman"/>
              </a:rPr>
              <a:t>V </a:t>
            </a:r>
            <a:r>
              <a:rPr dirty="0" sz="700" spc="-10">
                <a:solidFill>
                  <a:srgbClr val="7C7B7B"/>
                </a:solidFill>
                <a:latin typeface="Arial"/>
                <a:cs typeface="Arial"/>
              </a:rPr>
              <a:t>T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enoctepl.i!Se, </a:t>
            </a:r>
            <a:r>
              <a:rPr dirty="0" sz="700" spc="-120">
                <a:solidFill>
                  <a:srgbClr val="AF343D"/>
                </a:solidFill>
                <a:latin typeface="Arial"/>
                <a:cs typeface="Arial"/>
              </a:rPr>
              <a:t>go </a:t>
            </a:r>
            <a:r>
              <a:rPr dirty="0" sz="700">
                <a:solidFill>
                  <a:srgbClr val="AF343D"/>
                </a:solidFill>
                <a:latin typeface="Arial"/>
                <a:cs typeface="Arial"/>
              </a:rPr>
              <a:t>a</a:t>
            </a:r>
            <a:r>
              <a:rPr dirty="0" sz="700">
                <a:solidFill>
                  <a:srgbClr val="BD5264"/>
                </a:solidFill>
                <a:latin typeface="Arial"/>
                <a:cs typeface="Arial"/>
              </a:rPr>
              <a:t>l </a:t>
            </a:r>
            <a:r>
              <a:rPr dirty="0" sz="700" spc="-75">
                <a:solidFill>
                  <a:srgbClr val="BD5264"/>
                </a:solidFill>
                <a:latin typeface="Arial"/>
                <a:cs typeface="Arial"/>
              </a:rPr>
              <a:t>..,; </a:t>
            </a:r>
            <a:r>
              <a:rPr dirty="0" sz="750" spc="-20">
                <a:solidFill>
                  <a:srgbClr val="AA464D"/>
                </a:solidFill>
                <a:latin typeface="Times New Roman"/>
                <a:cs typeface="Times New Roman"/>
              </a:rPr>
              <a:t>45. </a:t>
            </a:r>
            <a:r>
              <a:rPr dirty="0" sz="700" spc="-35">
                <a:solidFill>
                  <a:srgbClr val="AA464D"/>
                </a:solidFill>
                <a:latin typeface="Arial"/>
                <a:cs typeface="Arial"/>
              </a:rPr>
              <a:t>m</a:t>
            </a:r>
            <a:r>
              <a:rPr dirty="0" sz="700" spc="80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A76064"/>
                </a:solidFill>
                <a:latin typeface="Arial"/>
                <a:cs typeface="Arial"/>
              </a:rPr>
              <a:t>l</a:t>
            </a:r>
            <a:r>
              <a:rPr dirty="0" sz="700">
                <a:solidFill>
                  <a:srgbClr val="AA464D"/>
                </a:solidFill>
                <a:latin typeface="Arial"/>
                <a:cs typeface="Arial"/>
              </a:rPr>
              <a:t>nu.tM</a:t>
            </a:r>
            <a:endParaRPr sz="700">
              <a:latin typeface="Arial"/>
              <a:cs typeface="Arial"/>
            </a:endParaRPr>
          </a:p>
        </p:txBody>
      </p:sp>
      <p:sp>
        <p:nvSpPr>
          <p:cNvPr id="146" name="object 146"/>
          <p:cNvSpPr/>
          <p:nvPr/>
        </p:nvSpPr>
        <p:spPr>
          <a:xfrm>
            <a:off x="5979233" y="3797475"/>
            <a:ext cx="0" cy="121920"/>
          </a:xfrm>
          <a:custGeom>
            <a:avLst/>
            <a:gdLst/>
            <a:ahLst/>
            <a:cxnLst/>
            <a:rect l="l" t="t" r="r" b="b"/>
            <a:pathLst>
              <a:path w="0" h="121920">
                <a:moveTo>
                  <a:pt x="0" y="0"/>
                </a:moveTo>
                <a:lnTo>
                  <a:pt x="0" y="121498"/>
                </a:lnTo>
              </a:path>
            </a:pathLst>
          </a:custGeom>
          <a:ln w="3175">
            <a:solidFill>
              <a:srgbClr val="E8E9E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7" name="object 147"/>
          <p:cNvSpPr txBox="1"/>
          <p:nvPr/>
        </p:nvSpPr>
        <p:spPr>
          <a:xfrm>
            <a:off x="790285" y="3653115"/>
            <a:ext cx="1064260" cy="417195"/>
          </a:xfrm>
          <a:prstGeom prst="rect">
            <a:avLst/>
          </a:prstGeom>
        </p:spPr>
        <p:txBody>
          <a:bodyPr wrap="square" lIns="0" tIns="4445" rIns="0" bIns="0" rtlCol="0" vert="horz">
            <a:spAutoFit/>
          </a:bodyPr>
          <a:lstStyle/>
          <a:p>
            <a:pPr algn="ctr" marL="12700" marR="5080" indent="-8890">
              <a:lnSpc>
                <a:spcPct val="113399"/>
              </a:lnSpc>
              <a:spcBef>
                <a:spcPts val="35"/>
              </a:spcBef>
            </a:pP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Go </a:t>
            </a:r>
            <a:r>
              <a:rPr dirty="0" sz="700" spc="-10">
                <a:solidFill>
                  <a:srgbClr val="504F52"/>
                </a:solidFill>
                <a:latin typeface="Arial"/>
                <a:cs typeface="Arial"/>
              </a:rPr>
              <a:t>fo </a:t>
            </a:r>
            <a:r>
              <a:rPr dirty="0" sz="700" spc="-5">
                <a:solidFill>
                  <a:srgbClr val="38415E"/>
                </a:solidFill>
                <a:latin typeface="Arial"/>
                <a:cs typeface="Arial"/>
              </a:rPr>
              <a:t>r </a:t>
            </a:r>
            <a:r>
              <a:rPr dirty="0" sz="700" spc="-5">
                <a:solidFill>
                  <a:srgbClr val="8C8C8C"/>
                </a:solidFill>
                <a:latin typeface="Arial"/>
                <a:cs typeface="Arial"/>
              </a:rPr>
              <a:t>I</a:t>
            </a:r>
            <a:r>
              <a:rPr dirty="0" sz="700" spc="-5">
                <a:solidFill>
                  <a:srgbClr val="646264"/>
                </a:solidFill>
                <a:latin typeface="Arial"/>
                <a:cs typeface="Arial"/>
              </a:rPr>
              <a:t>nterv 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enti on </a:t>
            </a:r>
            <a:r>
              <a:rPr dirty="0" sz="850" spc="10">
                <a:solidFill>
                  <a:srgbClr val="646264"/>
                </a:solidFill>
                <a:latin typeface="Times New Roman"/>
                <a:cs typeface="Times New Roman"/>
              </a:rPr>
              <a:t>or  </a:t>
            </a:r>
            <a:r>
              <a:rPr dirty="0" sz="700" spc="30">
                <a:solidFill>
                  <a:srgbClr val="646264"/>
                </a:solidFill>
                <a:latin typeface="Arial"/>
                <a:cs typeface="Arial"/>
              </a:rPr>
              <a:t>adm</a:t>
            </a:r>
            <a:r>
              <a:rPr dirty="0" sz="700" spc="30">
                <a:solidFill>
                  <a:srgbClr val="7C7B7B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504F52"/>
                </a:solidFill>
                <a:latin typeface="Arial"/>
                <a:cs typeface="Arial"/>
              </a:rPr>
              <a:t>t </a:t>
            </a:r>
            <a:r>
              <a:rPr dirty="0" sz="750" spc="15">
                <a:solidFill>
                  <a:srgbClr val="504F52"/>
                </a:solidFill>
                <a:latin typeface="Times New Roman"/>
                <a:cs typeface="Times New Roman"/>
              </a:rPr>
              <a:t>to </a:t>
            </a:r>
            <a:r>
              <a:rPr dirty="0" sz="700" spc="5">
                <a:solidFill>
                  <a:srgbClr val="504F52"/>
                </a:solidFill>
                <a:latin typeface="Arial"/>
                <a:cs typeface="Arial"/>
              </a:rPr>
              <a:t>approprlat@  </a:t>
            </a:r>
            <a:r>
              <a:rPr dirty="0" sz="700" spc="25">
                <a:solidFill>
                  <a:srgbClr val="504F52"/>
                </a:solidFill>
                <a:latin typeface="Arial"/>
                <a:cs typeface="Arial"/>
              </a:rPr>
              <a:t>servlce</a:t>
            </a:r>
            <a:r>
              <a:rPr dirty="0" sz="700" spc="-7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04F52"/>
                </a:solidFill>
                <a:latin typeface="Arial"/>
                <a:cs typeface="Arial"/>
              </a:rPr>
              <a:t>,md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leve</a:t>
            </a:r>
            <a:r>
              <a:rPr dirty="0" sz="700" spc="-12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363638"/>
                </a:solidFill>
                <a:latin typeface="Arial"/>
                <a:cs typeface="Arial"/>
              </a:rPr>
              <a:t>l</a:t>
            </a:r>
            <a:r>
              <a:rPr dirty="0" sz="700" spc="-2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04F52"/>
                </a:solidFill>
                <a:latin typeface="Arial"/>
                <a:cs typeface="Arial"/>
              </a:rPr>
              <a:t>of</a:t>
            </a:r>
            <a:r>
              <a:rPr dirty="0" sz="700" spc="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646264"/>
                </a:solidFill>
                <a:latin typeface="Arial"/>
                <a:cs typeface="Arial"/>
              </a:rPr>
              <a:t>care</a:t>
            </a:r>
            <a:endParaRPr sz="700">
              <a:latin typeface="Arial"/>
              <a:cs typeface="Arial"/>
            </a:endParaRPr>
          </a:p>
        </p:txBody>
      </p:sp>
      <p:sp>
        <p:nvSpPr>
          <p:cNvPr id="148" name="object 148"/>
          <p:cNvSpPr/>
          <p:nvPr/>
        </p:nvSpPr>
        <p:spPr>
          <a:xfrm>
            <a:off x="4433363" y="3928772"/>
            <a:ext cx="0" cy="121920"/>
          </a:xfrm>
          <a:custGeom>
            <a:avLst/>
            <a:gdLst/>
            <a:ahLst/>
            <a:cxnLst/>
            <a:rect l="l" t="t" r="r" b="b"/>
            <a:pathLst>
              <a:path w="0" h="121920">
                <a:moveTo>
                  <a:pt x="0" y="0"/>
                </a:moveTo>
                <a:lnTo>
                  <a:pt x="0" y="121498"/>
                </a:lnTo>
              </a:path>
            </a:pathLst>
          </a:custGeom>
          <a:ln w="6104">
            <a:solidFill>
              <a:srgbClr val="C8D3C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9" name="object 149"/>
          <p:cNvSpPr txBox="1"/>
          <p:nvPr/>
        </p:nvSpPr>
        <p:spPr>
          <a:xfrm>
            <a:off x="689173" y="4126717"/>
            <a:ext cx="62230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80">
                <a:solidFill>
                  <a:srgbClr val="363638"/>
                </a:solidFill>
                <a:latin typeface="Times New Roman"/>
                <a:cs typeface="Times New Roman"/>
              </a:rPr>
              <a:t>\</a:t>
            </a:r>
            <a:r>
              <a:rPr dirty="0" sz="800" spc="-65">
                <a:solidFill>
                  <a:srgbClr val="363638"/>
                </a:solidFill>
                <a:latin typeface="Times New Roman"/>
                <a:cs typeface="Times New Roman"/>
              </a:rPr>
              <a:t>.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50" name="object 150"/>
          <p:cNvSpPr txBox="1"/>
          <p:nvPr/>
        </p:nvSpPr>
        <p:spPr>
          <a:xfrm>
            <a:off x="3871916" y="3781936"/>
            <a:ext cx="2326005" cy="392430"/>
          </a:xfrm>
          <a:prstGeom prst="rect">
            <a:avLst/>
          </a:prstGeom>
        </p:spPr>
        <p:txBody>
          <a:bodyPr wrap="square" lIns="0" tIns="5080" rIns="0" bIns="0" rtlCol="0" vert="horz">
            <a:spAutoFit/>
          </a:bodyPr>
          <a:lstStyle/>
          <a:p>
            <a:pPr marL="12700" marR="5080" indent="-635">
              <a:lnSpc>
                <a:spcPct val="106400"/>
              </a:lnSpc>
              <a:spcBef>
                <a:spcPts val="40"/>
              </a:spcBef>
            </a:pPr>
            <a:r>
              <a:rPr dirty="0" u="heavy" sz="700" spc="-55">
                <a:solidFill>
                  <a:srgbClr val="646264"/>
                </a:solidFill>
                <a:uFill>
                  <a:solidFill>
                    <a:srgbClr val="A3A5A3"/>
                  </a:solidFill>
                </a:uFill>
                <a:latin typeface="Arial"/>
                <a:cs typeface="Arial"/>
              </a:rPr>
              <a:t>Nor@</a:t>
            </a:r>
            <a:r>
              <a:rPr dirty="0" sz="700" spc="-55">
                <a:solidFill>
                  <a:srgbClr val="A3A5A3"/>
                </a:solidFill>
                <a:latin typeface="Arial"/>
                <a:cs typeface="Arial"/>
              </a:rPr>
              <a:t>: </a:t>
            </a:r>
            <a:r>
              <a:rPr dirty="0" sz="700" spc="-90">
                <a:solidFill>
                  <a:srgbClr val="262628"/>
                </a:solidFill>
                <a:latin typeface="Arial"/>
                <a:cs typeface="Arial"/>
              </a:rPr>
              <a:t>I </a:t>
            </a:r>
            <a:r>
              <a:rPr dirty="0" sz="700" spc="35">
                <a:solidFill>
                  <a:srgbClr val="646264"/>
                </a:solidFill>
                <a:latin typeface="Arial"/>
                <a:cs typeface="Arial"/>
              </a:rPr>
              <a:t>V </a:t>
            </a:r>
            <a:r>
              <a:rPr dirty="0" sz="700" spc="-25">
                <a:solidFill>
                  <a:srgbClr val="646264"/>
                </a:solidFill>
                <a:latin typeface="Arial"/>
                <a:cs typeface="Arial"/>
              </a:rPr>
              <a:t>Alt@plai;e </a:t>
            </a:r>
            <a:r>
              <a:rPr dirty="0" sz="700" spc="45">
                <a:solidFill>
                  <a:srgbClr val="646264"/>
                </a:solidFill>
                <a:latin typeface="Arial"/>
                <a:cs typeface="Arial"/>
              </a:rPr>
              <a:t>will </a:t>
            </a:r>
            <a:r>
              <a:rPr dirty="0" sz="700" spc="-155">
                <a:solidFill>
                  <a:srgbClr val="504F52"/>
                </a:solidFill>
                <a:latin typeface="Arial"/>
                <a:cs typeface="Arial"/>
              </a:rPr>
              <a:t>b@ </a:t>
            </a:r>
            <a:r>
              <a:rPr dirty="0" sz="750" spc="-100">
                <a:solidFill>
                  <a:srgbClr val="7C7B7B"/>
                </a:solidFill>
                <a:latin typeface="Arial"/>
                <a:cs typeface="Arial"/>
              </a:rPr>
              <a:t>:</a:t>
            </a:r>
            <a:r>
              <a:rPr dirty="0" sz="750" spc="-100">
                <a:solidFill>
                  <a:srgbClr val="646264"/>
                </a:solidFill>
                <a:latin typeface="Arial"/>
                <a:cs typeface="Arial"/>
              </a:rPr>
              <a:t>m </a:t>
            </a:r>
            <a:r>
              <a:rPr dirty="0" sz="700" spc="-95">
                <a:solidFill>
                  <a:srgbClr val="646264"/>
                </a:solidFill>
                <a:latin typeface="Arial"/>
                <a:cs typeface="Arial"/>
              </a:rPr>
              <a:t>opt </a:t>
            </a:r>
            <a:r>
              <a:rPr dirty="0" sz="700" spc="-45">
                <a:solidFill>
                  <a:srgbClr val="7C7B7B"/>
                </a:solidFill>
                <a:latin typeface="Arial"/>
                <a:cs typeface="Arial"/>
              </a:rPr>
              <a:t>i </a:t>
            </a:r>
            <a:r>
              <a:rPr dirty="0" sz="700" spc="-105">
                <a:solidFill>
                  <a:srgbClr val="363638"/>
                </a:solidFill>
                <a:latin typeface="Arial"/>
                <a:cs typeface="Arial"/>
              </a:rPr>
              <a:t>o </a:t>
            </a:r>
            <a:r>
              <a:rPr dirty="0" sz="700" spc="-105">
                <a:solidFill>
                  <a:srgbClr val="646264"/>
                </a:solidFill>
                <a:latin typeface="Arial"/>
                <a:cs typeface="Arial"/>
              </a:rPr>
              <a:t>n </a:t>
            </a:r>
            <a:r>
              <a:rPr dirty="0" sz="700" spc="-80">
                <a:solidFill>
                  <a:srgbClr val="504F52"/>
                </a:solidFill>
                <a:latin typeface="Arial"/>
                <a:cs typeface="Arial"/>
              </a:rPr>
              <a:t>for 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adm </a:t>
            </a:r>
            <a:r>
              <a:rPr dirty="0" sz="700">
                <a:solidFill>
                  <a:srgbClr val="646264"/>
                </a:solidFill>
                <a:latin typeface="Arial"/>
                <a:cs typeface="Arial"/>
              </a:rPr>
              <a:t>tnistr </a:t>
            </a:r>
            <a:r>
              <a:rPr dirty="0" sz="700" spc="-50">
                <a:solidFill>
                  <a:srgbClr val="C6B3AC"/>
                </a:solidFill>
                <a:latin typeface="Arial"/>
                <a:cs typeface="Arial"/>
              </a:rPr>
              <a:t>,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atl </a:t>
            </a:r>
            <a:r>
              <a:rPr dirty="0" sz="700" spc="-40">
                <a:solidFill>
                  <a:srgbClr val="646264"/>
                </a:solidFill>
                <a:latin typeface="Arial"/>
                <a:cs typeface="Arial"/>
              </a:rPr>
              <a:t>on  </a:t>
            </a:r>
            <a:r>
              <a:rPr dirty="0" sz="750" spc="-20">
                <a:solidFill>
                  <a:srgbClr val="646264"/>
                </a:solidFill>
                <a:latin typeface="Arial"/>
                <a:cs typeface="Arial"/>
              </a:rPr>
              <a:t>ii' </a:t>
            </a:r>
            <a:r>
              <a:rPr dirty="0" sz="700" spc="-85">
                <a:solidFill>
                  <a:srgbClr val="646264"/>
                </a:solidFill>
                <a:latin typeface="Arial"/>
                <a:cs typeface="Arial"/>
              </a:rPr>
              <a:t>Ten@ct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ep</a:t>
            </a:r>
            <a:r>
              <a:rPr dirty="0" sz="700" spc="5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00" spc="-55">
                <a:solidFill>
                  <a:srgbClr val="504F52"/>
                </a:solidFill>
                <a:latin typeface="Arial"/>
                <a:cs typeface="Arial"/>
              </a:rPr>
              <a:t>a</a:t>
            </a:r>
            <a:r>
              <a:rPr dirty="0" sz="700" spc="-55">
                <a:solidFill>
                  <a:srgbClr val="A3BAD1"/>
                </a:solidFill>
                <a:latin typeface="Arial"/>
                <a:cs typeface="Arial"/>
              </a:rPr>
              <a:t>,</a:t>
            </a:r>
            <a:r>
              <a:rPr dirty="0" sz="700" spc="-55">
                <a:solidFill>
                  <a:srgbClr val="504F52"/>
                </a:solidFill>
                <a:latin typeface="Arial"/>
                <a:cs typeface="Arial"/>
              </a:rPr>
              <a:t>se </a:t>
            </a:r>
            <a:r>
              <a:rPr dirty="0" sz="850" spc="-30">
                <a:solidFill>
                  <a:srgbClr val="8C8C8C"/>
                </a:solidFill>
                <a:latin typeface="Times New Roman"/>
                <a:cs typeface="Times New Roman"/>
              </a:rPr>
              <a:t>I</a:t>
            </a:r>
            <a:r>
              <a:rPr dirty="0" sz="850" spc="-30">
                <a:solidFill>
                  <a:srgbClr val="504F52"/>
                </a:solidFill>
                <a:latin typeface="Times New Roman"/>
                <a:cs typeface="Times New Roman"/>
              </a:rPr>
              <a:t>s </a:t>
            </a:r>
            <a:r>
              <a:rPr dirty="0" sz="700" spc="25">
                <a:solidFill>
                  <a:srgbClr val="646264"/>
                </a:solidFill>
                <a:latin typeface="Arial"/>
                <a:cs typeface="Arial"/>
              </a:rPr>
              <a:t>not </a:t>
            </a:r>
            <a:r>
              <a:rPr dirty="0" sz="850" spc="-20">
                <a:solidFill>
                  <a:srgbClr val="504F52"/>
                </a:solidFill>
                <a:latin typeface="Times New Roman"/>
                <a:cs typeface="Times New Roman"/>
              </a:rPr>
              <a:t>ava 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l</a:t>
            </a:r>
            <a:r>
              <a:rPr dirty="0" sz="700" spc="-15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00" spc="-75">
                <a:solidFill>
                  <a:srgbClr val="646264"/>
                </a:solidFill>
                <a:latin typeface="Arial"/>
                <a:cs typeface="Arial"/>
              </a:rPr>
              <a:t>aibl 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e </a:t>
            </a: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or </a:t>
            </a:r>
            <a:r>
              <a:rPr dirty="0" sz="700" spc="-120">
                <a:solidFill>
                  <a:srgbClr val="504F52"/>
                </a:solidFill>
                <a:latin typeface="Arial"/>
                <a:cs typeface="Arial"/>
              </a:rPr>
              <a:t>aiS per </a:t>
            </a:r>
            <a:r>
              <a:rPr dirty="0" sz="700" spc="-40">
                <a:solidFill>
                  <a:srgbClr val="504F52"/>
                </a:solidFill>
                <a:latin typeface="Arial"/>
                <a:cs typeface="Arial"/>
              </a:rPr>
              <a:t>S</a:t>
            </a:r>
            <a:r>
              <a:rPr dirty="0" sz="700" spc="-40">
                <a:solidFill>
                  <a:srgbClr val="363638"/>
                </a:solidFill>
                <a:latin typeface="Arial"/>
                <a:cs typeface="Arial"/>
              </a:rPr>
              <a:t>t </a:t>
            </a:r>
            <a:r>
              <a:rPr dirty="0" sz="700" spc="-55">
                <a:solidFill>
                  <a:srgbClr val="504F52"/>
                </a:solidFill>
                <a:latin typeface="Arial"/>
                <a:cs typeface="Arial"/>
              </a:rPr>
              <a:t>roll:@  </a:t>
            </a:r>
            <a:r>
              <a:rPr dirty="0" sz="700" spc="45">
                <a:solidFill>
                  <a:srgbClr val="504F52"/>
                </a:solidFill>
                <a:latin typeface="Arial"/>
                <a:cs typeface="Arial"/>
              </a:rPr>
              <a:t>Ammding </a:t>
            </a:r>
            <a:r>
              <a:rPr dirty="0" sz="700" spc="-65">
                <a:solidFill>
                  <a:srgbClr val="646264"/>
                </a:solidFill>
                <a:latin typeface="Arial"/>
                <a:cs typeface="Arial"/>
              </a:rPr>
              <a:t>d@c</a:t>
            </a:r>
            <a:r>
              <a:rPr dirty="0" sz="700" spc="-65">
                <a:solidFill>
                  <a:srgbClr val="7C7B7B"/>
                </a:solidFill>
                <a:latin typeface="Arial"/>
                <a:cs typeface="Arial"/>
              </a:rPr>
              <a:t>i </a:t>
            </a:r>
            <a:r>
              <a:rPr dirty="0" sz="700" spc="-25">
                <a:solidFill>
                  <a:srgbClr val="504F52"/>
                </a:solidFill>
                <a:latin typeface="Arial"/>
                <a:cs typeface="Arial"/>
              </a:rPr>
              <a:t>slon </a:t>
            </a:r>
            <a:r>
              <a:rPr dirty="0" sz="700" spc="-35">
                <a:solidFill>
                  <a:srgbClr val="504F52"/>
                </a:solidFill>
                <a:latin typeface="Arial"/>
                <a:cs typeface="Arial"/>
              </a:rPr>
              <a:t>bi!iSed </a:t>
            </a:r>
            <a:r>
              <a:rPr dirty="0" sz="700" spc="-40">
                <a:solidFill>
                  <a:srgbClr val="646264"/>
                </a:solidFill>
                <a:latin typeface="Arial"/>
                <a:cs typeface="Arial"/>
              </a:rPr>
              <a:t>on </a:t>
            </a:r>
            <a:r>
              <a:rPr dirty="0" sz="700" spc="-35">
                <a:solidFill>
                  <a:srgbClr val="504F52"/>
                </a:solidFill>
                <a:latin typeface="Arial"/>
                <a:cs typeface="Arial"/>
              </a:rPr>
              <a:t>the </a:t>
            </a:r>
            <a:r>
              <a:rPr dirty="0" sz="700" spc="-35">
                <a:solidFill>
                  <a:srgbClr val="646264"/>
                </a:solidFill>
                <a:latin typeface="Arial"/>
                <a:cs typeface="Arial"/>
              </a:rPr>
              <a:t>d </a:t>
            </a:r>
            <a:r>
              <a:rPr dirty="0" sz="700" spc="-30">
                <a:solidFill>
                  <a:srgbClr val="646264"/>
                </a:solidFill>
                <a:latin typeface="Arial"/>
                <a:cs typeface="Arial"/>
              </a:rPr>
              <a:t>ln </a:t>
            </a:r>
            <a:r>
              <a:rPr dirty="0" sz="700" spc="-20">
                <a:solidFill>
                  <a:srgbClr val="363638"/>
                </a:solidFill>
                <a:latin typeface="Arial"/>
                <a:cs typeface="Arial"/>
              </a:rPr>
              <a:t>i</a:t>
            </a:r>
            <a:r>
              <a:rPr dirty="0" sz="700" spc="-20">
                <a:solidFill>
                  <a:srgbClr val="646264"/>
                </a:solidFill>
                <a:latin typeface="Arial"/>
                <a:cs typeface="Arial"/>
              </a:rPr>
              <a:t>ca </a:t>
            </a:r>
            <a:r>
              <a:rPr dirty="0" sz="700" spc="-15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s</a:t>
            </a:r>
            <a:r>
              <a:rPr dirty="0" sz="700" spc="-15">
                <a:solidFill>
                  <a:srgbClr val="8C8C8C"/>
                </a:solidFill>
                <a:latin typeface="Arial"/>
                <a:cs typeface="Arial"/>
              </a:rPr>
              <a:t>i 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tuati</a:t>
            </a:r>
            <a:r>
              <a:rPr dirty="0" sz="700" spc="-4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on</a:t>
            </a:r>
            <a:endParaRPr sz="700">
              <a:latin typeface="Arial"/>
              <a:cs typeface="Arial"/>
            </a:endParaRPr>
          </a:p>
        </p:txBody>
      </p:sp>
      <p:sp>
        <p:nvSpPr>
          <p:cNvPr id="151" name="object 151"/>
          <p:cNvSpPr txBox="1"/>
          <p:nvPr/>
        </p:nvSpPr>
        <p:spPr>
          <a:xfrm>
            <a:off x="1846159" y="4171501"/>
            <a:ext cx="84455" cy="869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00" i="1">
                <a:solidFill>
                  <a:srgbClr val="262628"/>
                </a:solidFill>
                <a:latin typeface="Arial"/>
                <a:cs typeface="Arial"/>
              </a:rPr>
              <a:t>_,I</a:t>
            </a:r>
            <a:endParaRPr sz="400">
              <a:latin typeface="Arial"/>
              <a:cs typeface="Arial"/>
            </a:endParaRPr>
          </a:p>
        </p:txBody>
      </p:sp>
      <p:sp>
        <p:nvSpPr>
          <p:cNvPr id="152" name="object 152"/>
          <p:cNvSpPr txBox="1"/>
          <p:nvPr/>
        </p:nvSpPr>
        <p:spPr>
          <a:xfrm>
            <a:off x="2255602" y="3663106"/>
            <a:ext cx="1203325" cy="6838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42875" marR="5080" indent="-103505">
              <a:lnSpc>
                <a:spcPct val="114500"/>
              </a:lnSpc>
              <a:spcBef>
                <a:spcPts val="100"/>
              </a:spcBef>
              <a:buClr>
                <a:srgbClr val="363638"/>
              </a:buClr>
              <a:buSzPct val="185714"/>
              <a:buChar char="•"/>
              <a:tabLst>
                <a:tab pos="148590" algn="l"/>
              </a:tabLst>
            </a:pPr>
            <a:r>
              <a:rPr dirty="0" sz="700" spc="-5">
                <a:solidFill>
                  <a:srgbClr val="504F52"/>
                </a:solidFill>
                <a:latin typeface="Arial"/>
                <a:cs typeface="Arial"/>
              </a:rPr>
              <a:t>RN 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mlx@s </a:t>
            </a:r>
            <a:r>
              <a:rPr dirty="0" sz="700" spc="-25">
                <a:solidFill>
                  <a:srgbClr val="8C8C8C"/>
                </a:solidFill>
                <a:latin typeface="Arial"/>
                <a:cs typeface="Arial"/>
              </a:rPr>
              <a:t>I 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V </a:t>
            </a:r>
            <a:r>
              <a:rPr dirty="0" sz="700" spc="-45">
                <a:solidFill>
                  <a:srgbClr val="504F52"/>
                </a:solidFill>
                <a:latin typeface="Arial"/>
                <a:cs typeface="Arial"/>
              </a:rPr>
              <a:t>Al'l!e</a:t>
            </a:r>
            <a:r>
              <a:rPr dirty="0" sz="700" spc="-45">
                <a:solidFill>
                  <a:srgbClr val="7C7B7B"/>
                </a:solidFill>
                <a:latin typeface="Arial"/>
                <a:cs typeface="Arial"/>
              </a:rPr>
              <a:t>,</a:t>
            </a:r>
            <a:r>
              <a:rPr dirty="0" sz="700" spc="-45">
                <a:solidFill>
                  <a:srgbClr val="504F52"/>
                </a:solidFill>
                <a:latin typeface="Arial"/>
                <a:cs typeface="Arial"/>
              </a:rPr>
              <a:t>p 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ase </a:t>
            </a:r>
            <a:r>
              <a:rPr dirty="0" sz="700" spc="-70">
                <a:solidFill>
                  <a:srgbClr val="646264"/>
                </a:solidFill>
                <a:latin typeface="Arial"/>
                <a:cs typeface="Arial"/>
              </a:rPr>
              <a:t>a:s </a:t>
            </a:r>
            <a:r>
              <a:rPr dirty="0" sz="700" spc="-7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504F52"/>
                </a:solidFill>
                <a:latin typeface="Arial"/>
                <a:cs typeface="Arial"/>
              </a:rPr>
              <a:t>ordernd</a:t>
            </a:r>
            <a:endParaRPr sz="700">
              <a:latin typeface="Arial"/>
              <a:cs typeface="Arial"/>
            </a:endParaRPr>
          </a:p>
          <a:p>
            <a:pPr marL="36195" marR="26670" indent="6985">
              <a:lnSpc>
                <a:spcPct val="117100"/>
              </a:lnSpc>
              <a:spcBef>
                <a:spcPts val="95"/>
              </a:spcBef>
              <a:buClr>
                <a:srgbClr val="363638"/>
              </a:buClr>
              <a:buChar char="•"/>
              <a:tabLst>
                <a:tab pos="146685" algn="l"/>
              </a:tabLst>
            </a:pP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Adm</a:t>
            </a:r>
            <a:r>
              <a:rPr dirty="0" sz="700" spc="20">
                <a:solidFill>
                  <a:srgbClr val="8C8C8C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nister </a:t>
            </a:r>
            <a:r>
              <a:rPr dirty="0" sz="700" spc="15">
                <a:solidFill>
                  <a:srgbClr val="363638"/>
                </a:solidFill>
                <a:latin typeface="Arial"/>
                <a:cs typeface="Arial"/>
              </a:rPr>
              <a:t>I</a:t>
            </a: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V </a:t>
            </a:r>
            <a:r>
              <a:rPr dirty="0" sz="700" spc="-35">
                <a:solidFill>
                  <a:srgbClr val="646264"/>
                </a:solidFill>
                <a:latin typeface="Arial"/>
                <a:cs typeface="Arial"/>
              </a:rPr>
              <a:t>Alt@pl;;tse, </a:t>
            </a:r>
            <a:r>
              <a:rPr dirty="0" sz="700" spc="-35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00" spc="-130">
                <a:solidFill>
                  <a:srgbClr val="AA464D"/>
                </a:solidFill>
                <a:latin typeface="Arial"/>
                <a:cs typeface="Arial"/>
              </a:rPr>
              <a:t>goa </a:t>
            </a:r>
            <a:r>
              <a:rPr dirty="0" sz="700" spc="-50">
                <a:solidFill>
                  <a:srgbClr val="9E442B"/>
                </a:solidFill>
                <a:latin typeface="Arial"/>
                <a:cs typeface="Arial"/>
              </a:rPr>
              <a:t>l</a:t>
            </a:r>
            <a:r>
              <a:rPr dirty="0" sz="700" spc="-100">
                <a:solidFill>
                  <a:srgbClr val="9E442B"/>
                </a:solidFill>
                <a:latin typeface="Arial"/>
                <a:cs typeface="Arial"/>
              </a:rPr>
              <a:t> </a:t>
            </a:r>
            <a:r>
              <a:rPr dirty="0" sz="750" spc="-5">
                <a:solidFill>
                  <a:srgbClr val="8E3D42"/>
                </a:solidFill>
                <a:latin typeface="Arial"/>
                <a:cs typeface="Arial"/>
              </a:rPr>
              <a:t>5 </a:t>
            </a:r>
            <a:r>
              <a:rPr dirty="0" sz="750" spc="10">
                <a:solidFill>
                  <a:srgbClr val="AA464D"/>
                </a:solidFill>
                <a:latin typeface="Arial"/>
                <a:cs typeface="Arial"/>
              </a:rPr>
              <a:t>45 </a:t>
            </a:r>
            <a:r>
              <a:rPr dirty="0" sz="750" spc="5">
                <a:solidFill>
                  <a:srgbClr val="AA464D"/>
                </a:solidFill>
                <a:latin typeface="Arial"/>
                <a:cs typeface="Arial"/>
              </a:rPr>
              <a:t>m</a:t>
            </a:r>
            <a:r>
              <a:rPr dirty="0" sz="750" spc="5">
                <a:solidFill>
                  <a:srgbClr val="904D5D"/>
                </a:solidFill>
                <a:latin typeface="Arial"/>
                <a:cs typeface="Arial"/>
              </a:rPr>
              <a:t>l </a:t>
            </a:r>
            <a:r>
              <a:rPr dirty="0" sz="750" spc="20">
                <a:solidFill>
                  <a:srgbClr val="AA464D"/>
                </a:solidFill>
                <a:latin typeface="Arial"/>
                <a:cs typeface="Arial"/>
              </a:rPr>
              <a:t>nut!M</a:t>
            </a:r>
            <a:endParaRPr sz="750">
              <a:latin typeface="Arial"/>
              <a:cs typeface="Arial"/>
            </a:endParaRPr>
          </a:p>
          <a:p>
            <a:pPr>
              <a:lnSpc>
                <a:spcPts val="1130"/>
              </a:lnSpc>
            </a:pPr>
            <a:r>
              <a:rPr dirty="0" sz="1000" spc="-114">
                <a:solidFill>
                  <a:srgbClr val="504F52"/>
                </a:solidFill>
                <a:latin typeface="Times New Roman"/>
                <a:cs typeface="Times New Roman"/>
              </a:rPr>
              <a:t>....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53" name="object 153"/>
          <p:cNvSpPr txBox="1"/>
          <p:nvPr/>
        </p:nvSpPr>
        <p:spPr>
          <a:xfrm>
            <a:off x="3540802" y="4200000"/>
            <a:ext cx="5905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dirty="0" sz="800" spc="5" i="1">
                <a:solidFill>
                  <a:srgbClr val="363638"/>
                </a:solidFill>
                <a:latin typeface="Times New Roman"/>
                <a:cs typeface="Times New Roman"/>
              </a:rPr>
              <a:t>J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54" name="object 154"/>
          <p:cNvSpPr txBox="1"/>
          <p:nvPr/>
        </p:nvSpPr>
        <p:spPr>
          <a:xfrm>
            <a:off x="3820501" y="4189312"/>
            <a:ext cx="100330" cy="193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100">
                <a:solidFill>
                  <a:srgbClr val="363638"/>
                </a:solidFill>
                <a:latin typeface="Arial"/>
                <a:cs typeface="Arial"/>
              </a:rPr>
              <a:t>'-</a:t>
            </a:r>
            <a:endParaRPr sz="1100">
              <a:latin typeface="Arial"/>
              <a:cs typeface="Arial"/>
            </a:endParaRPr>
          </a:p>
        </p:txBody>
      </p:sp>
      <p:sp>
        <p:nvSpPr>
          <p:cNvPr id="155" name="object 155"/>
          <p:cNvSpPr/>
          <p:nvPr/>
        </p:nvSpPr>
        <p:spPr>
          <a:xfrm>
            <a:off x="5966312" y="4576097"/>
            <a:ext cx="0" cy="121920"/>
          </a:xfrm>
          <a:custGeom>
            <a:avLst/>
            <a:gdLst/>
            <a:ahLst/>
            <a:cxnLst/>
            <a:rect l="l" t="t" r="r" b="b"/>
            <a:pathLst>
              <a:path w="0" h="121920">
                <a:moveTo>
                  <a:pt x="0" y="0"/>
                </a:moveTo>
                <a:lnTo>
                  <a:pt x="0" y="121498"/>
                </a:lnTo>
              </a:path>
            </a:pathLst>
          </a:custGeom>
          <a:ln w="3175">
            <a:solidFill>
              <a:srgbClr val="E8E9E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6" name="object 156"/>
          <p:cNvSpPr txBox="1"/>
          <p:nvPr/>
        </p:nvSpPr>
        <p:spPr>
          <a:xfrm>
            <a:off x="6390689" y="4761574"/>
            <a:ext cx="30480" cy="64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250" spc="-35">
                <a:solidFill>
                  <a:srgbClr val="646264"/>
                </a:solidFill>
                <a:latin typeface="Arial"/>
                <a:cs typeface="Arial"/>
              </a:rPr>
              <a:t>.</a:t>
            </a:r>
            <a:endParaRPr sz="250">
              <a:latin typeface="Arial"/>
              <a:cs typeface="Arial"/>
            </a:endParaRPr>
          </a:p>
        </p:txBody>
      </p:sp>
      <p:sp>
        <p:nvSpPr>
          <p:cNvPr id="157" name="object 157"/>
          <p:cNvSpPr txBox="1"/>
          <p:nvPr/>
        </p:nvSpPr>
        <p:spPr>
          <a:xfrm>
            <a:off x="3912473" y="4510595"/>
            <a:ext cx="2129790" cy="572135"/>
          </a:xfrm>
          <a:prstGeom prst="rect">
            <a:avLst/>
          </a:prstGeom>
        </p:spPr>
        <p:txBody>
          <a:bodyPr wrap="square" lIns="0" tIns="19050" rIns="0" bIns="0" rtlCol="0" vert="horz">
            <a:spAutoFit/>
          </a:bodyPr>
          <a:lstStyle/>
          <a:p>
            <a:pPr marL="12700" marR="5080" indent="6985">
              <a:lnSpc>
                <a:spcPct val="112599"/>
              </a:lnSpc>
              <a:spcBef>
                <a:spcPts val="150"/>
              </a:spcBef>
            </a:pPr>
            <a:r>
              <a:rPr dirty="0" sz="950" spc="-55">
                <a:solidFill>
                  <a:srgbClr val="646264"/>
                </a:solidFill>
                <a:latin typeface="Arial"/>
                <a:cs typeface="Arial"/>
              </a:rPr>
              <a:t>eve </a:t>
            </a: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Team 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t</a:t>
            </a:r>
            <a:r>
              <a:rPr dirty="0" sz="700" spc="20">
                <a:solidFill>
                  <a:srgbClr val="7C7B7B"/>
                </a:solidFill>
                <a:latin typeface="Arial"/>
                <a:cs typeface="Arial"/>
              </a:rPr>
              <a:t>r </a:t>
            </a:r>
            <a:r>
              <a:rPr dirty="0" sz="700" spc="-55">
                <a:solidFill>
                  <a:srgbClr val="646264"/>
                </a:solidFill>
                <a:latin typeface="Arial"/>
                <a:cs typeface="Arial"/>
              </a:rPr>
              <a:t>ansf@r:s </a:t>
            </a:r>
            <a:r>
              <a:rPr dirty="0" sz="700" spc="-10">
                <a:solidFill>
                  <a:srgbClr val="504F52"/>
                </a:solidFill>
                <a:latin typeface="Arial"/>
                <a:cs typeface="Arial"/>
              </a:rPr>
              <a:t>patl@nt </a:t>
            </a:r>
            <a:r>
              <a:rPr dirty="0" sz="700" spc="-5">
                <a:solidFill>
                  <a:srgbClr val="646264"/>
                </a:solidFill>
                <a:latin typeface="Arial"/>
                <a:cs typeface="Arial"/>
              </a:rPr>
              <a:t>to </a:t>
            </a:r>
            <a:r>
              <a:rPr dirty="0" sz="950" spc="-55">
                <a:solidFill>
                  <a:srgbClr val="646264"/>
                </a:solidFill>
                <a:latin typeface="Arial"/>
                <a:cs typeface="Arial"/>
              </a:rPr>
              <a:t>eve </a:t>
            </a:r>
            <a:r>
              <a:rPr dirty="0" sz="700" spc="-5">
                <a:solidFill>
                  <a:srgbClr val="646264"/>
                </a:solidFill>
                <a:latin typeface="Arial"/>
                <a:cs typeface="Arial"/>
              </a:rPr>
              <a:t>Su</a:t>
            </a:r>
            <a:r>
              <a:rPr dirty="0" sz="700" spc="-5">
                <a:solidFill>
                  <a:srgbClr val="7C7B7B"/>
                </a:solidFill>
                <a:latin typeface="Arial"/>
                <a:cs typeface="Arial"/>
              </a:rPr>
              <a:t>i</a:t>
            </a:r>
            <a:r>
              <a:rPr dirty="0" sz="700" spc="-5">
                <a:solidFill>
                  <a:srgbClr val="504F52"/>
                </a:solidFill>
                <a:latin typeface="Arial"/>
                <a:cs typeface="Arial"/>
              </a:rPr>
              <a:t>t </a:t>
            </a:r>
            <a:r>
              <a:rPr dirty="0" sz="700" spc="-280">
                <a:solidFill>
                  <a:srgbClr val="504F52"/>
                </a:solidFill>
                <a:latin typeface="Arial"/>
                <a:cs typeface="Arial"/>
              </a:rPr>
              <a:t>@</a:t>
            </a:r>
            <a:r>
              <a:rPr dirty="0" sz="700" spc="-2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110">
                <a:solidFill>
                  <a:srgbClr val="504F52"/>
                </a:solidFill>
                <a:latin typeface="Arial"/>
                <a:cs typeface="Arial"/>
              </a:rPr>
              <a:t>for</a:t>
            </a:r>
            <a:r>
              <a:rPr dirty="0" sz="700" spc="-10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229">
                <a:solidFill>
                  <a:srgbClr val="504F52"/>
                </a:solidFill>
                <a:latin typeface="Arial"/>
                <a:cs typeface="Arial"/>
              </a:rPr>
              <a:t>M</a:t>
            </a:r>
            <a:r>
              <a:rPr dirty="0" sz="700" spc="16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114">
                <a:solidFill>
                  <a:srgbClr val="504F52"/>
                </a:solidFill>
                <a:latin typeface="Arial"/>
                <a:cs typeface="Arial"/>
              </a:rPr>
              <a:t>E</a:t>
            </a:r>
            <a:r>
              <a:rPr dirty="0" sz="700" spc="-114">
                <a:solidFill>
                  <a:srgbClr val="A3A5A3"/>
                </a:solidFill>
                <a:latin typeface="Arial"/>
                <a:cs typeface="Arial"/>
              </a:rPr>
              <a:t>.</a:t>
            </a:r>
            <a:r>
              <a:rPr dirty="0" sz="700" spc="-114">
                <a:solidFill>
                  <a:srgbClr val="504F52"/>
                </a:solidFill>
                <a:latin typeface="Arial"/>
                <a:cs typeface="Arial"/>
              </a:rPr>
              <a:t>R  </a:t>
            </a:r>
            <a:r>
              <a:rPr dirty="0" sz="700" spc="-80">
                <a:solidFill>
                  <a:srgbClr val="AF343D"/>
                </a:solidFill>
                <a:latin typeface="Arial"/>
                <a:cs typeface="Arial"/>
              </a:rPr>
              <a:t>go </a:t>
            </a:r>
            <a:r>
              <a:rPr dirty="0" sz="700">
                <a:solidFill>
                  <a:srgbClr val="AF343D"/>
                </a:solidFill>
                <a:latin typeface="Arial"/>
                <a:cs typeface="Arial"/>
              </a:rPr>
              <a:t>a</a:t>
            </a:r>
            <a:r>
              <a:rPr dirty="0" sz="700">
                <a:solidFill>
                  <a:srgbClr val="C83F5E"/>
                </a:solidFill>
                <a:latin typeface="Arial"/>
                <a:cs typeface="Arial"/>
              </a:rPr>
              <a:t>l </a:t>
            </a:r>
            <a:r>
              <a:rPr dirty="0" sz="700" spc="20">
                <a:solidFill>
                  <a:srgbClr val="AA464D"/>
                </a:solidFill>
                <a:latin typeface="Arial"/>
                <a:cs typeface="Arial"/>
              </a:rPr>
              <a:t>d </a:t>
            </a:r>
            <a:r>
              <a:rPr dirty="0" sz="700" spc="-30">
                <a:solidFill>
                  <a:srgbClr val="AA464D"/>
                </a:solidFill>
                <a:latin typeface="Arial"/>
                <a:cs typeface="Arial"/>
              </a:rPr>
              <a:t>oor</a:t>
            </a:r>
            <a:r>
              <a:rPr dirty="0" sz="700" spc="-30">
                <a:solidFill>
                  <a:srgbClr val="CA7C89"/>
                </a:solidFill>
                <a:latin typeface="Arial"/>
                <a:cs typeface="Arial"/>
              </a:rPr>
              <a:t>&amp;</a:t>
            </a:r>
            <a:r>
              <a:rPr dirty="0" sz="700" spc="-30">
                <a:solidFill>
                  <a:srgbClr val="AA464D"/>
                </a:solidFill>
                <a:latin typeface="Arial"/>
                <a:cs typeface="Arial"/>
              </a:rPr>
              <a:t>t </a:t>
            </a:r>
            <a:r>
              <a:rPr dirty="0" sz="700" spc="-110">
                <a:solidFill>
                  <a:srgbClr val="AA464D"/>
                </a:solidFill>
                <a:latin typeface="Arial"/>
                <a:cs typeface="Arial"/>
              </a:rPr>
              <a:t>o </a:t>
            </a:r>
            <a:r>
              <a:rPr dirty="0" sz="700" spc="-70">
                <a:solidFill>
                  <a:srgbClr val="CA7C89"/>
                </a:solidFill>
                <a:latin typeface="Arial"/>
                <a:cs typeface="Arial"/>
              </a:rPr>
              <a:t>• </a:t>
            </a:r>
            <a:r>
              <a:rPr dirty="0" sz="700" spc="-110">
                <a:solidFill>
                  <a:srgbClr val="AF343D"/>
                </a:solidFill>
                <a:latin typeface="Arial"/>
                <a:cs typeface="Arial"/>
              </a:rPr>
              <a:t>dev </a:t>
            </a:r>
            <a:r>
              <a:rPr dirty="0" sz="700" spc="-45">
                <a:solidFill>
                  <a:srgbClr val="A76064"/>
                </a:solidFill>
                <a:latin typeface="Arial"/>
                <a:cs typeface="Arial"/>
              </a:rPr>
              <a:t>l </a:t>
            </a:r>
            <a:r>
              <a:rPr dirty="0" sz="700" spc="-150">
                <a:solidFill>
                  <a:srgbClr val="AA464D"/>
                </a:solidFill>
                <a:latin typeface="Arial"/>
                <a:cs typeface="Arial"/>
              </a:rPr>
              <a:t>c@</a:t>
            </a:r>
            <a:r>
              <a:rPr dirty="0" sz="700" spc="-150">
                <a:solidFill>
                  <a:srgbClr val="9A7C79"/>
                </a:solidFill>
                <a:latin typeface="Arial"/>
                <a:cs typeface="Arial"/>
              </a:rPr>
              <a:t>:</a:t>
            </a:r>
            <a:endParaRPr sz="700">
              <a:latin typeface="Arial"/>
              <a:cs typeface="Arial"/>
            </a:endParaRPr>
          </a:p>
          <a:p>
            <a:pPr marL="34290">
              <a:lnSpc>
                <a:spcPct val="100000"/>
              </a:lnSpc>
              <a:spcBef>
                <a:spcPts val="70"/>
              </a:spcBef>
            </a:pPr>
            <a:r>
              <a:rPr dirty="0" sz="750" spc="-90">
                <a:solidFill>
                  <a:srgbClr val="AA464D"/>
                </a:solidFill>
                <a:latin typeface="Arial"/>
                <a:cs typeface="Arial"/>
              </a:rPr>
              <a:t>..,; </a:t>
            </a:r>
            <a:r>
              <a:rPr dirty="0" sz="750">
                <a:solidFill>
                  <a:srgbClr val="AA464D"/>
                </a:solidFill>
                <a:latin typeface="Arial"/>
                <a:cs typeface="Arial"/>
              </a:rPr>
              <a:t>90 </a:t>
            </a:r>
            <a:r>
              <a:rPr dirty="0" sz="750" spc="95">
                <a:solidFill>
                  <a:srgbClr val="AA464D"/>
                </a:solidFill>
                <a:latin typeface="Arial"/>
                <a:cs typeface="Arial"/>
              </a:rPr>
              <a:t>mfaut8 </a:t>
            </a:r>
            <a:r>
              <a:rPr dirty="0" sz="700" spc="30">
                <a:solidFill>
                  <a:srgbClr val="AA464D"/>
                </a:solidFill>
                <a:latin typeface="Arial"/>
                <a:cs typeface="Arial"/>
              </a:rPr>
              <a:t>fo</a:t>
            </a:r>
            <a:r>
              <a:rPr dirty="0" sz="700" spc="30">
                <a:solidFill>
                  <a:srgbClr val="A76064"/>
                </a:solidFill>
                <a:latin typeface="Arial"/>
                <a:cs typeface="Arial"/>
              </a:rPr>
              <a:t>r </a:t>
            </a:r>
            <a:r>
              <a:rPr dirty="0" sz="700" spc="-25">
                <a:solidFill>
                  <a:srgbClr val="AF343D"/>
                </a:solidFill>
                <a:latin typeface="Arial"/>
                <a:cs typeface="Arial"/>
              </a:rPr>
              <a:t>dErecr </a:t>
            </a:r>
            <a:r>
              <a:rPr dirty="0" sz="750" spc="-65">
                <a:solidFill>
                  <a:srgbClr val="C83F5E"/>
                </a:solidFill>
                <a:latin typeface="Arial"/>
                <a:cs typeface="Arial"/>
              </a:rPr>
              <a:t>E</a:t>
            </a:r>
            <a:r>
              <a:rPr dirty="0" sz="750" spc="-65">
                <a:solidFill>
                  <a:srgbClr val="AA464D"/>
                </a:solidFill>
                <a:latin typeface="Arial"/>
                <a:cs typeface="Arial"/>
              </a:rPr>
              <a:t>D </a:t>
            </a:r>
            <a:r>
              <a:rPr dirty="0" sz="700" spc="-5">
                <a:solidFill>
                  <a:srgbClr val="AA464D"/>
                </a:solidFill>
                <a:latin typeface="Arial"/>
                <a:cs typeface="Arial"/>
              </a:rPr>
              <a:t>a</a:t>
            </a:r>
            <a:r>
              <a:rPr dirty="0" sz="700" spc="-5">
                <a:solidFill>
                  <a:srgbClr val="C83F5E"/>
                </a:solidFill>
                <a:latin typeface="Arial"/>
                <a:cs typeface="Arial"/>
              </a:rPr>
              <a:t>rri </a:t>
            </a:r>
            <a:r>
              <a:rPr dirty="0" sz="700" spc="-20">
                <a:solidFill>
                  <a:srgbClr val="AA464D"/>
                </a:solidFill>
                <a:latin typeface="Arial"/>
                <a:cs typeface="Arial"/>
              </a:rPr>
              <a:t>v1ni </a:t>
            </a:r>
            <a:r>
              <a:rPr dirty="0" sz="700" spc="-15">
                <a:solidFill>
                  <a:srgbClr val="AA464D"/>
                </a:solidFill>
                <a:latin typeface="Arial"/>
                <a:cs typeface="Arial"/>
              </a:rPr>
              <a:t>ii </a:t>
            </a:r>
            <a:r>
              <a:rPr dirty="0" sz="700" spc="-20">
                <a:solidFill>
                  <a:srgbClr val="AA464D"/>
                </a:solidFill>
                <a:latin typeface="Arial"/>
                <a:cs typeface="Arial"/>
              </a:rPr>
              <a:t>at </a:t>
            </a:r>
            <a:r>
              <a:rPr dirty="0" sz="700" spc="-15">
                <a:solidFill>
                  <a:srgbClr val="8E3D42"/>
                </a:solidFill>
                <a:latin typeface="Arial"/>
                <a:cs typeface="Arial"/>
              </a:rPr>
              <a:t>l</a:t>
            </a:r>
            <a:r>
              <a:rPr dirty="0" sz="700" spc="-15">
                <a:solidFill>
                  <a:srgbClr val="AA464D"/>
                </a:solidFill>
                <a:latin typeface="Arial"/>
                <a:cs typeface="Arial"/>
              </a:rPr>
              <a:t>en </a:t>
            </a:r>
            <a:r>
              <a:rPr dirty="0" sz="700" spc="-20">
                <a:solidFill>
                  <a:srgbClr val="AA464D"/>
                </a:solidFill>
                <a:latin typeface="Arial"/>
                <a:cs typeface="Arial"/>
              </a:rPr>
              <a:t>ts </a:t>
            </a:r>
            <a:r>
              <a:rPr dirty="0" sz="700" spc="-25">
                <a:solidFill>
                  <a:srgbClr val="AA464D"/>
                </a:solidFill>
                <a:latin typeface="Arial"/>
                <a:cs typeface="Arial"/>
              </a:rPr>
              <a:t>o</a:t>
            </a:r>
            <a:r>
              <a:rPr dirty="0" sz="700" spc="-125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A76064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  <a:p>
            <a:pPr marL="34290">
              <a:lnSpc>
                <a:spcPct val="100000"/>
              </a:lnSpc>
              <a:spcBef>
                <a:spcPts val="110"/>
              </a:spcBef>
            </a:pPr>
            <a:r>
              <a:rPr dirty="0" sz="750" spc="-90">
                <a:solidFill>
                  <a:srgbClr val="AA464D"/>
                </a:solidFill>
                <a:latin typeface="Arial"/>
                <a:cs typeface="Arial"/>
              </a:rPr>
              <a:t>..,; </a:t>
            </a:r>
            <a:r>
              <a:rPr dirty="0" sz="750">
                <a:solidFill>
                  <a:srgbClr val="AA464D"/>
                </a:solidFill>
                <a:latin typeface="Arial"/>
                <a:cs typeface="Arial"/>
              </a:rPr>
              <a:t>60 </a:t>
            </a:r>
            <a:r>
              <a:rPr dirty="0" sz="750" spc="-114">
                <a:solidFill>
                  <a:srgbClr val="AA464D"/>
                </a:solidFill>
                <a:latin typeface="Arial"/>
                <a:cs typeface="Arial"/>
              </a:rPr>
              <a:t>m</a:t>
            </a:r>
            <a:r>
              <a:rPr dirty="0" sz="750" spc="-114">
                <a:solidFill>
                  <a:srgbClr val="C8A795"/>
                </a:solidFill>
                <a:latin typeface="Arial"/>
                <a:cs typeface="Arial"/>
              </a:rPr>
              <a:t>,</a:t>
            </a:r>
            <a:r>
              <a:rPr dirty="0" sz="750" spc="-114">
                <a:solidFill>
                  <a:srgbClr val="BD5264"/>
                </a:solidFill>
                <a:latin typeface="Arial"/>
                <a:cs typeface="Arial"/>
              </a:rPr>
              <a:t>inu</a:t>
            </a:r>
            <a:r>
              <a:rPr dirty="0" sz="750" spc="-25">
                <a:solidFill>
                  <a:srgbClr val="BD5264"/>
                </a:solidFill>
                <a:latin typeface="Arial"/>
                <a:cs typeface="Arial"/>
              </a:rPr>
              <a:t> </a:t>
            </a:r>
            <a:r>
              <a:rPr dirty="0" sz="750" spc="-60">
                <a:solidFill>
                  <a:srgbClr val="BD5264"/>
                </a:solidFill>
                <a:latin typeface="Arial"/>
                <a:cs typeface="Arial"/>
              </a:rPr>
              <a:t>te,s</a:t>
            </a:r>
            <a:r>
              <a:rPr dirty="0" sz="750" spc="-60">
                <a:solidFill>
                  <a:srgbClr val="CA7C89"/>
                </a:solidFill>
                <a:latin typeface="Arial"/>
                <a:cs typeface="Arial"/>
              </a:rPr>
              <a:t>. </a:t>
            </a:r>
            <a:r>
              <a:rPr dirty="0" sz="700" spc="-20">
                <a:solidFill>
                  <a:srgbClr val="AA464D"/>
                </a:solidFill>
                <a:latin typeface="Arial"/>
                <a:cs typeface="Arial"/>
              </a:rPr>
              <a:t>fo </a:t>
            </a:r>
            <a:r>
              <a:rPr dirty="0" sz="700" spc="-15">
                <a:solidFill>
                  <a:srgbClr val="A76064"/>
                </a:solidFill>
                <a:latin typeface="Arial"/>
                <a:cs typeface="Arial"/>
              </a:rPr>
              <a:t>r </a:t>
            </a:r>
            <a:r>
              <a:rPr dirty="0" sz="750" spc="-5">
                <a:solidFill>
                  <a:srgbClr val="AF343D"/>
                </a:solidFill>
                <a:latin typeface="Arial"/>
                <a:cs typeface="Arial"/>
              </a:rPr>
              <a:t>MSU </a:t>
            </a:r>
            <a:r>
              <a:rPr dirty="0" sz="700" spc="30">
                <a:solidFill>
                  <a:srgbClr val="AA464D"/>
                </a:solidFill>
                <a:latin typeface="Arial"/>
                <a:cs typeface="Arial"/>
              </a:rPr>
              <a:t>o</a:t>
            </a:r>
            <a:r>
              <a:rPr dirty="0" sz="700" spc="30">
                <a:solidFill>
                  <a:srgbClr val="8E3D42"/>
                </a:solidFill>
                <a:latin typeface="Arial"/>
                <a:cs typeface="Arial"/>
              </a:rPr>
              <a:t>r</a:t>
            </a:r>
            <a:r>
              <a:rPr dirty="0" sz="700" spc="-120">
                <a:solidFill>
                  <a:srgbClr val="8E3D42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AA464D"/>
                </a:solidFill>
                <a:latin typeface="Arial"/>
                <a:cs typeface="Arial"/>
              </a:rPr>
              <a:t>transfers</a:t>
            </a:r>
            <a:endParaRPr sz="700">
              <a:latin typeface="Arial"/>
              <a:cs typeface="Arial"/>
            </a:endParaRPr>
          </a:p>
        </p:txBody>
      </p:sp>
      <p:sp>
        <p:nvSpPr>
          <p:cNvPr id="158" name="object 158"/>
          <p:cNvSpPr txBox="1"/>
          <p:nvPr/>
        </p:nvSpPr>
        <p:spPr>
          <a:xfrm>
            <a:off x="3883291" y="5047069"/>
            <a:ext cx="83820" cy="1098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550" spc="15">
                <a:solidFill>
                  <a:srgbClr val="262628"/>
                </a:solidFill>
                <a:latin typeface="Times New Roman"/>
                <a:cs typeface="Times New Roman"/>
              </a:rPr>
              <a:t>"-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159" name="object 159"/>
          <p:cNvSpPr txBox="1"/>
          <p:nvPr/>
        </p:nvSpPr>
        <p:spPr>
          <a:xfrm>
            <a:off x="6264288" y="4955976"/>
            <a:ext cx="62865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050" spc="30">
                <a:solidFill>
                  <a:srgbClr val="363638"/>
                </a:solidFill>
                <a:latin typeface="Times New Roman"/>
                <a:cs typeface="Times New Roman"/>
              </a:rPr>
              <a:t>,</a:t>
            </a:r>
            <a:endParaRPr sz="1050">
              <a:latin typeface="Times New Roman"/>
              <a:cs typeface="Times New Roman"/>
            </a:endParaRPr>
          </a:p>
        </p:txBody>
      </p:sp>
      <p:sp>
        <p:nvSpPr>
          <p:cNvPr id="160" name="object 160"/>
          <p:cNvSpPr txBox="1"/>
          <p:nvPr/>
        </p:nvSpPr>
        <p:spPr>
          <a:xfrm>
            <a:off x="2840903" y="5173531"/>
            <a:ext cx="5778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25">
                <a:solidFill>
                  <a:srgbClr val="262628"/>
                </a:solidFill>
                <a:latin typeface="Times New Roman"/>
                <a:cs typeface="Times New Roman"/>
              </a:rPr>
              <a:t>,</a:t>
            </a:r>
            <a:endParaRPr sz="900">
              <a:latin typeface="Times New Roman"/>
              <a:cs typeface="Times New Roman"/>
            </a:endParaRPr>
          </a:p>
        </p:txBody>
      </p:sp>
      <p:sp>
        <p:nvSpPr>
          <p:cNvPr id="161" name="object 161"/>
          <p:cNvSpPr txBox="1"/>
          <p:nvPr/>
        </p:nvSpPr>
        <p:spPr>
          <a:xfrm>
            <a:off x="4967123" y="5064626"/>
            <a:ext cx="100965" cy="3155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900" spc="60">
                <a:solidFill>
                  <a:srgbClr val="504F52"/>
                </a:solidFill>
                <a:latin typeface="Times New Roman"/>
                <a:cs typeface="Times New Roman"/>
              </a:rPr>
              <a:t>i</a:t>
            </a:r>
            <a:endParaRPr sz="1900">
              <a:latin typeface="Times New Roman"/>
              <a:cs typeface="Times New Roman"/>
            </a:endParaRPr>
          </a:p>
        </p:txBody>
      </p:sp>
      <p:sp>
        <p:nvSpPr>
          <p:cNvPr id="162" name="object 162"/>
          <p:cNvSpPr txBox="1"/>
          <p:nvPr/>
        </p:nvSpPr>
        <p:spPr>
          <a:xfrm>
            <a:off x="2127287" y="5346537"/>
            <a:ext cx="4385945" cy="479425"/>
          </a:xfrm>
          <a:prstGeom prst="rect">
            <a:avLst/>
          </a:prstGeom>
          <a:ln w="15260">
            <a:solidFill>
              <a:srgbClr val="000000"/>
            </a:solidFill>
          </a:ln>
        </p:spPr>
        <p:txBody>
          <a:bodyPr wrap="square" lIns="0" tIns="3175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1100">
              <a:latin typeface="Times New Roman"/>
              <a:cs typeface="Times New Roman"/>
            </a:endParaRPr>
          </a:p>
          <a:p>
            <a:pPr marL="1129030">
              <a:lnSpc>
                <a:spcPct val="100000"/>
              </a:lnSpc>
            </a:pPr>
            <a:r>
              <a:rPr dirty="0" sz="800" spc="-25">
                <a:solidFill>
                  <a:srgbClr val="504F52"/>
                </a:solidFill>
                <a:latin typeface="Arial"/>
                <a:cs typeface="Arial"/>
              </a:rPr>
              <a:t>Adm </a:t>
            </a:r>
            <a:r>
              <a:rPr dirty="0" sz="800" spc="-5">
                <a:solidFill>
                  <a:srgbClr val="363638"/>
                </a:solidFill>
                <a:latin typeface="Arial"/>
                <a:cs typeface="Arial"/>
              </a:rPr>
              <a:t>i</a:t>
            </a:r>
            <a:r>
              <a:rPr dirty="0" sz="800" spc="-5">
                <a:solidFill>
                  <a:srgbClr val="504F52"/>
                </a:solidFill>
                <a:latin typeface="Arial"/>
                <a:cs typeface="Arial"/>
              </a:rPr>
              <a:t>t </a:t>
            </a:r>
            <a:r>
              <a:rPr dirty="0" sz="800" spc="15">
                <a:solidFill>
                  <a:srgbClr val="363638"/>
                </a:solidFill>
                <a:latin typeface="Arial"/>
                <a:cs typeface="Arial"/>
              </a:rPr>
              <a:t>t</a:t>
            </a:r>
            <a:r>
              <a:rPr dirty="0" sz="800" spc="15">
                <a:solidFill>
                  <a:srgbClr val="504F52"/>
                </a:solidFill>
                <a:latin typeface="Arial"/>
                <a:cs typeface="Arial"/>
              </a:rPr>
              <a:t>o </a:t>
            </a:r>
            <a:r>
              <a:rPr dirty="0" sz="800" spc="-25">
                <a:solidFill>
                  <a:srgbClr val="8C8C8C"/>
                </a:solidFill>
                <a:latin typeface="Arial"/>
                <a:cs typeface="Arial"/>
              </a:rPr>
              <a:t>.</a:t>
            </a:r>
            <a:r>
              <a:rPr dirty="0" sz="800" spc="-25">
                <a:solidFill>
                  <a:srgbClr val="504F52"/>
                </a:solidFill>
                <a:latin typeface="Arial"/>
                <a:cs typeface="Arial"/>
              </a:rPr>
              <a:t>appropriate </a:t>
            </a:r>
            <a:r>
              <a:rPr dirty="0" sz="800" spc="5">
                <a:solidFill>
                  <a:srgbClr val="504F52"/>
                </a:solidFill>
                <a:latin typeface="Arial"/>
                <a:cs typeface="Arial"/>
              </a:rPr>
              <a:t>service </a:t>
            </a:r>
            <a:r>
              <a:rPr dirty="0" sz="800" spc="20">
                <a:solidFill>
                  <a:srgbClr val="504F52"/>
                </a:solidFill>
                <a:latin typeface="Arial"/>
                <a:cs typeface="Arial"/>
              </a:rPr>
              <a:t>and </a:t>
            </a:r>
            <a:r>
              <a:rPr dirty="0" sz="800" spc="15">
                <a:solidFill>
                  <a:srgbClr val="1F426E"/>
                </a:solidFill>
                <a:latin typeface="Arial"/>
                <a:cs typeface="Arial"/>
              </a:rPr>
              <a:t>l</a:t>
            </a:r>
            <a:r>
              <a:rPr dirty="0" sz="800" spc="15">
                <a:solidFill>
                  <a:srgbClr val="504F52"/>
                </a:solidFill>
                <a:latin typeface="Arial"/>
                <a:cs typeface="Arial"/>
              </a:rPr>
              <a:t>eve</a:t>
            </a:r>
            <a:r>
              <a:rPr dirty="0" sz="800" spc="15">
                <a:solidFill>
                  <a:srgbClr val="363638"/>
                </a:solidFill>
                <a:latin typeface="Arial"/>
                <a:cs typeface="Arial"/>
              </a:rPr>
              <a:t>l </a:t>
            </a:r>
            <a:r>
              <a:rPr dirty="0" sz="800" spc="25">
                <a:solidFill>
                  <a:srgbClr val="504F52"/>
                </a:solidFill>
                <a:latin typeface="Arial"/>
                <a:cs typeface="Arial"/>
              </a:rPr>
              <a:t>of</a:t>
            </a:r>
            <a:r>
              <a:rPr dirty="0" sz="800" spc="-8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504F52"/>
                </a:solidFill>
                <a:latin typeface="Arial"/>
                <a:cs typeface="Arial"/>
              </a:rPr>
              <a:t>care</a:t>
            </a:r>
            <a:endParaRPr sz="800">
              <a:latin typeface="Arial"/>
              <a:cs typeface="Arial"/>
            </a:endParaRPr>
          </a:p>
        </p:txBody>
      </p:sp>
      <p:sp>
        <p:nvSpPr>
          <p:cNvPr id="163" name="object 163"/>
          <p:cNvSpPr/>
          <p:nvPr/>
        </p:nvSpPr>
        <p:spPr>
          <a:xfrm>
            <a:off x="6973953" y="685501"/>
            <a:ext cx="3175" cy="26034"/>
          </a:xfrm>
          <a:custGeom>
            <a:avLst/>
            <a:gdLst/>
            <a:ahLst/>
            <a:cxnLst/>
            <a:rect l="l" t="t" r="r" b="b"/>
            <a:pathLst>
              <a:path w="3175" h="26034">
                <a:moveTo>
                  <a:pt x="0" y="0"/>
                </a:moveTo>
                <a:lnTo>
                  <a:pt x="3052" y="0"/>
                </a:lnTo>
                <a:lnTo>
                  <a:pt x="3052" y="26035"/>
                </a:lnTo>
                <a:lnTo>
                  <a:pt x="0" y="26035"/>
                </a:lnTo>
                <a:lnTo>
                  <a:pt x="0" y="0"/>
                </a:lnTo>
                <a:close/>
              </a:path>
            </a:pathLst>
          </a:custGeom>
          <a:solidFill>
            <a:srgbClr val="F6D8D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 txBox="1"/>
          <p:nvPr/>
        </p:nvSpPr>
        <p:spPr>
          <a:xfrm>
            <a:off x="6912187" y="260072"/>
            <a:ext cx="109220" cy="544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baseline="-9803" sz="5100" spc="-1139">
                <a:solidFill>
                  <a:srgbClr val="9A0E0F"/>
                </a:solidFill>
                <a:latin typeface="Arial"/>
                <a:cs typeface="Arial"/>
              </a:rPr>
              <a:t>,</a:t>
            </a:r>
            <a:r>
              <a:rPr dirty="0" sz="150" spc="-50">
                <a:solidFill>
                  <a:srgbClr val="C6B3AC"/>
                </a:solidFill>
                <a:latin typeface="Arial"/>
                <a:cs typeface="Arial"/>
              </a:rPr>
              <a:t>1</a:t>
            </a:r>
            <a:endParaRPr sz="150">
              <a:latin typeface="Arial"/>
              <a:cs typeface="Arial"/>
            </a:endParaRPr>
          </a:p>
        </p:txBody>
      </p:sp>
      <p:sp>
        <p:nvSpPr>
          <p:cNvPr id="165" name="object 165"/>
          <p:cNvSpPr txBox="1"/>
          <p:nvPr/>
        </p:nvSpPr>
        <p:spPr>
          <a:xfrm>
            <a:off x="7097541" y="336407"/>
            <a:ext cx="1819910" cy="5448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019175" algn="l"/>
              </a:tabLst>
            </a:pPr>
            <a:r>
              <a:rPr dirty="0" sz="3400" spc="-420">
                <a:solidFill>
                  <a:srgbClr val="AA464D"/>
                </a:solidFill>
                <a:latin typeface="Arial"/>
                <a:cs typeface="Arial"/>
              </a:rPr>
              <a:t>il </a:t>
            </a:r>
            <a:r>
              <a:rPr dirty="0" sz="3400" spc="-390">
                <a:solidFill>
                  <a:srgbClr val="AA464D"/>
                </a:solidFill>
                <a:latin typeface="Arial"/>
                <a:cs typeface="Arial"/>
              </a:rPr>
              <a:t> </a:t>
            </a:r>
            <a:r>
              <a:rPr dirty="0" sz="1400" spc="30">
                <a:solidFill>
                  <a:srgbClr val="646264"/>
                </a:solidFill>
                <a:latin typeface="Times New Roman"/>
                <a:cs typeface="Times New Roman"/>
              </a:rPr>
              <a:t>Stony</a:t>
            </a:r>
            <a:r>
              <a:rPr dirty="0" sz="1250" spc="30">
                <a:solidFill>
                  <a:srgbClr val="646264"/>
                </a:solidFill>
                <a:latin typeface="Arial"/>
                <a:cs typeface="Arial"/>
              </a:rPr>
              <a:t>B1	</a:t>
            </a:r>
            <a:r>
              <a:rPr dirty="0" sz="1500" spc="30">
                <a:solidFill>
                  <a:srgbClr val="646264"/>
                </a:solidFill>
                <a:latin typeface="Times New Roman"/>
                <a:cs typeface="Times New Roman"/>
              </a:rPr>
              <a:t>k</a:t>
            </a:r>
            <a:r>
              <a:rPr dirty="0" sz="1500" spc="-95">
                <a:solidFill>
                  <a:srgbClr val="646264"/>
                </a:solidFill>
                <a:latin typeface="Times New Roman"/>
                <a:cs typeface="Times New Roman"/>
              </a:rPr>
              <a:t> </a:t>
            </a:r>
            <a:r>
              <a:rPr dirty="0" sz="1300" spc="15">
                <a:solidFill>
                  <a:srgbClr val="AA464D"/>
                </a:solidFill>
                <a:latin typeface="Times New Roman"/>
                <a:cs typeface="Times New Roman"/>
              </a:rPr>
              <a:t>Medi</a:t>
            </a:r>
            <a:r>
              <a:rPr dirty="0" sz="1300" spc="15">
                <a:solidFill>
                  <a:srgbClr val="A76064"/>
                </a:solidFill>
                <a:latin typeface="Times New Roman"/>
                <a:cs typeface="Times New Roman"/>
              </a:rPr>
              <a:t>cine</a:t>
            </a:r>
            <a:endParaRPr sz="1300">
              <a:latin typeface="Times New Roman"/>
              <a:cs typeface="Times New Roman"/>
            </a:endParaRPr>
          </a:p>
        </p:txBody>
      </p:sp>
      <p:sp>
        <p:nvSpPr>
          <p:cNvPr id="166" name="object 166"/>
          <p:cNvSpPr/>
          <p:nvPr/>
        </p:nvSpPr>
        <p:spPr>
          <a:xfrm>
            <a:off x="8795740" y="925848"/>
            <a:ext cx="0" cy="219075"/>
          </a:xfrm>
          <a:custGeom>
            <a:avLst/>
            <a:gdLst/>
            <a:ahLst/>
            <a:cxnLst/>
            <a:rect l="l" t="t" r="r" b="b"/>
            <a:pathLst>
              <a:path w="0" h="219075">
                <a:moveTo>
                  <a:pt x="0" y="0"/>
                </a:moveTo>
                <a:lnTo>
                  <a:pt x="0" y="218644"/>
                </a:lnTo>
              </a:path>
            </a:pathLst>
          </a:custGeom>
          <a:ln w="3175">
            <a:solidFill>
              <a:srgbClr val="C8D3C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7428454" y="1150584"/>
            <a:ext cx="0" cy="237490"/>
          </a:xfrm>
          <a:custGeom>
            <a:avLst/>
            <a:gdLst/>
            <a:ahLst/>
            <a:cxnLst/>
            <a:rect l="l" t="t" r="r" b="b"/>
            <a:pathLst>
              <a:path w="0" h="237490">
                <a:moveTo>
                  <a:pt x="0" y="0"/>
                </a:moveTo>
                <a:lnTo>
                  <a:pt x="0" y="236864"/>
                </a:lnTo>
              </a:path>
            </a:pathLst>
          </a:custGeom>
          <a:ln w="6104">
            <a:solidFill>
              <a:srgbClr val="E8E9E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 txBox="1"/>
          <p:nvPr/>
        </p:nvSpPr>
        <p:spPr>
          <a:xfrm>
            <a:off x="7009749" y="875893"/>
            <a:ext cx="1851660" cy="495300"/>
          </a:xfrm>
          <a:prstGeom prst="rect">
            <a:avLst/>
          </a:prstGeom>
        </p:spPr>
        <p:txBody>
          <a:bodyPr wrap="square" lIns="0" tIns="5206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09"/>
              </a:spcBef>
              <a:tabLst>
                <a:tab pos="257175" algn="l"/>
              </a:tabLst>
            </a:pPr>
            <a:r>
              <a:rPr dirty="0" sz="1250" spc="-555">
                <a:solidFill>
                  <a:srgbClr val="262628"/>
                </a:solidFill>
                <a:latin typeface="Arial"/>
                <a:cs typeface="Arial"/>
              </a:rPr>
              <a:t>E</a:t>
            </a:r>
            <a:r>
              <a:rPr dirty="0" sz="1250" spc="-555">
                <a:solidFill>
                  <a:srgbClr val="C8A795"/>
                </a:solidFill>
                <a:latin typeface="Arial"/>
                <a:cs typeface="Arial"/>
              </a:rPr>
              <a:t>1</a:t>
            </a:r>
            <a:r>
              <a:rPr dirty="0" sz="1250" spc="-555">
                <a:solidFill>
                  <a:srgbClr val="262628"/>
                </a:solidFill>
                <a:latin typeface="Arial"/>
                <a:cs typeface="Arial"/>
              </a:rPr>
              <a:t>m	</a:t>
            </a:r>
            <a:r>
              <a:rPr dirty="0" sz="1250" spc="40">
                <a:solidFill>
                  <a:srgbClr val="262628"/>
                </a:solidFill>
                <a:latin typeface="Arial"/>
                <a:cs typeface="Arial"/>
              </a:rPr>
              <a:t>ergency </a:t>
            </a:r>
            <a:r>
              <a:rPr dirty="0" sz="1200" spc="25" b="1">
                <a:solidFill>
                  <a:srgbClr val="262628"/>
                </a:solidFill>
                <a:latin typeface="Arial"/>
                <a:cs typeface="Arial"/>
              </a:rPr>
              <a:t>Depa</a:t>
            </a:r>
            <a:r>
              <a:rPr dirty="0" sz="1200" spc="-210" b="1">
                <a:solidFill>
                  <a:srgbClr val="262628"/>
                </a:solidFill>
                <a:latin typeface="Arial"/>
                <a:cs typeface="Arial"/>
              </a:rPr>
              <a:t> </a:t>
            </a:r>
            <a:r>
              <a:rPr dirty="0" sz="1200" spc="-35" b="1">
                <a:solidFill>
                  <a:srgbClr val="262628"/>
                </a:solidFill>
                <a:latin typeface="Arial"/>
                <a:cs typeface="Arial"/>
              </a:rPr>
              <a:t>rtmen</a:t>
            </a:r>
            <a:r>
              <a:rPr dirty="0" sz="1200" spc="-35" b="1">
                <a:solidFill>
                  <a:srgbClr val="A3BAD1"/>
                </a:solidFill>
                <a:latin typeface="Arial"/>
                <a:cs typeface="Arial"/>
              </a:rPr>
              <a:t>i</a:t>
            </a:r>
            <a:r>
              <a:rPr dirty="0" sz="1200" spc="-35" b="1">
                <a:solidFill>
                  <a:srgbClr val="262628"/>
                </a:solidFill>
                <a:latin typeface="Arial"/>
                <a:cs typeface="Arial"/>
              </a:rPr>
              <a:t>t</a:t>
            </a:r>
            <a:endParaRPr sz="1200">
              <a:latin typeface="Arial"/>
              <a:cs typeface="Arial"/>
            </a:endParaRPr>
          </a:p>
          <a:p>
            <a:pPr marL="35560">
              <a:lnSpc>
                <a:spcPct val="100000"/>
              </a:lnSpc>
              <a:spcBef>
                <a:spcPts val="325"/>
              </a:spcBef>
            </a:pPr>
            <a:r>
              <a:rPr dirty="0" sz="1300" spc="-100" b="1">
                <a:solidFill>
                  <a:srgbClr val="262628"/>
                </a:solidFill>
                <a:latin typeface="Arial"/>
                <a:cs typeface="Arial"/>
              </a:rPr>
              <a:t>Code</a:t>
            </a:r>
            <a:r>
              <a:rPr dirty="0" sz="1300" spc="-100" b="1">
                <a:solidFill>
                  <a:srgbClr val="BAC3CA"/>
                </a:solidFill>
                <a:latin typeface="Arial"/>
                <a:cs typeface="Arial"/>
              </a:rPr>
              <a:t>, </a:t>
            </a:r>
            <a:r>
              <a:rPr dirty="0" sz="1300" spc="-60" b="1">
                <a:solidFill>
                  <a:srgbClr val="262628"/>
                </a:solidFill>
                <a:latin typeface="Arial"/>
                <a:cs typeface="Arial"/>
              </a:rPr>
              <a:t>BAT </a:t>
            </a:r>
            <a:r>
              <a:rPr dirty="0" sz="1300" spc="-5" b="1">
                <a:solidFill>
                  <a:srgbClr val="262628"/>
                </a:solidFill>
                <a:latin typeface="Arial"/>
                <a:cs typeface="Arial"/>
              </a:rPr>
              <a:t>and </a:t>
            </a:r>
            <a:r>
              <a:rPr dirty="0" sz="1300" spc="-40" b="1">
                <a:solidFill>
                  <a:srgbClr val="262628"/>
                </a:solidFill>
                <a:latin typeface="Arial"/>
                <a:cs typeface="Arial"/>
              </a:rPr>
              <a:t>Code</a:t>
            </a:r>
            <a:r>
              <a:rPr dirty="0" sz="1300" spc="-55" b="1">
                <a:solidFill>
                  <a:srgbClr val="262628"/>
                </a:solidFill>
                <a:latin typeface="Arial"/>
                <a:cs typeface="Arial"/>
              </a:rPr>
              <a:t> </a:t>
            </a:r>
            <a:r>
              <a:rPr dirty="0" sz="1300" spc="-114" b="1">
                <a:solidFill>
                  <a:srgbClr val="262628"/>
                </a:solidFill>
                <a:latin typeface="Arial"/>
                <a:cs typeface="Arial"/>
              </a:rPr>
              <a:t>CSI</a:t>
            </a:r>
            <a:endParaRPr sz="1300">
              <a:latin typeface="Arial"/>
              <a:cs typeface="Arial"/>
            </a:endParaRPr>
          </a:p>
        </p:txBody>
      </p:sp>
      <p:sp>
        <p:nvSpPr>
          <p:cNvPr id="169" name="object 169"/>
          <p:cNvSpPr txBox="1"/>
          <p:nvPr/>
        </p:nvSpPr>
        <p:spPr>
          <a:xfrm>
            <a:off x="7435404" y="1413246"/>
            <a:ext cx="1028065" cy="2089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5" b="1">
                <a:solidFill>
                  <a:srgbClr val="262628"/>
                </a:solidFill>
                <a:latin typeface="Arial"/>
                <a:cs typeface="Arial"/>
              </a:rPr>
              <a:t>Process</a:t>
            </a:r>
            <a:r>
              <a:rPr dirty="0" sz="1200" spc="-5" b="1">
                <a:solidFill>
                  <a:srgbClr val="262628"/>
                </a:solidFill>
                <a:latin typeface="Arial"/>
                <a:cs typeface="Arial"/>
              </a:rPr>
              <a:t> </a:t>
            </a:r>
            <a:r>
              <a:rPr dirty="0" sz="1200" spc="35" b="1">
                <a:solidFill>
                  <a:srgbClr val="262628"/>
                </a:solidFill>
                <a:latin typeface="Arial"/>
                <a:cs typeface="Arial"/>
              </a:rPr>
              <a:t>Flow</a:t>
            </a:r>
            <a:endParaRPr sz="1200">
              <a:latin typeface="Arial"/>
              <a:cs typeface="Arial"/>
            </a:endParaRPr>
          </a:p>
        </p:txBody>
      </p:sp>
      <p:sp>
        <p:nvSpPr>
          <p:cNvPr id="170" name="object 170"/>
          <p:cNvSpPr txBox="1"/>
          <p:nvPr/>
        </p:nvSpPr>
        <p:spPr>
          <a:xfrm>
            <a:off x="7235023" y="1714517"/>
            <a:ext cx="165925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30">
                <a:solidFill>
                  <a:srgbClr val="504F52"/>
                </a:solidFill>
                <a:latin typeface="Arial"/>
                <a:cs typeface="Arial"/>
              </a:rPr>
              <a:t>Updated/Review</a:t>
            </a:r>
            <a:r>
              <a:rPr dirty="0" sz="750" spc="30">
                <a:solidFill>
                  <a:srgbClr val="646264"/>
                </a:solidFill>
                <a:latin typeface="Arial"/>
                <a:cs typeface="Arial"/>
              </a:rPr>
              <a:t>ed </a:t>
            </a:r>
            <a:r>
              <a:rPr dirty="0" sz="800" spc="15">
                <a:solidFill>
                  <a:srgbClr val="646264"/>
                </a:solidFill>
                <a:latin typeface="Times New Roman"/>
                <a:cs typeface="Times New Roman"/>
              </a:rPr>
              <a:t>- </a:t>
            </a:r>
            <a:r>
              <a:rPr dirty="0" sz="800" spc="-25">
                <a:solidFill>
                  <a:srgbClr val="646264"/>
                </a:solidFill>
                <a:latin typeface="Times New Roman"/>
                <a:cs typeface="Times New Roman"/>
              </a:rPr>
              <a:t>Augu </a:t>
            </a:r>
            <a:r>
              <a:rPr dirty="0" sz="800" spc="-15">
                <a:solidFill>
                  <a:srgbClr val="363638"/>
                </a:solidFill>
                <a:latin typeface="Times New Roman"/>
                <a:cs typeface="Times New Roman"/>
              </a:rPr>
              <a:t>t </a:t>
            </a:r>
            <a:r>
              <a:rPr dirty="0" sz="800" spc="-5">
                <a:solidFill>
                  <a:srgbClr val="504F52"/>
                </a:solidFill>
                <a:latin typeface="Times New Roman"/>
                <a:cs typeface="Times New Roman"/>
              </a:rPr>
              <a:t>25</a:t>
            </a:r>
            <a:r>
              <a:rPr dirty="0" sz="800" spc="-5">
                <a:solidFill>
                  <a:srgbClr val="7C7B7B"/>
                </a:solidFill>
                <a:latin typeface="Times New Roman"/>
                <a:cs typeface="Times New Roman"/>
              </a:rPr>
              <a:t>,</a:t>
            </a:r>
            <a:r>
              <a:rPr dirty="0" sz="800" spc="-10">
                <a:solidFill>
                  <a:srgbClr val="7C7B7B"/>
                </a:solidFill>
                <a:latin typeface="Times New Roman"/>
                <a:cs typeface="Times New Roman"/>
              </a:rPr>
              <a:t> </a:t>
            </a:r>
            <a:r>
              <a:rPr dirty="0" sz="800" spc="20">
                <a:solidFill>
                  <a:srgbClr val="504F52"/>
                </a:solidFill>
                <a:latin typeface="Times New Roman"/>
                <a:cs typeface="Times New Roman"/>
              </a:rPr>
              <a:t>2021</a:t>
            </a:r>
            <a:endParaRPr sz="800">
              <a:latin typeface="Times New Roman"/>
              <a:cs typeface="Times New Roman"/>
            </a:endParaRPr>
          </a:p>
        </p:txBody>
      </p:sp>
      <p:sp>
        <p:nvSpPr>
          <p:cNvPr id="171" name="object 171"/>
          <p:cNvSpPr/>
          <p:nvPr/>
        </p:nvSpPr>
        <p:spPr>
          <a:xfrm>
            <a:off x="1363458" y="6129276"/>
            <a:ext cx="0" cy="139065"/>
          </a:xfrm>
          <a:custGeom>
            <a:avLst/>
            <a:gdLst/>
            <a:ahLst/>
            <a:cxnLst/>
            <a:rect l="l" t="t" r="r" b="b"/>
            <a:pathLst>
              <a:path w="0" h="139064">
                <a:moveTo>
                  <a:pt x="0" y="0"/>
                </a:moveTo>
                <a:lnTo>
                  <a:pt x="0" y="138855"/>
                </a:lnTo>
              </a:path>
            </a:pathLst>
          </a:custGeom>
          <a:ln w="9156">
            <a:solidFill>
              <a:srgbClr val="C8D3C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2" name="object 172"/>
          <p:cNvSpPr/>
          <p:nvPr/>
        </p:nvSpPr>
        <p:spPr>
          <a:xfrm>
            <a:off x="239892" y="6235082"/>
            <a:ext cx="3235960" cy="0"/>
          </a:xfrm>
          <a:custGeom>
            <a:avLst/>
            <a:gdLst/>
            <a:ahLst/>
            <a:cxnLst/>
            <a:rect l="l" t="t" r="r" b="b"/>
            <a:pathLst>
              <a:path w="3235960" h="0">
                <a:moveTo>
                  <a:pt x="0" y="0"/>
                </a:moveTo>
                <a:lnTo>
                  <a:pt x="3235565" y="0"/>
                </a:lnTo>
              </a:path>
            </a:pathLst>
          </a:custGeom>
          <a:ln w="12722">
            <a:solidFill>
              <a:srgbClr val="AF9C6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3" name="object 173"/>
          <p:cNvSpPr/>
          <p:nvPr/>
        </p:nvSpPr>
        <p:spPr>
          <a:xfrm>
            <a:off x="3578340" y="6235082"/>
            <a:ext cx="1451610" cy="0"/>
          </a:xfrm>
          <a:custGeom>
            <a:avLst/>
            <a:gdLst/>
            <a:ahLst/>
            <a:cxnLst/>
            <a:rect l="l" t="t" r="r" b="b"/>
            <a:pathLst>
              <a:path w="1451610" h="0">
                <a:moveTo>
                  <a:pt x="0" y="0"/>
                </a:moveTo>
                <a:lnTo>
                  <a:pt x="1451459" y="0"/>
                </a:lnTo>
              </a:path>
            </a:pathLst>
          </a:custGeom>
          <a:ln w="12722">
            <a:solidFill>
              <a:srgbClr val="26262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4" name="object 174"/>
          <p:cNvSpPr/>
          <p:nvPr/>
        </p:nvSpPr>
        <p:spPr>
          <a:xfrm>
            <a:off x="2461782" y="6392881"/>
            <a:ext cx="0" cy="121920"/>
          </a:xfrm>
          <a:custGeom>
            <a:avLst/>
            <a:gdLst/>
            <a:ahLst/>
            <a:cxnLst/>
            <a:rect l="l" t="t" r="r" b="b"/>
            <a:pathLst>
              <a:path w="0" h="121920">
                <a:moveTo>
                  <a:pt x="0" y="0"/>
                </a:moveTo>
                <a:lnTo>
                  <a:pt x="0" y="121498"/>
                </a:lnTo>
              </a:path>
            </a:pathLst>
          </a:custGeom>
          <a:ln w="30520">
            <a:solidFill>
              <a:srgbClr val="E8E9E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5" name="object 175"/>
          <p:cNvSpPr txBox="1"/>
          <p:nvPr/>
        </p:nvSpPr>
        <p:spPr>
          <a:xfrm>
            <a:off x="199910" y="6076998"/>
            <a:ext cx="5152390" cy="570865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39370">
              <a:lnSpc>
                <a:spcPct val="100000"/>
              </a:lnSpc>
              <a:spcBef>
                <a:spcPts val="295"/>
              </a:spcBef>
            </a:pPr>
            <a:r>
              <a:rPr dirty="0" sz="800">
                <a:solidFill>
                  <a:srgbClr val="363638"/>
                </a:solidFill>
                <a:latin typeface="Arial"/>
                <a:cs typeface="Arial"/>
              </a:rPr>
              <a:t>W</a:t>
            </a:r>
            <a:r>
              <a:rPr dirty="0" sz="800">
                <a:solidFill>
                  <a:srgbClr val="504F52"/>
                </a:solidFill>
                <a:latin typeface="Arial"/>
                <a:cs typeface="Arial"/>
              </a:rPr>
              <a:t>lil</a:t>
            </a:r>
            <a:r>
              <a:rPr dirty="0" sz="800">
                <a:solidFill>
                  <a:srgbClr val="363638"/>
                </a:solidFill>
                <a:latin typeface="Arial"/>
                <a:cs typeface="Arial"/>
              </a:rPr>
              <a:t>en</a:t>
            </a:r>
            <a:r>
              <a:rPr dirty="0" sz="800" spc="2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25">
                <a:solidFill>
                  <a:srgbClr val="363638"/>
                </a:solidFill>
                <a:latin typeface="Arial"/>
                <a:cs typeface="Arial"/>
              </a:rPr>
              <a:t>mo</a:t>
            </a:r>
            <a:r>
              <a:rPr dirty="0" sz="800" spc="-13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504F52"/>
                </a:solidFill>
                <a:latin typeface="Arial"/>
                <a:cs typeface="Arial"/>
              </a:rPr>
              <a:t>t</a:t>
            </a:r>
            <a:r>
              <a:rPr dirty="0" sz="800" spc="-11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800" spc="20">
                <a:solidFill>
                  <a:srgbClr val="363638"/>
                </a:solidFill>
                <a:latin typeface="Arial"/>
                <a:cs typeface="Arial"/>
              </a:rPr>
              <a:t>e</a:t>
            </a:r>
            <a:r>
              <a:rPr dirty="0" sz="800" spc="-5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50" spc="15">
                <a:solidFill>
                  <a:srgbClr val="504F52"/>
                </a:solidFill>
                <a:latin typeface="Arial"/>
                <a:cs typeface="Arial"/>
              </a:rPr>
              <a:t>th</a:t>
            </a:r>
            <a:r>
              <a:rPr dirty="0" sz="850" spc="-16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850" spc="15">
                <a:solidFill>
                  <a:srgbClr val="262628"/>
                </a:solidFill>
                <a:latin typeface="Arial"/>
                <a:cs typeface="Arial"/>
              </a:rPr>
              <a:t>an</a:t>
            </a:r>
            <a:r>
              <a:rPr dirty="0" sz="850" spc="-35">
                <a:solidFill>
                  <a:srgbClr val="262628"/>
                </a:solidFill>
                <a:latin typeface="Arial"/>
                <a:cs typeface="Arial"/>
              </a:rPr>
              <a:t> </a:t>
            </a:r>
            <a:r>
              <a:rPr dirty="0" sz="800" spc="-10">
                <a:solidFill>
                  <a:srgbClr val="363638"/>
                </a:solidFill>
                <a:latin typeface="Arial"/>
                <a:cs typeface="Arial"/>
              </a:rPr>
              <a:t>onl!!</a:t>
            </a:r>
            <a:r>
              <a:rPr dirty="0" sz="800" spc="-75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-40">
                <a:solidFill>
                  <a:srgbClr val="363638"/>
                </a:solidFill>
                <a:latin typeface="Arial"/>
                <a:cs typeface="Arial"/>
              </a:rPr>
              <a:t>p</a:t>
            </a:r>
            <a:r>
              <a:rPr dirty="0" sz="800" spc="-40">
                <a:solidFill>
                  <a:srgbClr val="A3A5A3"/>
                </a:solidFill>
                <a:latin typeface="Arial"/>
                <a:cs typeface="Arial"/>
              </a:rPr>
              <a:t>,</a:t>
            </a:r>
            <a:r>
              <a:rPr dirty="0" sz="800" spc="-40">
                <a:solidFill>
                  <a:srgbClr val="363638"/>
                </a:solidFill>
                <a:latin typeface="Arial"/>
                <a:cs typeface="Arial"/>
              </a:rPr>
              <a:t>at:</a:t>
            </a:r>
            <a:r>
              <a:rPr dirty="0" sz="800" spc="-40">
                <a:solidFill>
                  <a:srgbClr val="504F52"/>
                </a:solidFill>
                <a:latin typeface="Arial"/>
                <a:cs typeface="Arial"/>
              </a:rPr>
              <a:t>i</a:t>
            </a:r>
            <a:r>
              <a:rPr dirty="0" sz="800" spc="-40">
                <a:solidFill>
                  <a:srgbClr val="363638"/>
                </a:solidFill>
                <a:latin typeface="Arial"/>
                <a:cs typeface="Arial"/>
              </a:rPr>
              <a:t>u</a:t>
            </a:r>
            <a:r>
              <a:rPr dirty="0" sz="800" spc="-20">
                <a:solidFill>
                  <a:srgbClr val="363638"/>
                </a:solidFill>
                <a:latin typeface="Arial"/>
                <a:cs typeface="Arial"/>
              </a:rPr>
              <a:t> t</a:t>
            </a:r>
            <a:r>
              <a:rPr dirty="0" sz="800" spc="9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-30">
                <a:solidFill>
                  <a:srgbClr val="363638"/>
                </a:solidFill>
                <a:latin typeface="Arial"/>
                <a:cs typeface="Arial"/>
              </a:rPr>
              <a:t>arr</a:t>
            </a:r>
            <a:r>
              <a:rPr dirty="0" sz="800" spc="35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-40">
                <a:solidFill>
                  <a:srgbClr val="504F52"/>
                </a:solidFill>
                <a:latin typeface="Arial"/>
                <a:cs typeface="Arial"/>
              </a:rPr>
              <a:t>i</a:t>
            </a:r>
            <a:r>
              <a:rPr dirty="0" sz="800" spc="-40">
                <a:solidFill>
                  <a:srgbClr val="363638"/>
                </a:solidFill>
                <a:latin typeface="Arial"/>
                <a:cs typeface="Arial"/>
              </a:rPr>
              <a:t>ve:s</a:t>
            </a:r>
            <a:r>
              <a:rPr dirty="0" sz="800" spc="-15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900" spc="-80">
                <a:solidFill>
                  <a:srgbClr val="363638"/>
                </a:solidFill>
                <a:latin typeface="Times New Roman"/>
                <a:cs typeface="Times New Roman"/>
              </a:rPr>
              <a:t>at</a:t>
            </a:r>
            <a:r>
              <a:rPr dirty="0" sz="900" spc="-5">
                <a:solidFill>
                  <a:srgbClr val="363638"/>
                </a:solidFill>
                <a:latin typeface="Times New Roman"/>
                <a:cs typeface="Times New Roman"/>
              </a:rPr>
              <a:t> </a:t>
            </a:r>
            <a:r>
              <a:rPr dirty="0" sz="800" spc="-90">
                <a:solidFill>
                  <a:srgbClr val="363638"/>
                </a:solidFill>
                <a:latin typeface="Arial"/>
                <a:cs typeface="Arial"/>
              </a:rPr>
              <a:t>the</a:t>
            </a:r>
            <a:r>
              <a:rPr dirty="0" sz="800" spc="3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30">
                <a:solidFill>
                  <a:srgbClr val="262628"/>
                </a:solidFill>
                <a:latin typeface="Arial"/>
                <a:cs typeface="Arial"/>
              </a:rPr>
              <a:t>same</a:t>
            </a:r>
            <a:r>
              <a:rPr dirty="0" sz="800" spc="-55">
                <a:solidFill>
                  <a:srgbClr val="262628"/>
                </a:solidFill>
                <a:latin typeface="Arial"/>
                <a:cs typeface="Arial"/>
              </a:rPr>
              <a:t> </a:t>
            </a:r>
            <a:r>
              <a:rPr dirty="0" sz="800" spc="60">
                <a:solidFill>
                  <a:srgbClr val="363638"/>
                </a:solidFill>
                <a:latin typeface="Arial"/>
                <a:cs typeface="Arial"/>
              </a:rPr>
              <a:t>time</a:t>
            </a:r>
            <a:r>
              <a:rPr dirty="0" sz="80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50" spc="20">
                <a:solidFill>
                  <a:srgbClr val="363638"/>
                </a:solidFill>
                <a:latin typeface="Arial"/>
                <a:cs typeface="Arial"/>
              </a:rPr>
              <a:t>and</a:t>
            </a:r>
            <a:r>
              <a:rPr dirty="0" sz="850" spc="-12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50" spc="40">
                <a:solidFill>
                  <a:srgbClr val="363638"/>
                </a:solidFill>
                <a:latin typeface="Arial"/>
                <a:cs typeface="Arial"/>
              </a:rPr>
              <a:t>fulflll</a:t>
            </a:r>
            <a:r>
              <a:rPr dirty="0" sz="850" spc="-55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950" spc="-85" i="1">
                <a:solidFill>
                  <a:srgbClr val="363638"/>
                </a:solidFill>
                <a:latin typeface="Times New Roman"/>
                <a:cs typeface="Times New Roman"/>
              </a:rPr>
              <a:t>th</a:t>
            </a:r>
            <a:r>
              <a:rPr dirty="0" sz="850" spc="-85">
                <a:solidFill>
                  <a:srgbClr val="AF9C60"/>
                </a:solidFill>
                <a:latin typeface="Arial"/>
                <a:cs typeface="Arial"/>
              </a:rPr>
              <a:t>,</a:t>
            </a:r>
            <a:r>
              <a:rPr dirty="0" sz="850" spc="-90">
                <a:solidFill>
                  <a:srgbClr val="AF9C60"/>
                </a:solidFill>
                <a:latin typeface="Arial"/>
                <a:cs typeface="Arial"/>
              </a:rPr>
              <a:t> </a:t>
            </a:r>
            <a:r>
              <a:rPr dirty="0" sz="950" spc="80" i="1">
                <a:solidFill>
                  <a:srgbClr val="363638"/>
                </a:solidFill>
                <a:latin typeface="Times New Roman"/>
                <a:cs typeface="Times New Roman"/>
              </a:rPr>
              <a:t>e</a:t>
            </a:r>
            <a:r>
              <a:rPr dirty="0" sz="950" spc="-105" i="1">
                <a:solidFill>
                  <a:srgbClr val="363638"/>
                </a:solidFill>
                <a:latin typeface="Times New Roman"/>
                <a:cs typeface="Times New Roman"/>
              </a:rPr>
              <a:t> </a:t>
            </a:r>
            <a:r>
              <a:rPr dirty="0" sz="850" spc="-280">
                <a:solidFill>
                  <a:srgbClr val="363638"/>
                </a:solidFill>
                <a:latin typeface="Arial"/>
                <a:cs typeface="Arial"/>
              </a:rPr>
              <a:t>to</a:t>
            </a:r>
            <a:r>
              <a:rPr dirty="0" sz="850" spc="605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50" spc="-365">
                <a:solidFill>
                  <a:srgbClr val="363638"/>
                </a:solidFill>
                <a:latin typeface="Arial"/>
                <a:cs typeface="Arial"/>
              </a:rPr>
              <a:t>d</a:t>
            </a:r>
            <a:r>
              <a:rPr dirty="0" sz="850" spc="135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50" spc="20">
                <a:solidFill>
                  <a:srgbClr val="363638"/>
                </a:solidFill>
                <a:latin typeface="Arial"/>
                <a:cs typeface="Arial"/>
              </a:rPr>
              <a:t>e</a:t>
            </a:r>
            <a:r>
              <a:rPr dirty="0" sz="850" spc="-65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10">
                <a:solidFill>
                  <a:srgbClr val="262628"/>
                </a:solidFill>
                <a:latin typeface="Arial"/>
                <a:cs typeface="Arial"/>
              </a:rPr>
              <a:t>BAT</a:t>
            </a:r>
            <a:r>
              <a:rPr dirty="0" sz="800" spc="-60">
                <a:solidFill>
                  <a:srgbClr val="262628"/>
                </a:solidFill>
                <a:latin typeface="Arial"/>
                <a:cs typeface="Arial"/>
              </a:rPr>
              <a:t> </a:t>
            </a:r>
            <a:r>
              <a:rPr dirty="0" sz="800" spc="5">
                <a:solidFill>
                  <a:srgbClr val="363638"/>
                </a:solidFill>
                <a:latin typeface="Arial"/>
                <a:cs typeface="Arial"/>
              </a:rPr>
              <a:t>o</a:t>
            </a:r>
            <a:r>
              <a:rPr dirty="0" sz="800" spc="5">
                <a:solidFill>
                  <a:srgbClr val="504F52"/>
                </a:solidFill>
                <a:latin typeface="Arial"/>
                <a:cs typeface="Arial"/>
              </a:rPr>
              <a:t>r</a:t>
            </a:r>
            <a:r>
              <a:rPr dirty="0" sz="800" spc="9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800">
                <a:solidFill>
                  <a:srgbClr val="363638"/>
                </a:solidFill>
                <a:latin typeface="Arial"/>
                <a:cs typeface="Arial"/>
              </a:rPr>
              <a:t>Code</a:t>
            </a:r>
            <a:r>
              <a:rPr dirty="0" sz="800" spc="-15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-60">
                <a:solidFill>
                  <a:srgbClr val="363638"/>
                </a:solidFill>
                <a:latin typeface="Arial"/>
                <a:cs typeface="Arial"/>
              </a:rPr>
              <a:t>CSI</a:t>
            </a:r>
            <a:r>
              <a:rPr dirty="0" sz="800" spc="-50">
                <a:solidFill>
                  <a:srgbClr val="363638"/>
                </a:solidFill>
                <a:latin typeface="Arial"/>
                <a:cs typeface="Arial"/>
              </a:rPr>
              <a:t> </a:t>
            </a:r>
            <a:r>
              <a:rPr dirty="0" sz="800" spc="-5">
                <a:solidFill>
                  <a:srgbClr val="363638"/>
                </a:solidFill>
                <a:latin typeface="Arial"/>
                <a:cs typeface="Arial"/>
              </a:rPr>
              <a:t>t:</a:t>
            </a:r>
            <a:r>
              <a:rPr dirty="0" sz="800" spc="-5">
                <a:solidFill>
                  <a:srgbClr val="504F52"/>
                </a:solidFill>
                <a:latin typeface="Arial"/>
                <a:cs typeface="Arial"/>
              </a:rPr>
              <a:t>r</a:t>
            </a:r>
            <a:r>
              <a:rPr dirty="0" sz="800" spc="-5">
                <a:solidFill>
                  <a:srgbClr val="544234"/>
                </a:solidFill>
                <a:latin typeface="Arial"/>
                <a:cs typeface="Arial"/>
              </a:rPr>
              <a:t>i</a:t>
            </a:r>
            <a:r>
              <a:rPr dirty="0" sz="800" spc="-125">
                <a:solidFill>
                  <a:srgbClr val="544234"/>
                </a:solidFill>
                <a:latin typeface="Arial"/>
                <a:cs typeface="Arial"/>
              </a:rPr>
              <a:t> </a:t>
            </a:r>
            <a:r>
              <a:rPr dirty="0" sz="800" spc="5">
                <a:solidFill>
                  <a:srgbClr val="262628"/>
                </a:solidFill>
                <a:latin typeface="Arial"/>
                <a:cs typeface="Arial"/>
              </a:rPr>
              <a:t>teria:</a:t>
            </a:r>
            <a:endParaRPr sz="800">
              <a:latin typeface="Arial"/>
              <a:cs typeface="Arial"/>
            </a:endParaRPr>
          </a:p>
          <a:p>
            <a:pPr marL="41275" marR="131445" indent="-1270">
              <a:lnSpc>
                <a:spcPct val="111600"/>
              </a:lnSpc>
              <a:spcBef>
                <a:spcPts val="45"/>
              </a:spcBef>
            </a:pPr>
            <a:r>
              <a:rPr dirty="0" sz="700" spc="80">
                <a:solidFill>
                  <a:srgbClr val="646264"/>
                </a:solidFill>
                <a:latin typeface="Arial"/>
                <a:cs typeface="Arial"/>
              </a:rPr>
              <a:t>file </a:t>
            </a:r>
            <a:r>
              <a:rPr dirty="0" sz="700" spc="-10">
                <a:solidFill>
                  <a:srgbClr val="504F52"/>
                </a:solidFill>
                <a:latin typeface="Arial"/>
                <a:cs typeface="Arial"/>
              </a:rPr>
              <a:t>S!Tokl!-Att@ndIng 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tor </a:t>
            </a:r>
            <a:r>
              <a:rPr dirty="0" sz="700" spc="-5">
                <a:solidFill>
                  <a:srgbClr val="646264"/>
                </a:solidFill>
                <a:latin typeface="Arial"/>
                <a:cs typeface="Arial"/>
              </a:rPr>
              <a:t>ll </a:t>
            </a:r>
            <a:r>
              <a:rPr dirty="0" sz="700" spc="15">
                <a:solidFill>
                  <a:srgbClr val="7C7B7B"/>
                </a:solidFill>
                <a:latin typeface="Arial"/>
                <a:cs typeface="Arial"/>
              </a:rPr>
              <a:t>l</a:t>
            </a:r>
            <a:r>
              <a:rPr dirty="0" sz="700" spc="15">
                <a:solidFill>
                  <a:srgbClr val="504F52"/>
                </a:solidFill>
                <a:latin typeface="Arial"/>
                <a:cs typeface="Arial"/>
              </a:rPr>
              <a:t>s/h </a:t>
            </a:r>
            <a:r>
              <a:rPr dirty="0" sz="700" spc="-120">
                <a:solidFill>
                  <a:srgbClr val="504F52"/>
                </a:solidFill>
                <a:latin typeface="Arial"/>
                <a:cs typeface="Arial"/>
              </a:rPr>
              <a:t>1M </a:t>
            </a:r>
            <a:r>
              <a:rPr dirty="0" sz="700" spc="-100">
                <a:solidFill>
                  <a:srgbClr val="646264"/>
                </a:solidFill>
                <a:latin typeface="Arial"/>
                <a:cs typeface="Arial"/>
              </a:rPr>
              <a:t>de </a:t>
            </a:r>
            <a:r>
              <a:rPr dirty="0" sz="700" spc="-40">
                <a:solidFill>
                  <a:srgbClr val="8C8C8C"/>
                </a:solidFill>
                <a:latin typeface="Arial"/>
                <a:cs typeface="Arial"/>
              </a:rPr>
              <a:t>l </a:t>
            </a:r>
            <a:r>
              <a:rPr dirty="0" sz="700" spc="-120">
                <a:solidFill>
                  <a:srgbClr val="504F52"/>
                </a:solidFill>
                <a:latin typeface="Arial"/>
                <a:cs typeface="Arial"/>
              </a:rPr>
              <a:t>gM </a:t>
            </a:r>
            <a:r>
              <a:rPr dirty="0" sz="700" spc="-190">
                <a:solidFill>
                  <a:srgbClr val="504F52"/>
                </a:solidFill>
                <a:latin typeface="Arial"/>
                <a:cs typeface="Arial"/>
              </a:rPr>
              <a:t>@J, </a:t>
            </a:r>
            <a:r>
              <a:rPr dirty="0" sz="700" spc="-100">
                <a:solidFill>
                  <a:srgbClr val="8C8C8C"/>
                </a:solidFill>
                <a:latin typeface="Arial"/>
                <a:cs typeface="Arial"/>
              </a:rPr>
              <a:t>I </a:t>
            </a:r>
            <a:r>
              <a:rPr dirty="0" sz="700" spc="-195">
                <a:solidFill>
                  <a:srgbClr val="646264"/>
                </a:solidFill>
                <a:latin typeface="Arial"/>
                <a:cs typeface="Arial"/>
              </a:rPr>
              <a:t>n</a:t>
            </a:r>
            <a:r>
              <a:rPr dirty="0" sz="700" spc="254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co </a:t>
            </a:r>
            <a:r>
              <a:rPr dirty="0" sz="700" spc="-10">
                <a:solidFill>
                  <a:srgbClr val="363638"/>
                </a:solidFill>
                <a:latin typeface="Arial"/>
                <a:cs typeface="Arial"/>
              </a:rPr>
              <a:t>l</a:t>
            </a:r>
            <a:r>
              <a:rPr dirty="0" sz="700" spc="-10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abor.i 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t</a:t>
            </a:r>
            <a:r>
              <a:rPr dirty="0" sz="700" spc="20">
                <a:solidFill>
                  <a:srgbClr val="8C8C8C"/>
                </a:solidFill>
                <a:latin typeface="Arial"/>
                <a:cs typeface="Arial"/>
              </a:rPr>
              <a:t>i </a:t>
            </a:r>
            <a:r>
              <a:rPr dirty="0" sz="700" spc="40">
                <a:solidFill>
                  <a:srgbClr val="504F52"/>
                </a:solidFill>
                <a:latin typeface="Arial"/>
                <a:cs typeface="Arial"/>
              </a:rPr>
              <a:t>o</a:t>
            </a:r>
            <a:r>
              <a:rPr dirty="0" sz="700" spc="40">
                <a:solidFill>
                  <a:srgbClr val="646264"/>
                </a:solidFill>
                <a:latin typeface="Arial"/>
                <a:cs typeface="Arial"/>
              </a:rPr>
              <a:t>n </a:t>
            </a:r>
            <a:r>
              <a:rPr dirty="0" sz="700" spc="30">
                <a:solidFill>
                  <a:srgbClr val="504F52"/>
                </a:solidFill>
                <a:latin typeface="Arial"/>
                <a:cs typeface="Arial"/>
              </a:rPr>
              <a:t>w</a:t>
            </a:r>
            <a:r>
              <a:rPr dirty="0" sz="700" spc="30">
                <a:solidFill>
                  <a:srgbClr val="837262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363638"/>
                </a:solidFill>
                <a:latin typeface="Arial"/>
                <a:cs typeface="Arial"/>
              </a:rPr>
              <a:t>t </a:t>
            </a: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h </a:t>
            </a:r>
            <a:r>
              <a:rPr dirty="0" sz="700" spc="-20">
                <a:solidFill>
                  <a:srgbClr val="504F52"/>
                </a:solidFill>
                <a:latin typeface="Arial"/>
                <a:cs typeface="Arial"/>
              </a:rPr>
              <a:t>tll@ </a:t>
            </a:r>
            <a:r>
              <a:rPr dirty="0" sz="700" spc="-85">
                <a:solidFill>
                  <a:srgbClr val="504F52"/>
                </a:solidFill>
                <a:latin typeface="Arial"/>
                <a:cs typeface="Arial"/>
              </a:rPr>
              <a:t>E.D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Att </a:t>
            </a:r>
            <a:r>
              <a:rPr dirty="0" sz="700" spc="15">
                <a:solidFill>
                  <a:srgbClr val="504F52"/>
                </a:solidFill>
                <a:latin typeface="Arial"/>
                <a:cs typeface="Arial"/>
              </a:rPr>
              <a:t>ena </a:t>
            </a:r>
            <a:r>
              <a:rPr dirty="0" sz="700" spc="30">
                <a:solidFill>
                  <a:srgbClr val="7C7B7B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504F52"/>
                </a:solidFill>
                <a:latin typeface="Arial"/>
                <a:cs typeface="Arial"/>
              </a:rPr>
              <a:t>ng </a:t>
            </a:r>
            <a:r>
              <a:rPr dirty="0" sz="700" spc="-25">
                <a:solidFill>
                  <a:srgbClr val="504F52"/>
                </a:solidFill>
                <a:latin typeface="Arial"/>
                <a:cs typeface="Arial"/>
              </a:rPr>
              <a:t>Pll </a:t>
            </a:r>
            <a:r>
              <a:rPr dirty="0" sz="700">
                <a:solidFill>
                  <a:srgbClr val="504F52"/>
                </a:solidFill>
                <a:latin typeface="Arial"/>
                <a:cs typeface="Arial"/>
              </a:rPr>
              <a:t>vs</a:t>
            </a:r>
            <a:r>
              <a:rPr dirty="0" sz="700">
                <a:solidFill>
                  <a:srgbClr val="8C8C8C"/>
                </a:solidFill>
                <a:latin typeface="Arial"/>
                <a:cs typeface="Arial"/>
              </a:rPr>
              <a:t>l</a:t>
            </a:r>
            <a:r>
              <a:rPr dirty="0" sz="700">
                <a:solidFill>
                  <a:srgbClr val="504F52"/>
                </a:solidFill>
                <a:latin typeface="Arial"/>
                <a:cs typeface="Arial"/>
              </a:rPr>
              <a:t>c</a:t>
            </a:r>
            <a:r>
              <a:rPr dirty="0" sz="700">
                <a:solidFill>
                  <a:srgbClr val="8C8C8C"/>
                </a:solidFill>
                <a:latin typeface="Arial"/>
                <a:cs typeface="Arial"/>
              </a:rPr>
              <a:t>l</a:t>
            </a:r>
            <a:r>
              <a:rPr dirty="0" sz="700">
                <a:solidFill>
                  <a:srgbClr val="646264"/>
                </a:solidFill>
                <a:latin typeface="Arial"/>
                <a:cs typeface="Arial"/>
              </a:rPr>
              <a:t>an 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or </a:t>
            </a:r>
            <a:r>
              <a:rPr dirty="0" sz="700" spc="-120">
                <a:solidFill>
                  <a:srgbClr val="646264"/>
                </a:solidFill>
                <a:latin typeface="Arial"/>
                <a:cs typeface="Arial"/>
              </a:rPr>
              <a:t>N</a:t>
            </a:r>
            <a:r>
              <a:rPr dirty="0" sz="700" spc="-120">
                <a:solidFill>
                  <a:srgbClr val="8C8C8C"/>
                </a:solidFill>
                <a:latin typeface="Arial"/>
                <a:cs typeface="Arial"/>
              </a:rPr>
              <a:t>'</a:t>
            </a:r>
            <a:r>
              <a:rPr dirty="0" sz="700" spc="-120">
                <a:solidFill>
                  <a:srgbClr val="646264"/>
                </a:solidFill>
                <a:latin typeface="Arial"/>
                <a:cs typeface="Arial"/>
              </a:rPr>
              <a:t>@ur </a:t>
            </a:r>
            <a:r>
              <a:rPr dirty="0" sz="700" spc="-60">
                <a:solidFill>
                  <a:srgbClr val="646264"/>
                </a:solidFill>
                <a:latin typeface="Arial"/>
                <a:cs typeface="Arial"/>
              </a:rPr>
              <a:t>o.su</a:t>
            </a:r>
            <a:r>
              <a:rPr dirty="0" sz="700" spc="-60">
                <a:solidFill>
                  <a:srgbClr val="7C7B7B"/>
                </a:solidFill>
                <a:latin typeface="Arial"/>
                <a:cs typeface="Arial"/>
              </a:rPr>
              <a:t>r </a:t>
            </a:r>
            <a:r>
              <a:rPr dirty="0" sz="700" spc="-80">
                <a:solidFill>
                  <a:srgbClr val="646264"/>
                </a:solidFill>
                <a:latin typeface="Arial"/>
                <a:cs typeface="Arial"/>
              </a:rPr>
              <a:t>g </a:t>
            </a:r>
            <a:r>
              <a:rPr dirty="0" sz="700" spc="-204">
                <a:solidFill>
                  <a:srgbClr val="646264"/>
                </a:solidFill>
                <a:latin typeface="Arial"/>
                <a:cs typeface="Arial"/>
              </a:rPr>
              <a:t>@ry </a:t>
            </a:r>
            <a:r>
              <a:rPr dirty="0" sz="700" spc="-18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504F52"/>
                </a:solidFill>
                <a:latin typeface="Arial"/>
                <a:cs typeface="Arial"/>
              </a:rPr>
              <a:t>Attending 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are </a:t>
            </a:r>
            <a:r>
              <a:rPr dirty="0" sz="700" spc="-10">
                <a:solidFill>
                  <a:srgbClr val="504F52"/>
                </a:solidFill>
                <a:latin typeface="Arial"/>
                <a:cs typeface="Arial"/>
              </a:rPr>
              <a:t>respons</a:t>
            </a:r>
            <a:r>
              <a:rPr dirty="0" sz="700" spc="-10">
                <a:solidFill>
                  <a:srgbClr val="8C8C8C"/>
                </a:solidFill>
                <a:latin typeface="Arial"/>
                <a:cs typeface="Arial"/>
              </a:rPr>
              <a:t>i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b!@ </a:t>
            </a:r>
            <a:r>
              <a:rPr dirty="0" sz="700" spc="-125">
                <a:solidFill>
                  <a:srgbClr val="646264"/>
                </a:solidFill>
                <a:latin typeface="Arial"/>
                <a:cs typeface="Arial"/>
              </a:rPr>
              <a:t>for </a:t>
            </a:r>
            <a:r>
              <a:rPr dirty="0" sz="700" spc="-170">
                <a:solidFill>
                  <a:srgbClr val="646264"/>
                </a:solidFill>
                <a:latin typeface="Arial"/>
                <a:cs typeface="Arial"/>
              </a:rPr>
              <a:t>o </a:t>
            </a:r>
            <a:r>
              <a:rPr dirty="0" sz="700" spc="-80">
                <a:solidFill>
                  <a:srgbClr val="646264"/>
                </a:solidFill>
                <a:latin typeface="Arial"/>
                <a:cs typeface="Arial"/>
              </a:rPr>
              <a:t>ve</a:t>
            </a:r>
            <a:r>
              <a:rPr dirty="0" sz="700" spc="-80">
                <a:solidFill>
                  <a:srgbClr val="7C7B7B"/>
                </a:solidFill>
                <a:latin typeface="Arial"/>
                <a:cs typeface="Arial"/>
              </a:rPr>
              <a:t>r</a:t>
            </a:r>
            <a:r>
              <a:rPr dirty="0" sz="700" spc="-80">
                <a:solidFill>
                  <a:srgbClr val="646264"/>
                </a:solidFill>
                <a:latin typeface="Arial"/>
                <a:cs typeface="Arial"/>
              </a:rPr>
              <a:t>s@e </a:t>
            </a:r>
            <a:r>
              <a:rPr dirty="0" sz="700" spc="-105">
                <a:solidFill>
                  <a:srgbClr val="837262"/>
                </a:solidFill>
                <a:latin typeface="Arial"/>
                <a:cs typeface="Arial"/>
              </a:rPr>
              <a:t>f</a:t>
            </a:r>
            <a:r>
              <a:rPr dirty="0" sz="700" spc="-105">
                <a:solidFill>
                  <a:srgbClr val="646264"/>
                </a:solidFill>
                <a:latin typeface="Arial"/>
                <a:cs typeface="Arial"/>
              </a:rPr>
              <a:t>ng</a:t>
            </a:r>
            <a:r>
              <a:rPr dirty="0" sz="700" spc="-2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114">
                <a:solidFill>
                  <a:srgbClr val="504F52"/>
                </a:solidFill>
                <a:latin typeface="Arial"/>
                <a:cs typeface="Arial"/>
              </a:rPr>
              <a:t>the</a:t>
            </a:r>
            <a:r>
              <a:rPr dirty="0" sz="700" spc="-105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135">
                <a:solidFill>
                  <a:srgbClr val="504F52"/>
                </a:solidFill>
                <a:latin typeface="Arial"/>
                <a:cs typeface="Arial"/>
              </a:rPr>
              <a:t>d </a:t>
            </a:r>
            <a:r>
              <a:rPr dirty="0" sz="700" spc="-5">
                <a:solidFill>
                  <a:srgbClr val="504F52"/>
                </a:solidFill>
                <a:latin typeface="Arial"/>
                <a:cs typeface="Arial"/>
              </a:rPr>
              <a:t>ecls</a:t>
            </a:r>
            <a:r>
              <a:rPr dirty="0" sz="700" spc="-5">
                <a:solidFill>
                  <a:srgbClr val="7C7B7B"/>
                </a:solidFill>
                <a:latin typeface="Arial"/>
                <a:cs typeface="Arial"/>
              </a:rPr>
              <a:t>i </a:t>
            </a:r>
            <a:r>
              <a:rPr dirty="0" sz="700" spc="-55">
                <a:solidFill>
                  <a:srgbClr val="504F52"/>
                </a:solidFill>
                <a:latin typeface="Arial"/>
                <a:cs typeface="Arial"/>
              </a:rPr>
              <a:t>o</a:t>
            </a:r>
            <a:r>
              <a:rPr dirty="0" sz="700" spc="-55">
                <a:solidFill>
                  <a:srgbClr val="A3A5A3"/>
                </a:solidFill>
                <a:latin typeface="Arial"/>
                <a:cs typeface="Arial"/>
              </a:rPr>
              <a:t>,</a:t>
            </a:r>
            <a:r>
              <a:rPr dirty="0" sz="700" spc="-55">
                <a:solidFill>
                  <a:srgbClr val="504F52"/>
                </a:solidFill>
                <a:latin typeface="Arial"/>
                <a:cs typeface="Arial"/>
              </a:rPr>
              <a:t>n 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m 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ak</a:t>
            </a:r>
            <a:r>
              <a:rPr dirty="0" sz="700" spc="-15">
                <a:solidFill>
                  <a:srgbClr val="9A7C79"/>
                </a:solidFill>
                <a:latin typeface="Arial"/>
                <a:cs typeface="Arial"/>
              </a:rPr>
              <a:t>l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ng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process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for </a:t>
            </a:r>
            <a:r>
              <a:rPr dirty="0" sz="700" spc="15">
                <a:solidFill>
                  <a:srgbClr val="504F52"/>
                </a:solidFill>
                <a:latin typeface="Arial"/>
                <a:cs typeface="Arial"/>
              </a:rPr>
              <a:t>p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rior </a:t>
            </a:r>
            <a:r>
              <a:rPr dirty="0" sz="700" spc="5">
                <a:solidFill>
                  <a:srgbClr val="8C8C8C"/>
                </a:solidFill>
                <a:latin typeface="Arial"/>
                <a:cs typeface="Arial"/>
              </a:rPr>
              <a:t>i </a:t>
            </a:r>
            <a:r>
              <a:rPr dirty="0" sz="700">
                <a:solidFill>
                  <a:srgbClr val="646264"/>
                </a:solidFill>
                <a:latin typeface="Arial"/>
                <a:cs typeface="Arial"/>
              </a:rPr>
              <a:t>ti </a:t>
            </a:r>
            <a:r>
              <a:rPr dirty="0" sz="700" spc="-20">
                <a:solidFill>
                  <a:srgbClr val="646264"/>
                </a:solidFill>
                <a:latin typeface="Arial"/>
                <a:cs typeface="Arial"/>
              </a:rPr>
              <a:t>zing </a:t>
            </a:r>
            <a:r>
              <a:rPr dirty="0" sz="700" spc="-85">
                <a:solidFill>
                  <a:srgbClr val="646264"/>
                </a:solidFill>
                <a:latin typeface="Arial"/>
                <a:cs typeface="Arial"/>
              </a:rPr>
              <a:t>BJnd </a:t>
            </a: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exp-editing </a:t>
            </a:r>
            <a:r>
              <a:rPr dirty="0" sz="700" spc="-200">
                <a:solidFill>
                  <a:srgbClr val="646264"/>
                </a:solidFill>
                <a:latin typeface="Arial"/>
                <a:cs typeface="Arial"/>
              </a:rPr>
              <a:t>BJ</a:t>
            </a: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114">
                <a:solidFill>
                  <a:srgbClr val="504F52"/>
                </a:solidFill>
                <a:latin typeface="Arial"/>
                <a:cs typeface="Arial"/>
              </a:rPr>
              <a:t>r </a:t>
            </a:r>
            <a:r>
              <a:rPr dirty="0" sz="700" spc="-50">
                <a:solidFill>
                  <a:srgbClr val="C8A795"/>
                </a:solidFill>
                <a:latin typeface="Arial"/>
                <a:cs typeface="Arial"/>
              </a:rPr>
              <a:t>.</a:t>
            </a:r>
            <a:r>
              <a:rPr dirty="0" sz="700" spc="-50">
                <a:solidFill>
                  <a:srgbClr val="504F52"/>
                </a:solidFill>
                <a:latin typeface="Arial"/>
                <a:cs typeface="Arial"/>
              </a:rPr>
              <a:t>apld </a:t>
            </a:r>
            <a:r>
              <a:rPr dirty="0" sz="700" spc="-35">
                <a:solidFill>
                  <a:srgbClr val="646264"/>
                </a:solidFill>
                <a:latin typeface="Arial"/>
                <a:cs typeface="Arial"/>
              </a:rPr>
              <a:t>p </a:t>
            </a:r>
            <a:r>
              <a:rPr dirty="0" sz="700" spc="-30">
                <a:solidFill>
                  <a:srgbClr val="646264"/>
                </a:solidFill>
                <a:latin typeface="Arial"/>
                <a:cs typeface="Arial"/>
              </a:rPr>
              <a:t>r</a:t>
            </a:r>
            <a:r>
              <a:rPr dirty="0" sz="700" spc="-30">
                <a:solidFill>
                  <a:srgbClr val="7C7B7B"/>
                </a:solidFill>
                <a:latin typeface="Arial"/>
                <a:cs typeface="Arial"/>
              </a:rPr>
              <a:t>f</a:t>
            </a:r>
            <a:r>
              <a:rPr dirty="0" sz="700" spc="-30">
                <a:solidFill>
                  <a:srgbClr val="646264"/>
                </a:solidFill>
                <a:latin typeface="Arial"/>
                <a:cs typeface="Arial"/>
              </a:rPr>
              <a:t>m </a:t>
            </a: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ary</a:t>
            </a:r>
            <a:endParaRPr sz="700">
              <a:latin typeface="Arial"/>
              <a:cs typeface="Arial"/>
            </a:endParaRPr>
          </a:p>
          <a:p>
            <a:pPr marL="38100">
              <a:lnSpc>
                <a:spcPct val="100000"/>
              </a:lnSpc>
              <a:spcBef>
                <a:spcPts val="195"/>
              </a:spcBef>
            </a:pP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s</a:t>
            </a:r>
            <a:r>
              <a:rPr dirty="0" sz="700" spc="-50">
                <a:solidFill>
                  <a:srgbClr val="7C7B7B"/>
                </a:solidFill>
                <a:latin typeface="Arial"/>
                <a:cs typeface="Arial"/>
              </a:rPr>
              <a:t>u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rv</a:t>
            </a:r>
            <a:r>
              <a:rPr dirty="0" sz="700" spc="-50">
                <a:solidFill>
                  <a:srgbClr val="7C7B7B"/>
                </a:solidFill>
                <a:latin typeface="Arial"/>
                <a:cs typeface="Arial"/>
              </a:rPr>
              <a:t>,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!!'V</a:t>
            </a:r>
            <a:r>
              <a:rPr dirty="0" sz="700" spc="-50">
                <a:solidFill>
                  <a:srgbClr val="8C8C8C"/>
                </a:solidFill>
                <a:latin typeface="Arial"/>
                <a:cs typeface="Arial"/>
              </a:rPr>
              <a:t>; 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eva</a:t>
            </a:r>
            <a:r>
              <a:rPr dirty="0" sz="700" spc="-10">
                <a:solidFill>
                  <a:srgbClr val="7C7B7B"/>
                </a:solidFill>
                <a:latin typeface="Arial"/>
                <a:cs typeface="Arial"/>
              </a:rPr>
              <a:t>l</a:t>
            </a:r>
            <a:r>
              <a:rPr dirty="0" sz="700" spc="-10">
                <a:solidFill>
                  <a:srgbClr val="646264"/>
                </a:solidFill>
                <a:latin typeface="Arial"/>
                <a:cs typeface="Arial"/>
              </a:rPr>
              <a:t>uaitlon </a:t>
            </a:r>
            <a:r>
              <a:rPr dirty="0" sz="700" spc="-60">
                <a:solidFill>
                  <a:srgbClr val="D4C4E2"/>
                </a:solidFill>
                <a:latin typeface="Arial"/>
                <a:cs typeface="Arial"/>
              </a:rPr>
              <a:t>.</a:t>
            </a:r>
            <a:r>
              <a:rPr dirty="0" sz="700" spc="-60">
                <a:solidFill>
                  <a:srgbClr val="6B6485"/>
                </a:solidFill>
                <a:latin typeface="Arial"/>
                <a:cs typeface="Arial"/>
              </a:rPr>
              <a:t>, </a:t>
            </a:r>
            <a:r>
              <a:rPr dirty="0" sz="700" spc="-20">
                <a:solidFill>
                  <a:srgbClr val="646264"/>
                </a:solidFill>
                <a:latin typeface="Arial"/>
                <a:cs typeface="Arial"/>
              </a:rPr>
              <a:t>st.i!bll </a:t>
            </a:r>
            <a:r>
              <a:rPr dirty="0" sz="700" spc="-235">
                <a:solidFill>
                  <a:srgbClr val="646264"/>
                </a:solidFill>
                <a:latin typeface="Arial"/>
                <a:cs typeface="Arial"/>
              </a:rPr>
              <a:t>B</a:t>
            </a:r>
            <a:r>
              <a:rPr dirty="0" sz="700" spc="-235">
                <a:solidFill>
                  <a:srgbClr val="7C7B7B"/>
                </a:solidFill>
                <a:latin typeface="Arial"/>
                <a:cs typeface="Arial"/>
              </a:rPr>
              <a:t>i</a:t>
            </a:r>
            <a:r>
              <a:rPr dirty="0" sz="700" spc="615">
                <a:solidFill>
                  <a:srgbClr val="7C7B7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8415E"/>
                </a:solidFill>
                <a:latin typeface="Arial"/>
                <a:cs typeface="Arial"/>
              </a:rPr>
              <a:t>t</a:t>
            </a:r>
            <a:r>
              <a:rPr dirty="0" sz="700">
                <a:solidFill>
                  <a:srgbClr val="8C8C8C"/>
                </a:solidFill>
                <a:latin typeface="Arial"/>
                <a:cs typeface="Arial"/>
              </a:rPr>
              <a:t>l </a:t>
            </a:r>
            <a:r>
              <a:rPr dirty="0" sz="700" spc="-20">
                <a:solidFill>
                  <a:srgbClr val="504F52"/>
                </a:solidFill>
                <a:latin typeface="Arial"/>
                <a:cs typeface="Arial"/>
              </a:rPr>
              <a:t>on,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managem@nt, </a:t>
            </a:r>
            <a:r>
              <a:rPr dirty="0" sz="700" spc="25">
                <a:solidFill>
                  <a:srgbClr val="504F52"/>
                </a:solidFill>
                <a:latin typeface="Arial"/>
                <a:cs typeface="Arial"/>
              </a:rPr>
              <a:t>and </a:t>
            </a:r>
            <a:r>
              <a:rPr dirty="0" sz="700" spc="105">
                <a:solidFill>
                  <a:srgbClr val="646264"/>
                </a:solidFill>
                <a:latin typeface="Arial"/>
                <a:cs typeface="Arial"/>
              </a:rPr>
              <a:t>treatm, </a:t>
            </a:r>
            <a:r>
              <a:rPr dirty="0" sz="700" spc="70">
                <a:solidFill>
                  <a:srgbClr val="646264"/>
                </a:solidFill>
                <a:latin typeface="Arial"/>
                <a:cs typeface="Arial"/>
              </a:rPr>
              <a:t>t </a:t>
            </a:r>
            <a:r>
              <a:rPr dirty="0" sz="700" spc="45">
                <a:solidFill>
                  <a:srgbClr val="504F52"/>
                </a:solidFill>
                <a:latin typeface="Arial"/>
                <a:cs typeface="Arial"/>
              </a:rPr>
              <a:t>for</a:t>
            </a:r>
            <a:r>
              <a:rPr dirty="0" sz="700" spc="45">
                <a:solidFill>
                  <a:srgbClr val="646264"/>
                </a:solidFill>
                <a:latin typeface="Arial"/>
                <a:cs typeface="Arial"/>
              </a:rPr>
              <a:t>suspected 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acuU! 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stml::@/TIA</a:t>
            </a:r>
            <a:r>
              <a:rPr dirty="0" sz="700" spc="-114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646264"/>
                </a:solidFill>
                <a:latin typeface="Arial"/>
                <a:cs typeface="Arial"/>
              </a:rPr>
              <a:t>p.rtri.nK</a:t>
            </a:r>
            <a:endParaRPr sz="700">
              <a:latin typeface="Arial"/>
              <a:cs typeface="Arial"/>
            </a:endParaRPr>
          </a:p>
        </p:txBody>
      </p:sp>
      <p:sp>
        <p:nvSpPr>
          <p:cNvPr id="176" name="object 176"/>
          <p:cNvSpPr/>
          <p:nvPr/>
        </p:nvSpPr>
        <p:spPr>
          <a:xfrm>
            <a:off x="5674834" y="6083981"/>
            <a:ext cx="0" cy="130175"/>
          </a:xfrm>
          <a:custGeom>
            <a:avLst/>
            <a:gdLst/>
            <a:ahLst/>
            <a:cxnLst/>
            <a:rect l="l" t="t" r="r" b="b"/>
            <a:pathLst>
              <a:path w="0" h="130175">
                <a:moveTo>
                  <a:pt x="0" y="0"/>
                </a:moveTo>
                <a:lnTo>
                  <a:pt x="0" y="130176"/>
                </a:lnTo>
              </a:path>
            </a:pathLst>
          </a:custGeom>
          <a:ln w="24416">
            <a:solidFill>
              <a:srgbClr val="E8E9E6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7" name="object 177"/>
          <p:cNvSpPr txBox="1"/>
          <p:nvPr/>
        </p:nvSpPr>
        <p:spPr>
          <a:xfrm>
            <a:off x="7184473" y="6331795"/>
            <a:ext cx="247650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170">
                <a:solidFill>
                  <a:srgbClr val="646264"/>
                </a:solidFill>
                <a:latin typeface="Arial"/>
                <a:cs typeface="Arial"/>
              </a:rPr>
              <a:t>u</a:t>
            </a:r>
            <a:r>
              <a:rPr dirty="0" sz="700" spc="-15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646264"/>
                </a:solidFill>
                <a:latin typeface="Arial"/>
                <a:cs typeface="Arial"/>
              </a:rPr>
              <a:t>s</a:t>
            </a:r>
            <a:r>
              <a:rPr dirty="0" sz="700" spc="-5">
                <a:solidFill>
                  <a:srgbClr val="7C7B7B"/>
                </a:solidFill>
                <a:latin typeface="Arial"/>
                <a:cs typeface="Arial"/>
              </a:rPr>
              <a:t>[</a:t>
            </a:r>
            <a:r>
              <a:rPr dirty="0" sz="700" spc="-5">
                <a:solidFill>
                  <a:srgbClr val="504F52"/>
                </a:solidFill>
                <a:latin typeface="Arial"/>
                <a:cs typeface="Arial"/>
              </a:rPr>
              <a:t>on</a:t>
            </a:r>
            <a:endParaRPr sz="700">
              <a:latin typeface="Arial"/>
              <a:cs typeface="Arial"/>
            </a:endParaRPr>
          </a:p>
        </p:txBody>
      </p:sp>
      <p:sp>
        <p:nvSpPr>
          <p:cNvPr id="178" name="object 178"/>
          <p:cNvSpPr txBox="1"/>
          <p:nvPr/>
        </p:nvSpPr>
        <p:spPr>
          <a:xfrm>
            <a:off x="5454945" y="5999226"/>
            <a:ext cx="1663064" cy="5930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ts val="690"/>
              </a:lnSpc>
              <a:spcBef>
                <a:spcPts val="100"/>
              </a:spcBef>
            </a:pPr>
            <a:r>
              <a:rPr dirty="0" sz="650" spc="45" i="1">
                <a:solidFill>
                  <a:srgbClr val="AA464D"/>
                </a:solidFill>
                <a:latin typeface="Times New Roman"/>
                <a:cs typeface="Times New Roman"/>
              </a:rPr>
              <a:t>r</a:t>
            </a:r>
            <a:endParaRPr sz="650">
              <a:latin typeface="Times New Roman"/>
              <a:cs typeface="Times New Roman"/>
            </a:endParaRPr>
          </a:p>
          <a:p>
            <a:pPr marL="35560">
              <a:lnSpc>
                <a:spcPts val="810"/>
              </a:lnSpc>
            </a:pPr>
            <a:r>
              <a:rPr dirty="0" sz="750" spc="-65">
                <a:solidFill>
                  <a:srgbClr val="C8A795"/>
                </a:solidFill>
                <a:latin typeface="Arial"/>
                <a:cs typeface="Arial"/>
              </a:rPr>
              <a:t>I</a:t>
            </a:r>
            <a:r>
              <a:rPr dirty="0" sz="750" spc="-65">
                <a:solidFill>
                  <a:srgbClr val="504F52"/>
                </a:solidFill>
                <a:latin typeface="Arial"/>
                <a:cs typeface="Arial"/>
              </a:rPr>
              <a:t>BAT</a:t>
            </a:r>
            <a:r>
              <a:rPr dirty="0" sz="750" spc="-65">
                <a:solidFill>
                  <a:srgbClr val="A3A5A3"/>
                </a:solidFill>
                <a:latin typeface="Arial"/>
                <a:cs typeface="Arial"/>
              </a:rPr>
              <a:t>• </a:t>
            </a:r>
            <a:r>
              <a:rPr dirty="0" sz="750">
                <a:solidFill>
                  <a:srgbClr val="646264"/>
                </a:solidFill>
                <a:latin typeface="Arial"/>
                <a:cs typeface="Arial"/>
              </a:rPr>
              <a:t>Bra</a:t>
            </a:r>
            <a:r>
              <a:rPr dirty="0" sz="700">
                <a:solidFill>
                  <a:srgbClr val="504F52"/>
                </a:solidFill>
                <a:latin typeface="Arial"/>
                <a:cs typeface="Arial"/>
              </a:rPr>
              <a:t>In </a:t>
            </a:r>
            <a:r>
              <a:rPr dirty="0" sz="700" spc="25">
                <a:solidFill>
                  <a:srgbClr val="504F52"/>
                </a:solidFill>
                <a:latin typeface="Arial"/>
                <a:cs typeface="Arial"/>
              </a:rPr>
              <a:t>Attack</a:t>
            </a:r>
            <a:r>
              <a:rPr dirty="0" sz="700" spc="-13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80">
                <a:solidFill>
                  <a:srgbClr val="646264"/>
                </a:solidFill>
                <a:latin typeface="Arial"/>
                <a:cs typeface="Arial"/>
              </a:rPr>
              <a:t>T@aim</a:t>
            </a:r>
            <a:endParaRPr sz="700">
              <a:latin typeface="Arial"/>
              <a:cs typeface="Arial"/>
            </a:endParaRPr>
          </a:p>
          <a:p>
            <a:pPr marL="40005">
              <a:lnSpc>
                <a:spcPct val="100000"/>
              </a:lnSpc>
              <a:spcBef>
                <a:spcPts val="85"/>
              </a:spcBef>
            </a:pPr>
            <a:r>
              <a:rPr dirty="0" sz="700" spc="-80">
                <a:solidFill>
                  <a:srgbClr val="646264"/>
                </a:solidFill>
                <a:latin typeface="Arial"/>
                <a:cs typeface="Arial"/>
              </a:rPr>
              <a:t>CS</a:t>
            </a:r>
            <a:r>
              <a:rPr dirty="0" sz="700" spc="-80">
                <a:solidFill>
                  <a:srgbClr val="7C7B7B"/>
                </a:solidFill>
                <a:latin typeface="Arial"/>
                <a:cs typeface="Arial"/>
              </a:rPr>
              <a:t>I </a:t>
            </a:r>
            <a:r>
              <a:rPr dirty="0" sz="700" spc="-40">
                <a:solidFill>
                  <a:srgbClr val="646264"/>
                </a:solidFill>
                <a:latin typeface="Arial"/>
                <a:cs typeface="Arial"/>
              </a:rPr>
              <a:t>- 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Cornp</a:t>
            </a:r>
            <a:r>
              <a:rPr dirty="0" sz="700" spc="-50">
                <a:solidFill>
                  <a:srgbClr val="7C7B7B"/>
                </a:solidFill>
                <a:latin typeface="Arial"/>
                <a:cs typeface="Arial"/>
              </a:rPr>
              <a:t>l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@X </a:t>
            </a:r>
            <a:r>
              <a:rPr dirty="0" sz="700" spc="25">
                <a:solidFill>
                  <a:srgbClr val="504F52"/>
                </a:solidFill>
                <a:latin typeface="Arial"/>
                <a:cs typeface="Arial"/>
              </a:rPr>
              <a:t>Stroke </a:t>
            </a:r>
            <a:r>
              <a:rPr dirty="0" sz="700" spc="-70">
                <a:solidFill>
                  <a:srgbClr val="7C7B7B"/>
                </a:solidFill>
                <a:latin typeface="Arial"/>
                <a:cs typeface="Arial"/>
              </a:rPr>
              <a:t>l</a:t>
            </a:r>
            <a:r>
              <a:rPr dirty="0" sz="700" spc="-70">
                <a:solidFill>
                  <a:srgbClr val="646264"/>
                </a:solidFill>
                <a:latin typeface="Arial"/>
                <a:cs typeface="Arial"/>
              </a:rPr>
              <a:t>nt@rv </a:t>
            </a:r>
            <a:r>
              <a:rPr dirty="0" sz="700" spc="-260">
                <a:solidFill>
                  <a:srgbClr val="646264"/>
                </a:solidFill>
                <a:latin typeface="Arial"/>
                <a:cs typeface="Arial"/>
              </a:rPr>
              <a:t>@n</a:t>
            </a:r>
            <a:r>
              <a:rPr dirty="0" sz="700" spc="70">
                <a:solidFill>
                  <a:srgbClr val="646264"/>
                </a:solidFill>
                <a:latin typeface="Arial"/>
                <a:cs typeface="Arial"/>
              </a:rPr>
              <a:t> </a:t>
            </a:r>
            <a:r>
              <a:rPr dirty="0" sz="700" spc="-85">
                <a:solidFill>
                  <a:srgbClr val="7C7B7B"/>
                </a:solidFill>
                <a:latin typeface="Arial"/>
                <a:cs typeface="Arial"/>
              </a:rPr>
              <a:t>ti</a:t>
            </a:r>
            <a:r>
              <a:rPr dirty="0" sz="700" spc="-30">
                <a:solidFill>
                  <a:srgbClr val="7C7B7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on</a:t>
            </a:r>
            <a:endParaRPr sz="700">
              <a:latin typeface="Arial"/>
              <a:cs typeface="Arial"/>
            </a:endParaRPr>
          </a:p>
          <a:p>
            <a:pPr marL="38100" marR="5080" indent="-635">
              <a:lnSpc>
                <a:spcPct val="120200"/>
              </a:lnSpc>
              <a:spcBef>
                <a:spcPts val="25"/>
              </a:spcBef>
            </a:pP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MER </a:t>
            </a:r>
            <a:r>
              <a:rPr dirty="0" sz="700">
                <a:solidFill>
                  <a:srgbClr val="646264"/>
                </a:solidFill>
                <a:latin typeface="Arial"/>
                <a:cs typeface="Arial"/>
              </a:rPr>
              <a:t>- 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Mech</a:t>
            </a:r>
            <a:r>
              <a:rPr dirty="0" sz="700" spc="20">
                <a:solidFill>
                  <a:srgbClr val="504F52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nl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ca</a:t>
            </a:r>
            <a:r>
              <a:rPr dirty="0" sz="700" spc="5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00" spc="-30">
                <a:solidFill>
                  <a:srgbClr val="646264"/>
                </a:solidFill>
                <a:latin typeface="Arial"/>
                <a:cs typeface="Arial"/>
              </a:rPr>
              <a:t>End </a:t>
            </a:r>
            <a:r>
              <a:rPr dirty="0" sz="700" spc="-105">
                <a:solidFill>
                  <a:srgbClr val="646264"/>
                </a:solidFill>
                <a:latin typeface="Arial"/>
                <a:cs typeface="Arial"/>
              </a:rPr>
              <a:t>011a </a:t>
            </a:r>
            <a:r>
              <a:rPr dirty="0" sz="700" spc="-20">
                <a:solidFill>
                  <a:srgbClr val="646264"/>
                </a:solidFill>
                <a:latin typeface="Arial"/>
                <a:cs typeface="Arial"/>
              </a:rPr>
              <a:t>seu</a:t>
            </a:r>
            <a:r>
              <a:rPr dirty="0" sz="700" spc="-20">
                <a:solidFill>
                  <a:srgbClr val="7C7B7B"/>
                </a:solidFill>
                <a:latin typeface="Arial"/>
                <a:cs typeface="Arial"/>
              </a:rPr>
              <a:t>!</a:t>
            </a:r>
            <a:r>
              <a:rPr dirty="0" sz="700" spc="-20">
                <a:solidFill>
                  <a:srgbClr val="504F52"/>
                </a:solidFill>
                <a:latin typeface="Arial"/>
                <a:cs typeface="Arial"/>
              </a:rPr>
              <a:t>ar </a:t>
            </a:r>
            <a:r>
              <a:rPr dirty="0" sz="700" spc="-145">
                <a:solidFill>
                  <a:srgbClr val="646264"/>
                </a:solidFill>
                <a:latin typeface="Arial"/>
                <a:cs typeface="Arial"/>
              </a:rPr>
              <a:t>R@perf  </a:t>
            </a:r>
            <a:r>
              <a:rPr dirty="0" sz="700" spc="35">
                <a:solidFill>
                  <a:srgbClr val="7C7B7B"/>
                </a:solidFill>
                <a:latin typeface="Arial"/>
                <a:cs typeface="Arial"/>
              </a:rPr>
              <a:t>L</a:t>
            </a:r>
            <a:r>
              <a:rPr dirty="0" sz="700" spc="35">
                <a:solidFill>
                  <a:srgbClr val="646264"/>
                </a:solidFill>
                <a:latin typeface="Arial"/>
                <a:cs typeface="Arial"/>
              </a:rPr>
              <a:t>VO-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Largl! </a:t>
            </a:r>
            <a:r>
              <a:rPr dirty="0" sz="700" spc="-90">
                <a:solidFill>
                  <a:srgbClr val="646264"/>
                </a:solidFill>
                <a:latin typeface="Arial"/>
                <a:cs typeface="Arial"/>
              </a:rPr>
              <a:t>Ve:ss@</a:t>
            </a:r>
            <a:r>
              <a:rPr dirty="0" sz="700" spc="-90">
                <a:solidFill>
                  <a:srgbClr val="363638"/>
                </a:solidFill>
                <a:latin typeface="Arial"/>
                <a:cs typeface="Arial"/>
              </a:rPr>
              <a:t>I </a:t>
            </a:r>
            <a:r>
              <a:rPr dirty="0" sz="700" spc="25">
                <a:solidFill>
                  <a:srgbClr val="646264"/>
                </a:solidFill>
                <a:latin typeface="Arial"/>
                <a:cs typeface="Arial"/>
              </a:rPr>
              <a:t>Ord </a:t>
            </a:r>
            <a:r>
              <a:rPr dirty="0" sz="700" spc="20">
                <a:solidFill>
                  <a:srgbClr val="646264"/>
                </a:solidFill>
                <a:latin typeface="Arial"/>
                <a:cs typeface="Arial"/>
              </a:rPr>
              <a:t>u </a:t>
            </a:r>
            <a:r>
              <a:rPr dirty="0" sz="700" spc="5">
                <a:solidFill>
                  <a:srgbClr val="8C8C8C"/>
                </a:solidFill>
                <a:latin typeface="Arial"/>
                <a:cs typeface="Arial"/>
              </a:rPr>
              <a:t>l</a:t>
            </a:r>
            <a:r>
              <a:rPr dirty="0" sz="700" spc="-80">
                <a:solidFill>
                  <a:srgbClr val="8C8C8C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on</a:t>
            </a:r>
            <a:endParaRPr sz="700">
              <a:latin typeface="Arial"/>
              <a:cs typeface="Arial"/>
            </a:endParaRPr>
          </a:p>
        </p:txBody>
      </p:sp>
      <p:sp>
        <p:nvSpPr>
          <p:cNvPr id="179" name="object 179"/>
          <p:cNvSpPr txBox="1"/>
          <p:nvPr/>
        </p:nvSpPr>
        <p:spPr>
          <a:xfrm>
            <a:off x="5480264" y="6575814"/>
            <a:ext cx="2745740" cy="1403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35">
                <a:solidFill>
                  <a:srgbClr val="646264"/>
                </a:solidFill>
                <a:latin typeface="Arial"/>
                <a:cs typeface="Arial"/>
              </a:rPr>
              <a:t>Door</a:t>
            </a:r>
            <a:r>
              <a:rPr dirty="0" sz="700" spc="35">
                <a:solidFill>
                  <a:srgbClr val="8C8C8C"/>
                </a:solidFill>
                <a:latin typeface="Arial"/>
                <a:cs typeface="Arial"/>
              </a:rPr>
              <a:t>-</a:t>
            </a:r>
            <a:r>
              <a:rPr dirty="0" sz="700" spc="35">
                <a:solidFill>
                  <a:srgbClr val="504F52"/>
                </a:solidFill>
                <a:latin typeface="Arial"/>
                <a:cs typeface="Arial"/>
              </a:rPr>
              <a:t>to </a:t>
            </a:r>
            <a:r>
              <a:rPr dirty="0" sz="700" spc="-65">
                <a:solidFill>
                  <a:srgbClr val="8C8C8C"/>
                </a:solidFill>
                <a:latin typeface="Arial"/>
                <a:cs typeface="Arial"/>
              </a:rPr>
              <a:t>-</a:t>
            </a:r>
            <a:r>
              <a:rPr dirty="0" sz="700" spc="-65">
                <a:solidFill>
                  <a:srgbClr val="646264"/>
                </a:solidFill>
                <a:latin typeface="Arial"/>
                <a:cs typeface="Arial"/>
              </a:rPr>
              <a:t>D </a:t>
            </a:r>
            <a:r>
              <a:rPr dirty="0" sz="700" spc="5">
                <a:solidFill>
                  <a:srgbClr val="646264"/>
                </a:solidFill>
                <a:latin typeface="Arial"/>
                <a:cs typeface="Arial"/>
              </a:rPr>
              <a:t>ev </a:t>
            </a:r>
            <a:r>
              <a:rPr dirty="0" sz="700" spc="-165">
                <a:solidFill>
                  <a:srgbClr val="504F52"/>
                </a:solidFill>
                <a:latin typeface="Arial"/>
                <a:cs typeface="Arial"/>
              </a:rPr>
              <a:t>c@ </a:t>
            </a:r>
            <a:r>
              <a:rPr dirty="0" sz="700" spc="-35">
                <a:solidFill>
                  <a:srgbClr val="8C8C8C"/>
                </a:solidFill>
                <a:latin typeface="Arial"/>
                <a:cs typeface="Arial"/>
              </a:rPr>
              <a:t>- </a:t>
            </a:r>
            <a:r>
              <a:rPr dirty="0" sz="700" spc="-50">
                <a:solidFill>
                  <a:srgbClr val="646264"/>
                </a:solidFill>
                <a:latin typeface="Arial"/>
                <a:cs typeface="Arial"/>
              </a:rPr>
              <a:t>ar </a:t>
            </a:r>
            <a:r>
              <a:rPr dirty="0" sz="700" spc="-35">
                <a:solidFill>
                  <a:srgbClr val="7C7B7B"/>
                </a:solidFill>
                <a:latin typeface="Arial"/>
                <a:cs typeface="Arial"/>
              </a:rPr>
              <a:t>rllv 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a</a:t>
            </a:r>
            <a:r>
              <a:rPr dirty="0" sz="700" spc="-15">
                <a:solidFill>
                  <a:srgbClr val="7C7B7B"/>
                </a:solidFill>
                <a:latin typeface="Arial"/>
                <a:cs typeface="Arial"/>
              </a:rPr>
              <a:t>l </a:t>
            </a:r>
            <a:r>
              <a:rPr dirty="0" sz="750" spc="-50">
                <a:solidFill>
                  <a:srgbClr val="646264"/>
                </a:solidFill>
                <a:latin typeface="Times New Roman"/>
                <a:cs typeface="Times New Roman"/>
              </a:rPr>
              <a:t>to </a:t>
            </a:r>
            <a:r>
              <a:rPr dirty="0" sz="700" spc="-30">
                <a:solidFill>
                  <a:srgbClr val="7C7B7B"/>
                </a:solidFill>
                <a:latin typeface="Arial"/>
                <a:cs typeface="Arial"/>
              </a:rPr>
              <a:t>fi </a:t>
            </a:r>
            <a:r>
              <a:rPr dirty="0" sz="700" spc="-40">
                <a:solidFill>
                  <a:srgbClr val="646264"/>
                </a:solidFill>
                <a:latin typeface="Arial"/>
                <a:cs typeface="Arial"/>
              </a:rPr>
              <a:t>rst </a:t>
            </a:r>
            <a:r>
              <a:rPr dirty="0" sz="700" spc="10">
                <a:solidFill>
                  <a:srgbClr val="646264"/>
                </a:solidFill>
                <a:latin typeface="Arial"/>
                <a:cs typeface="Arial"/>
              </a:rPr>
              <a:t>pass </a:t>
            </a:r>
            <a:r>
              <a:rPr dirty="0" sz="750" spc="10">
                <a:solidFill>
                  <a:srgbClr val="504F52"/>
                </a:solidFill>
                <a:latin typeface="Times New Roman"/>
                <a:cs typeface="Times New Roman"/>
              </a:rPr>
              <a:t>w</a:t>
            </a:r>
            <a:r>
              <a:rPr dirty="0" sz="750" spc="10">
                <a:solidFill>
                  <a:srgbClr val="7C7B7B"/>
                </a:solidFill>
                <a:latin typeface="Times New Roman"/>
                <a:cs typeface="Times New Roman"/>
              </a:rPr>
              <a:t>it </a:t>
            </a:r>
            <a:r>
              <a:rPr dirty="0" sz="750" spc="-15">
                <a:solidFill>
                  <a:srgbClr val="646264"/>
                </a:solidFill>
                <a:latin typeface="Times New Roman"/>
                <a:cs typeface="Times New Roman"/>
              </a:rPr>
              <a:t>h </a:t>
            </a:r>
            <a:r>
              <a:rPr dirty="0" sz="700" spc="-15">
                <a:solidFill>
                  <a:srgbClr val="646264"/>
                </a:solidFill>
                <a:latin typeface="Arial"/>
                <a:cs typeface="Arial"/>
              </a:rPr>
              <a:t>th </a:t>
            </a:r>
            <a:r>
              <a:rPr dirty="0" sz="700">
                <a:solidFill>
                  <a:srgbClr val="7C7B7B"/>
                </a:solidFill>
                <a:latin typeface="Arial"/>
                <a:cs typeface="Arial"/>
              </a:rPr>
              <a:t>r</a:t>
            </a:r>
            <a:r>
              <a:rPr dirty="0" sz="700">
                <a:solidFill>
                  <a:srgbClr val="504F52"/>
                </a:solidFill>
                <a:latin typeface="Arial"/>
                <a:cs typeface="Arial"/>
              </a:rPr>
              <a:t>omh </a:t>
            </a:r>
            <a:r>
              <a:rPr dirty="0" sz="700" spc="-15">
                <a:solidFill>
                  <a:srgbClr val="504F52"/>
                </a:solidFill>
                <a:latin typeface="Arial"/>
                <a:cs typeface="Arial"/>
              </a:rPr>
              <a:t>ea </a:t>
            </a:r>
            <a:r>
              <a:rPr dirty="0" sz="700" spc="-20">
                <a:solidFill>
                  <a:srgbClr val="504F52"/>
                </a:solidFill>
                <a:latin typeface="Arial"/>
                <a:cs typeface="Arial"/>
              </a:rPr>
              <a:t>omy </a:t>
            </a:r>
            <a:r>
              <a:rPr dirty="0" sz="700" spc="10">
                <a:solidFill>
                  <a:srgbClr val="504F52"/>
                </a:solidFill>
                <a:latin typeface="Arial"/>
                <a:cs typeface="Arial"/>
              </a:rPr>
              <a:t>ae</a:t>
            </a:r>
            <a:r>
              <a:rPr dirty="0" sz="700" spc="13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ce</a:t>
            </a:r>
            <a:endParaRPr sz="700">
              <a:latin typeface="Arial"/>
              <a:cs typeface="Arial"/>
            </a:endParaRPr>
          </a:p>
        </p:txBody>
      </p:sp>
      <p:sp>
        <p:nvSpPr>
          <p:cNvPr id="180" name="object 180"/>
          <p:cNvSpPr txBox="1"/>
          <p:nvPr/>
        </p:nvSpPr>
        <p:spPr>
          <a:xfrm>
            <a:off x="7668416" y="5995155"/>
            <a:ext cx="1242695" cy="3378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ts val="1680"/>
              </a:lnSpc>
              <a:spcBef>
                <a:spcPts val="100"/>
              </a:spcBef>
            </a:pPr>
            <a:r>
              <a:rPr dirty="0" baseline="3968" sz="1050" spc="22">
                <a:solidFill>
                  <a:srgbClr val="504F52"/>
                </a:solidFill>
                <a:latin typeface="Arial"/>
                <a:cs typeface="Arial"/>
              </a:rPr>
              <a:t>MSU </a:t>
            </a:r>
            <a:r>
              <a:rPr dirty="0" baseline="3968" sz="1050" spc="7">
                <a:solidFill>
                  <a:srgbClr val="7C7B7B"/>
                </a:solidFill>
                <a:latin typeface="Arial"/>
                <a:cs typeface="Arial"/>
              </a:rPr>
              <a:t>-  </a:t>
            </a:r>
            <a:r>
              <a:rPr dirty="0" baseline="3968" sz="1050" spc="22">
                <a:solidFill>
                  <a:srgbClr val="504F52"/>
                </a:solidFill>
                <a:latin typeface="Arial"/>
                <a:cs typeface="Arial"/>
              </a:rPr>
              <a:t>M </a:t>
            </a:r>
            <a:r>
              <a:rPr dirty="0" baseline="3968" sz="1050" spc="30">
                <a:solidFill>
                  <a:srgbClr val="504F52"/>
                </a:solidFill>
                <a:latin typeface="Arial"/>
                <a:cs typeface="Arial"/>
              </a:rPr>
              <a:t>o</a:t>
            </a:r>
            <a:r>
              <a:rPr dirty="0" baseline="3968" sz="1050" spc="30">
                <a:solidFill>
                  <a:srgbClr val="363638"/>
                </a:solidFill>
                <a:latin typeface="Arial"/>
                <a:cs typeface="Arial"/>
              </a:rPr>
              <a:t>b</a:t>
            </a:r>
            <a:r>
              <a:rPr dirty="0" baseline="3968" sz="1050" spc="30">
                <a:solidFill>
                  <a:srgbClr val="504F52"/>
                </a:solidFill>
                <a:latin typeface="Arial"/>
                <a:cs typeface="Arial"/>
              </a:rPr>
              <a:t>rle Stroke </a:t>
            </a:r>
            <a:r>
              <a:rPr dirty="0" baseline="3703" sz="1125" spc="-30">
                <a:solidFill>
                  <a:srgbClr val="504F52"/>
                </a:solidFill>
                <a:latin typeface="Arial"/>
                <a:cs typeface="Arial"/>
              </a:rPr>
              <a:t>Un</a:t>
            </a:r>
            <a:r>
              <a:rPr dirty="0" baseline="3703" sz="1125" spc="-30">
                <a:solidFill>
                  <a:srgbClr val="7C7B7B"/>
                </a:solidFill>
                <a:latin typeface="Arial"/>
                <a:cs typeface="Arial"/>
              </a:rPr>
              <a:t>it</a:t>
            </a:r>
            <a:r>
              <a:rPr dirty="0" baseline="3703" sz="1125" spc="150">
                <a:solidFill>
                  <a:srgbClr val="7C7B7B"/>
                </a:solidFill>
                <a:latin typeface="Arial"/>
                <a:cs typeface="Arial"/>
              </a:rPr>
              <a:t> </a:t>
            </a:r>
            <a:r>
              <a:rPr dirty="0" sz="1450" spc="10">
                <a:solidFill>
                  <a:srgbClr val="AA464D"/>
                </a:solidFill>
                <a:latin typeface="Arial"/>
                <a:cs typeface="Arial"/>
              </a:rPr>
              <a:t>'</a:t>
            </a:r>
            <a:endParaRPr sz="1450">
              <a:latin typeface="Arial"/>
              <a:cs typeface="Arial"/>
            </a:endParaRPr>
          </a:p>
          <a:p>
            <a:pPr marL="12700">
              <a:lnSpc>
                <a:spcPts val="780"/>
              </a:lnSpc>
            </a:pPr>
            <a:r>
              <a:rPr dirty="0" sz="700" spc="15">
                <a:solidFill>
                  <a:srgbClr val="646264"/>
                </a:solidFill>
                <a:latin typeface="Arial"/>
                <a:cs typeface="Arial"/>
              </a:rPr>
              <a:t>U{WT </a:t>
            </a:r>
            <a:r>
              <a:rPr dirty="0" sz="700" spc="5">
                <a:solidFill>
                  <a:srgbClr val="A3A5A3"/>
                </a:solidFill>
                <a:latin typeface="Arial"/>
                <a:cs typeface="Arial"/>
              </a:rPr>
              <a:t>- </a:t>
            </a:r>
            <a:r>
              <a:rPr dirty="0" sz="700">
                <a:solidFill>
                  <a:srgbClr val="646264"/>
                </a:solidFill>
                <a:latin typeface="Arial"/>
                <a:cs typeface="Arial"/>
              </a:rPr>
              <a:t>U!St </a:t>
            </a:r>
            <a:r>
              <a:rPr dirty="0" sz="700" spc="60">
                <a:solidFill>
                  <a:srgbClr val="504F52"/>
                </a:solidFill>
                <a:latin typeface="Arial"/>
                <a:cs typeface="Arial"/>
              </a:rPr>
              <a:t>known</a:t>
            </a:r>
            <a:r>
              <a:rPr dirty="0" sz="700" spc="-70">
                <a:solidFill>
                  <a:srgbClr val="504F52"/>
                </a:solidFill>
                <a:latin typeface="Arial"/>
                <a:cs typeface="Arial"/>
              </a:rPr>
              <a:t> </a:t>
            </a:r>
            <a:r>
              <a:rPr dirty="0" sz="700" spc="-165">
                <a:solidFill>
                  <a:srgbClr val="646264"/>
                </a:solidFill>
                <a:latin typeface="Arial"/>
                <a:cs typeface="Arial"/>
              </a:rPr>
              <a:t>W@I   </a:t>
            </a:r>
            <a:r>
              <a:rPr dirty="0" sz="700" spc="-90">
                <a:solidFill>
                  <a:srgbClr val="363638"/>
                </a:solidFill>
                <a:latin typeface="Arial"/>
                <a:cs typeface="Arial"/>
              </a:rPr>
              <a:t>I </a:t>
            </a:r>
            <a:r>
              <a:rPr dirty="0" sz="700" spc="-90">
                <a:solidFill>
                  <a:srgbClr val="646264"/>
                </a:solidFill>
                <a:latin typeface="Arial"/>
                <a:cs typeface="Arial"/>
              </a:rPr>
              <a:t>t </a:t>
            </a:r>
            <a:r>
              <a:rPr dirty="0" sz="700" spc="-270">
                <a:solidFill>
                  <a:srgbClr val="7C7B7B"/>
                </a:solidFill>
                <a:latin typeface="Arial"/>
                <a:cs typeface="Arial"/>
              </a:rPr>
              <a:t>E</a:t>
            </a:r>
            <a:r>
              <a:rPr dirty="0" sz="700" spc="-270">
                <a:solidFill>
                  <a:srgbClr val="646264"/>
                </a:solidFill>
                <a:latin typeface="Arial"/>
                <a:cs typeface="Arial"/>
              </a:rPr>
              <a:t>me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8779" y="3505324"/>
            <a:ext cx="830161" cy="5251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148653" y="3691582"/>
            <a:ext cx="1770197" cy="14015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7989" y="6155693"/>
            <a:ext cx="0" cy="574040"/>
          </a:xfrm>
          <a:custGeom>
            <a:avLst/>
            <a:gdLst/>
            <a:ahLst/>
            <a:cxnLst/>
            <a:rect l="l" t="t" r="r" b="b"/>
            <a:pathLst>
              <a:path w="0" h="574040">
                <a:moveTo>
                  <a:pt x="0" y="574042"/>
                </a:moveTo>
                <a:lnTo>
                  <a:pt x="0" y="0"/>
                </a:lnTo>
              </a:path>
            </a:pathLst>
          </a:custGeom>
          <a:ln w="1220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3249" y="2051897"/>
            <a:ext cx="0" cy="1233805"/>
          </a:xfrm>
          <a:custGeom>
            <a:avLst/>
            <a:gdLst/>
            <a:ahLst/>
            <a:cxnLst/>
            <a:rect l="l" t="t" r="r" b="b"/>
            <a:pathLst>
              <a:path w="0" h="1233804">
                <a:moveTo>
                  <a:pt x="0" y="1233581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01615" y="2222889"/>
            <a:ext cx="0" cy="1062990"/>
          </a:xfrm>
          <a:custGeom>
            <a:avLst/>
            <a:gdLst/>
            <a:ahLst/>
            <a:cxnLst/>
            <a:rect l="l" t="t" r="r" b="b"/>
            <a:pathLst>
              <a:path w="0" h="1062989">
                <a:moveTo>
                  <a:pt x="0" y="1062589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1596228" y="5483941"/>
            <a:ext cx="0" cy="525780"/>
          </a:xfrm>
          <a:custGeom>
            <a:avLst/>
            <a:gdLst/>
            <a:ahLst/>
            <a:cxnLst/>
            <a:rect l="l" t="t" r="r" b="b"/>
            <a:pathLst>
              <a:path w="0" h="525779">
                <a:moveTo>
                  <a:pt x="0" y="525188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264630" y="2931282"/>
            <a:ext cx="0" cy="757555"/>
          </a:xfrm>
          <a:custGeom>
            <a:avLst/>
            <a:gdLst/>
            <a:ahLst/>
            <a:cxnLst/>
            <a:rect l="l" t="t" r="r" b="b"/>
            <a:pathLst>
              <a:path w="0" h="757554">
                <a:moveTo>
                  <a:pt x="0" y="757248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963553" y="5483941"/>
            <a:ext cx="0" cy="525780"/>
          </a:xfrm>
          <a:custGeom>
            <a:avLst/>
            <a:gdLst/>
            <a:ahLst/>
            <a:cxnLst/>
            <a:rect l="l" t="t" r="r" b="b"/>
            <a:pathLst>
              <a:path w="0" h="525779">
                <a:moveTo>
                  <a:pt x="0" y="525188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384737" y="1258008"/>
            <a:ext cx="0" cy="1466215"/>
          </a:xfrm>
          <a:custGeom>
            <a:avLst/>
            <a:gdLst/>
            <a:ahLst/>
            <a:cxnLst/>
            <a:rect l="l" t="t" r="r" b="b"/>
            <a:pathLst>
              <a:path w="0" h="1466214">
                <a:moveTo>
                  <a:pt x="0" y="1465641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3903588" y="2931282"/>
            <a:ext cx="0" cy="794385"/>
          </a:xfrm>
          <a:custGeom>
            <a:avLst/>
            <a:gdLst/>
            <a:ahLst/>
            <a:cxnLst/>
            <a:rect l="l" t="t" r="r" b="b"/>
            <a:pathLst>
              <a:path w="0" h="794385">
                <a:moveTo>
                  <a:pt x="0" y="793889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831415" y="2943496"/>
            <a:ext cx="0" cy="1624965"/>
          </a:xfrm>
          <a:custGeom>
            <a:avLst/>
            <a:gdLst/>
            <a:ahLst/>
            <a:cxnLst/>
            <a:rect l="l" t="t" r="r" b="b"/>
            <a:pathLst>
              <a:path w="0" h="1624964">
                <a:moveTo>
                  <a:pt x="0" y="1624419"/>
                </a:moveTo>
                <a:lnTo>
                  <a:pt x="0" y="0"/>
                </a:lnTo>
              </a:path>
            </a:pathLst>
          </a:custGeom>
          <a:ln w="2441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304485" y="6167907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561829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377734" y="1258008"/>
            <a:ext cx="0" cy="1466215"/>
          </a:xfrm>
          <a:custGeom>
            <a:avLst/>
            <a:gdLst/>
            <a:ahLst/>
            <a:cxnLst/>
            <a:rect l="l" t="t" r="r" b="b"/>
            <a:pathLst>
              <a:path w="0" h="1466214">
                <a:moveTo>
                  <a:pt x="0" y="1465641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420463" y="6167907"/>
            <a:ext cx="0" cy="586740"/>
          </a:xfrm>
          <a:custGeom>
            <a:avLst/>
            <a:gdLst/>
            <a:ahLst/>
            <a:cxnLst/>
            <a:rect l="l" t="t" r="r" b="b"/>
            <a:pathLst>
              <a:path w="0" h="586740">
                <a:moveTo>
                  <a:pt x="0" y="586256"/>
                </a:moveTo>
                <a:lnTo>
                  <a:pt x="0" y="0"/>
                </a:lnTo>
              </a:path>
            </a:pathLst>
          </a:custGeom>
          <a:ln w="152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533390" y="1258008"/>
            <a:ext cx="0" cy="1294765"/>
          </a:xfrm>
          <a:custGeom>
            <a:avLst/>
            <a:gdLst/>
            <a:ahLst/>
            <a:cxnLst/>
            <a:rect l="l" t="t" r="r" b="b"/>
            <a:pathLst>
              <a:path w="0" h="1294764">
                <a:moveTo>
                  <a:pt x="0" y="1294649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6583299" y="2943496"/>
            <a:ext cx="0" cy="1624965"/>
          </a:xfrm>
          <a:custGeom>
            <a:avLst/>
            <a:gdLst/>
            <a:ahLst/>
            <a:cxnLst/>
            <a:rect l="l" t="t" r="r" b="b"/>
            <a:pathLst>
              <a:path w="0" h="1624964">
                <a:moveTo>
                  <a:pt x="0" y="1624419"/>
                </a:moveTo>
                <a:lnTo>
                  <a:pt x="0" y="0"/>
                </a:lnTo>
              </a:path>
            </a:pathLst>
          </a:custGeom>
          <a:ln w="27468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7208972" y="1258008"/>
            <a:ext cx="0" cy="1294765"/>
          </a:xfrm>
          <a:custGeom>
            <a:avLst/>
            <a:gdLst/>
            <a:ahLst/>
            <a:cxnLst/>
            <a:rect l="l" t="t" r="r" b="b"/>
            <a:pathLst>
              <a:path w="0" h="1294764">
                <a:moveTo>
                  <a:pt x="0" y="1294649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8680067" y="6167907"/>
            <a:ext cx="0" cy="561975"/>
          </a:xfrm>
          <a:custGeom>
            <a:avLst/>
            <a:gdLst/>
            <a:ahLst/>
            <a:cxnLst/>
            <a:rect l="l" t="t" r="r" b="b"/>
            <a:pathLst>
              <a:path w="0" h="561975">
                <a:moveTo>
                  <a:pt x="0" y="561829"/>
                </a:moveTo>
                <a:lnTo>
                  <a:pt x="0" y="0"/>
                </a:lnTo>
              </a:path>
            </a:pathLst>
          </a:custGeom>
          <a:ln w="91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248471" y="1059536"/>
            <a:ext cx="2038985" cy="0"/>
          </a:xfrm>
          <a:custGeom>
            <a:avLst/>
            <a:gdLst/>
            <a:ahLst/>
            <a:cxnLst/>
            <a:rect l="l" t="t" r="r" b="b"/>
            <a:pathLst>
              <a:path w="2038985" h="0">
                <a:moveTo>
                  <a:pt x="0" y="0"/>
                </a:moveTo>
                <a:lnTo>
                  <a:pt x="2038778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530338" y="1267169"/>
            <a:ext cx="1697355" cy="0"/>
          </a:xfrm>
          <a:custGeom>
            <a:avLst/>
            <a:gdLst/>
            <a:ahLst/>
            <a:cxnLst/>
            <a:rect l="l" t="t" r="r" b="b"/>
            <a:pathLst>
              <a:path w="1697354" h="0">
                <a:moveTo>
                  <a:pt x="0" y="0"/>
                </a:moveTo>
                <a:lnTo>
                  <a:pt x="1696947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381685" y="1267169"/>
            <a:ext cx="2014855" cy="0"/>
          </a:xfrm>
          <a:custGeom>
            <a:avLst/>
            <a:gdLst/>
            <a:ahLst/>
            <a:cxnLst/>
            <a:rect l="l" t="t" r="r" b="b"/>
            <a:pathLst>
              <a:path w="2014854" h="0">
                <a:moveTo>
                  <a:pt x="0" y="0"/>
                </a:moveTo>
                <a:lnTo>
                  <a:pt x="2014361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61041" y="2061058"/>
            <a:ext cx="1416685" cy="0"/>
          </a:xfrm>
          <a:custGeom>
            <a:avLst/>
            <a:gdLst/>
            <a:ahLst/>
            <a:cxnLst/>
            <a:rect l="l" t="t" r="r" b="b"/>
            <a:pathLst>
              <a:path w="1416685" h="0">
                <a:moveTo>
                  <a:pt x="0" y="0"/>
                </a:moveTo>
                <a:lnTo>
                  <a:pt x="1416157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530338" y="2537391"/>
            <a:ext cx="1697355" cy="0"/>
          </a:xfrm>
          <a:custGeom>
            <a:avLst/>
            <a:gdLst/>
            <a:ahLst/>
            <a:cxnLst/>
            <a:rect l="l" t="t" r="r" b="b"/>
            <a:pathLst>
              <a:path w="1697354" h="0">
                <a:moveTo>
                  <a:pt x="0" y="0"/>
                </a:moveTo>
                <a:lnTo>
                  <a:pt x="1696947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381685" y="2711436"/>
            <a:ext cx="2014855" cy="0"/>
          </a:xfrm>
          <a:custGeom>
            <a:avLst/>
            <a:gdLst/>
            <a:ahLst/>
            <a:cxnLst/>
            <a:rect l="l" t="t" r="r" b="b"/>
            <a:pathLst>
              <a:path w="2014854" h="0">
                <a:moveTo>
                  <a:pt x="0" y="0"/>
                </a:moveTo>
                <a:lnTo>
                  <a:pt x="2014361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2258526" y="2943496"/>
            <a:ext cx="1660525" cy="0"/>
          </a:xfrm>
          <a:custGeom>
            <a:avLst/>
            <a:gdLst/>
            <a:ahLst/>
            <a:cxnLst/>
            <a:rect l="l" t="t" r="r" b="b"/>
            <a:pathLst>
              <a:path w="1660525" h="0">
                <a:moveTo>
                  <a:pt x="0" y="0"/>
                </a:moveTo>
                <a:lnTo>
                  <a:pt x="1660322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822259" y="2958763"/>
            <a:ext cx="1782445" cy="0"/>
          </a:xfrm>
          <a:custGeom>
            <a:avLst/>
            <a:gdLst/>
            <a:ahLst/>
            <a:cxnLst/>
            <a:rect l="l" t="t" r="r" b="b"/>
            <a:pathLst>
              <a:path w="1782445" h="0">
                <a:moveTo>
                  <a:pt x="0" y="0"/>
                </a:moveTo>
                <a:lnTo>
                  <a:pt x="1782404" y="0"/>
                </a:lnTo>
              </a:path>
            </a:pathLst>
          </a:custGeom>
          <a:ln w="244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1489406" y="3135861"/>
            <a:ext cx="781685" cy="0"/>
          </a:xfrm>
          <a:custGeom>
            <a:avLst/>
            <a:gdLst/>
            <a:ahLst/>
            <a:cxnLst/>
            <a:rect l="l" t="t" r="r" b="b"/>
            <a:pathLst>
              <a:path w="781685" h="0">
                <a:moveTo>
                  <a:pt x="0" y="0"/>
                </a:moveTo>
                <a:lnTo>
                  <a:pt x="781328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1041" y="3270212"/>
            <a:ext cx="1452880" cy="0"/>
          </a:xfrm>
          <a:custGeom>
            <a:avLst/>
            <a:gdLst/>
            <a:ahLst/>
            <a:cxnLst/>
            <a:rect l="l" t="t" r="r" b="b"/>
            <a:pathLst>
              <a:path w="1452880" h="0">
                <a:moveTo>
                  <a:pt x="0" y="0"/>
                </a:moveTo>
                <a:lnTo>
                  <a:pt x="1452781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97666" y="4039673"/>
            <a:ext cx="1318895" cy="0"/>
          </a:xfrm>
          <a:custGeom>
            <a:avLst/>
            <a:gdLst/>
            <a:ahLst/>
            <a:cxnLst/>
            <a:rect l="l" t="t" r="r" b="b"/>
            <a:pathLst>
              <a:path w="1318895" h="0">
                <a:moveTo>
                  <a:pt x="0" y="0"/>
                </a:moveTo>
                <a:lnTo>
                  <a:pt x="1318491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97666" y="4287000"/>
            <a:ext cx="1318895" cy="0"/>
          </a:xfrm>
          <a:custGeom>
            <a:avLst/>
            <a:gdLst/>
            <a:ahLst/>
            <a:cxnLst/>
            <a:rect l="l" t="t" r="r" b="b"/>
            <a:pathLst>
              <a:path w="1318895" h="0">
                <a:moveTo>
                  <a:pt x="0" y="0"/>
                </a:moveTo>
                <a:lnTo>
                  <a:pt x="1318491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918848" y="4531274"/>
            <a:ext cx="452120" cy="0"/>
          </a:xfrm>
          <a:custGeom>
            <a:avLst/>
            <a:gdLst/>
            <a:ahLst/>
            <a:cxnLst/>
            <a:rect l="l" t="t" r="r" b="b"/>
            <a:pathLst>
              <a:path w="452120" h="0">
                <a:moveTo>
                  <a:pt x="0" y="0"/>
                </a:moveTo>
                <a:lnTo>
                  <a:pt x="451705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4822259" y="4543488"/>
            <a:ext cx="1782445" cy="0"/>
          </a:xfrm>
          <a:custGeom>
            <a:avLst/>
            <a:gdLst/>
            <a:ahLst/>
            <a:cxnLst/>
            <a:rect l="l" t="t" r="r" b="b"/>
            <a:pathLst>
              <a:path w="1782445" h="0">
                <a:moveTo>
                  <a:pt x="0" y="0"/>
                </a:moveTo>
                <a:lnTo>
                  <a:pt x="1782404" y="0"/>
                </a:lnTo>
              </a:path>
            </a:pathLst>
          </a:custGeom>
          <a:ln w="244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587072" y="5493101"/>
            <a:ext cx="1391920" cy="0"/>
          </a:xfrm>
          <a:custGeom>
            <a:avLst/>
            <a:gdLst/>
            <a:ahLst/>
            <a:cxnLst/>
            <a:rect l="l" t="t" r="r" b="b"/>
            <a:pathLst>
              <a:path w="1391920" h="0">
                <a:moveTo>
                  <a:pt x="0" y="0"/>
                </a:moveTo>
                <a:lnTo>
                  <a:pt x="1391740" y="0"/>
                </a:lnTo>
              </a:path>
            </a:pathLst>
          </a:custGeom>
          <a:ln w="916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544699" y="5728214"/>
            <a:ext cx="744855" cy="0"/>
          </a:xfrm>
          <a:custGeom>
            <a:avLst/>
            <a:gdLst/>
            <a:ahLst/>
            <a:cxnLst/>
            <a:rect l="l" t="t" r="r" b="b"/>
            <a:pathLst>
              <a:path w="744854" h="0">
                <a:moveTo>
                  <a:pt x="0" y="0"/>
                </a:moveTo>
                <a:lnTo>
                  <a:pt x="744703" y="0"/>
                </a:lnTo>
              </a:path>
            </a:pathLst>
          </a:custGeom>
          <a:ln w="1221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956550" y="5767909"/>
            <a:ext cx="1123315" cy="0"/>
          </a:xfrm>
          <a:custGeom>
            <a:avLst/>
            <a:gdLst/>
            <a:ahLst/>
            <a:cxnLst/>
            <a:rect l="l" t="t" r="r" b="b"/>
            <a:pathLst>
              <a:path w="1123314" h="0">
                <a:moveTo>
                  <a:pt x="0" y="0"/>
                </a:moveTo>
                <a:lnTo>
                  <a:pt x="1123159" y="0"/>
                </a:lnTo>
              </a:path>
            </a:pathLst>
          </a:custGeom>
          <a:ln w="1526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1587072" y="6003022"/>
            <a:ext cx="1391920" cy="0"/>
          </a:xfrm>
          <a:custGeom>
            <a:avLst/>
            <a:gdLst/>
            <a:ahLst/>
            <a:cxnLst/>
            <a:rect l="l" t="t" r="r" b="b"/>
            <a:pathLst>
              <a:path w="1391920" h="0">
                <a:moveTo>
                  <a:pt x="0" y="0"/>
                </a:moveTo>
                <a:lnTo>
                  <a:pt x="1391740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73249" y="6143479"/>
            <a:ext cx="5225415" cy="0"/>
          </a:xfrm>
          <a:custGeom>
            <a:avLst/>
            <a:gdLst/>
            <a:ahLst/>
            <a:cxnLst/>
            <a:rect l="l" t="t" r="r" b="b"/>
            <a:pathLst>
              <a:path w="5225415" h="0">
                <a:moveTo>
                  <a:pt x="0" y="0"/>
                </a:moveTo>
                <a:lnTo>
                  <a:pt x="5225131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432672" y="6143479"/>
            <a:ext cx="3235325" cy="0"/>
          </a:xfrm>
          <a:custGeom>
            <a:avLst/>
            <a:gdLst/>
            <a:ahLst/>
            <a:cxnLst/>
            <a:rect l="l" t="t" r="r" b="b"/>
            <a:pathLst>
              <a:path w="3235325" h="0">
                <a:moveTo>
                  <a:pt x="0" y="0"/>
                </a:moveTo>
                <a:lnTo>
                  <a:pt x="3235186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85457" y="6754163"/>
            <a:ext cx="5188585" cy="0"/>
          </a:xfrm>
          <a:custGeom>
            <a:avLst/>
            <a:gdLst/>
            <a:ahLst/>
            <a:cxnLst/>
            <a:rect l="l" t="t" r="r" b="b"/>
            <a:pathLst>
              <a:path w="5188585" h="0">
                <a:moveTo>
                  <a:pt x="0" y="0"/>
                </a:moveTo>
                <a:lnTo>
                  <a:pt x="5188507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5444880" y="6754163"/>
            <a:ext cx="3211195" cy="0"/>
          </a:xfrm>
          <a:custGeom>
            <a:avLst/>
            <a:gdLst/>
            <a:ahLst/>
            <a:cxnLst/>
            <a:rect l="l" t="t" r="r" b="b"/>
            <a:pathLst>
              <a:path w="3211195" h="0">
                <a:moveTo>
                  <a:pt x="0" y="0"/>
                </a:moveTo>
                <a:lnTo>
                  <a:pt x="3210770" y="0"/>
                </a:lnTo>
              </a:path>
            </a:pathLst>
          </a:custGeom>
          <a:ln w="610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42" name="object 42"/>
          <p:cNvGraphicFramePr>
            <a:graphicFrameLocks noGrp="1"/>
          </p:cNvGraphicFramePr>
          <p:nvPr/>
        </p:nvGraphicFramePr>
        <p:xfrm>
          <a:off x="1069748" y="305341"/>
          <a:ext cx="5364480" cy="7924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55139"/>
                <a:gridCol w="692785"/>
                <a:gridCol w="2899410"/>
              </a:tblGrid>
              <a:tr h="303815">
                <a:tc rowSpan="2">
                  <a:txBody>
                    <a:bodyPr/>
                    <a:lstStyle/>
                    <a:p>
                      <a:pPr marL="173355" marR="366395" indent="-111760">
                        <a:lnSpc>
                          <a:spcPct val="123100"/>
                        </a:lnSpc>
                        <a:spcBef>
                          <a:spcPts val="365"/>
                        </a:spcBef>
                        <a:buClr>
                          <a:srgbClr val="31283D"/>
                        </a:buClr>
                        <a:buChar char="•"/>
                        <a:tabLst>
                          <a:tab pos="173355" algn="l"/>
                        </a:tabLst>
                      </a:pPr>
                      <a:r>
                        <a:rPr dirty="0" sz="700" spc="-2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z="700" spc="-25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700" spc="-85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ro</a:t>
                      </a:r>
                      <a:r>
                        <a:rPr dirty="0" sz="700" spc="-5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dirty="0" sz="700" spc="-9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20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700" spc="-10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30">
                          <a:solidFill>
                            <a:srgbClr val="345675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700" spc="30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ea</a:t>
                      </a:r>
                      <a:r>
                        <a:rPr dirty="0" sz="700" spc="3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dirty="0" sz="700" spc="3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1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r</a:t>
                      </a:r>
                      <a:r>
                        <a:rPr dirty="0" sz="700" spc="-9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25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esp</a:t>
                      </a:r>
                      <a:r>
                        <a:rPr dirty="0" sz="700" spc="2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700" spc="2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z="700" spc="-90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dirty="0" sz="700" spc="-114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5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z="700" spc="-5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35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700" spc="35">
                          <a:solidFill>
                            <a:srgbClr val="422862"/>
                          </a:solidFill>
                          <a:latin typeface="Arial"/>
                          <a:cs typeface="Arial"/>
                        </a:rPr>
                        <a:t>nd </a:t>
                      </a:r>
                      <a:r>
                        <a:rPr dirty="0" sz="700" spc="3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3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ev</a:t>
                      </a:r>
                      <a:r>
                        <a:rPr dirty="0" sz="700" spc="30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700" spc="30">
                          <a:solidFill>
                            <a:srgbClr val="6E6267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dirty="0" sz="700" spc="3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u</a:t>
                      </a:r>
                      <a:r>
                        <a:rPr dirty="0" sz="700" spc="30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700" spc="3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700" spc="-8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2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es</a:t>
                      </a:r>
                      <a:r>
                        <a:rPr dirty="0" sz="70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3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p</a:t>
                      </a:r>
                      <a:r>
                        <a:rPr dirty="0" sz="700" spc="-6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2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a</a:t>
                      </a:r>
                      <a:r>
                        <a:rPr dirty="0" sz="700" spc="20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700" spc="-100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25">
                          <a:solidFill>
                            <a:srgbClr val="5B136E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z="700" spc="25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700" spc="2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z="700" spc="-100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10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t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4635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19050">
                      <a:solidFill>
                        <a:srgbClr val="000000"/>
                      </a:solidFill>
                      <a:prstDash val="soli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marL="635">
                        <a:lnSpc>
                          <a:spcPct val="100000"/>
                        </a:lnSpc>
                        <a:spcBef>
                          <a:spcPts val="409"/>
                        </a:spcBef>
                      </a:pPr>
                      <a:r>
                        <a:rPr dirty="0" sz="850" spc="15" b="1">
                          <a:solidFill>
                            <a:srgbClr val="C31623"/>
                          </a:solidFill>
                          <a:latin typeface="Arial"/>
                          <a:cs typeface="Arial"/>
                        </a:rPr>
                        <a:t>Code </a:t>
                      </a:r>
                      <a:r>
                        <a:rPr dirty="0" sz="850" spc="25" b="1">
                          <a:solidFill>
                            <a:srgbClr val="C82F3B"/>
                          </a:solidFill>
                          <a:latin typeface="Arial"/>
                          <a:cs typeface="Arial"/>
                        </a:rPr>
                        <a:t>BAT </a:t>
                      </a:r>
                      <a:r>
                        <a:rPr dirty="0" sz="850" spc="30" b="1">
                          <a:solidFill>
                            <a:srgbClr val="C82F3B"/>
                          </a:solidFill>
                          <a:latin typeface="Arial"/>
                          <a:cs typeface="Arial"/>
                        </a:rPr>
                        <a:t>Act</a:t>
                      </a:r>
                      <a:r>
                        <a:rPr dirty="0" sz="850" spc="30" b="1">
                          <a:solidFill>
                            <a:srgbClr val="C14B79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z="850" spc="30" b="1">
                          <a:solidFill>
                            <a:srgbClr val="C82F3B"/>
                          </a:solidFill>
                          <a:latin typeface="Arial"/>
                          <a:cs typeface="Arial"/>
                        </a:rPr>
                        <a:t>vat</a:t>
                      </a:r>
                      <a:r>
                        <a:rPr dirty="0" sz="850" spc="-150" b="1">
                          <a:solidFill>
                            <a:srgbClr val="C82F3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850" spc="15" b="1">
                          <a:solidFill>
                            <a:srgbClr val="C61C56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z="850" spc="15" b="1">
                          <a:solidFill>
                            <a:srgbClr val="BF0505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850" spc="15" b="1">
                          <a:solidFill>
                            <a:srgbClr val="C82F3B"/>
                          </a:solidFill>
                          <a:latin typeface="Arial"/>
                          <a:cs typeface="Arial"/>
                        </a:rPr>
                        <a:t>n</a:t>
                      </a:r>
                      <a:endParaRPr sz="850">
                        <a:latin typeface="Arial"/>
                        <a:cs typeface="Arial"/>
                      </a:endParaRPr>
                    </a:p>
                    <a:p>
                      <a:pPr algn="ctr" marL="488950" marR="478155">
                        <a:lnSpc>
                          <a:spcPts val="1060"/>
                        </a:lnSpc>
                        <a:spcBef>
                          <a:spcPts val="65"/>
                        </a:spcBef>
                      </a:pPr>
                      <a:r>
                        <a:rPr dirty="0" sz="700" spc="-6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(</a:t>
                      </a:r>
                      <a:r>
                        <a:rPr dirty="0" sz="700" spc="-65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dirty="0" sz="700" spc="-6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is</a:t>
                      </a:r>
                      <a:r>
                        <a:rPr dirty="0" sz="700" spc="-65">
                          <a:solidFill>
                            <a:srgbClr val="919195"/>
                          </a:solidFill>
                          <a:latin typeface="Arial"/>
                          <a:cs typeface="Arial"/>
                        </a:rPr>
                        <a:t>,</a:t>
                      </a:r>
                      <a:r>
                        <a:rPr dirty="0" sz="700" spc="-6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0011ery </a:t>
                      </a:r>
                      <a:r>
                        <a:rPr dirty="0" sz="700" spc="-12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of </a:t>
                      </a:r>
                      <a:r>
                        <a:rPr dirty="0" sz="700" spc="4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strnlke </a:t>
                      </a:r>
                      <a:r>
                        <a:rPr dirty="0" sz="700" spc="-4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si</a:t>
                      </a:r>
                      <a:r>
                        <a:rPr dirty="0" sz="700" spc="-40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dirty="0" sz="700" spc="-4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Jns</a:t>
                      </a:r>
                      <a:r>
                        <a:rPr dirty="0" sz="700" spc="-40">
                          <a:solidFill>
                            <a:srgbClr val="87CAF0"/>
                          </a:solidFill>
                          <a:latin typeface="Arial"/>
                          <a:cs typeface="Arial"/>
                        </a:rPr>
                        <a:t>. </a:t>
                      </a:r>
                      <a:r>
                        <a:rPr dirty="0" sz="70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700" spc="-4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s.y1np </a:t>
                      </a:r>
                      <a:r>
                        <a:rPr dirty="0" sz="70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t </a:t>
                      </a:r>
                      <a:r>
                        <a:rPr dirty="0" sz="700" spc="-175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om</a:t>
                      </a:r>
                      <a:r>
                        <a:rPr dirty="0" sz="700" spc="-175">
                          <a:solidFill>
                            <a:srgbClr val="919195"/>
                          </a:solidFill>
                          <a:latin typeface="Arial"/>
                          <a:cs typeface="Arial"/>
                        </a:rPr>
                        <a:t>, </a:t>
                      </a:r>
                      <a:r>
                        <a:rPr dirty="0" sz="700" spc="-1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z="700" spc="-15">
                          <a:solidFill>
                            <a:srgbClr val="3F6B8C"/>
                          </a:solidFill>
                          <a:latin typeface="Arial"/>
                          <a:cs typeface="Arial"/>
                        </a:rPr>
                        <a:t>,  </a:t>
                      </a:r>
                      <a:r>
                        <a:rPr dirty="0" sz="700" spc="-1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IJKWT </a:t>
                      </a:r>
                      <a:r>
                        <a:rPr dirty="0" sz="700" spc="-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w i </a:t>
                      </a:r>
                      <a:r>
                        <a:rPr dirty="0" sz="700" spc="-5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t </a:t>
                      </a:r>
                      <a:r>
                        <a:rPr dirty="0" sz="700" spc="-5">
                          <a:solidFill>
                            <a:srgbClr val="422862"/>
                          </a:solidFill>
                          <a:latin typeface="Arial"/>
                          <a:cs typeface="Arial"/>
                        </a:rPr>
                        <a:t>hi </a:t>
                      </a:r>
                      <a:r>
                        <a:rPr dirty="0" sz="700" spc="-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n </a:t>
                      </a:r>
                      <a:r>
                        <a:rPr dirty="0" sz="700" spc="-95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O </a:t>
                      </a:r>
                      <a:r>
                        <a:rPr dirty="0" sz="700" spc="-35">
                          <a:solidFill>
                            <a:srgbClr val="2B3F5D"/>
                          </a:solidFill>
                          <a:latin typeface="Arial"/>
                          <a:cs typeface="Arial"/>
                        </a:rPr>
                        <a:t>t </a:t>
                      </a:r>
                      <a:r>
                        <a:rPr dirty="0" sz="700" spc="-7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o </a:t>
                      </a:r>
                      <a:r>
                        <a:rPr dirty="0" sz="700" spc="-70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24 </a:t>
                      </a:r>
                      <a:r>
                        <a:rPr dirty="0" sz="700" spc="-70">
                          <a:solidFill>
                            <a:srgbClr val="6E6267"/>
                          </a:solidFill>
                          <a:latin typeface="Arial"/>
                          <a:cs typeface="Arial"/>
                        </a:rPr>
                        <a:t>h </a:t>
                      </a:r>
                      <a:r>
                        <a:rPr dirty="0" sz="700" spc="-7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ou</a:t>
                      </a:r>
                      <a:r>
                        <a:rPr dirty="0" sz="700" spc="5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5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s)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52069">
                    <a:lnL w="952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166070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46355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9525">
                      <a:solidFill>
                        <a:srgbClr val="000000"/>
                      </a:solidFill>
                      <a:prstDash val="solid"/>
                    </a:lnT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52069">
                    <a:lnL w="9525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</a:tcPr>
                </a:tc>
              </a:tr>
              <a:tr h="84309">
                <a:tc rowSpan="2">
                  <a:txBody>
                    <a:bodyPr/>
                    <a:lstStyle/>
                    <a:p>
                      <a:pPr marL="172720" indent="-111125">
                        <a:lnSpc>
                          <a:spcPct val="100000"/>
                        </a:lnSpc>
                        <a:spcBef>
                          <a:spcPts val="70"/>
                        </a:spcBef>
                        <a:buClr>
                          <a:srgbClr val="31283D"/>
                        </a:buClr>
                        <a:buChar char="•"/>
                        <a:tabLst>
                          <a:tab pos="173355" algn="l"/>
                        </a:tabLst>
                      </a:pPr>
                      <a:r>
                        <a:rPr dirty="0" sz="700" spc="-2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S</a:t>
                      </a:r>
                      <a:r>
                        <a:rPr dirty="0" sz="700" spc="-25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700" spc="-85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ro</a:t>
                      </a:r>
                      <a:r>
                        <a:rPr dirty="0" sz="700" spc="-40">
                          <a:solidFill>
                            <a:srgbClr val="463D4F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k</a:t>
                      </a:r>
                      <a:r>
                        <a:rPr dirty="0" sz="700" spc="-9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20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700" spc="15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1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Att</a:t>
                      </a:r>
                      <a:r>
                        <a:rPr dirty="0" sz="70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5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700" spc="55">
                          <a:solidFill>
                            <a:srgbClr val="422862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z="700" spc="5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d</a:t>
                      </a:r>
                      <a:r>
                        <a:rPr dirty="0" sz="700" spc="55">
                          <a:solidFill>
                            <a:srgbClr val="0859A1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z="700" spc="5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z="700" spc="55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g</a:t>
                      </a:r>
                      <a:r>
                        <a:rPr dirty="0" sz="700" spc="-35">
                          <a:solidFill>
                            <a:srgbClr val="31283D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65">
                          <a:solidFill>
                            <a:srgbClr val="5B7079"/>
                          </a:solidFill>
                          <a:latin typeface="Arial"/>
                          <a:cs typeface="Arial"/>
                        </a:rPr>
                        <a:t>n</a:t>
                      </a:r>
                      <a:r>
                        <a:rPr dirty="0" sz="700" spc="6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o</a:t>
                      </a:r>
                      <a:r>
                        <a:rPr dirty="0" sz="700" spc="65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700" spc="-100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15">
                          <a:solidFill>
                            <a:srgbClr val="5B136E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z="700" spc="15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f</a:t>
                      </a:r>
                      <a:r>
                        <a:rPr dirty="0" sz="700" spc="-11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30">
                          <a:solidFill>
                            <a:srgbClr val="560162"/>
                          </a:solidFill>
                          <a:latin typeface="Arial"/>
                          <a:cs typeface="Arial"/>
                        </a:rPr>
                        <a:t>i</a:t>
                      </a:r>
                      <a:r>
                        <a:rPr dirty="0" sz="700" spc="30">
                          <a:solidFill>
                            <a:srgbClr val="1F1F4B"/>
                          </a:solidFill>
                          <a:latin typeface="Arial"/>
                          <a:cs typeface="Arial"/>
                        </a:rPr>
                        <a:t>e</a:t>
                      </a:r>
                      <a:r>
                        <a:rPr dirty="0" sz="700" spc="30">
                          <a:solidFill>
                            <a:srgbClr val="525067"/>
                          </a:solidFill>
                          <a:latin typeface="Arial"/>
                          <a:cs typeface="Arial"/>
                        </a:rPr>
                        <a:t>d</a:t>
                      </a:r>
                      <a:endParaRPr sz="700">
                        <a:latin typeface="Arial"/>
                        <a:cs typeface="Arial"/>
                      </a:endParaRPr>
                    </a:p>
                    <a:p>
                      <a:pPr marL="17399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dirty="0" sz="700" spc="20">
                          <a:solidFill>
                            <a:srgbClr val="CD4652"/>
                          </a:solidFill>
                          <a:latin typeface="Arial"/>
                          <a:cs typeface="Arial"/>
                        </a:rPr>
                        <a:t>goa</a:t>
                      </a:r>
                      <a:r>
                        <a:rPr dirty="0" sz="700" spc="-120">
                          <a:solidFill>
                            <a:srgbClr val="CD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5">
                          <a:solidFill>
                            <a:srgbClr val="CA0064"/>
                          </a:solidFill>
                          <a:latin typeface="Arial"/>
                          <a:cs typeface="Arial"/>
                        </a:rPr>
                        <a:t>l</a:t>
                      </a:r>
                      <a:r>
                        <a:rPr dirty="0" sz="700" spc="-45">
                          <a:solidFill>
                            <a:srgbClr val="CA0064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20">
                          <a:solidFill>
                            <a:srgbClr val="CD4652"/>
                          </a:solidFill>
                          <a:latin typeface="Arial"/>
                          <a:cs typeface="Arial"/>
                        </a:rPr>
                        <a:t>::,</a:t>
                      </a:r>
                      <a:r>
                        <a:rPr dirty="0" sz="700" spc="-90">
                          <a:solidFill>
                            <a:srgbClr val="CD4652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50" spc="-30">
                          <a:solidFill>
                            <a:srgbClr val="D6645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dirty="0" sz="750" spc="-5">
                          <a:solidFill>
                            <a:srgbClr val="D66450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50" spc="-30">
                          <a:solidFill>
                            <a:srgbClr val="C82F3B"/>
                          </a:solidFill>
                          <a:latin typeface="Times New Roman"/>
                          <a:cs typeface="Times New Roman"/>
                        </a:rPr>
                        <a:t>5</a:t>
                      </a:r>
                      <a:r>
                        <a:rPr dirty="0" sz="750" spc="45">
                          <a:solidFill>
                            <a:srgbClr val="C82F3B"/>
                          </a:solidFill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700" spc="-45">
                          <a:solidFill>
                            <a:srgbClr val="CD5B67"/>
                          </a:solidFill>
                          <a:latin typeface="Arial"/>
                          <a:cs typeface="Arial"/>
                        </a:rPr>
                        <a:t>m</a:t>
                      </a:r>
                      <a:r>
                        <a:rPr dirty="0" sz="700" spc="5">
                          <a:solidFill>
                            <a:srgbClr val="CD5B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30">
                          <a:solidFill>
                            <a:srgbClr val="CD5B67"/>
                          </a:solidFill>
                          <a:latin typeface="Arial"/>
                          <a:cs typeface="Arial"/>
                        </a:rPr>
                        <a:t>im1</a:t>
                      </a:r>
                      <a:r>
                        <a:rPr dirty="0" sz="700" spc="-130">
                          <a:solidFill>
                            <a:srgbClr val="CD5B67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>
                          <a:solidFill>
                            <a:srgbClr val="C82F3B"/>
                          </a:solidFill>
                          <a:latin typeface="Arial"/>
                          <a:cs typeface="Arial"/>
                        </a:rPr>
                        <a:t>t</a:t>
                      </a:r>
                      <a:r>
                        <a:rPr dirty="0" sz="700" spc="-75">
                          <a:solidFill>
                            <a:srgbClr val="C82F3B"/>
                          </a:solidFill>
                          <a:latin typeface="Arial"/>
                          <a:cs typeface="Arial"/>
                        </a:rPr>
                        <a:t> </a:t>
                      </a:r>
                      <a:r>
                        <a:rPr dirty="0" sz="700" spc="-90">
                          <a:solidFill>
                            <a:srgbClr val="C82F3B"/>
                          </a:solidFill>
                          <a:latin typeface="Arial"/>
                          <a:cs typeface="Arial"/>
                        </a:rPr>
                        <a:t>e.s.</a:t>
                      </a:r>
                      <a:endParaRPr sz="700">
                        <a:latin typeface="Arial"/>
                        <a:cs typeface="Arial"/>
                      </a:endParaRPr>
                    </a:p>
                  </a:txBody>
                  <a:tcPr marL="0" marR="0" marB="0" marT="88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T w="19050">
                      <a:solidFill>
                        <a:srgbClr val="000000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4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225953">
                <a:tc vMerge="1">
                  <a:txBody>
                    <a:bodyPr/>
                    <a:lstStyle/>
                    <a:p>
                      <a:pPr/>
                    </a:p>
                  </a:txBody>
                  <a:tcPr marL="0" marR="0" marB="0" marT="8890">
                    <a:lnL w="9525">
                      <a:solidFill>
                        <a:srgbClr val="000000"/>
                      </a:solidFill>
                      <a:prstDash val="solid"/>
                    </a:lnL>
                    <a:lnR w="9525">
                      <a:solidFill>
                        <a:srgbClr val="000000"/>
                      </a:solidFill>
                      <a:prstDash val="solid"/>
                    </a:lnR>
                    <a:lnB w="9525">
                      <a:solidFill>
                        <a:srgbClr val="000000"/>
                      </a:solidFill>
                      <a:prstDash val="soli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9525">
                      <a:solidFill>
                        <a:srgbClr val="000000"/>
                      </a:solidFill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pPr/>
                    </a:p>
                  </a:txBody>
                  <a:tcPr marL="0" marR="0" marB="0" marT="0"/>
                </a:tc>
              </a:tr>
            </a:tbl>
          </a:graphicData>
        </a:graphic>
      </p:graphicFrame>
      <p:sp>
        <p:nvSpPr>
          <p:cNvPr id="43" name="object 43"/>
          <p:cNvSpPr txBox="1"/>
          <p:nvPr/>
        </p:nvSpPr>
        <p:spPr>
          <a:xfrm>
            <a:off x="147730" y="2276855"/>
            <a:ext cx="1261745" cy="3962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7314" indent="-95250">
              <a:lnSpc>
                <a:spcPct val="100000"/>
              </a:lnSpc>
              <a:spcBef>
                <a:spcPts val="100"/>
              </a:spcBef>
              <a:buClr>
                <a:srgbClr val="16111C"/>
              </a:buClr>
              <a:buChar char="•"/>
              <a:tabLst>
                <a:tab pos="107950" algn="l"/>
              </a:tabLst>
            </a:pPr>
            <a:r>
              <a:rPr dirty="0" sz="650" spc="20">
                <a:solidFill>
                  <a:srgbClr val="422862"/>
                </a:solidFill>
                <a:latin typeface="Arial"/>
                <a:cs typeface="Arial"/>
              </a:rPr>
              <a:t>CT</a:t>
            </a:r>
            <a:r>
              <a:rPr dirty="0" sz="650" spc="20">
                <a:solidFill>
                  <a:srgbClr val="1C4170"/>
                </a:solidFill>
                <a:latin typeface="Arial"/>
                <a:cs typeface="Arial"/>
              </a:rPr>
              <a:t>H</a:t>
            </a:r>
            <a:r>
              <a:rPr dirty="0" sz="650" spc="45">
                <a:solidFill>
                  <a:srgbClr val="1C4170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8A2442"/>
                </a:solidFill>
                <a:latin typeface="Arial"/>
                <a:cs typeface="Arial"/>
              </a:rPr>
              <a:t>I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n</a:t>
            </a:r>
            <a:r>
              <a:rPr dirty="0" sz="700" spc="25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t</a:t>
            </a:r>
            <a:r>
              <a:rPr dirty="0" sz="700" spc="-10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6E6267"/>
                </a:solidFill>
                <a:latin typeface="Arial"/>
                <a:cs typeface="Arial"/>
              </a:rPr>
              <a:t>i</a:t>
            </a:r>
            <a:r>
              <a:rPr dirty="0" sz="700" spc="-13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at</a:t>
            </a:r>
            <a:r>
              <a:rPr dirty="0" sz="700" spc="-7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  <a:p>
            <a:pPr marL="108585">
              <a:lnSpc>
                <a:spcPct val="100000"/>
              </a:lnSpc>
              <a:spcBef>
                <a:spcPts val="45"/>
              </a:spcBef>
            </a:pPr>
            <a:r>
              <a:rPr dirty="0" sz="700" spc="20">
                <a:solidFill>
                  <a:srgbClr val="C82F3B"/>
                </a:solidFill>
                <a:latin typeface="Arial"/>
                <a:cs typeface="Arial"/>
              </a:rPr>
              <a:t>goa</a:t>
            </a:r>
            <a:r>
              <a:rPr dirty="0" sz="700" spc="20">
                <a:solidFill>
                  <a:srgbClr val="D68082"/>
                </a:solidFill>
                <a:latin typeface="Arial"/>
                <a:cs typeface="Arial"/>
              </a:rPr>
              <a:t>l </a:t>
            </a:r>
            <a:r>
              <a:rPr dirty="0" sz="650" spc="-120">
                <a:solidFill>
                  <a:srgbClr val="CD4652"/>
                </a:solidFill>
                <a:latin typeface="Times New Roman"/>
                <a:cs typeface="Times New Roman"/>
              </a:rPr>
              <a:t>:5a  </a:t>
            </a:r>
            <a:r>
              <a:rPr dirty="0" sz="750" spc="-165">
                <a:solidFill>
                  <a:srgbClr val="CD4652"/>
                </a:solidFill>
                <a:latin typeface="Times New Roman"/>
                <a:cs typeface="Times New Roman"/>
              </a:rPr>
              <a:t>25 </a:t>
            </a:r>
            <a:r>
              <a:rPr dirty="0" sz="850" spc="-50">
                <a:solidFill>
                  <a:srgbClr val="CD5B67"/>
                </a:solidFill>
                <a:latin typeface="Times New Roman"/>
                <a:cs typeface="Times New Roman"/>
              </a:rPr>
              <a:t>rn </a:t>
            </a:r>
            <a:r>
              <a:rPr dirty="0" sz="700" spc="-80">
                <a:solidFill>
                  <a:srgbClr val="CA0064"/>
                </a:solidFill>
                <a:latin typeface="Arial"/>
                <a:cs typeface="Arial"/>
              </a:rPr>
              <a:t>i</a:t>
            </a:r>
            <a:r>
              <a:rPr dirty="0" sz="700" spc="-80">
                <a:solidFill>
                  <a:srgbClr val="CD3A69"/>
                </a:solidFill>
                <a:latin typeface="Arial"/>
                <a:cs typeface="Arial"/>
              </a:rPr>
              <a:t>m</a:t>
            </a:r>
            <a:r>
              <a:rPr dirty="0" sz="700" spc="-80">
                <a:solidFill>
                  <a:srgbClr val="CD5B67"/>
                </a:solidFill>
                <a:latin typeface="Arial"/>
                <a:cs typeface="Arial"/>
              </a:rPr>
              <a:t>ut</a:t>
            </a:r>
            <a:r>
              <a:rPr dirty="0" sz="700" spc="-10">
                <a:solidFill>
                  <a:srgbClr val="CD5B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C82F3B"/>
                </a:solidFill>
                <a:latin typeface="Arial"/>
                <a:cs typeface="Arial"/>
              </a:rPr>
              <a:t>es</a:t>
            </a:r>
            <a:endParaRPr sz="700">
              <a:latin typeface="Arial"/>
              <a:cs typeface="Arial"/>
            </a:endParaRPr>
          </a:p>
          <a:p>
            <a:pPr marL="108585">
              <a:lnSpc>
                <a:spcPct val="100000"/>
              </a:lnSpc>
              <a:spcBef>
                <a:spcPts val="110"/>
              </a:spcBef>
            </a:pPr>
            <a:r>
              <a:rPr dirty="0" sz="700" spc="-20">
                <a:solidFill>
                  <a:srgbClr val="CD5B67"/>
                </a:solidFill>
                <a:latin typeface="Arial"/>
                <a:cs typeface="Arial"/>
              </a:rPr>
              <a:t>str </a:t>
            </a:r>
            <a:r>
              <a:rPr dirty="0" sz="700" spc="35">
                <a:solidFill>
                  <a:srgbClr val="C31623"/>
                </a:solidFill>
                <a:latin typeface="Arial"/>
                <a:cs typeface="Arial"/>
              </a:rPr>
              <a:t>e</a:t>
            </a:r>
            <a:r>
              <a:rPr dirty="0" sz="700" spc="35">
                <a:solidFill>
                  <a:srgbClr val="CD3A69"/>
                </a:solidFill>
                <a:latin typeface="Arial"/>
                <a:cs typeface="Arial"/>
              </a:rPr>
              <a:t>tc</a:t>
            </a:r>
            <a:r>
              <a:rPr dirty="0" sz="700" spc="35">
                <a:solidFill>
                  <a:srgbClr val="D68082"/>
                </a:solidFill>
                <a:latin typeface="Arial"/>
                <a:cs typeface="Arial"/>
              </a:rPr>
              <a:t>h </a:t>
            </a:r>
            <a:r>
              <a:rPr dirty="0" sz="700" spc="50">
                <a:solidFill>
                  <a:srgbClr val="C82F3B"/>
                </a:solidFill>
                <a:latin typeface="Arial"/>
                <a:cs typeface="Arial"/>
              </a:rPr>
              <a:t>g</a:t>
            </a:r>
            <a:r>
              <a:rPr dirty="0" sz="700" spc="50">
                <a:solidFill>
                  <a:srgbClr val="CD5B67"/>
                </a:solidFill>
                <a:latin typeface="Arial"/>
                <a:cs typeface="Arial"/>
              </a:rPr>
              <a:t>o</a:t>
            </a:r>
            <a:r>
              <a:rPr dirty="0" sz="700" spc="50">
                <a:solidFill>
                  <a:srgbClr val="C82F3B"/>
                </a:solidFill>
                <a:latin typeface="Arial"/>
                <a:cs typeface="Arial"/>
              </a:rPr>
              <a:t>a</a:t>
            </a:r>
            <a:r>
              <a:rPr dirty="0" sz="700" spc="50">
                <a:solidFill>
                  <a:srgbClr val="CA0064"/>
                </a:solidFill>
                <a:latin typeface="Arial"/>
                <a:cs typeface="Arial"/>
              </a:rPr>
              <a:t>I </a:t>
            </a:r>
            <a:r>
              <a:rPr dirty="0" sz="700" spc="-20">
                <a:solidFill>
                  <a:srgbClr val="CD5B67"/>
                </a:solidFill>
                <a:latin typeface="Arial"/>
                <a:cs typeface="Arial"/>
              </a:rPr>
              <a:t>::, </a:t>
            </a:r>
            <a:r>
              <a:rPr dirty="0" sz="750" spc="-30">
                <a:solidFill>
                  <a:srgbClr val="CD5B67"/>
                </a:solidFill>
                <a:latin typeface="Times New Roman"/>
                <a:cs typeface="Times New Roman"/>
              </a:rPr>
              <a:t>1 </a:t>
            </a:r>
            <a:r>
              <a:rPr dirty="0" sz="750" spc="-30">
                <a:solidFill>
                  <a:srgbClr val="C82F3B"/>
                </a:solidFill>
                <a:latin typeface="Times New Roman"/>
                <a:cs typeface="Times New Roman"/>
              </a:rPr>
              <a:t>5 </a:t>
            </a:r>
            <a:r>
              <a:rPr dirty="0" sz="700" spc="-45">
                <a:solidFill>
                  <a:srgbClr val="CD5B67"/>
                </a:solidFill>
                <a:latin typeface="Arial"/>
                <a:cs typeface="Arial"/>
              </a:rPr>
              <a:t>m </a:t>
            </a:r>
            <a:r>
              <a:rPr dirty="0" sz="700" spc="-25">
                <a:solidFill>
                  <a:srgbClr val="CD5B67"/>
                </a:solidFill>
                <a:latin typeface="Arial"/>
                <a:cs typeface="Arial"/>
              </a:rPr>
              <a:t>inu </a:t>
            </a:r>
            <a:r>
              <a:rPr dirty="0" sz="700" spc="-15">
                <a:solidFill>
                  <a:srgbClr val="C82F3B"/>
                </a:solidFill>
                <a:latin typeface="Arial"/>
                <a:cs typeface="Arial"/>
              </a:rPr>
              <a:t>t</a:t>
            </a:r>
            <a:r>
              <a:rPr dirty="0" sz="700" spc="-40">
                <a:solidFill>
                  <a:srgbClr val="C82F3B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C82F3B"/>
                </a:solidFill>
                <a:latin typeface="Arial"/>
                <a:cs typeface="Arial"/>
              </a:rPr>
              <a:t>es</a:t>
            </a:r>
            <a:endParaRPr sz="700">
              <a:latin typeface="Arial"/>
              <a:cs typeface="Arial"/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156886" y="2817310"/>
            <a:ext cx="914400" cy="264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7790" indent="-85725">
              <a:lnSpc>
                <a:spcPct val="100000"/>
              </a:lnSpc>
              <a:spcBef>
                <a:spcPts val="100"/>
              </a:spcBef>
              <a:buClr>
                <a:srgbClr val="31283D"/>
              </a:buClr>
              <a:buChar char="•"/>
              <a:tabLst>
                <a:tab pos="98425" algn="l"/>
              </a:tabLst>
            </a:pPr>
            <a:r>
              <a:rPr dirty="0" sz="650" spc="20">
                <a:solidFill>
                  <a:srgbClr val="422862"/>
                </a:solidFill>
                <a:latin typeface="Arial"/>
                <a:cs typeface="Arial"/>
              </a:rPr>
              <a:t>CT</a:t>
            </a:r>
            <a:r>
              <a:rPr dirty="0" sz="650" spc="20">
                <a:solidFill>
                  <a:srgbClr val="1C4170"/>
                </a:solidFill>
                <a:latin typeface="Arial"/>
                <a:cs typeface="Arial"/>
              </a:rPr>
              <a:t>H</a:t>
            </a:r>
            <a:r>
              <a:rPr dirty="0" sz="650" spc="60">
                <a:solidFill>
                  <a:srgbClr val="1C4170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r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ea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  <a:p>
            <a:pPr marL="90170">
              <a:lnSpc>
                <a:spcPct val="100000"/>
              </a:lnSpc>
              <a:spcBef>
                <a:spcPts val="20"/>
              </a:spcBef>
            </a:pPr>
            <a:r>
              <a:rPr dirty="0" sz="700" spc="20">
                <a:solidFill>
                  <a:srgbClr val="C82F3B"/>
                </a:solidFill>
                <a:latin typeface="Arial"/>
                <a:cs typeface="Arial"/>
              </a:rPr>
              <a:t>goa </a:t>
            </a:r>
            <a:r>
              <a:rPr dirty="0" sz="700" spc="5">
                <a:solidFill>
                  <a:srgbClr val="D68082"/>
                </a:solidFill>
                <a:latin typeface="Arial"/>
                <a:cs typeface="Arial"/>
              </a:rPr>
              <a:t>l </a:t>
            </a:r>
            <a:r>
              <a:rPr dirty="0" sz="650" spc="-145">
                <a:solidFill>
                  <a:srgbClr val="CD4652"/>
                </a:solidFill>
                <a:latin typeface="Times New Roman"/>
                <a:cs typeface="Times New Roman"/>
              </a:rPr>
              <a:t>:&lt;o </a:t>
            </a:r>
            <a:r>
              <a:rPr dirty="0" sz="700" spc="-170">
                <a:solidFill>
                  <a:srgbClr val="CD5B67"/>
                </a:solidFill>
                <a:latin typeface="Times New Roman"/>
                <a:cs typeface="Times New Roman"/>
              </a:rPr>
              <a:t>3 </a:t>
            </a:r>
            <a:r>
              <a:rPr dirty="0" sz="700" spc="-170">
                <a:solidFill>
                  <a:srgbClr val="C82F3B"/>
                </a:solidFill>
                <a:latin typeface="Times New Roman"/>
                <a:cs typeface="Times New Roman"/>
              </a:rPr>
              <a:t>5 </a:t>
            </a:r>
            <a:r>
              <a:rPr dirty="0" sz="850" spc="-50">
                <a:solidFill>
                  <a:srgbClr val="CD5B67"/>
                </a:solidFill>
                <a:latin typeface="Times New Roman"/>
                <a:cs typeface="Times New Roman"/>
              </a:rPr>
              <a:t>rn </a:t>
            </a:r>
            <a:r>
              <a:rPr dirty="0" sz="700" spc="-80">
                <a:solidFill>
                  <a:srgbClr val="CA0064"/>
                </a:solidFill>
                <a:latin typeface="Arial"/>
                <a:cs typeface="Arial"/>
              </a:rPr>
              <a:t>i</a:t>
            </a:r>
            <a:r>
              <a:rPr dirty="0" sz="700" spc="-80">
                <a:solidFill>
                  <a:srgbClr val="CD3A69"/>
                </a:solidFill>
                <a:latin typeface="Arial"/>
                <a:cs typeface="Arial"/>
              </a:rPr>
              <a:t>m</a:t>
            </a:r>
            <a:r>
              <a:rPr dirty="0" sz="700" spc="-80">
                <a:solidFill>
                  <a:srgbClr val="CD5B67"/>
                </a:solidFill>
                <a:latin typeface="Arial"/>
                <a:cs typeface="Arial"/>
              </a:rPr>
              <a:t>ut</a:t>
            </a:r>
            <a:r>
              <a:rPr dirty="0" sz="700" spc="-45">
                <a:solidFill>
                  <a:srgbClr val="CD5B67"/>
                </a:solidFill>
                <a:latin typeface="Arial"/>
                <a:cs typeface="Arial"/>
              </a:rPr>
              <a:t> </a:t>
            </a:r>
            <a:r>
              <a:rPr dirty="0" sz="700" spc="-114">
                <a:solidFill>
                  <a:srgbClr val="C82F3B"/>
                </a:solidFill>
                <a:latin typeface="Arial"/>
                <a:cs typeface="Arial"/>
              </a:rPr>
              <a:t>e </a:t>
            </a:r>
            <a:r>
              <a:rPr dirty="0" sz="700" spc="-25">
                <a:solidFill>
                  <a:srgbClr val="C82F3B"/>
                </a:solidFill>
                <a:latin typeface="Arial"/>
                <a:cs typeface="Arial"/>
              </a:rPr>
              <a:t>s</a:t>
            </a:r>
            <a:endParaRPr sz="700">
              <a:latin typeface="Arial"/>
              <a:cs typeface="Arial"/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7179743" y="208955"/>
            <a:ext cx="1841500" cy="1327785"/>
          </a:xfrm>
          <a:prstGeom prst="rect">
            <a:avLst/>
          </a:prstGeom>
        </p:spPr>
        <p:txBody>
          <a:bodyPr wrap="square" lIns="0" tIns="13779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  <a:tabLst>
                <a:tab pos="168275" algn="l"/>
                <a:tab pos="785495" algn="l"/>
              </a:tabLst>
            </a:pPr>
            <a:r>
              <a:rPr dirty="0" sz="1450" spc="-40">
                <a:solidFill>
                  <a:srgbClr val="9E0F0F"/>
                </a:solidFill>
                <a:latin typeface="Times New Roman"/>
                <a:cs typeface="Times New Roman"/>
              </a:rPr>
              <a:t>'	</a:t>
            </a:r>
            <a:r>
              <a:rPr dirty="0" sz="1450" spc="-40">
                <a:solidFill>
                  <a:srgbClr val="AF3D3D"/>
                </a:solidFill>
                <a:latin typeface="Times New Roman"/>
                <a:cs typeface="Times New Roman"/>
              </a:rPr>
              <a:t>' </a:t>
            </a:r>
            <a:r>
              <a:rPr dirty="0" sz="1450" spc="160">
                <a:solidFill>
                  <a:srgbClr val="AF3D3D"/>
                </a:solidFill>
                <a:latin typeface="Times New Roman"/>
                <a:cs typeface="Times New Roman"/>
              </a:rPr>
              <a:t> </a:t>
            </a:r>
            <a:r>
              <a:rPr dirty="0" sz="1450" spc="-200">
                <a:solidFill>
                  <a:srgbClr val="6E6267"/>
                </a:solidFill>
                <a:latin typeface="Times New Roman"/>
                <a:cs typeface="Times New Roman"/>
              </a:rPr>
              <a:t>S</a:t>
            </a:r>
            <a:r>
              <a:rPr dirty="0" sz="1450" spc="-200">
                <a:solidFill>
                  <a:srgbClr val="525067"/>
                </a:solidFill>
                <a:latin typeface="Times New Roman"/>
                <a:cs typeface="Times New Roman"/>
              </a:rPr>
              <a:t>t    </a:t>
            </a:r>
            <a:r>
              <a:rPr dirty="0" sz="1450" spc="-165">
                <a:solidFill>
                  <a:srgbClr val="525067"/>
                </a:solidFill>
                <a:latin typeface="Times New Roman"/>
                <a:cs typeface="Times New Roman"/>
              </a:rPr>
              <a:t> </a:t>
            </a:r>
            <a:r>
              <a:rPr dirty="0" sz="1350" spc="-40">
                <a:solidFill>
                  <a:srgbClr val="6E6267"/>
                </a:solidFill>
                <a:latin typeface="Arial"/>
                <a:cs typeface="Arial"/>
              </a:rPr>
              <a:t>n	Br </a:t>
            </a:r>
            <a:r>
              <a:rPr dirty="0" sz="1350" spc="-45">
                <a:solidFill>
                  <a:srgbClr val="6E6267"/>
                </a:solidFill>
                <a:latin typeface="Arial"/>
                <a:cs typeface="Arial"/>
              </a:rPr>
              <a:t>ok</a:t>
            </a:r>
            <a:r>
              <a:rPr dirty="0" sz="1350" spc="-45">
                <a:solidFill>
                  <a:srgbClr val="AF3D3D"/>
                </a:solidFill>
                <a:latin typeface="Arial"/>
                <a:cs typeface="Arial"/>
              </a:rPr>
              <a:t>M </a:t>
            </a:r>
            <a:r>
              <a:rPr dirty="0" sz="1450" spc="-285">
                <a:solidFill>
                  <a:srgbClr val="AF3D3D"/>
                </a:solidFill>
                <a:latin typeface="Times New Roman"/>
                <a:cs typeface="Times New Roman"/>
              </a:rPr>
              <a:t>d </a:t>
            </a:r>
            <a:r>
              <a:rPr dirty="0" sz="1450" spc="-270">
                <a:solidFill>
                  <a:srgbClr val="CD5B67"/>
                </a:solidFill>
                <a:latin typeface="Times New Roman"/>
                <a:cs typeface="Times New Roman"/>
              </a:rPr>
              <a:t>i</a:t>
            </a:r>
            <a:r>
              <a:rPr dirty="0" sz="1450" spc="-185">
                <a:solidFill>
                  <a:srgbClr val="CD5B67"/>
                </a:solidFill>
                <a:latin typeface="Times New Roman"/>
                <a:cs typeface="Times New Roman"/>
              </a:rPr>
              <a:t> </a:t>
            </a:r>
            <a:r>
              <a:rPr dirty="0" sz="1450" spc="-280">
                <a:solidFill>
                  <a:srgbClr val="CD5B67"/>
                </a:solidFill>
                <a:latin typeface="Times New Roman"/>
                <a:cs typeface="Times New Roman"/>
              </a:rPr>
              <a:t>cni</a:t>
            </a:r>
            <a:endParaRPr sz="1450">
              <a:latin typeface="Times New Roman"/>
              <a:cs typeface="Times New Roman"/>
            </a:endParaRPr>
          </a:p>
          <a:p>
            <a:pPr marL="288290">
              <a:lnSpc>
                <a:spcPct val="100000"/>
              </a:lnSpc>
              <a:spcBef>
                <a:spcPts val="890"/>
              </a:spcBef>
            </a:pPr>
            <a:r>
              <a:rPr dirty="0" sz="1300" spc="65">
                <a:solidFill>
                  <a:srgbClr val="31283D"/>
                </a:solidFill>
                <a:latin typeface="Arial"/>
                <a:cs typeface="Arial"/>
              </a:rPr>
              <a:t>Inpati</a:t>
            </a:r>
            <a:r>
              <a:rPr dirty="0" sz="1300" spc="-13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1300" spc="50">
                <a:solidFill>
                  <a:srgbClr val="16111C"/>
                </a:solidFill>
                <a:latin typeface="Arial"/>
                <a:cs typeface="Arial"/>
              </a:rPr>
              <a:t>e</a:t>
            </a:r>
            <a:r>
              <a:rPr dirty="0" sz="1300" spc="50">
                <a:solidFill>
                  <a:srgbClr val="1F1F4B"/>
                </a:solidFill>
                <a:latin typeface="Arial"/>
                <a:cs typeface="Arial"/>
              </a:rPr>
              <a:t>nt</a:t>
            </a:r>
            <a:r>
              <a:rPr dirty="0" sz="1300" spc="17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1300" spc="-20">
                <a:solidFill>
                  <a:srgbClr val="31283D"/>
                </a:solidFill>
                <a:latin typeface="Arial"/>
                <a:cs typeface="Arial"/>
              </a:rPr>
              <a:t>C</a:t>
            </a:r>
            <a:r>
              <a:rPr dirty="0" sz="1300" spc="-20">
                <a:solidFill>
                  <a:srgbClr val="16111C"/>
                </a:solidFill>
                <a:latin typeface="Arial"/>
                <a:cs typeface="Arial"/>
              </a:rPr>
              <a:t>od</a:t>
            </a:r>
            <a:r>
              <a:rPr dirty="0" sz="1300" spc="-190">
                <a:solidFill>
                  <a:srgbClr val="16111C"/>
                </a:solidFill>
                <a:latin typeface="Arial"/>
                <a:cs typeface="Arial"/>
              </a:rPr>
              <a:t> </a:t>
            </a:r>
            <a:r>
              <a:rPr dirty="0" sz="1300" spc="70">
                <a:solidFill>
                  <a:srgbClr val="16111C"/>
                </a:solidFill>
                <a:latin typeface="Arial"/>
                <a:cs typeface="Arial"/>
              </a:rPr>
              <a:t>e</a:t>
            </a:r>
            <a:r>
              <a:rPr dirty="0" sz="1300" spc="-90">
                <a:solidFill>
                  <a:srgbClr val="16111C"/>
                </a:solidFill>
                <a:latin typeface="Arial"/>
                <a:cs typeface="Arial"/>
              </a:rPr>
              <a:t> </a:t>
            </a:r>
            <a:r>
              <a:rPr dirty="0" sz="1300" spc="-65">
                <a:solidFill>
                  <a:srgbClr val="16111C"/>
                </a:solidFill>
                <a:latin typeface="Arial"/>
                <a:cs typeface="Arial"/>
              </a:rPr>
              <a:t>IBA</a:t>
            </a:r>
            <a:r>
              <a:rPr dirty="0" sz="1300" spc="-65">
                <a:solidFill>
                  <a:srgbClr val="31283D"/>
                </a:solidFill>
                <a:latin typeface="Arial"/>
                <a:cs typeface="Arial"/>
              </a:rPr>
              <a:t>l</a:t>
            </a:r>
            <a:endParaRPr sz="1300">
              <a:latin typeface="Arial"/>
              <a:cs typeface="Arial"/>
            </a:endParaRPr>
          </a:p>
          <a:p>
            <a:pPr algn="ctr" marL="348615">
              <a:lnSpc>
                <a:spcPct val="100000"/>
              </a:lnSpc>
              <a:spcBef>
                <a:spcPts val="140"/>
              </a:spcBef>
            </a:pPr>
            <a:r>
              <a:rPr dirty="0" sz="1400" spc="-30">
                <a:solidFill>
                  <a:srgbClr val="31283D"/>
                </a:solidFill>
                <a:latin typeface="Times New Roman"/>
                <a:cs typeface="Times New Roman"/>
              </a:rPr>
              <a:t>Pro </a:t>
            </a:r>
            <a:r>
              <a:rPr dirty="0" sz="1400" spc="55">
                <a:solidFill>
                  <a:srgbClr val="31283D"/>
                </a:solidFill>
                <a:latin typeface="Times New Roman"/>
                <a:cs typeface="Times New Roman"/>
              </a:rPr>
              <a:t>c</a:t>
            </a:r>
            <a:r>
              <a:rPr dirty="0" sz="1400" spc="55">
                <a:solidFill>
                  <a:srgbClr val="16111C"/>
                </a:solidFill>
                <a:latin typeface="Times New Roman"/>
                <a:cs typeface="Times New Roman"/>
              </a:rPr>
              <a:t>e</a:t>
            </a:r>
            <a:r>
              <a:rPr dirty="0" sz="1400" spc="55">
                <a:solidFill>
                  <a:srgbClr val="31283D"/>
                </a:solidFill>
                <a:latin typeface="Times New Roman"/>
                <a:cs typeface="Times New Roman"/>
              </a:rPr>
              <a:t>ss</a:t>
            </a:r>
            <a:r>
              <a:rPr dirty="0" sz="1400" spc="50">
                <a:solidFill>
                  <a:srgbClr val="31283D"/>
                </a:solidFill>
                <a:latin typeface="Times New Roman"/>
                <a:cs typeface="Times New Roman"/>
              </a:rPr>
              <a:t> </a:t>
            </a:r>
            <a:r>
              <a:rPr dirty="0" sz="1300" spc="25" b="1">
                <a:solidFill>
                  <a:srgbClr val="16111C"/>
                </a:solidFill>
                <a:latin typeface="Arial"/>
                <a:cs typeface="Arial"/>
              </a:rPr>
              <a:t>F</a:t>
            </a:r>
            <a:r>
              <a:rPr dirty="0" sz="1300" spc="25" b="1">
                <a:solidFill>
                  <a:srgbClr val="31283D"/>
                </a:solidFill>
                <a:latin typeface="Arial"/>
                <a:cs typeface="Arial"/>
              </a:rPr>
              <a:t>low</a:t>
            </a:r>
            <a:endParaRPr sz="1300">
              <a:latin typeface="Arial"/>
              <a:cs typeface="Arial"/>
            </a:endParaRPr>
          </a:p>
          <a:p>
            <a:pPr algn="ctr" marL="354965">
              <a:lnSpc>
                <a:spcPct val="100000"/>
              </a:lnSpc>
              <a:spcBef>
                <a:spcPts val="985"/>
              </a:spcBef>
            </a:pPr>
            <a:r>
              <a:rPr dirty="0" sz="950" spc="10">
                <a:solidFill>
                  <a:srgbClr val="1F1F4B"/>
                </a:solidFill>
                <a:latin typeface="Times New Roman"/>
                <a:cs typeface="Times New Roman"/>
              </a:rPr>
              <a:t>Up</a:t>
            </a:r>
            <a:r>
              <a:rPr dirty="0" sz="950" spc="10">
                <a:solidFill>
                  <a:srgbClr val="463D4F"/>
                </a:solidFill>
                <a:latin typeface="Times New Roman"/>
                <a:cs typeface="Times New Roman"/>
              </a:rPr>
              <a:t>dated/  </a:t>
            </a:r>
            <a:r>
              <a:rPr dirty="0" sz="950" spc="-120">
                <a:solidFill>
                  <a:srgbClr val="463D4F"/>
                </a:solidFill>
                <a:latin typeface="Times New Roman"/>
                <a:cs typeface="Times New Roman"/>
              </a:rPr>
              <a:t>Re </a:t>
            </a:r>
            <a:r>
              <a:rPr dirty="0" sz="950" spc="-60">
                <a:solidFill>
                  <a:srgbClr val="463D4F"/>
                </a:solidFill>
                <a:latin typeface="Times New Roman"/>
                <a:cs typeface="Times New Roman"/>
              </a:rPr>
              <a:t>v</a:t>
            </a:r>
            <a:r>
              <a:rPr dirty="0" sz="950" spc="-60">
                <a:solidFill>
                  <a:srgbClr val="64363D"/>
                </a:solidFill>
                <a:latin typeface="Times New Roman"/>
                <a:cs typeface="Times New Roman"/>
              </a:rPr>
              <a:t>i</a:t>
            </a:r>
            <a:r>
              <a:rPr dirty="0" sz="950" spc="-60">
                <a:solidFill>
                  <a:srgbClr val="31283D"/>
                </a:solidFill>
                <a:latin typeface="Times New Roman"/>
                <a:cs typeface="Times New Roman"/>
              </a:rPr>
              <a:t>e</a:t>
            </a:r>
            <a:r>
              <a:rPr dirty="0" sz="950" spc="-114">
                <a:solidFill>
                  <a:srgbClr val="31283D"/>
                </a:solidFill>
                <a:latin typeface="Times New Roman"/>
                <a:cs typeface="Times New Roman"/>
              </a:rPr>
              <a:t> </a:t>
            </a:r>
            <a:r>
              <a:rPr dirty="0" sz="950" spc="30">
                <a:solidFill>
                  <a:srgbClr val="31283D"/>
                </a:solidFill>
                <a:latin typeface="Times New Roman"/>
                <a:cs typeface="Times New Roman"/>
              </a:rPr>
              <a:t>we</a:t>
            </a:r>
            <a:r>
              <a:rPr dirty="0" sz="950" spc="30">
                <a:solidFill>
                  <a:srgbClr val="525067"/>
                </a:solidFill>
                <a:latin typeface="Times New Roman"/>
                <a:cs typeface="Times New Roman"/>
              </a:rPr>
              <a:t>d</a:t>
            </a:r>
            <a:r>
              <a:rPr dirty="0" sz="950" spc="30">
                <a:solidFill>
                  <a:srgbClr val="422862"/>
                </a:solidFill>
                <a:latin typeface="Times New Roman"/>
                <a:cs typeface="Times New Roman"/>
              </a:rPr>
              <a:t>:</a:t>
            </a:r>
            <a:endParaRPr sz="950">
              <a:latin typeface="Times New Roman"/>
              <a:cs typeface="Times New Roman"/>
            </a:endParaRPr>
          </a:p>
          <a:p>
            <a:pPr algn="ctr" marL="347980">
              <a:lnSpc>
                <a:spcPct val="100000"/>
              </a:lnSpc>
              <a:spcBef>
                <a:spcPts val="110"/>
              </a:spcBef>
            </a:pPr>
            <a:r>
              <a:rPr dirty="0" sz="850" spc="5">
                <a:solidFill>
                  <a:srgbClr val="463D4F"/>
                </a:solidFill>
                <a:latin typeface="Times New Roman"/>
                <a:cs typeface="Times New Roman"/>
              </a:rPr>
              <a:t>May </a:t>
            </a:r>
            <a:r>
              <a:rPr dirty="0" sz="850" spc="-220">
                <a:solidFill>
                  <a:srgbClr val="463D4F"/>
                </a:solidFill>
                <a:latin typeface="Times New Roman"/>
                <a:cs typeface="Times New Roman"/>
              </a:rPr>
              <a:t>:mo</a:t>
            </a:r>
            <a:r>
              <a:rPr dirty="0" sz="850" spc="65">
                <a:solidFill>
                  <a:srgbClr val="463D4F"/>
                </a:solidFill>
                <a:latin typeface="Times New Roman"/>
                <a:cs typeface="Times New Roman"/>
              </a:rPr>
              <a:t> </a:t>
            </a:r>
            <a:r>
              <a:rPr dirty="0" sz="850" spc="-105">
                <a:solidFill>
                  <a:srgbClr val="64363D"/>
                </a:solidFill>
                <a:latin typeface="Times New Roman"/>
                <a:cs typeface="Times New Roman"/>
              </a:rPr>
              <a:t>,</a:t>
            </a:r>
            <a:r>
              <a:rPr dirty="0" sz="850" spc="-90">
                <a:solidFill>
                  <a:srgbClr val="64363D"/>
                </a:solidFill>
                <a:latin typeface="Times New Roman"/>
                <a:cs typeface="Times New Roman"/>
              </a:rPr>
              <a:t> </a:t>
            </a:r>
            <a:r>
              <a:rPr dirty="0" sz="850" spc="75">
                <a:solidFill>
                  <a:srgbClr val="463D4F"/>
                </a:solidFill>
                <a:latin typeface="Times New Roman"/>
                <a:cs typeface="Times New Roman"/>
              </a:rPr>
              <a:t>2022</a:t>
            </a:r>
            <a:endParaRPr sz="850">
              <a:latin typeface="Times New Roman"/>
              <a:cs typeface="Times New Roman"/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2311307" y="3003568"/>
            <a:ext cx="1428750" cy="399415"/>
          </a:xfrm>
          <a:prstGeom prst="rect">
            <a:avLst/>
          </a:prstGeom>
        </p:spPr>
        <p:txBody>
          <a:bodyPr wrap="square" lIns="0" tIns="28575" rIns="0" bIns="0" rtlCol="0" vert="horz">
            <a:spAutoFit/>
          </a:bodyPr>
          <a:lstStyle/>
          <a:p>
            <a:pPr marL="108585" marR="5080" indent="-96520">
              <a:lnSpc>
                <a:spcPct val="84900"/>
              </a:lnSpc>
              <a:spcBef>
                <a:spcPts val="225"/>
              </a:spcBef>
              <a:buClr>
                <a:srgbClr val="31283D"/>
              </a:buClr>
              <a:buChar char="•"/>
              <a:tabLst>
                <a:tab pos="99060" algn="l"/>
              </a:tabLst>
            </a:pPr>
            <a:r>
              <a:rPr dirty="0" sz="700" spc="65">
                <a:solidFill>
                  <a:srgbClr val="525067"/>
                </a:solidFill>
                <a:latin typeface="Arial"/>
                <a:cs typeface="Arial"/>
              </a:rPr>
              <a:t>Stro</a:t>
            </a:r>
            <a:r>
              <a:rPr dirty="0" sz="700" spc="65">
                <a:solidFill>
                  <a:srgbClr val="6E6267"/>
                </a:solidFill>
                <a:latin typeface="Arial"/>
                <a:cs typeface="Arial"/>
              </a:rPr>
              <a:t>k</a:t>
            </a:r>
            <a:r>
              <a:rPr dirty="0" sz="700" spc="6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4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Att</a:t>
            </a:r>
            <a:r>
              <a:rPr dirty="0" sz="700" spc="-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nd</a:t>
            </a:r>
            <a:r>
              <a:rPr dirty="0" sz="700" spc="-10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8E6D5D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7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20" b="1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20" b="1">
                <a:solidFill>
                  <a:srgbClr val="5B7079"/>
                </a:solidFill>
                <a:latin typeface="Arial"/>
                <a:cs typeface="Arial"/>
              </a:rPr>
              <a:t>r</a:t>
            </a:r>
            <a:r>
              <a:rPr dirty="0" sz="700" spc="-10" b="1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d</a:t>
            </a:r>
            <a:r>
              <a:rPr dirty="0" sz="700" spc="-6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-1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-130">
                <a:solidFill>
                  <a:srgbClr val="777E82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525067"/>
                </a:solidFill>
                <a:latin typeface="Arial"/>
                <a:cs typeface="Arial"/>
              </a:rPr>
              <a:t>gn</a:t>
            </a:r>
            <a:r>
              <a:rPr dirty="0" sz="700" spc="-6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31283D"/>
                </a:solidFill>
                <a:latin typeface="Arial"/>
                <a:cs typeface="Arial"/>
              </a:rPr>
              <a:t>ee </a:t>
            </a:r>
            <a:r>
              <a:rPr dirty="0" sz="700" spc="-3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oo</a:t>
            </a:r>
            <a:r>
              <a:rPr dirty="0" sz="700" spc="20">
                <a:solidFill>
                  <a:srgbClr val="560162"/>
                </a:solidFill>
                <a:latin typeface="Arial"/>
                <a:cs typeface="Arial"/>
              </a:rPr>
              <a:t>Il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b 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o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rat </a:t>
            </a:r>
            <a:r>
              <a:rPr dirty="0" sz="700" spc="-45">
                <a:solidFill>
                  <a:srgbClr val="463D4F"/>
                </a:solidFill>
                <a:latin typeface="Arial"/>
                <a:cs typeface="Arial"/>
              </a:rPr>
              <a:t>es</a:t>
            </a:r>
            <a:r>
              <a:rPr dirty="0" sz="700" spc="-45">
                <a:solidFill>
                  <a:srgbClr val="87CAF0"/>
                </a:solidFill>
                <a:latin typeface="Arial"/>
                <a:cs typeface="Arial"/>
              </a:rPr>
              <a:t>. </a:t>
            </a:r>
            <a:r>
              <a:rPr dirty="0" sz="700" spc="-170">
                <a:solidFill>
                  <a:srgbClr val="525067"/>
                </a:solidFill>
                <a:latin typeface="Arial"/>
                <a:cs typeface="Arial"/>
              </a:rPr>
              <a:t>w </a:t>
            </a:r>
            <a:r>
              <a:rPr dirty="0" sz="700" spc="-65">
                <a:solidFill>
                  <a:srgbClr val="5B7079"/>
                </a:solidFill>
                <a:latin typeface="Arial"/>
                <a:cs typeface="Arial"/>
              </a:rPr>
              <a:t>it </a:t>
            </a:r>
            <a:r>
              <a:rPr dirty="0" sz="700" spc="-130">
                <a:solidFill>
                  <a:srgbClr val="525067"/>
                </a:solidFill>
                <a:latin typeface="Arial"/>
                <a:cs typeface="Arial"/>
              </a:rPr>
              <a:t>h</a:t>
            </a:r>
            <a:r>
              <a:rPr dirty="0" sz="700" spc="-9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1050" spc="-20">
                <a:solidFill>
                  <a:srgbClr val="463D4F"/>
                </a:solidFill>
                <a:latin typeface="Times New Roman"/>
                <a:cs typeface="Times New Roman"/>
              </a:rPr>
              <a:t>ev</a:t>
            </a:r>
            <a:r>
              <a:rPr dirty="0" sz="1050" spc="-20">
                <a:solidFill>
                  <a:srgbClr val="6E6267"/>
                </a:solidFill>
                <a:latin typeface="Times New Roman"/>
                <a:cs typeface="Times New Roman"/>
              </a:rPr>
              <a:t>e </a:t>
            </a:r>
            <a:r>
              <a:rPr dirty="0" sz="700" spc="25">
                <a:solidFill>
                  <a:srgbClr val="1C4170"/>
                </a:solidFill>
                <a:latin typeface="Arial"/>
                <a:cs typeface="Arial"/>
              </a:rPr>
              <a:t>T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ea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m</a:t>
            </a:r>
            <a:endParaRPr sz="700">
              <a:latin typeface="Arial"/>
              <a:cs typeface="Arial"/>
            </a:endParaRPr>
          </a:p>
          <a:p>
            <a:pPr marL="110489">
              <a:lnSpc>
                <a:spcPct val="100000"/>
              </a:lnSpc>
              <a:spcBef>
                <a:spcPts val="125"/>
              </a:spcBef>
            </a:pPr>
            <a:r>
              <a:rPr dirty="0" sz="750" b="1">
                <a:solidFill>
                  <a:srgbClr val="525067"/>
                </a:solidFill>
                <a:latin typeface="Arial"/>
                <a:cs typeface="Arial"/>
              </a:rPr>
              <a:t>fo</a:t>
            </a:r>
            <a:r>
              <a:rPr dirty="0" sz="750" b="1">
                <a:solidFill>
                  <a:srgbClr val="6E6267"/>
                </a:solidFill>
                <a:latin typeface="Arial"/>
                <a:cs typeface="Arial"/>
              </a:rPr>
              <a:t>r </a:t>
            </a:r>
            <a:r>
              <a:rPr dirty="0" sz="700" spc="10">
                <a:solidFill>
                  <a:srgbClr val="422862"/>
                </a:solidFill>
                <a:latin typeface="Arial"/>
                <a:cs typeface="Arial"/>
              </a:rPr>
              <a:t>p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ti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nts </a:t>
            </a:r>
            <a:r>
              <a:rPr dirty="0" sz="700" spc="65">
                <a:solidFill>
                  <a:srgbClr val="525067"/>
                </a:solidFill>
                <a:latin typeface="Arial"/>
                <a:cs typeface="Arial"/>
              </a:rPr>
              <a:t>w</a:t>
            </a:r>
            <a:r>
              <a:rPr dirty="0" sz="700" spc="65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65">
                <a:solidFill>
                  <a:srgbClr val="1F1F4B"/>
                </a:solidFill>
                <a:latin typeface="Arial"/>
                <a:cs typeface="Arial"/>
              </a:rPr>
              <a:t>t </a:t>
            </a: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h</a:t>
            </a:r>
            <a:r>
              <a:rPr dirty="0" sz="700" spc="-5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lVO</a:t>
            </a:r>
            <a:endParaRPr sz="700">
              <a:latin typeface="Arial"/>
              <a:cs typeface="Arial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2308680" y="3496441"/>
            <a:ext cx="852169" cy="1860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09220" indent="-97155">
              <a:lnSpc>
                <a:spcPct val="100000"/>
              </a:lnSpc>
              <a:spcBef>
                <a:spcPts val="100"/>
              </a:spcBef>
              <a:buClr>
                <a:srgbClr val="16111C"/>
              </a:buClr>
              <a:buChar char="•"/>
              <a:tabLst>
                <a:tab pos="109855" algn="l"/>
              </a:tabLst>
            </a:pPr>
            <a:r>
              <a:rPr dirty="0" sz="1050" spc="5">
                <a:solidFill>
                  <a:srgbClr val="463D4F"/>
                </a:solidFill>
                <a:latin typeface="Times New Roman"/>
                <a:cs typeface="Times New Roman"/>
              </a:rPr>
              <a:t>eve</a:t>
            </a:r>
            <a:r>
              <a:rPr dirty="0" sz="1050" spc="-120">
                <a:solidFill>
                  <a:srgbClr val="463D4F"/>
                </a:solidFill>
                <a:latin typeface="Times New Roman"/>
                <a:cs typeface="Times New Roman"/>
              </a:rPr>
              <a:t>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ro</a:t>
            </a:r>
            <a:r>
              <a:rPr dirty="0" sz="700" spc="-9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5B7079"/>
                </a:solidFill>
                <a:latin typeface="Arial"/>
                <a:cs typeface="Arial"/>
              </a:rPr>
              <a:t>u</a:t>
            </a:r>
            <a:r>
              <a:rPr dirty="0" sz="700" spc="45">
                <a:solidFill>
                  <a:srgbClr val="525067"/>
                </a:solidFill>
                <a:latin typeface="Arial"/>
                <a:cs typeface="Arial"/>
              </a:rPr>
              <a:t>p</a:t>
            </a:r>
            <a:r>
              <a:rPr dirty="0" sz="700" spc="5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463D4F"/>
                </a:solidFill>
                <a:latin typeface="Arial"/>
                <a:cs typeface="Arial"/>
              </a:rPr>
              <a:t>page</a:t>
            </a:r>
            <a:endParaRPr sz="700">
              <a:latin typeface="Arial"/>
              <a:cs typeface="Arial"/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197231" y="4090585"/>
            <a:ext cx="1003300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20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5B7079"/>
                </a:solidFill>
                <a:latin typeface="Arial"/>
                <a:cs typeface="Arial"/>
              </a:rPr>
              <a:t>u</a:t>
            </a:r>
            <a:r>
              <a:rPr dirty="0" sz="700" spc="-13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rn</a:t>
            </a:r>
            <a:r>
              <a:rPr dirty="0" sz="700" spc="-12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25">
                <a:solidFill>
                  <a:srgbClr val="6E6267"/>
                </a:solidFill>
                <a:latin typeface="Arial"/>
                <a:cs typeface="Arial"/>
              </a:rPr>
              <a:t>u</a:t>
            </a:r>
            <a:r>
              <a:rPr dirty="0" sz="700" spc="-13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rgery</a:t>
            </a:r>
            <a:r>
              <a:rPr dirty="0" sz="700" spc="12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Co</a:t>
            </a:r>
            <a:r>
              <a:rPr dirty="0" sz="700" spc="25">
                <a:solidFill>
                  <a:srgbClr val="422862"/>
                </a:solidFill>
                <a:latin typeface="Arial"/>
                <a:cs typeface="Arial"/>
              </a:rPr>
              <a:t>nsu</a:t>
            </a:r>
            <a:r>
              <a:rPr dirty="0" sz="700" spc="25">
                <a:solidFill>
                  <a:srgbClr val="0859A1"/>
                </a:solidFill>
                <a:latin typeface="Arial"/>
                <a:cs typeface="Arial"/>
              </a:rPr>
              <a:t>I</a:t>
            </a:r>
            <a:r>
              <a:rPr dirty="0" sz="700" spc="25">
                <a:solidFill>
                  <a:srgbClr val="1F1F4B"/>
                </a:solidFill>
                <a:latin typeface="Arial"/>
                <a:cs typeface="Arial"/>
              </a:rPr>
              <a:t>t</a:t>
            </a:r>
            <a:endParaRPr sz="700">
              <a:latin typeface="Arial"/>
              <a:cs typeface="Arial"/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1782404" y="1746555"/>
            <a:ext cx="1318895" cy="974090"/>
          </a:xfrm>
          <a:prstGeom prst="rect">
            <a:avLst/>
          </a:prstGeom>
          <a:ln w="24416">
            <a:solidFill>
              <a:srgbClr val="000000"/>
            </a:solidFill>
          </a:ln>
        </p:spPr>
        <p:txBody>
          <a:bodyPr wrap="square" lIns="0" tIns="48260" rIns="0" bIns="0" rtlCol="0" vert="horz">
            <a:spAutoFit/>
          </a:bodyPr>
          <a:lstStyle/>
          <a:p>
            <a:pPr marL="187960" marR="104775" indent="-89535">
              <a:lnSpc>
                <a:spcPct val="123100"/>
              </a:lnSpc>
              <a:spcBef>
                <a:spcPts val="380"/>
              </a:spcBef>
              <a:buClr>
                <a:srgbClr val="16111C"/>
              </a:buClr>
              <a:buChar char="•"/>
              <a:tabLst>
                <a:tab pos="187325" algn="l"/>
              </a:tabLst>
            </a:pP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T</a:t>
            </a:r>
            <a:r>
              <a:rPr dirty="0" sz="700">
                <a:solidFill>
                  <a:srgbClr val="422862"/>
                </a:solidFill>
                <a:latin typeface="Arial"/>
                <a:cs typeface="Arial"/>
              </a:rPr>
              <a:t>ra </a:t>
            </a:r>
            <a:r>
              <a:rPr dirty="0" sz="700" spc="-20">
                <a:solidFill>
                  <a:srgbClr val="422862"/>
                </a:solidFill>
                <a:latin typeface="Arial"/>
                <a:cs typeface="Arial"/>
              </a:rPr>
              <a:t>ns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p 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ort</a:t>
            </a:r>
            <a:r>
              <a:rPr dirty="0" sz="700" spc="4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22862"/>
                </a:solidFill>
                <a:latin typeface="Arial"/>
                <a:cs typeface="Arial"/>
              </a:rPr>
              <a:t>to </a:t>
            </a:r>
            <a:r>
              <a:rPr dirty="0" sz="700" spc="20">
                <a:solidFill>
                  <a:srgbClr val="525067"/>
                </a:solidFill>
                <a:latin typeface="Times New Roman"/>
                <a:cs typeface="Times New Roman"/>
              </a:rPr>
              <a:t>CT </a:t>
            </a:r>
            <a:r>
              <a:rPr dirty="0" sz="700" spc="45">
                <a:solidFill>
                  <a:srgbClr val="6E6267"/>
                </a:solidFill>
                <a:latin typeface="Arial"/>
                <a:cs typeface="Arial"/>
              </a:rPr>
              <a:t>b</a:t>
            </a:r>
            <a:r>
              <a:rPr dirty="0" sz="700" spc="45">
                <a:solidFill>
                  <a:srgbClr val="463D4F"/>
                </a:solidFill>
                <a:latin typeface="Arial"/>
                <a:cs typeface="Arial"/>
              </a:rPr>
              <a:t>y </a:t>
            </a:r>
            <a:r>
              <a:rPr dirty="0" sz="700" spc="50">
                <a:solidFill>
                  <a:srgbClr val="463D4F"/>
                </a:solidFill>
                <a:latin typeface="Arial"/>
                <a:cs typeface="Arial"/>
              </a:rPr>
              <a:t>t</a:t>
            </a:r>
            <a:r>
              <a:rPr dirty="0" sz="700" spc="50">
                <a:solidFill>
                  <a:srgbClr val="5B7079"/>
                </a:solidFill>
                <a:latin typeface="Arial"/>
                <a:cs typeface="Arial"/>
              </a:rPr>
              <a:t>h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e  </a:t>
            </a:r>
            <a:r>
              <a:rPr dirty="0" sz="700" spc="-40">
                <a:solidFill>
                  <a:srgbClr val="31283D"/>
                </a:solidFill>
                <a:latin typeface="Arial"/>
                <a:cs typeface="Arial"/>
              </a:rPr>
              <a:t>P</a:t>
            </a:r>
            <a:r>
              <a:rPr dirty="0" sz="700" spc="-40">
                <a:solidFill>
                  <a:srgbClr val="6E6267"/>
                </a:solidFill>
                <a:latin typeface="Arial"/>
                <a:cs typeface="Arial"/>
              </a:rPr>
              <a:t>r </a:t>
            </a:r>
            <a:r>
              <a:rPr dirty="0" sz="700" spc="5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m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ry</a:t>
            </a:r>
            <a:r>
              <a:rPr dirty="0" sz="700" spc="-3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3F1144"/>
                </a:solidFill>
                <a:latin typeface="Arial"/>
                <a:cs typeface="Arial"/>
              </a:rPr>
              <a:t>T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eam</a:t>
            </a:r>
            <a:endParaRPr sz="700">
              <a:latin typeface="Arial"/>
              <a:cs typeface="Arial"/>
            </a:endParaRPr>
          </a:p>
          <a:p>
            <a:pPr marL="185420" marR="156845" indent="2540">
              <a:lnSpc>
                <a:spcPct val="123100"/>
              </a:lnSpc>
              <a:spcBef>
                <a:spcPts val="25"/>
              </a:spcBef>
            </a:pPr>
            <a:r>
              <a:rPr dirty="0" sz="700" spc="-10">
                <a:solidFill>
                  <a:srgbClr val="31283D"/>
                </a:solidFill>
                <a:latin typeface="Arial"/>
                <a:cs typeface="Arial"/>
              </a:rPr>
              <a:t>P</a:t>
            </a:r>
            <a:r>
              <a:rPr dirty="0" sz="700" spc="-10">
                <a:solidFill>
                  <a:srgbClr val="6E6267"/>
                </a:solidFill>
                <a:latin typeface="Arial"/>
                <a:cs typeface="Arial"/>
              </a:rPr>
              <a:t>h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y 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sic </a:t>
            </a:r>
            <a:r>
              <a:rPr dirty="0" sz="700" spc="15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1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-15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/ </a:t>
            </a:r>
            <a:r>
              <a:rPr dirty="0" sz="700" spc="-5">
                <a:solidFill>
                  <a:srgbClr val="521F31"/>
                </a:solidFill>
                <a:latin typeface="Arial"/>
                <a:cs typeface="Arial"/>
              </a:rPr>
              <a:t>P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A</a:t>
            </a:r>
            <a:r>
              <a:rPr dirty="0" sz="700" spc="-5">
                <a:solidFill>
                  <a:srgbClr val="6E6267"/>
                </a:solidFill>
                <a:latin typeface="Arial"/>
                <a:cs typeface="Arial"/>
              </a:rPr>
              <a:t>/ </a:t>
            </a:r>
            <a:r>
              <a:rPr dirty="0" sz="700" spc="-25">
                <a:solidFill>
                  <a:srgbClr val="422862"/>
                </a:solidFill>
                <a:latin typeface="Arial"/>
                <a:cs typeface="Arial"/>
              </a:rPr>
              <a:t>NP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, </a:t>
            </a:r>
            <a:r>
              <a:rPr dirty="0" sz="700" spc="-10">
                <a:solidFill>
                  <a:srgbClr val="8A2442"/>
                </a:solidFill>
                <a:latin typeface="Arial"/>
                <a:cs typeface="Arial"/>
              </a:rPr>
              <a:t>I</a:t>
            </a:r>
            <a:r>
              <a:rPr dirty="0" sz="700" spc="-10">
                <a:solidFill>
                  <a:srgbClr val="6E6267"/>
                </a:solidFill>
                <a:latin typeface="Arial"/>
                <a:cs typeface="Arial"/>
              </a:rPr>
              <a:t>CU  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c</a:t>
            </a:r>
            <a:r>
              <a:rPr dirty="0" sz="700" spc="35">
                <a:solidFill>
                  <a:srgbClr val="1F1F4B"/>
                </a:solidFill>
                <a:latin typeface="Arial"/>
                <a:cs typeface="Arial"/>
              </a:rPr>
              <a:t>o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mp 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et 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35">
                <a:solidFill>
                  <a:srgbClr val="1F1F4B"/>
                </a:solidFill>
                <a:latin typeface="Arial"/>
                <a:cs typeface="Arial"/>
              </a:rPr>
              <a:t>t </a:t>
            </a:r>
            <a:r>
              <a:rPr dirty="0" sz="700" spc="35">
                <a:solidFill>
                  <a:srgbClr val="463D4F"/>
                </a:solidFill>
                <a:latin typeface="Arial"/>
                <a:cs typeface="Arial"/>
              </a:rPr>
              <a:t>RN</a:t>
            </a:r>
            <a:r>
              <a:rPr dirty="0" sz="700" spc="-14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55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55">
                <a:solidFill>
                  <a:srgbClr val="1C4170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  <a:p>
            <a:pPr marL="187960" marR="138430" indent="-3175">
              <a:lnSpc>
                <a:spcPts val="1060"/>
              </a:lnSpc>
              <a:spcBef>
                <a:spcPts val="45"/>
              </a:spcBef>
            </a:pPr>
            <a:r>
              <a:rPr dirty="0" sz="700" spc="-45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-45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7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-40">
                <a:solidFill>
                  <a:srgbClr val="463D4F"/>
                </a:solidFill>
                <a:latin typeface="Arial"/>
                <a:cs typeface="Arial"/>
              </a:rPr>
              <a:t>ro</a:t>
            </a:r>
            <a:r>
              <a:rPr dirty="0" sz="700" spc="-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45">
                <a:solidFill>
                  <a:srgbClr val="6E6267"/>
                </a:solidFill>
                <a:latin typeface="Arial"/>
                <a:cs typeface="Arial"/>
              </a:rPr>
              <a:t>k</a:t>
            </a:r>
            <a:r>
              <a:rPr dirty="0" sz="700" spc="-8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8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-65">
                <a:solidFill>
                  <a:srgbClr val="8A2442"/>
                </a:solidFill>
                <a:latin typeface="Arial"/>
                <a:cs typeface="Arial"/>
              </a:rPr>
              <a:t>I</a:t>
            </a:r>
            <a:r>
              <a:rPr dirty="0" sz="700" spc="-65">
                <a:solidFill>
                  <a:srgbClr val="87CAF0"/>
                </a:solidFill>
                <a:latin typeface="Arial"/>
                <a:cs typeface="Arial"/>
              </a:rPr>
              <a:t>I</a:t>
            </a:r>
            <a:r>
              <a:rPr dirty="0" sz="700" spc="-65">
                <a:solidFill>
                  <a:srgbClr val="463D4F"/>
                </a:solidFill>
                <a:latin typeface="Arial"/>
                <a:cs typeface="Arial"/>
              </a:rPr>
              <a:t>CR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463D4F"/>
                </a:solidFill>
                <a:latin typeface="Arial"/>
                <a:cs typeface="Arial"/>
              </a:rPr>
              <a:t>oo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13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6E6267"/>
                </a:solidFill>
                <a:latin typeface="Arial"/>
                <a:cs typeface="Arial"/>
              </a:rPr>
              <a:t>p</a:t>
            </a:r>
            <a:r>
              <a:rPr dirty="0" sz="700" spc="-12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et</a:t>
            </a:r>
            <a:r>
              <a:rPr dirty="0" sz="700" spc="-7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5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-7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  </a:t>
            </a:r>
            <a:r>
              <a:rPr dirty="0" sz="700" spc="-105">
                <a:solidFill>
                  <a:srgbClr val="31283D"/>
                </a:solidFill>
                <a:latin typeface="Arial"/>
                <a:cs typeface="Arial"/>
              </a:rPr>
              <a:t>R</a:t>
            </a:r>
            <a:r>
              <a:rPr dirty="0" sz="700" spc="-12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N</a:t>
            </a:r>
            <a:endParaRPr sz="700">
              <a:latin typeface="Arial"/>
              <a:cs typeface="Arial"/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3389315" y="1296707"/>
            <a:ext cx="1984375" cy="1369060"/>
          </a:xfrm>
          <a:prstGeom prst="rect">
            <a:avLst/>
          </a:prstGeom>
        </p:spPr>
        <p:txBody>
          <a:bodyPr wrap="square" lIns="0" tIns="46355" rIns="0" bIns="0" rtlCol="0" vert="horz">
            <a:spAutoFit/>
          </a:bodyPr>
          <a:lstStyle/>
          <a:p>
            <a:pPr marL="149860" indent="-111125">
              <a:lnSpc>
                <a:spcPct val="100000"/>
              </a:lnSpc>
              <a:spcBef>
                <a:spcPts val="365"/>
              </a:spcBef>
              <a:buClr>
                <a:srgbClr val="010001"/>
              </a:buClr>
              <a:buChar char="•"/>
              <a:tabLst>
                <a:tab pos="150495" algn="l"/>
              </a:tabLst>
            </a:pP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No 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t </a:t>
            </a:r>
            <a:r>
              <a:rPr dirty="0" sz="700" spc="25">
                <a:solidFill>
                  <a:srgbClr val="8E6D5D"/>
                </a:solidFill>
                <a:latin typeface="Arial"/>
                <a:cs typeface="Arial"/>
              </a:rPr>
              <a:t>i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fy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Pri</a:t>
            </a:r>
            <a:r>
              <a:rPr dirty="0" sz="700" spc="25">
                <a:solidFill>
                  <a:srgbClr val="6E6267"/>
                </a:solidFill>
                <a:latin typeface="Arial"/>
                <a:cs typeface="Arial"/>
              </a:rPr>
              <a:t>m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ary </a:t>
            </a:r>
            <a:r>
              <a:rPr dirty="0" sz="700" spc="30">
                <a:solidFill>
                  <a:srgbClr val="1C4170"/>
                </a:solidFill>
                <a:latin typeface="Arial"/>
                <a:cs typeface="Arial"/>
              </a:rPr>
              <a:t>T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ea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m </a:t>
            </a:r>
            <a:r>
              <a:rPr dirty="0" sz="700" spc="30">
                <a:solidFill>
                  <a:srgbClr val="0859A1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1F1F4B"/>
                </a:solidFill>
                <a:latin typeface="Arial"/>
                <a:cs typeface="Arial"/>
              </a:rPr>
              <a:t>f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no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ye</a:t>
            </a:r>
            <a:r>
              <a:rPr dirty="0" sz="700" spc="20">
                <a:solidFill>
                  <a:srgbClr val="5B7079"/>
                </a:solidFill>
                <a:latin typeface="Arial"/>
                <a:cs typeface="Arial"/>
              </a:rPr>
              <a:t>t</a:t>
            </a:r>
            <a:r>
              <a:rPr dirty="0" sz="700" spc="-10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65">
                <a:solidFill>
                  <a:srgbClr val="463D4F"/>
                </a:solidFill>
                <a:latin typeface="Arial"/>
                <a:cs typeface="Arial"/>
              </a:rPr>
              <a:t>aware</a:t>
            </a:r>
            <a:endParaRPr sz="700">
              <a:latin typeface="Arial"/>
              <a:cs typeface="Arial"/>
            </a:endParaRPr>
          </a:p>
          <a:p>
            <a:pPr marL="151130" marR="195580" indent="-112395">
              <a:lnSpc>
                <a:spcPct val="123100"/>
              </a:lnSpc>
              <a:spcBef>
                <a:spcPts val="70"/>
              </a:spcBef>
              <a:buClr>
                <a:srgbClr val="010001"/>
              </a:buClr>
              <a:buChar char="•"/>
              <a:tabLst>
                <a:tab pos="150495" algn="l"/>
              </a:tabLst>
            </a:pP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P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3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mary </a:t>
            </a:r>
            <a:r>
              <a:rPr dirty="0" sz="700" spc="30">
                <a:solidFill>
                  <a:srgbClr val="3F1144"/>
                </a:solidFill>
                <a:latin typeface="Arial"/>
                <a:cs typeface="Arial"/>
              </a:rPr>
              <a:t>T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e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m </a:t>
            </a:r>
            <a:r>
              <a:rPr dirty="0" sz="700" spc="5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5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50">
                <a:solidFill>
                  <a:srgbClr val="422862"/>
                </a:solidFill>
                <a:latin typeface="Arial"/>
                <a:cs typeface="Arial"/>
              </a:rPr>
              <a:t>d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/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o </a:t>
            </a:r>
            <a:r>
              <a:rPr dirty="0" sz="700" spc="10">
                <a:solidFill>
                  <a:srgbClr val="422862"/>
                </a:solidFill>
                <a:latin typeface="Arial"/>
                <a:cs typeface="Arial"/>
              </a:rPr>
              <a:t>r </a:t>
            </a:r>
            <a:r>
              <a:rPr dirty="0" sz="700" spc="-20">
                <a:solidFill>
                  <a:srgbClr val="422862"/>
                </a:solidFill>
                <a:latin typeface="Arial"/>
                <a:cs typeface="Arial"/>
              </a:rPr>
              <a:t>RN </a:t>
            </a:r>
            <a:r>
              <a:rPr dirty="0" sz="700" spc="45">
                <a:solidFill>
                  <a:srgbClr val="463D4F"/>
                </a:solidFill>
                <a:latin typeface="Arial"/>
                <a:cs typeface="Arial"/>
              </a:rPr>
              <a:t>stay 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at </a:t>
            </a:r>
            <a:r>
              <a:rPr dirty="0" sz="700" spc="3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b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30">
                <a:solidFill>
                  <a:srgbClr val="5B7079"/>
                </a:solidFill>
                <a:latin typeface="Arial"/>
                <a:cs typeface="Arial"/>
              </a:rPr>
              <a:t>d</a:t>
            </a:r>
            <a:r>
              <a:rPr dirty="0" sz="700" spc="-110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1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-125">
                <a:solidFill>
                  <a:srgbClr val="560162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422862"/>
                </a:solidFill>
                <a:latin typeface="Arial"/>
                <a:cs typeface="Arial"/>
              </a:rPr>
              <a:t>de</a:t>
            </a:r>
            <a:r>
              <a:rPr dirty="0" sz="700" spc="10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521F31"/>
                </a:solidFill>
                <a:latin typeface="Arial"/>
                <a:cs typeface="Arial"/>
              </a:rPr>
              <a:t>t</a:t>
            </a:r>
            <a:r>
              <a:rPr dirty="0" sz="700" spc="-55">
                <a:solidFill>
                  <a:srgbClr val="521F31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114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525067"/>
                </a:solidFill>
                <a:latin typeface="Arial"/>
                <a:cs typeface="Arial"/>
              </a:rPr>
              <a:t>gjve</a:t>
            </a:r>
            <a:r>
              <a:rPr dirty="0" sz="700" spc="-7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6E6267"/>
                </a:solidFill>
                <a:latin typeface="Arial"/>
                <a:cs typeface="Arial"/>
              </a:rPr>
              <a:t>SB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AR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-135">
                <a:solidFill>
                  <a:srgbClr val="5B136E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nfo</a:t>
            </a:r>
            <a:r>
              <a:rPr dirty="0" sz="700" spc="7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rm</a:t>
            </a:r>
            <a:r>
              <a:rPr dirty="0" sz="700" spc="5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at</a:t>
            </a:r>
            <a:r>
              <a:rPr dirty="0" sz="700" spc="-6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-105">
                <a:solidFill>
                  <a:srgbClr val="5B136E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31283D"/>
                </a:solidFill>
                <a:latin typeface="Arial"/>
                <a:cs typeface="Arial"/>
              </a:rPr>
              <a:t>o</a:t>
            </a:r>
            <a:r>
              <a:rPr dirty="0" sz="700" spc="4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463D4F"/>
                </a:solidFill>
                <a:latin typeface="Arial"/>
                <a:cs typeface="Arial"/>
              </a:rPr>
              <a:t>to 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-55">
                <a:solidFill>
                  <a:srgbClr val="5B7079"/>
                </a:solidFill>
                <a:latin typeface="Arial"/>
                <a:cs typeface="Arial"/>
              </a:rPr>
              <a:t>t </a:t>
            </a:r>
            <a:r>
              <a:rPr dirty="0" sz="700" spc="-40">
                <a:solidFill>
                  <a:srgbClr val="422862"/>
                </a:solidFill>
                <a:latin typeface="Arial"/>
                <a:cs typeface="Arial"/>
              </a:rPr>
              <a:t>ro </a:t>
            </a:r>
            <a:r>
              <a:rPr dirty="0" sz="700" spc="-45">
                <a:solidFill>
                  <a:srgbClr val="6E6267"/>
                </a:solidFill>
                <a:latin typeface="Arial"/>
                <a:cs typeface="Arial"/>
              </a:rPr>
              <a:t>k </a:t>
            </a:r>
            <a:r>
              <a:rPr dirty="0" sz="700" spc="-5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8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50">
                <a:solidFill>
                  <a:srgbClr val="463D4F"/>
                </a:solidFill>
                <a:latin typeface="Arial"/>
                <a:cs typeface="Arial"/>
              </a:rPr>
              <a:t>Team</a:t>
            </a:r>
            <a:endParaRPr sz="700">
              <a:latin typeface="Arial"/>
              <a:cs typeface="Arial"/>
            </a:endParaRPr>
          </a:p>
          <a:p>
            <a:pPr marL="146050" marR="151765" indent="3175">
              <a:lnSpc>
                <a:spcPts val="1080"/>
              </a:lnSpc>
              <a:spcBef>
                <a:spcPts val="5"/>
              </a:spcBef>
            </a:pPr>
            <a:r>
              <a:rPr dirty="0" u="heavy" sz="700" spc="-145">
                <a:solidFill>
                  <a:srgbClr val="525067"/>
                </a:solidFill>
                <a:uFill>
                  <a:solidFill>
                    <a:srgbClr val="3F6B8C"/>
                  </a:solidFill>
                </a:uFill>
                <a:latin typeface="Arial"/>
                <a:cs typeface="Arial"/>
              </a:rPr>
              <a:t>EJ(&lt;1mp</a:t>
            </a:r>
            <a:r>
              <a:rPr dirty="0" sz="700" spc="-14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u="heavy" sz="700" spc="-65">
                <a:solidFill>
                  <a:srgbClr val="708CA5"/>
                </a:solidFill>
                <a:uFill>
                  <a:solidFill>
                    <a:srgbClr val="3F6B8C"/>
                  </a:solidFill>
                </a:uFill>
                <a:latin typeface="Arial"/>
                <a:cs typeface="Arial"/>
              </a:rPr>
              <a:t>l </a:t>
            </a:r>
            <a:r>
              <a:rPr dirty="0" u="heavy" sz="700" spc="-160">
                <a:solidFill>
                  <a:srgbClr val="463D4F"/>
                </a:solidFill>
                <a:uFill>
                  <a:solidFill>
                    <a:srgbClr val="3F6B8C"/>
                  </a:solidFill>
                </a:uFill>
                <a:latin typeface="Arial"/>
                <a:cs typeface="Arial"/>
              </a:rPr>
              <a:t>e</a:t>
            </a:r>
            <a:r>
              <a:rPr dirty="0" sz="700" spc="-16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80">
                <a:solidFill>
                  <a:srgbClr val="3F6B8C"/>
                </a:solidFill>
                <a:latin typeface="Arial"/>
                <a:cs typeface="Arial"/>
              </a:rPr>
              <a:t>: </a:t>
            </a:r>
            <a:r>
              <a:rPr dirty="0" sz="700" spc="-65">
                <a:solidFill>
                  <a:srgbClr val="5B7079"/>
                </a:solidFill>
                <a:latin typeface="Arial"/>
                <a:cs typeface="Arial"/>
              </a:rPr>
              <a:t>l 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KW</a:t>
            </a:r>
            <a:r>
              <a:rPr dirty="0" sz="700" spc="-10">
                <a:solidFill>
                  <a:srgbClr val="708CA5"/>
                </a:solidFill>
                <a:latin typeface="Arial"/>
                <a:cs typeface="Arial"/>
              </a:rPr>
              <a:t>,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T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Sympto 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m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s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d</a:t>
            </a:r>
            <a:r>
              <a:rPr dirty="0" sz="700" spc="15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soovery 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ti </a:t>
            </a:r>
            <a:r>
              <a:rPr dirty="0" sz="700" spc="-6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60">
                <a:solidFill>
                  <a:srgbClr val="6E6267"/>
                </a:solidFill>
                <a:latin typeface="Arial"/>
                <a:cs typeface="Arial"/>
              </a:rPr>
              <a:t>,</a:t>
            </a:r>
            <a:r>
              <a:rPr dirty="0" sz="700" spc="-60">
                <a:solidFill>
                  <a:srgbClr val="525067"/>
                </a:solidFill>
                <a:latin typeface="Arial"/>
                <a:cs typeface="Arial"/>
              </a:rPr>
              <a:t>e</a:t>
            </a:r>
            <a:r>
              <a:rPr dirty="0" sz="700" spc="6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422862"/>
                </a:solidFill>
                <a:latin typeface="Arial"/>
                <a:cs typeface="Arial"/>
              </a:rPr>
              <a:t>p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rt </a:t>
            </a:r>
            <a:r>
              <a:rPr dirty="0" sz="700" spc="10">
                <a:solidFill>
                  <a:srgbClr val="6E6267"/>
                </a:solidFill>
                <a:latin typeface="Arial"/>
                <a:cs typeface="Arial"/>
              </a:rPr>
              <a:t>in 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nt </a:t>
            </a:r>
            <a:r>
              <a:rPr dirty="0" sz="700" spc="20" b="1">
                <a:solidFill>
                  <a:srgbClr val="5B7079"/>
                </a:solidFill>
                <a:latin typeface="Arial"/>
                <a:cs typeface="Arial"/>
              </a:rPr>
              <a:t>P</a:t>
            </a:r>
            <a:r>
              <a:rPr dirty="0" sz="700" spc="20" b="1">
                <a:solidFill>
                  <a:srgbClr val="422862"/>
                </a:solidFill>
                <a:latin typeface="Arial"/>
                <a:cs typeface="Arial"/>
              </a:rPr>
              <a:t>M </a:t>
            </a:r>
            <a:r>
              <a:rPr dirty="0" sz="700" spc="30" b="1">
                <a:solidFill>
                  <a:srgbClr val="6E6267"/>
                </a:solidFill>
                <a:latin typeface="Arial"/>
                <a:cs typeface="Arial"/>
              </a:rPr>
              <a:t>H </a:t>
            </a:r>
            <a:r>
              <a:rPr dirty="0" sz="700" spc="35">
                <a:solidFill>
                  <a:srgbClr val="463D4F"/>
                </a:solidFill>
                <a:latin typeface="Arial"/>
                <a:cs typeface="Arial"/>
              </a:rPr>
              <a:t>a</a:t>
            </a:r>
            <a:r>
              <a:rPr dirty="0" sz="700" spc="35">
                <a:solidFill>
                  <a:srgbClr val="3F6B8C"/>
                </a:solidFill>
                <a:latin typeface="Arial"/>
                <a:cs typeface="Arial"/>
              </a:rPr>
              <a:t>n</a:t>
            </a:r>
            <a:r>
              <a:rPr dirty="0" sz="700" spc="35">
                <a:solidFill>
                  <a:srgbClr val="5B7079"/>
                </a:solidFill>
                <a:latin typeface="Arial"/>
                <a:cs typeface="Arial"/>
              </a:rPr>
              <a:t>d 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h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ospita </a:t>
            </a:r>
            <a:r>
              <a:rPr dirty="0" sz="700">
                <a:solidFill>
                  <a:srgbClr val="560162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L="153035">
              <a:lnSpc>
                <a:spcPts val="990"/>
              </a:lnSpc>
            </a:pPr>
            <a:r>
              <a:rPr dirty="0" sz="700" spc="-95">
                <a:solidFill>
                  <a:srgbClr val="463D4F"/>
                </a:solidFill>
                <a:latin typeface="Arial"/>
                <a:cs typeface="Arial"/>
              </a:rPr>
              <a:t>c::o </a:t>
            </a:r>
            <a:r>
              <a:rPr dirty="0" sz="700" spc="-130">
                <a:solidFill>
                  <a:srgbClr val="422862"/>
                </a:solidFill>
                <a:latin typeface="Arial"/>
                <a:cs typeface="Arial"/>
              </a:rPr>
              <a:t>u </a:t>
            </a:r>
            <a:r>
              <a:rPr dirty="0" sz="700" spc="-35">
                <a:solidFill>
                  <a:srgbClr val="463D4F"/>
                </a:solidFill>
                <a:latin typeface="Arial"/>
                <a:cs typeface="Arial"/>
              </a:rPr>
              <a:t>rs</a:t>
            </a:r>
            <a:r>
              <a:rPr dirty="0" sz="700" spc="-35">
                <a:solidFill>
                  <a:srgbClr val="6E6267"/>
                </a:solidFill>
                <a:latin typeface="Arial"/>
                <a:cs typeface="Arial"/>
              </a:rPr>
              <a:t>,</a:t>
            </a:r>
            <a:r>
              <a:rPr dirty="0" sz="700" spc="-35">
                <a:solidFill>
                  <a:srgbClr val="463D4F"/>
                </a:solidFill>
                <a:latin typeface="Arial"/>
                <a:cs typeface="Arial"/>
              </a:rPr>
              <a:t>e</a:t>
            </a:r>
            <a:r>
              <a:rPr dirty="0" sz="700" spc="12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850" spc="-45">
                <a:solidFill>
                  <a:srgbClr val="6E6267"/>
                </a:solidFill>
                <a:latin typeface="Times New Roman"/>
                <a:cs typeface="Times New Roman"/>
              </a:rPr>
              <a:t>if </a:t>
            </a:r>
            <a:r>
              <a:rPr dirty="0" sz="700" spc="-60">
                <a:solidFill>
                  <a:srgbClr val="463D4F"/>
                </a:solidFill>
                <a:latin typeface="Arial"/>
                <a:cs typeface="Arial"/>
              </a:rPr>
              <a:t>o </a:t>
            </a:r>
            <a:r>
              <a:rPr dirty="0" sz="700" spc="-60">
                <a:solidFill>
                  <a:srgbClr val="6E6267"/>
                </a:solidFill>
                <a:latin typeface="Arial"/>
                <a:cs typeface="Arial"/>
              </a:rPr>
              <a:t>n </a:t>
            </a:r>
            <a:r>
              <a:rPr dirty="0" sz="700" spc="5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5">
                <a:solidFill>
                  <a:srgbClr val="6E6267"/>
                </a:solidFill>
                <a:latin typeface="Arial"/>
                <a:cs typeface="Arial"/>
              </a:rPr>
              <a:t>n 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tiicoa 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25">
                <a:solidFill>
                  <a:srgbClr val="3F6B8C"/>
                </a:solidFill>
                <a:latin typeface="Arial"/>
                <a:cs typeface="Arial"/>
              </a:rPr>
              <a:t>u</a:t>
            </a:r>
            <a:r>
              <a:rPr dirty="0" sz="700" spc="25">
                <a:solidFill>
                  <a:srgbClr val="5B7079"/>
                </a:solidFill>
                <a:latin typeface="Arial"/>
                <a:cs typeface="Arial"/>
              </a:rPr>
              <a:t>l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ti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n,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re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ce</a:t>
            </a:r>
            <a:r>
              <a:rPr dirty="0" sz="700" spc="10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-140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</a:t>
            </a:r>
            <a:endParaRPr sz="700">
              <a:latin typeface="Arial"/>
              <a:cs typeface="Arial"/>
            </a:endParaRPr>
          </a:p>
          <a:p>
            <a:pPr marL="154305">
              <a:lnSpc>
                <a:spcPct val="100000"/>
              </a:lnSpc>
              <a:spcBef>
                <a:spcPts val="165"/>
              </a:spcBef>
            </a:pP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su</a:t>
            </a:r>
            <a:r>
              <a:rPr dirty="0" sz="70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-10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31283D"/>
                </a:solidFill>
                <a:latin typeface="Arial"/>
                <a:cs typeface="Arial"/>
              </a:rPr>
              <a:t>ge</a:t>
            </a:r>
            <a:r>
              <a:rPr dirty="0" sz="700" spc="-10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525067"/>
                </a:solidFill>
                <a:latin typeface="Arial"/>
                <a:cs typeface="Arial"/>
              </a:rPr>
              <a:t>ifY</a:t>
            </a:r>
            <a:endParaRPr sz="700">
              <a:latin typeface="Arial"/>
              <a:cs typeface="Arial"/>
            </a:endParaRPr>
          </a:p>
          <a:p>
            <a:pPr marL="150495" indent="-111760">
              <a:lnSpc>
                <a:spcPct val="100000"/>
              </a:lnSpc>
              <a:spcBef>
                <a:spcPts val="265"/>
              </a:spcBef>
              <a:buClr>
                <a:srgbClr val="010001"/>
              </a:buClr>
              <a:buFont typeface="Arial"/>
              <a:buChar char="•"/>
              <a:tabLst>
                <a:tab pos="151130" algn="l"/>
              </a:tabLst>
            </a:pPr>
            <a:r>
              <a:rPr dirty="0" sz="700" spc="30" b="1">
                <a:solidFill>
                  <a:srgbClr val="525067"/>
                </a:solidFill>
                <a:latin typeface="Arial"/>
                <a:cs typeface="Arial"/>
              </a:rPr>
              <a:t>P</a:t>
            </a:r>
            <a:r>
              <a:rPr dirty="0" sz="700" spc="30" b="1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30" b="1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30" b="1">
                <a:solidFill>
                  <a:srgbClr val="525067"/>
                </a:solidFill>
                <a:latin typeface="Arial"/>
                <a:cs typeface="Arial"/>
              </a:rPr>
              <a:t>mary </a:t>
            </a:r>
            <a:r>
              <a:rPr dirty="0" sz="700" spc="35">
                <a:solidFill>
                  <a:srgbClr val="3F1144"/>
                </a:solidFill>
                <a:latin typeface="Arial"/>
                <a:cs typeface="Arial"/>
              </a:rPr>
              <a:t>T</a:t>
            </a:r>
            <a:r>
              <a:rPr dirty="0" sz="700" spc="35">
                <a:solidFill>
                  <a:srgbClr val="463D4F"/>
                </a:solidFill>
                <a:latin typeface="Arial"/>
                <a:cs typeface="Arial"/>
              </a:rPr>
              <a:t>eam </a:t>
            </a:r>
            <a:r>
              <a:rPr dirty="0" sz="700" spc="45">
                <a:solidFill>
                  <a:srgbClr val="463D4F"/>
                </a:solidFill>
                <a:latin typeface="Arial"/>
                <a:cs typeface="Arial"/>
              </a:rPr>
              <a:t>orders 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Co </a:t>
            </a:r>
            <a:r>
              <a:rPr dirty="0" sz="700" spc="-40">
                <a:solidFill>
                  <a:srgbClr val="525067"/>
                </a:solidFill>
                <a:latin typeface="Arial"/>
                <a:cs typeface="Arial"/>
              </a:rPr>
              <a:t>di</a:t>
            </a:r>
            <a:r>
              <a:rPr dirty="0" sz="700" spc="-40">
                <a:solidFill>
                  <a:srgbClr val="31283D"/>
                </a:solidFill>
                <a:latin typeface="Arial"/>
                <a:cs typeface="Arial"/>
              </a:rPr>
              <a:t>e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BAT </a:t>
            </a:r>
            <a:r>
              <a:rPr dirty="0" sz="650" spc="5">
                <a:solidFill>
                  <a:srgbClr val="525067"/>
                </a:solidFill>
                <a:latin typeface="Arial"/>
                <a:cs typeface="Arial"/>
              </a:rPr>
              <a:t>CT</a:t>
            </a:r>
            <a:endParaRPr sz="650">
              <a:latin typeface="Arial"/>
              <a:cs typeface="Arial"/>
            </a:endParaRPr>
          </a:p>
          <a:p>
            <a:pPr marL="151130">
              <a:lnSpc>
                <a:spcPct val="100000"/>
              </a:lnSpc>
              <a:spcBef>
                <a:spcPts val="195"/>
              </a:spcBef>
            </a:pPr>
            <a:r>
              <a:rPr dirty="0" sz="700" spc="2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ma</a:t>
            </a:r>
            <a:r>
              <a:rPr dirty="0" sz="700" spc="-5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15">
                <a:solidFill>
                  <a:srgbClr val="5B7079"/>
                </a:solidFill>
                <a:latin typeface="Arial"/>
                <a:cs typeface="Arial"/>
              </a:rPr>
              <a:t>in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g</a:t>
            </a:r>
            <a:endParaRPr sz="700">
              <a:latin typeface="Arial"/>
              <a:cs typeface="Arial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5537968" y="1305867"/>
            <a:ext cx="1666875" cy="1152525"/>
          </a:xfrm>
          <a:prstGeom prst="rect">
            <a:avLst/>
          </a:prstGeom>
        </p:spPr>
        <p:txBody>
          <a:bodyPr wrap="square" lIns="0" tIns="36830" rIns="0" bIns="0" rtlCol="0" vert="horz">
            <a:spAutoFit/>
          </a:bodyPr>
          <a:lstStyle/>
          <a:p>
            <a:pPr marL="152400" indent="-113664">
              <a:lnSpc>
                <a:spcPct val="100000"/>
              </a:lnSpc>
              <a:spcBef>
                <a:spcPts val="290"/>
              </a:spcBef>
              <a:buClr>
                <a:srgbClr val="31283D"/>
              </a:buClr>
              <a:buChar char="•"/>
              <a:tabLst>
                <a:tab pos="153035" algn="l"/>
              </a:tabLst>
            </a:pP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b</a:t>
            </a:r>
            <a:r>
              <a:rPr dirty="0" sz="700" spc="30">
                <a:solidFill>
                  <a:srgbClr val="463D4F"/>
                </a:solidFill>
                <a:latin typeface="Arial"/>
                <a:cs typeface="Arial"/>
              </a:rPr>
              <a:t>t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a</a:t>
            </a:r>
            <a:r>
              <a:rPr dirty="0" sz="700" spc="15">
                <a:solidFill>
                  <a:srgbClr val="0859A1"/>
                </a:solidFill>
                <a:latin typeface="Arial"/>
                <a:cs typeface="Arial"/>
              </a:rPr>
              <a:t>i</a:t>
            </a:r>
            <a:r>
              <a:rPr dirty="0" sz="700" spc="15">
                <a:solidFill>
                  <a:srgbClr val="5B7079"/>
                </a:solidFill>
                <a:latin typeface="Arial"/>
                <a:cs typeface="Arial"/>
              </a:rPr>
              <a:t>n </a:t>
            </a:r>
            <a:r>
              <a:rPr dirty="0" sz="700" spc="-15">
                <a:solidFill>
                  <a:srgbClr val="31283D"/>
                </a:solidFill>
                <a:latin typeface="Arial"/>
                <a:cs typeface="Arial"/>
              </a:rPr>
              <a:t>B</a:t>
            </a:r>
            <a:r>
              <a:rPr dirty="0" sz="700" spc="-15">
                <a:solidFill>
                  <a:srgbClr val="0859A1"/>
                </a:solidFill>
                <a:latin typeface="Arial"/>
                <a:cs typeface="Arial"/>
              </a:rPr>
              <a:t>l</a:t>
            </a: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oo </a:t>
            </a:r>
            <a:r>
              <a:rPr dirty="0" sz="700" spc="-30">
                <a:solidFill>
                  <a:srgbClr val="5B7079"/>
                </a:solidFill>
                <a:latin typeface="Arial"/>
                <a:cs typeface="Arial"/>
              </a:rPr>
              <a:t>d </a:t>
            </a:r>
            <a:r>
              <a:rPr dirty="0" sz="700" spc="-65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-65">
                <a:solidFill>
                  <a:srgbClr val="5B7079"/>
                </a:solidFill>
                <a:latin typeface="Arial"/>
                <a:cs typeface="Arial"/>
              </a:rPr>
              <a:t>u </a:t>
            </a:r>
            <a:r>
              <a:rPr dirty="0" sz="700" spc="-50">
                <a:solidFill>
                  <a:srgbClr val="31283D"/>
                </a:solidFill>
                <a:latin typeface="Arial"/>
                <a:cs typeface="Arial"/>
              </a:rPr>
              <a:t>g </a:t>
            </a:r>
            <a:r>
              <a:rPr dirty="0" sz="700" spc="-1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r </a:t>
            </a:r>
            <a:r>
              <a:rPr dirty="0" sz="700" spc="25">
                <a:solidFill>
                  <a:srgbClr val="5B7079"/>
                </a:solidFill>
                <a:latin typeface="Arial"/>
                <a:cs typeface="Arial"/>
              </a:rPr>
              <a:t>l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eve</a:t>
            </a:r>
            <a:r>
              <a:rPr dirty="0" sz="700" spc="-5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708CA5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L="152400" indent="-113664">
              <a:lnSpc>
                <a:spcPct val="100000"/>
              </a:lnSpc>
              <a:spcBef>
                <a:spcPts val="195"/>
              </a:spcBef>
              <a:buClr>
                <a:srgbClr val="31283D"/>
              </a:buClr>
              <a:buChar char="•"/>
              <a:tabLst>
                <a:tab pos="153035" algn="l"/>
              </a:tabLst>
            </a:pPr>
            <a:r>
              <a:rPr dirty="0" sz="700" spc="25">
                <a:solidFill>
                  <a:srgbClr val="5B7079"/>
                </a:solidFill>
                <a:latin typeface="Arial"/>
                <a:cs typeface="Arial"/>
              </a:rPr>
              <a:t>Ob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t </a:t>
            </a:r>
            <a:r>
              <a:rPr dirty="0" sz="700" spc="-145">
                <a:solidFill>
                  <a:srgbClr val="31283D"/>
                </a:solidFill>
                <a:latin typeface="Arial"/>
                <a:cs typeface="Arial"/>
              </a:rPr>
              <a:t>&lt;1</a:t>
            </a:r>
            <a:r>
              <a:rPr dirty="0" sz="700" spc="-145">
                <a:solidFill>
                  <a:srgbClr val="0859A1"/>
                </a:solidFill>
                <a:latin typeface="Arial"/>
                <a:cs typeface="Arial"/>
              </a:rPr>
              <a:t>i </a:t>
            </a:r>
            <a:r>
              <a:rPr dirty="0" sz="700" spc="-160">
                <a:solidFill>
                  <a:srgbClr val="5B7079"/>
                </a:solidFill>
                <a:latin typeface="Arial"/>
                <a:cs typeface="Arial"/>
              </a:rPr>
              <a:t>n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1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10">
                <a:solidFill>
                  <a:srgbClr val="521F31"/>
                </a:solidFill>
                <a:latin typeface="Arial"/>
                <a:cs typeface="Arial"/>
              </a:rPr>
              <a:t>t</a:t>
            </a:r>
            <a:r>
              <a:rPr dirty="0" sz="700" spc="-135">
                <a:solidFill>
                  <a:srgbClr val="521F3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a</a:t>
            </a:r>
            <a:r>
              <a:rPr dirty="0" sz="700">
                <a:solidFill>
                  <a:srgbClr val="5B7079"/>
                </a:solidFill>
                <a:latin typeface="Arial"/>
                <a:cs typeface="Arial"/>
              </a:rPr>
              <a:t>l 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-25">
                <a:solidFill>
                  <a:srgbClr val="0859A1"/>
                </a:solidFill>
                <a:latin typeface="Arial"/>
                <a:cs typeface="Arial"/>
              </a:rPr>
              <a:t>i</a:t>
            </a:r>
            <a:r>
              <a:rPr dirty="0" sz="700" spc="-25">
                <a:solidFill>
                  <a:srgbClr val="31283D"/>
                </a:solidFill>
                <a:latin typeface="Arial"/>
                <a:cs typeface="Arial"/>
              </a:rPr>
              <a:t>g </a:t>
            </a:r>
            <a:r>
              <a:rPr dirty="0" sz="700" spc="-50">
                <a:solidFill>
                  <a:srgbClr val="422862"/>
                </a:solidFill>
                <a:latin typeface="Arial"/>
                <a:cs typeface="Arial"/>
              </a:rPr>
              <a:t>ns</a:t>
            </a:r>
            <a:endParaRPr sz="700">
              <a:latin typeface="Arial"/>
              <a:cs typeface="Arial"/>
            </a:endParaRPr>
          </a:p>
          <a:p>
            <a:pPr marL="153035" indent="-114300">
              <a:lnSpc>
                <a:spcPct val="100000"/>
              </a:lnSpc>
              <a:spcBef>
                <a:spcPts val="265"/>
              </a:spcBef>
              <a:buClr>
                <a:srgbClr val="31283D"/>
              </a:buClr>
              <a:buChar char="•"/>
              <a:tabLst>
                <a:tab pos="153670" algn="l"/>
              </a:tabLst>
            </a:pP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nd</a:t>
            </a:r>
            <a:r>
              <a:rPr dirty="0" sz="700" spc="-3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3F6B8C"/>
                </a:solidFill>
                <a:latin typeface="Arial"/>
                <a:cs typeface="Arial"/>
              </a:rPr>
              <a:t>l</a:t>
            </a:r>
            <a:r>
              <a:rPr dirty="0" sz="700" spc="45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45">
                <a:solidFill>
                  <a:srgbClr val="422862"/>
                </a:solidFill>
                <a:latin typeface="Arial"/>
                <a:cs typeface="Arial"/>
              </a:rPr>
              <a:t>b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463D4F"/>
                </a:solidFill>
                <a:latin typeface="Arial"/>
                <a:cs typeface="Arial"/>
              </a:rPr>
              <a:t>w</a:t>
            </a:r>
            <a:r>
              <a:rPr dirty="0" sz="700" spc="-8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60">
                <a:solidFill>
                  <a:srgbClr val="463D4F"/>
                </a:solidFill>
                <a:latin typeface="Arial"/>
                <a:cs typeface="Arial"/>
              </a:rPr>
              <a:t>o</a:t>
            </a:r>
            <a:r>
              <a:rPr dirty="0" sz="700" spc="6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60">
                <a:solidFill>
                  <a:srgbClr val="422862"/>
                </a:solidFill>
                <a:latin typeface="Arial"/>
                <a:cs typeface="Arial"/>
              </a:rPr>
              <a:t>k</a:t>
            </a:r>
            <a:r>
              <a:rPr dirty="0" sz="700" spc="-4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5B7079"/>
                </a:solidFill>
                <a:latin typeface="Arial"/>
                <a:cs typeface="Arial"/>
              </a:rPr>
              <a:t>i</a:t>
            </a:r>
            <a:r>
              <a:rPr dirty="0" sz="700" spc="-10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f </a:t>
            </a:r>
            <a:r>
              <a:rPr dirty="0" sz="700" spc="20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-110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463D4F"/>
                </a:solidFill>
                <a:latin typeface="Arial"/>
                <a:cs typeface="Arial"/>
              </a:rPr>
              <a:t>ee</a:t>
            </a:r>
            <a:r>
              <a:rPr dirty="0" sz="700" spc="40">
                <a:solidFill>
                  <a:srgbClr val="5B7079"/>
                </a:solidFill>
                <a:latin typeface="Arial"/>
                <a:cs typeface="Arial"/>
              </a:rPr>
              <a:t>d</a:t>
            </a:r>
            <a:r>
              <a:rPr dirty="0" sz="700" spc="40">
                <a:solidFill>
                  <a:srgbClr val="463D4F"/>
                </a:solidFill>
                <a:latin typeface="Arial"/>
                <a:cs typeface="Arial"/>
              </a:rPr>
              <a:t>ed</a:t>
            </a:r>
            <a:endParaRPr sz="700">
              <a:latin typeface="Arial"/>
              <a:cs typeface="Arial"/>
            </a:endParaRPr>
          </a:p>
          <a:p>
            <a:pPr marL="154940" marR="105410" indent="-115570">
              <a:lnSpc>
                <a:spcPct val="123100"/>
              </a:lnSpc>
              <a:spcBef>
                <a:spcPts val="265"/>
              </a:spcBef>
              <a:buClr>
                <a:srgbClr val="31283D"/>
              </a:buClr>
              <a:buChar char="•"/>
              <a:tabLst>
                <a:tab pos="156845" algn="l"/>
              </a:tabLst>
            </a:pPr>
            <a:r>
              <a:rPr dirty="0" sz="700" spc="5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5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50">
                <a:solidFill>
                  <a:srgbClr val="422862"/>
                </a:solidFill>
                <a:latin typeface="Arial"/>
                <a:cs typeface="Arial"/>
              </a:rPr>
              <a:t>k</a:t>
            </a:r>
            <a:r>
              <a:rPr dirty="0" sz="700" spc="50">
                <a:solidFill>
                  <a:srgbClr val="31283D"/>
                </a:solidFill>
                <a:latin typeface="Arial"/>
                <a:cs typeface="Arial"/>
              </a:rPr>
              <a:t>e </a:t>
            </a:r>
            <a:r>
              <a:rPr dirty="0" sz="700" spc="-35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-35">
                <a:solidFill>
                  <a:srgbClr val="5B7079"/>
                </a:solidFill>
                <a:latin typeface="Arial"/>
                <a:cs typeface="Arial"/>
              </a:rPr>
              <a:t>u </a:t>
            </a:r>
            <a:r>
              <a:rPr dirty="0" sz="700" spc="-25">
                <a:solidFill>
                  <a:srgbClr val="463D4F"/>
                </a:solidFill>
                <a:latin typeface="Arial"/>
                <a:cs typeface="Arial"/>
              </a:rPr>
              <a:t>re</a:t>
            </a:r>
            <a:r>
              <a:rPr dirty="0" sz="700" spc="-8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525067"/>
                </a:solidFill>
                <a:latin typeface="Arial"/>
                <a:cs typeface="Arial"/>
              </a:rPr>
              <a:t>p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at </a:t>
            </a:r>
            <a:r>
              <a:rPr dirty="0" sz="700" spc="25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25">
                <a:solidFill>
                  <a:srgbClr val="5B7079"/>
                </a:solidFill>
                <a:latin typeface="Arial"/>
                <a:cs typeface="Arial"/>
              </a:rPr>
              <a:t>n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 </a:t>
            </a:r>
            <a:r>
              <a:rPr dirty="0" sz="700" spc="25">
                <a:solidFill>
                  <a:srgbClr val="422862"/>
                </a:solidFill>
                <a:latin typeface="Arial"/>
                <a:cs typeface="Arial"/>
              </a:rPr>
              <a:t>h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as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wo </a:t>
            </a:r>
            <a:r>
              <a:rPr dirty="0" sz="700" spc="30">
                <a:solidFill>
                  <a:srgbClr val="1C4170"/>
                </a:solidFill>
                <a:latin typeface="Arial"/>
                <a:cs typeface="Arial"/>
              </a:rPr>
              <a:t>r</a:t>
            </a:r>
            <a:r>
              <a:rPr dirty="0" sz="700" spc="30">
                <a:solidFill>
                  <a:srgbClr val="5B7079"/>
                </a:solidFill>
                <a:latin typeface="Arial"/>
                <a:cs typeface="Arial"/>
              </a:rPr>
              <a:t>k</a:t>
            </a:r>
            <a:r>
              <a:rPr dirty="0" sz="700" spc="3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g </a:t>
            </a:r>
            <a:r>
              <a:rPr dirty="0" sz="700" spc="30">
                <a:solidFill>
                  <a:srgbClr val="23238A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3238A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31283D"/>
                </a:solidFill>
                <a:latin typeface="Arial"/>
                <a:cs typeface="Arial"/>
              </a:rPr>
              <a:t>access</a:t>
            </a:r>
            <a:endParaRPr sz="700">
              <a:latin typeface="Arial"/>
              <a:cs typeface="Arial"/>
            </a:endParaRPr>
          </a:p>
          <a:p>
            <a:pPr marL="152400" indent="-113664">
              <a:lnSpc>
                <a:spcPct val="100000"/>
              </a:lnSpc>
              <a:spcBef>
                <a:spcPts val="459"/>
              </a:spcBef>
              <a:buClr>
                <a:srgbClr val="31283D"/>
              </a:buClr>
              <a:buChar char="•"/>
              <a:tabLst>
                <a:tab pos="153035" algn="l"/>
              </a:tabLst>
            </a:pP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Co</a:t>
            </a:r>
            <a:r>
              <a:rPr dirty="0" sz="700" spc="15">
                <a:solidFill>
                  <a:srgbClr val="5B7079"/>
                </a:solidFill>
                <a:latin typeface="Arial"/>
                <a:cs typeface="Arial"/>
              </a:rPr>
              <a:t>n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n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ct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o 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t </a:t>
            </a:r>
            <a:r>
              <a:rPr dirty="0" sz="700" spc="4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40">
                <a:solidFill>
                  <a:srgbClr val="463D4F"/>
                </a:solidFill>
                <a:latin typeface="Arial"/>
                <a:cs typeface="Arial"/>
              </a:rPr>
              <a:t>a</a:t>
            </a:r>
            <a:r>
              <a:rPr dirty="0" sz="700" spc="4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40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40">
                <a:solidFill>
                  <a:srgbClr val="6E6267"/>
                </a:solidFill>
                <a:latin typeface="Arial"/>
                <a:cs typeface="Arial"/>
              </a:rPr>
              <a:t>p</a:t>
            </a:r>
            <a:r>
              <a:rPr dirty="0" sz="700" spc="40">
                <a:solidFill>
                  <a:srgbClr val="31283D"/>
                </a:solidFill>
                <a:latin typeface="Arial"/>
                <a:cs typeface="Arial"/>
              </a:rPr>
              <a:t>o</a:t>
            </a:r>
            <a:r>
              <a:rPr dirty="0" sz="700" spc="40">
                <a:solidFill>
                  <a:srgbClr val="422862"/>
                </a:solidFill>
                <a:latin typeface="Arial"/>
                <a:cs typeface="Arial"/>
              </a:rPr>
              <a:t>rt 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mo</a:t>
            </a:r>
            <a:r>
              <a:rPr dirty="0" sz="700" spc="35">
                <a:solidFill>
                  <a:srgbClr val="5B7079"/>
                </a:solidFill>
                <a:latin typeface="Arial"/>
                <a:cs typeface="Arial"/>
              </a:rPr>
              <a:t>nit</a:t>
            </a:r>
            <a:r>
              <a:rPr dirty="0" sz="700" spc="-120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or</a:t>
            </a:r>
            <a:endParaRPr sz="700">
              <a:latin typeface="Arial"/>
              <a:cs typeface="Arial"/>
            </a:endParaRPr>
          </a:p>
          <a:p>
            <a:pPr marL="154940" marR="134620" indent="-115570">
              <a:lnSpc>
                <a:spcPct val="123100"/>
              </a:lnSpc>
              <a:buClr>
                <a:srgbClr val="31283D"/>
              </a:buClr>
              <a:buChar char="•"/>
              <a:tabLst>
                <a:tab pos="156845" algn="l"/>
              </a:tabLst>
            </a:pP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11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e</a:t>
            </a:r>
            <a:r>
              <a:rPr dirty="0" sz="700" spc="-12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31283D"/>
                </a:solidFill>
                <a:latin typeface="Arial"/>
                <a:cs typeface="Arial"/>
              </a:rPr>
              <a:t>as</a:t>
            </a:r>
            <a:r>
              <a:rPr dirty="0" sz="700" spc="-25">
                <a:solidFill>
                  <a:srgbClr val="5B7079"/>
                </a:solidFill>
                <a:latin typeface="Arial"/>
                <a:cs typeface="Arial"/>
              </a:rPr>
              <a:t>ur</a:t>
            </a:r>
            <a:r>
              <a:rPr dirty="0" sz="700" spc="7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5">
                <a:solidFill>
                  <a:srgbClr val="5B7079"/>
                </a:solidFill>
                <a:latin typeface="Arial"/>
                <a:cs typeface="Arial"/>
              </a:rPr>
              <a:t>d</a:t>
            </a:r>
            <a:r>
              <a:rPr dirty="0" sz="700" spc="7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we</a:t>
            </a:r>
            <a:r>
              <a:rPr dirty="0" sz="700" spc="-11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45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45">
                <a:solidFill>
                  <a:srgbClr val="525067"/>
                </a:solidFill>
                <a:latin typeface="Arial"/>
                <a:cs typeface="Arial"/>
              </a:rPr>
              <a:t>h</a:t>
            </a:r>
            <a:r>
              <a:rPr dirty="0" sz="700" spc="45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5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o</a:t>
            </a:r>
            <a:r>
              <a:rPr dirty="0" sz="700" spc="-11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463D4F"/>
                </a:solidFill>
                <a:latin typeface="Arial"/>
                <a:cs typeface="Arial"/>
              </a:rPr>
              <a:t>b</a:t>
            </a:r>
            <a:r>
              <a:rPr dirty="0" sz="700" spc="-5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8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60">
                <a:solidFill>
                  <a:srgbClr val="525067"/>
                </a:solidFill>
                <a:latin typeface="Arial"/>
                <a:cs typeface="Arial"/>
              </a:rPr>
              <a:t>a</a:t>
            </a:r>
            <a:r>
              <a:rPr dirty="0" sz="700" spc="6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60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6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60">
                <a:solidFill>
                  <a:srgbClr val="422862"/>
                </a:solidFill>
                <a:latin typeface="Arial"/>
                <a:cs typeface="Arial"/>
              </a:rPr>
              <a:t>d</a:t>
            </a: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for </a:t>
            </a:r>
            <a:r>
              <a:rPr dirty="0" sz="700" spc="10">
                <a:solidFill>
                  <a:srgbClr val="23238A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3238A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-4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B7079"/>
                </a:solidFill>
                <a:latin typeface="Arial"/>
                <a:cs typeface="Arial"/>
              </a:rPr>
              <a:t>th</a:t>
            </a:r>
            <a:r>
              <a:rPr dirty="0" sz="700" spc="-4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ro</a:t>
            </a:r>
            <a:r>
              <a:rPr dirty="0" sz="700" spc="-8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mb</a:t>
            </a:r>
            <a:r>
              <a:rPr dirty="0" sz="700" spc="-7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25">
                <a:solidFill>
                  <a:srgbClr val="708CA5"/>
                </a:solidFill>
                <a:latin typeface="Arial"/>
                <a:cs typeface="Arial"/>
              </a:rPr>
              <a:t>l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yti</a:t>
            </a:r>
            <a:r>
              <a:rPr dirty="0" sz="700" spc="-4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c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6E6267"/>
                </a:solidFill>
                <a:latin typeface="Arial"/>
                <a:cs typeface="Arial"/>
              </a:rPr>
              <a:t>p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at</a:t>
            </a:r>
            <a:r>
              <a:rPr dirty="0" sz="700" spc="-9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nts</a:t>
            </a:r>
            <a:endParaRPr sz="700">
              <a:latin typeface="Arial"/>
              <a:cs typeface="Arial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97666" y="4543488"/>
            <a:ext cx="1291590" cy="791210"/>
          </a:xfrm>
          <a:prstGeom prst="rect">
            <a:avLst/>
          </a:prstGeom>
          <a:ln w="9156">
            <a:solidFill>
              <a:srgbClr val="000000"/>
            </a:solidFill>
          </a:ln>
        </p:spPr>
        <p:txBody>
          <a:bodyPr wrap="square" lIns="0" tIns="27940" rIns="0" bIns="0" rtlCol="0" vert="horz">
            <a:spAutoFit/>
          </a:bodyPr>
          <a:lstStyle/>
          <a:p>
            <a:pPr algn="just" marL="130175" marR="132715" indent="7620">
              <a:lnSpc>
                <a:spcPct val="125699"/>
              </a:lnSpc>
              <a:spcBef>
                <a:spcPts val="220"/>
              </a:spcBef>
            </a:pP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Go </a:t>
            </a:r>
            <a:r>
              <a:rPr dirty="0" sz="750" spc="10" b="1">
                <a:solidFill>
                  <a:srgbClr val="463D4F"/>
                </a:solidFill>
                <a:latin typeface="Arial"/>
                <a:cs typeface="Arial"/>
              </a:rPr>
              <a:t>fo</a:t>
            </a:r>
            <a:r>
              <a:rPr dirty="0" sz="750" spc="10" b="1">
                <a:solidFill>
                  <a:srgbClr val="6E6267"/>
                </a:solidFill>
                <a:latin typeface="Arial"/>
                <a:cs typeface="Arial"/>
              </a:rPr>
              <a:t>r </a:t>
            </a:r>
            <a:r>
              <a:rPr dirty="0" sz="700" spc="25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2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te </a:t>
            </a: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rv</a:t>
            </a:r>
            <a:r>
              <a:rPr dirty="0" sz="700" spc="-15">
                <a:solidFill>
                  <a:srgbClr val="DFC18E"/>
                </a:solidFill>
                <a:latin typeface="Arial"/>
                <a:cs typeface="Arial"/>
              </a:rPr>
              <a:t>,</a:t>
            </a:r>
            <a:r>
              <a:rPr dirty="0" sz="700" spc="-1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15">
                <a:solidFill>
                  <a:srgbClr val="5B7079"/>
                </a:solidFill>
                <a:latin typeface="Arial"/>
                <a:cs typeface="Arial"/>
              </a:rPr>
              <a:t>nt </a:t>
            </a:r>
            <a:r>
              <a:rPr dirty="0" sz="700" spc="45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45">
                <a:solidFill>
                  <a:srgbClr val="31283D"/>
                </a:solidFill>
                <a:latin typeface="Arial"/>
                <a:cs typeface="Arial"/>
              </a:rPr>
              <a:t>o</a:t>
            </a:r>
            <a:r>
              <a:rPr dirty="0" sz="700" spc="45">
                <a:solidFill>
                  <a:srgbClr val="422862"/>
                </a:solidFill>
                <a:latin typeface="Arial"/>
                <a:cs typeface="Arial"/>
              </a:rPr>
              <a:t>n 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35">
                <a:solidFill>
                  <a:srgbClr val="5B7079"/>
                </a:solidFill>
                <a:latin typeface="Arial"/>
                <a:cs typeface="Arial"/>
              </a:rPr>
              <a:t>r  </a:t>
            </a:r>
            <a:r>
              <a:rPr dirty="0" sz="700" spc="55">
                <a:solidFill>
                  <a:srgbClr val="525067"/>
                </a:solidFill>
                <a:latin typeface="Arial"/>
                <a:cs typeface="Arial"/>
              </a:rPr>
              <a:t>co</a:t>
            </a:r>
            <a:r>
              <a:rPr dirty="0" sz="700" spc="55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55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55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5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55">
                <a:solidFill>
                  <a:srgbClr val="5B7079"/>
                </a:solidFill>
                <a:latin typeface="Arial"/>
                <a:cs typeface="Arial"/>
              </a:rPr>
              <a:t>u</a:t>
            </a:r>
            <a:r>
              <a:rPr dirty="0" sz="700" spc="55">
                <a:solidFill>
                  <a:srgbClr val="463D4F"/>
                </a:solidFill>
                <a:latin typeface="Arial"/>
                <a:cs typeface="Arial"/>
              </a:rPr>
              <a:t>e</a:t>
            </a:r>
            <a:r>
              <a:rPr dirty="0" sz="700" spc="-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55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55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55">
                <a:solidFill>
                  <a:srgbClr val="422862"/>
                </a:solidFill>
                <a:latin typeface="Arial"/>
                <a:cs typeface="Arial"/>
              </a:rPr>
              <a:t>na</a:t>
            </a:r>
            <a:r>
              <a:rPr dirty="0" sz="700" spc="-12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ge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13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nt  </a:t>
            </a:r>
            <a:r>
              <a:rPr dirty="0" sz="700" spc="20">
                <a:solidFill>
                  <a:srgbClr val="345675"/>
                </a:solidFill>
                <a:latin typeface="Arial"/>
                <a:cs typeface="Arial"/>
              </a:rPr>
              <a:t>p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er </a:t>
            </a:r>
            <a:r>
              <a:rPr dirty="0" sz="700" spc="-40">
                <a:solidFill>
                  <a:srgbClr val="422862"/>
                </a:solidFill>
                <a:latin typeface="Arial"/>
                <a:cs typeface="Arial"/>
              </a:rPr>
              <a:t>P</a:t>
            </a:r>
            <a:r>
              <a:rPr dirty="0" sz="700" spc="-40">
                <a:solidFill>
                  <a:srgbClr val="6E6267"/>
                </a:solidFill>
                <a:latin typeface="Arial"/>
                <a:cs typeface="Arial"/>
              </a:rPr>
              <a:t>r </a:t>
            </a:r>
            <a:r>
              <a:rPr dirty="0" sz="700" spc="-1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m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ary </a:t>
            </a:r>
            <a:r>
              <a:rPr dirty="0" sz="700" spc="15">
                <a:solidFill>
                  <a:srgbClr val="3F1144"/>
                </a:solidFill>
                <a:latin typeface="Arial"/>
                <a:cs typeface="Arial"/>
              </a:rPr>
              <a:t>T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eam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22862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  <a:p>
            <a:pPr algn="just" marL="97790" marR="91440" indent="22225">
              <a:lnSpc>
                <a:spcPct val="123100"/>
              </a:lnSpc>
              <a:spcBef>
                <a:spcPts val="25"/>
              </a:spcBef>
            </a:pP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t </a:t>
            </a:r>
            <a:r>
              <a:rPr dirty="0" sz="700" spc="25">
                <a:solidFill>
                  <a:srgbClr val="1D4F87"/>
                </a:solidFill>
                <a:latin typeface="Arial"/>
                <a:cs typeface="Arial"/>
              </a:rPr>
              <a:t>r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25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sfer </a:t>
            </a:r>
            <a:r>
              <a:rPr dirty="0" sz="700">
                <a:solidFill>
                  <a:srgbClr val="31283D"/>
                </a:solidFill>
                <a:latin typeface="Arial"/>
                <a:cs typeface="Arial"/>
              </a:rPr>
              <a:t>to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a </a:t>
            </a:r>
            <a:r>
              <a:rPr dirty="0" sz="700">
                <a:solidFill>
                  <a:srgbClr val="6E6267"/>
                </a:solidFill>
                <a:latin typeface="Arial"/>
                <a:cs typeface="Arial"/>
              </a:rPr>
              <a:t>pp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ro </a:t>
            </a:r>
            <a:r>
              <a:rPr dirty="0" sz="700" spc="10">
                <a:solidFill>
                  <a:srgbClr val="1C4170"/>
                </a:solidFill>
                <a:latin typeface="Arial"/>
                <a:cs typeface="Arial"/>
              </a:rPr>
              <a:t>p</a:t>
            </a:r>
            <a:r>
              <a:rPr dirty="0" sz="700" spc="10">
                <a:solidFill>
                  <a:srgbClr val="6E6267"/>
                </a:solidFill>
                <a:latin typeface="Arial"/>
                <a:cs typeface="Arial"/>
              </a:rPr>
              <a:t>r </a:t>
            </a:r>
            <a:r>
              <a:rPr dirty="0" sz="70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ate  </a:t>
            </a:r>
            <a:r>
              <a:rPr dirty="0" sz="700" spc="40">
                <a:solidFill>
                  <a:srgbClr val="463D4F"/>
                </a:solidFill>
                <a:latin typeface="Arial"/>
                <a:cs typeface="Arial"/>
              </a:rPr>
              <a:t>service </a:t>
            </a:r>
            <a:r>
              <a:rPr dirty="0" sz="700" spc="6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6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60">
                <a:solidFill>
                  <a:srgbClr val="525067"/>
                </a:solidFill>
                <a:latin typeface="Arial"/>
                <a:cs typeface="Arial"/>
              </a:rPr>
              <a:t>d </a:t>
            </a:r>
            <a:r>
              <a:rPr dirty="0" sz="700" spc="35">
                <a:solidFill>
                  <a:srgbClr val="560162"/>
                </a:solidFill>
                <a:latin typeface="Arial"/>
                <a:cs typeface="Arial"/>
              </a:rPr>
              <a:t>l</a:t>
            </a:r>
            <a:r>
              <a:rPr dirty="0" sz="700" spc="35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35">
                <a:solidFill>
                  <a:srgbClr val="560162"/>
                </a:solidFill>
                <a:latin typeface="Arial"/>
                <a:cs typeface="Arial"/>
              </a:rPr>
              <a:t>l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of</a:t>
            </a:r>
            <a:r>
              <a:rPr dirty="0" sz="700" spc="-4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45">
                <a:solidFill>
                  <a:srgbClr val="463D4F"/>
                </a:solidFill>
                <a:latin typeface="Arial"/>
                <a:cs typeface="Arial"/>
              </a:rPr>
              <a:t>c&lt;1re</a:t>
            </a:r>
            <a:endParaRPr sz="700">
              <a:latin typeface="Arial"/>
              <a:cs typeface="Arial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2126187" y="4909411"/>
            <a:ext cx="130175" cy="6667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200" spc="-114">
                <a:solidFill>
                  <a:srgbClr val="31283D"/>
                </a:solidFill>
                <a:latin typeface="Arial"/>
                <a:cs typeface="Arial"/>
              </a:rPr>
              <a:t>l</a:t>
            </a:r>
            <a:endParaRPr sz="4200">
              <a:latin typeface="Arial"/>
              <a:cs typeface="Arial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3906083" y="3215526"/>
            <a:ext cx="243840" cy="9188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5850" spc="-235">
                <a:solidFill>
                  <a:srgbClr val="463D4F"/>
                </a:solidFill>
                <a:latin typeface="Times New Roman"/>
                <a:cs typeface="Times New Roman"/>
              </a:rPr>
              <a:t>r</a:t>
            </a:r>
            <a:endParaRPr sz="5850">
              <a:latin typeface="Times New Roman"/>
              <a:cs typeface="Times New Roma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4231766" y="4011196"/>
            <a:ext cx="177165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-40">
                <a:solidFill>
                  <a:srgbClr val="FF3F4F"/>
                </a:solidFill>
                <a:latin typeface="Arial"/>
                <a:cs typeface="Arial"/>
              </a:rPr>
              <a:t>'i'ES</a:t>
            </a:r>
            <a:endParaRPr sz="700">
              <a:latin typeface="Arial"/>
              <a:cs typeface="Arial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3977224" y="4124173"/>
            <a:ext cx="655320" cy="132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700" spc="20">
                <a:solidFill>
                  <a:srgbClr val="FF5060"/>
                </a:solidFill>
                <a:latin typeface="Arial"/>
                <a:cs typeface="Arial"/>
              </a:rPr>
              <a:t>IV </a:t>
            </a:r>
            <a:r>
              <a:rPr dirty="0" sz="700" spc="10">
                <a:solidFill>
                  <a:srgbClr val="FF5060"/>
                </a:solidFill>
                <a:latin typeface="Arial"/>
                <a:cs typeface="Arial"/>
              </a:rPr>
              <a:t>tllro</a:t>
            </a:r>
            <a:r>
              <a:rPr dirty="0" sz="700" spc="-70">
                <a:solidFill>
                  <a:srgbClr val="FF5060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FF5060"/>
                </a:solidFill>
                <a:latin typeface="Arial"/>
                <a:cs typeface="Arial"/>
              </a:rPr>
              <a:t>mbo</a:t>
            </a:r>
            <a:r>
              <a:rPr dirty="0" sz="700" spc="30">
                <a:solidFill>
                  <a:srgbClr val="FF0352"/>
                </a:solidFill>
                <a:latin typeface="Arial"/>
                <a:cs typeface="Arial"/>
              </a:rPr>
              <a:t>l</a:t>
            </a:r>
            <a:r>
              <a:rPr dirty="0" sz="700" spc="30">
                <a:solidFill>
                  <a:srgbClr val="FF3F4F"/>
                </a:solidFill>
                <a:latin typeface="Arial"/>
                <a:cs typeface="Arial"/>
              </a:rPr>
              <a:t>ytk</a:t>
            </a:r>
            <a:endParaRPr sz="700">
              <a:latin typeface="Arial"/>
              <a:cs typeface="Arial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4843624" y="2991356"/>
            <a:ext cx="1726564" cy="14973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93980" marR="728345" indent="-4445">
              <a:lnSpc>
                <a:spcPct val="125899"/>
              </a:lnSpc>
              <a:spcBef>
                <a:spcPts val="100"/>
              </a:spcBef>
            </a:pPr>
            <a:r>
              <a:rPr dirty="0" u="heavy" sz="700" spc="30">
                <a:solidFill>
                  <a:srgbClr val="31283D"/>
                </a:solidFill>
                <a:uFill>
                  <a:solidFill>
                    <a:srgbClr val="463D4F"/>
                  </a:solidFill>
                </a:uFill>
                <a:latin typeface="Arial"/>
                <a:cs typeface="Arial"/>
              </a:rPr>
              <a:t>For </a:t>
            </a:r>
            <a:r>
              <a:rPr dirty="0" u="heavy" sz="700" spc="45">
                <a:solidFill>
                  <a:srgbClr val="3F6B8C"/>
                </a:solidFill>
                <a:uFill>
                  <a:solidFill>
                    <a:srgbClr val="463D4F"/>
                  </a:solidFill>
                </a:uFill>
                <a:latin typeface="Arial"/>
                <a:cs typeface="Arial"/>
              </a:rPr>
              <a:t>I</a:t>
            </a:r>
            <a:r>
              <a:rPr dirty="0" u="heavy" sz="700" spc="45">
                <a:solidFill>
                  <a:srgbClr val="525067"/>
                </a:solidFill>
                <a:uFill>
                  <a:solidFill>
                    <a:srgbClr val="463D4F"/>
                  </a:solidFill>
                </a:uFill>
                <a:latin typeface="Arial"/>
                <a:cs typeface="Arial"/>
              </a:rPr>
              <a:t>V</a:t>
            </a:r>
            <a:r>
              <a:rPr dirty="0" u="heavy" sz="700" spc="-5">
                <a:solidFill>
                  <a:srgbClr val="525067"/>
                </a:solidFill>
                <a:uFill>
                  <a:solidFill>
                    <a:srgbClr val="463D4F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700" spc="55">
                <a:solidFill>
                  <a:srgbClr val="463D4F"/>
                </a:solidFill>
                <a:uFill>
                  <a:solidFill>
                    <a:srgbClr val="463D4F"/>
                  </a:solidFill>
                </a:uFill>
                <a:latin typeface="Arial"/>
                <a:cs typeface="Arial"/>
              </a:rPr>
              <a:t>tlhrombolytic </a:t>
            </a:r>
            <a:r>
              <a:rPr dirty="0" sz="700" spc="5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u="heavy" sz="700" spc="-75">
                <a:solidFill>
                  <a:srgbClr val="31283D"/>
                </a:solidFill>
                <a:uFill>
                  <a:solidFill>
                    <a:srgbClr val="525067"/>
                  </a:solidFill>
                </a:uFill>
                <a:latin typeface="Arial"/>
                <a:cs typeface="Arial"/>
              </a:rPr>
              <a:t>ad111</a:t>
            </a:r>
            <a:r>
              <a:rPr dirty="0" u="heavy" sz="700" spc="-75">
                <a:solidFill>
                  <a:srgbClr val="422862"/>
                </a:solidFill>
                <a:uFill>
                  <a:solidFill>
                    <a:srgbClr val="525067"/>
                  </a:solidFill>
                </a:uFill>
                <a:latin typeface="Arial"/>
                <a:cs typeface="Arial"/>
              </a:rPr>
              <a:t>in </a:t>
            </a:r>
            <a:r>
              <a:rPr dirty="0" u="heavy" sz="700" spc="-40">
                <a:solidFill>
                  <a:srgbClr val="31283D"/>
                </a:solidFill>
                <a:uFill>
                  <a:solidFill>
                    <a:srgbClr val="525067"/>
                  </a:solidFill>
                </a:uFill>
                <a:latin typeface="Arial"/>
                <a:cs typeface="Arial"/>
              </a:rPr>
              <a:t>i </a:t>
            </a:r>
            <a:r>
              <a:rPr dirty="0" u="heavy" sz="700" spc="30">
                <a:solidFill>
                  <a:srgbClr val="31283D"/>
                </a:solidFill>
                <a:uFill>
                  <a:solidFill>
                    <a:srgbClr val="525067"/>
                  </a:solidFill>
                </a:uFill>
                <a:latin typeface="Arial"/>
                <a:cs typeface="Arial"/>
              </a:rPr>
              <a:t>st</a:t>
            </a:r>
            <a:r>
              <a:rPr dirty="0" u="heavy" sz="700" spc="30">
                <a:solidFill>
                  <a:srgbClr val="1C4170"/>
                </a:solidFill>
                <a:uFill>
                  <a:solidFill>
                    <a:srgbClr val="525067"/>
                  </a:solidFill>
                </a:uFill>
                <a:latin typeface="Arial"/>
                <a:cs typeface="Arial"/>
              </a:rPr>
              <a:t>r </a:t>
            </a:r>
            <a:r>
              <a:rPr dirty="0" u="heavy" sz="700" spc="10">
                <a:solidFill>
                  <a:srgbClr val="31283D"/>
                </a:solidFill>
                <a:uFill>
                  <a:solidFill>
                    <a:srgbClr val="525067"/>
                  </a:solidFill>
                </a:uFill>
                <a:latin typeface="Arial"/>
                <a:cs typeface="Arial"/>
              </a:rPr>
              <a:t>ation</a:t>
            </a:r>
            <a:r>
              <a:rPr dirty="0" u="heavy" sz="700" spc="15">
                <a:solidFill>
                  <a:srgbClr val="31283D"/>
                </a:solidFill>
                <a:uFill>
                  <a:solidFill>
                    <a:srgbClr val="525067"/>
                  </a:solidFill>
                </a:u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:</a:t>
            </a:r>
            <a:endParaRPr sz="700">
              <a:latin typeface="Arial"/>
              <a:cs typeface="Arial"/>
            </a:endParaRPr>
          </a:p>
          <a:p>
            <a:pPr marL="148590" marR="166370" indent="-83820">
              <a:lnSpc>
                <a:spcPts val="1110"/>
              </a:lnSpc>
              <a:spcBef>
                <a:spcPts val="5"/>
              </a:spcBef>
              <a:buClr>
                <a:srgbClr val="31283D"/>
              </a:buClr>
              <a:buChar char="•"/>
              <a:tabLst>
                <a:tab pos="151765" algn="l"/>
              </a:tabLst>
            </a:pPr>
            <a:r>
              <a:rPr dirty="0" sz="700" spc="-10">
                <a:solidFill>
                  <a:srgbClr val="463D4F"/>
                </a:solidFill>
                <a:latin typeface="Arial"/>
                <a:cs typeface="Arial"/>
              </a:rPr>
              <a:t>Ca</a:t>
            </a:r>
            <a:r>
              <a:rPr dirty="0" sz="700" spc="-10">
                <a:solidFill>
                  <a:srgbClr val="777E82"/>
                </a:solidFill>
                <a:latin typeface="Arial"/>
                <a:cs typeface="Arial"/>
              </a:rPr>
              <a:t>ll </a:t>
            </a:r>
            <a:r>
              <a:rPr dirty="0" sz="700" spc="40">
                <a:solidFill>
                  <a:srgbClr val="6E6267"/>
                </a:solidFill>
                <a:latin typeface="Times New Roman"/>
                <a:cs typeface="Times New Roman"/>
              </a:rPr>
              <a:t>1</a:t>
            </a:r>
            <a:r>
              <a:rPr dirty="0" sz="700" spc="40">
                <a:solidFill>
                  <a:srgbClr val="525067"/>
                </a:solidFill>
                <a:latin typeface="Times New Roman"/>
                <a:cs typeface="Times New Roman"/>
              </a:rPr>
              <a:t>3 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N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C</a:t>
            </a:r>
            <a:r>
              <a:rPr dirty="0" sz="700" spc="25">
                <a:solidFill>
                  <a:srgbClr val="422862"/>
                </a:solidFill>
                <a:latin typeface="Arial"/>
                <a:cs typeface="Arial"/>
              </a:rPr>
              <a:t>ha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rge </a:t>
            </a:r>
            <a:r>
              <a:rPr dirty="0" sz="700" spc="4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40">
                <a:solidFill>
                  <a:srgbClr val="422862"/>
                </a:solidFill>
                <a:latin typeface="Arial"/>
                <a:cs typeface="Arial"/>
              </a:rPr>
              <a:t>N </a:t>
            </a:r>
            <a:r>
              <a:rPr dirty="0" sz="700" spc="5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5">
                <a:solidFill>
                  <a:srgbClr val="463D4F"/>
                </a:solidFill>
                <a:latin typeface="Arial"/>
                <a:cs typeface="Arial"/>
              </a:rPr>
              <a:t>f </a:t>
            </a:r>
            <a:r>
              <a:rPr dirty="0" sz="700" spc="75">
                <a:solidFill>
                  <a:srgbClr val="521F31"/>
                </a:solidFill>
                <a:latin typeface="Arial"/>
                <a:cs typeface="Arial"/>
              </a:rPr>
              <a:t>t</a:t>
            </a:r>
            <a:r>
              <a:rPr dirty="0" sz="700" spc="75">
                <a:solidFill>
                  <a:srgbClr val="525067"/>
                </a:solidFill>
                <a:latin typeface="Arial"/>
                <a:cs typeface="Arial"/>
              </a:rPr>
              <a:t>h</a:t>
            </a:r>
            <a:r>
              <a:rPr dirty="0" sz="700" spc="7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14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C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o </a:t>
            </a:r>
            <a:r>
              <a:rPr dirty="0" sz="700" spc="15">
                <a:solidFill>
                  <a:srgbClr val="422862"/>
                </a:solidFill>
                <a:latin typeface="Arial"/>
                <a:cs typeface="Arial"/>
              </a:rPr>
              <a:t>de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 BAI</a:t>
            </a:r>
            <a:r>
              <a:rPr dirty="0" sz="700" spc="3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8E6D5D"/>
                </a:solidFill>
                <a:latin typeface="Arial"/>
                <a:cs typeface="Arial"/>
              </a:rPr>
              <a:t>i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-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708CA5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4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t</a:t>
            </a:r>
            <a:r>
              <a:rPr dirty="0" sz="700" spc="-9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E6267"/>
                </a:solidFill>
                <a:latin typeface="Arial"/>
                <a:cs typeface="Arial"/>
              </a:rPr>
              <a:t>h</a:t>
            </a:r>
            <a:r>
              <a:rPr dirty="0" sz="700" spc="-9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o</a:t>
            </a:r>
            <a:r>
              <a:rPr dirty="0" sz="700" spc="-6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560162"/>
                </a:solidFill>
                <a:latin typeface="Arial"/>
                <a:cs typeface="Arial"/>
              </a:rPr>
              <a:t>l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d</a:t>
            </a:r>
            <a:r>
              <a:rPr dirty="0" sz="700" spc="-1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B7079"/>
                </a:solidFill>
                <a:latin typeface="Arial"/>
                <a:cs typeface="Arial"/>
              </a:rPr>
              <a:t>h</a:t>
            </a:r>
            <a:r>
              <a:rPr dirty="0" sz="700" spc="-8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os</a:t>
            </a:r>
            <a:r>
              <a:rPr dirty="0" sz="700" spc="-10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1C4170"/>
                </a:solidFill>
                <a:latin typeface="Arial"/>
                <a:cs typeface="Arial"/>
              </a:rPr>
              <a:t>p</a:t>
            </a:r>
            <a:r>
              <a:rPr dirty="0" sz="700">
                <a:solidFill>
                  <a:srgbClr val="3F6B8C"/>
                </a:solidFill>
                <a:latin typeface="Arial"/>
                <a:cs typeface="Arial"/>
              </a:rPr>
              <a:t>i</a:t>
            </a:r>
            <a:r>
              <a:rPr dirty="0" sz="700" spc="-95">
                <a:solidFill>
                  <a:srgbClr val="3F6B8C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8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63D4F"/>
                </a:solidFill>
                <a:latin typeface="Arial"/>
                <a:cs typeface="Arial"/>
              </a:rPr>
              <a:t>a</a:t>
            </a:r>
            <a:r>
              <a:rPr dirty="0" sz="700" spc="-10">
                <a:solidFill>
                  <a:srgbClr val="777E82"/>
                </a:solidFill>
                <a:latin typeface="Arial"/>
                <a:cs typeface="Arial"/>
              </a:rPr>
              <a:t>l</a:t>
            </a:r>
            <a:endParaRPr sz="700">
              <a:latin typeface="Arial"/>
              <a:cs typeface="Arial"/>
            </a:endParaRPr>
          </a:p>
          <a:p>
            <a:pPr marL="149860">
              <a:lnSpc>
                <a:spcPct val="100000"/>
              </a:lnSpc>
              <a:spcBef>
                <a:spcPts val="105"/>
              </a:spcBef>
            </a:pPr>
            <a:r>
              <a:rPr dirty="0" sz="700" spc="-30">
                <a:solidFill>
                  <a:srgbClr val="422862"/>
                </a:solidFill>
                <a:latin typeface="Arial"/>
                <a:cs typeface="Arial"/>
              </a:rPr>
              <a:t>bu </a:t>
            </a:r>
            <a:r>
              <a:rPr dirty="0" sz="700" spc="10">
                <a:solidFill>
                  <a:srgbClr val="5B7079"/>
                </a:solidFill>
                <a:latin typeface="Arial"/>
                <a:cs typeface="Arial"/>
              </a:rPr>
              <a:t>i</a:t>
            </a:r>
            <a:r>
              <a:rPr dirty="0" sz="700" spc="10">
                <a:solidFill>
                  <a:srgbClr val="3F6B8C"/>
                </a:solidFill>
                <a:latin typeface="Arial"/>
                <a:cs typeface="Arial"/>
              </a:rPr>
              <a:t>l </a:t>
            </a:r>
            <a:r>
              <a:rPr dirty="0" sz="700" spc="-25">
                <a:solidFill>
                  <a:srgbClr val="6E6267"/>
                </a:solidFill>
                <a:latin typeface="Arial"/>
                <a:cs typeface="Arial"/>
              </a:rPr>
              <a:t>din</a:t>
            </a:r>
            <a:r>
              <a:rPr dirty="0" sz="700" spc="-6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463D4F"/>
                </a:solidFill>
                <a:latin typeface="Arial"/>
                <a:cs typeface="Arial"/>
              </a:rPr>
              <a:t>g</a:t>
            </a:r>
            <a:endParaRPr sz="700">
              <a:latin typeface="Arial"/>
              <a:cs typeface="Arial"/>
            </a:endParaRPr>
          </a:p>
          <a:p>
            <a:pPr marL="147320" marR="84455" indent="-82550">
              <a:lnSpc>
                <a:spcPct val="123100"/>
              </a:lnSpc>
              <a:spcBef>
                <a:spcPts val="25"/>
              </a:spcBef>
              <a:buClr>
                <a:srgbClr val="31283D"/>
              </a:buClr>
              <a:buChar char="•"/>
              <a:tabLst>
                <a:tab pos="152400" algn="l"/>
              </a:tabLst>
            </a:pPr>
            <a:r>
              <a:rPr dirty="0" sz="700" spc="-30">
                <a:solidFill>
                  <a:srgbClr val="463D4F"/>
                </a:solidFill>
                <a:latin typeface="Arial"/>
                <a:cs typeface="Arial"/>
              </a:rPr>
              <a:t>ca </a:t>
            </a:r>
            <a:r>
              <a:rPr dirty="0" sz="700" spc="-15">
                <a:solidFill>
                  <a:srgbClr val="777E82"/>
                </a:solidFill>
                <a:latin typeface="Arial"/>
                <a:cs typeface="Arial"/>
              </a:rPr>
              <a:t>ll </a:t>
            </a:r>
            <a:r>
              <a:rPr dirty="0" sz="700" spc="-35">
                <a:solidFill>
                  <a:srgbClr val="525067"/>
                </a:solidFill>
                <a:latin typeface="Arial"/>
                <a:cs typeface="Arial"/>
              </a:rPr>
              <a:t>N </a:t>
            </a:r>
            <a:r>
              <a:rPr dirty="0" sz="700" spc="-25">
                <a:solidFill>
                  <a:srgbClr val="5B7079"/>
                </a:solidFill>
                <a:latin typeface="Arial"/>
                <a:cs typeface="Arial"/>
              </a:rPr>
              <a:t>OO</a:t>
            </a:r>
            <a:r>
              <a:rPr dirty="0" sz="700" spc="-25">
                <a:solidFill>
                  <a:srgbClr val="422862"/>
                </a:solidFill>
                <a:latin typeface="Arial"/>
                <a:cs typeface="Arial"/>
              </a:rPr>
              <a:t>U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/ 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N</a:t>
            </a:r>
            <a:r>
              <a:rPr dirty="0" sz="700" spc="5">
                <a:solidFill>
                  <a:srgbClr val="23238A"/>
                </a:solidFill>
                <a:latin typeface="Arial"/>
                <a:cs typeface="Arial"/>
              </a:rPr>
              <a:t>I</a:t>
            </a:r>
            <a:r>
              <a:rPr dirty="0" sz="700" spc="5">
                <a:solidFill>
                  <a:srgbClr val="463D4F"/>
                </a:solidFill>
                <a:latin typeface="Arial"/>
                <a:cs typeface="Arial"/>
              </a:rPr>
              <a:t>CR 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C</a:t>
            </a:r>
            <a:r>
              <a:rPr dirty="0" sz="700" spc="-25">
                <a:solidFill>
                  <a:srgbClr val="422862"/>
                </a:solidFill>
                <a:latin typeface="Arial"/>
                <a:cs typeface="Arial"/>
              </a:rPr>
              <a:t>ha </a:t>
            </a:r>
            <a:r>
              <a:rPr dirty="0" sz="700" spc="-10">
                <a:solidFill>
                  <a:srgbClr val="5B7079"/>
                </a:solidFill>
                <a:latin typeface="Arial"/>
                <a:cs typeface="Arial"/>
              </a:rPr>
              <a:t>r </a:t>
            </a:r>
            <a:r>
              <a:rPr dirty="0" sz="700" spc="-20">
                <a:solidFill>
                  <a:srgbClr val="31283D"/>
                </a:solidFill>
                <a:latin typeface="Arial"/>
                <a:cs typeface="Arial"/>
              </a:rPr>
              <a:t>ge </a:t>
            </a:r>
            <a:r>
              <a:rPr dirty="0" sz="700" spc="-5">
                <a:solidFill>
                  <a:srgbClr val="422862"/>
                </a:solidFill>
                <a:latin typeface="Arial"/>
                <a:cs typeface="Arial"/>
              </a:rPr>
              <a:t>RN </a:t>
            </a:r>
            <a:r>
              <a:rPr dirty="0" sz="70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f </a:t>
            </a:r>
            <a:r>
              <a:rPr dirty="0" sz="700" spc="-5">
                <a:solidFill>
                  <a:srgbClr val="5B7079"/>
                </a:solidFill>
                <a:latin typeface="Arial"/>
                <a:cs typeface="Arial"/>
              </a:rPr>
              <a:t>th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e  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Gode 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BA</a:t>
            </a:r>
            <a:r>
              <a:rPr dirty="0" sz="700" spc="-5">
                <a:solidFill>
                  <a:srgbClr val="2B3F5D"/>
                </a:solidFill>
                <a:latin typeface="Arial"/>
                <a:cs typeface="Arial"/>
              </a:rPr>
              <a:t>I </a:t>
            </a:r>
            <a:r>
              <a:rPr dirty="0" sz="700" spc="30">
                <a:solidFill>
                  <a:srgbClr val="8E6D5D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463D4F"/>
                </a:solidFill>
                <a:latin typeface="Arial"/>
                <a:cs typeface="Arial"/>
              </a:rPr>
              <a:t>s </a:t>
            </a:r>
            <a:r>
              <a:rPr dirty="0" sz="700" spc="2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5B7079"/>
                </a:solidFill>
                <a:latin typeface="Arial"/>
                <a:cs typeface="Arial"/>
              </a:rPr>
              <a:t>n </a:t>
            </a:r>
            <a:r>
              <a:rPr dirty="0" sz="700">
                <a:solidFill>
                  <a:srgbClr val="5B7079"/>
                </a:solidFill>
                <a:latin typeface="Arial"/>
                <a:cs typeface="Arial"/>
              </a:rPr>
              <a:t>t </a:t>
            </a:r>
            <a:r>
              <a:rPr dirty="0" sz="700">
                <a:solidFill>
                  <a:srgbClr val="422862"/>
                </a:solidFill>
                <a:latin typeface="Arial"/>
                <a:cs typeface="Arial"/>
              </a:rPr>
              <a:t>he n </a:t>
            </a:r>
            <a:r>
              <a:rPr dirty="0" sz="700" spc="35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w </a:t>
            </a:r>
            <a:r>
              <a:rPr dirty="0" sz="700" spc="-75">
                <a:solidFill>
                  <a:srgbClr val="422862"/>
                </a:solidFill>
                <a:latin typeface="Arial"/>
                <a:cs typeface="Arial"/>
              </a:rPr>
              <a:t>h</a:t>
            </a:r>
            <a:r>
              <a:rPr dirty="0" sz="700" spc="-75">
                <a:solidFill>
                  <a:srgbClr val="31283D"/>
                </a:solidFill>
                <a:latin typeface="Arial"/>
                <a:cs typeface="Arial"/>
              </a:rPr>
              <a:t>o.s.</a:t>
            </a:r>
            <a:r>
              <a:rPr dirty="0" sz="700" spc="-75">
                <a:solidFill>
                  <a:srgbClr val="422862"/>
                </a:solidFill>
                <a:latin typeface="Arial"/>
                <a:cs typeface="Arial"/>
              </a:rPr>
              <a:t>p </a:t>
            </a:r>
            <a:r>
              <a:rPr dirty="0" sz="700" spc="-70">
                <a:solidFill>
                  <a:srgbClr val="525067"/>
                </a:solidFill>
                <a:latin typeface="Arial"/>
                <a:cs typeface="Arial"/>
              </a:rPr>
              <a:t>i </a:t>
            </a:r>
            <a:r>
              <a:rPr dirty="0" sz="700" spc="-85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-160">
                <a:solidFill>
                  <a:srgbClr val="1F1F4B"/>
                </a:solidFill>
                <a:latin typeface="Arial"/>
                <a:cs typeface="Arial"/>
              </a:rPr>
              <a:t>c1</a:t>
            </a:r>
            <a:r>
              <a:rPr dirty="0" sz="700" spc="-160">
                <a:solidFill>
                  <a:srgbClr val="3F6B8C"/>
                </a:solidFill>
                <a:latin typeface="Arial"/>
                <a:cs typeface="Arial"/>
              </a:rPr>
              <a:t>I</a:t>
            </a:r>
            <a:endParaRPr sz="700">
              <a:latin typeface="Arial"/>
              <a:cs typeface="Arial"/>
            </a:endParaRPr>
          </a:p>
          <a:p>
            <a:pPr marL="149225">
              <a:lnSpc>
                <a:spcPct val="100000"/>
              </a:lnSpc>
              <a:spcBef>
                <a:spcPts val="195"/>
              </a:spcBef>
            </a:pPr>
            <a:r>
              <a:rPr dirty="0" sz="700" spc="-160">
                <a:solidFill>
                  <a:srgbClr val="422862"/>
                </a:solidFill>
                <a:latin typeface="Arial"/>
                <a:cs typeface="Arial"/>
              </a:rPr>
              <a:t>p</a:t>
            </a:r>
            <a:r>
              <a:rPr dirty="0" sz="700" spc="-14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422862"/>
                </a:solidFill>
                <a:latin typeface="Arial"/>
                <a:cs typeface="Arial"/>
              </a:rPr>
              <a:t>a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-12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560162"/>
                </a:solidFill>
                <a:latin typeface="Arial"/>
                <a:cs typeface="Arial"/>
              </a:rPr>
              <a:t>ili</a:t>
            </a:r>
            <a:r>
              <a:rPr dirty="0" sz="700" spc="-75">
                <a:solidFill>
                  <a:srgbClr val="560162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on</a:t>
            </a:r>
            <a:endParaRPr sz="700">
              <a:latin typeface="Arial"/>
              <a:cs typeface="Arial"/>
            </a:endParaRPr>
          </a:p>
          <a:p>
            <a:pPr algn="just" marL="153670" marR="107314" indent="-80010">
              <a:lnSpc>
                <a:spcPct val="123100"/>
              </a:lnSpc>
              <a:spcBef>
                <a:spcPts val="70"/>
              </a:spcBef>
              <a:buClr>
                <a:srgbClr val="31283D"/>
              </a:buClr>
              <a:buChar char="•"/>
              <a:tabLst>
                <a:tab pos="155575" algn="l"/>
              </a:tabLst>
            </a:pP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13 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N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25">
                <a:solidFill>
                  <a:srgbClr val="6E6267"/>
                </a:solidFill>
                <a:latin typeface="Arial"/>
                <a:cs typeface="Arial"/>
              </a:rPr>
              <a:t>r </a:t>
            </a:r>
            <a:r>
              <a:rPr dirty="0" sz="700" spc="-2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-20">
                <a:solidFill>
                  <a:srgbClr val="463D4F"/>
                </a:solidFill>
                <a:latin typeface="Arial"/>
                <a:cs typeface="Arial"/>
              </a:rPr>
              <a:t>CC</a:t>
            </a:r>
            <a:r>
              <a:rPr dirty="0" sz="700" spc="-20">
                <a:solidFill>
                  <a:srgbClr val="777E82"/>
                </a:solidFill>
                <a:latin typeface="Arial"/>
                <a:cs typeface="Arial"/>
              </a:rPr>
              <a:t>U 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/ </a:t>
            </a:r>
            <a:r>
              <a:rPr dirty="0" sz="700" spc="-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-5">
                <a:solidFill>
                  <a:srgbClr val="8A6989"/>
                </a:solidFill>
                <a:latin typeface="Arial"/>
                <a:cs typeface="Arial"/>
              </a:rPr>
              <a:t>I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CR </a:t>
            </a:r>
            <a:r>
              <a:rPr dirty="0" sz="700" spc="-20">
                <a:solidFill>
                  <a:srgbClr val="422862"/>
                </a:solidFill>
                <a:latin typeface="Arial"/>
                <a:cs typeface="Arial"/>
              </a:rPr>
              <a:t>RN </a:t>
            </a: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w </a:t>
            </a:r>
            <a:r>
              <a:rPr dirty="0" sz="700" spc="-5">
                <a:solidFill>
                  <a:srgbClr val="0859A1"/>
                </a:solidFill>
                <a:latin typeface="Arial"/>
                <a:cs typeface="Arial"/>
              </a:rPr>
              <a:t>i</a:t>
            </a:r>
            <a:r>
              <a:rPr dirty="0" sz="700" spc="-5">
                <a:solidFill>
                  <a:srgbClr val="5B7079"/>
                </a:solidFill>
                <a:latin typeface="Arial"/>
                <a:cs typeface="Arial"/>
              </a:rPr>
              <a:t>ll </a:t>
            </a:r>
            <a:r>
              <a:rPr dirty="0" sz="700" spc="-15">
                <a:solidFill>
                  <a:srgbClr val="345675"/>
                </a:solidFill>
                <a:latin typeface="Arial"/>
                <a:cs typeface="Arial"/>
              </a:rPr>
              <a:t>b </a:t>
            </a:r>
            <a:r>
              <a:rPr dirty="0" sz="700" spc="-1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-10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g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9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422862"/>
                </a:solidFill>
                <a:latin typeface="Arial"/>
                <a:cs typeface="Arial"/>
              </a:rPr>
              <a:t>he</a:t>
            </a:r>
            <a:r>
              <a:rPr dirty="0" sz="700" spc="11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-105">
                <a:solidFill>
                  <a:srgbClr val="777E82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463D4F"/>
                </a:solidFill>
                <a:latin typeface="Arial"/>
                <a:cs typeface="Arial"/>
              </a:rPr>
              <a:t>t</a:t>
            </a:r>
            <a:r>
              <a:rPr dirty="0" sz="700" spc="-9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6E6267"/>
                </a:solidFill>
                <a:latin typeface="Arial"/>
                <a:cs typeface="Arial"/>
              </a:rPr>
              <a:t>h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ro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50">
                <a:solidFill>
                  <a:srgbClr val="6E6267"/>
                </a:solidFill>
                <a:latin typeface="Arial"/>
                <a:cs typeface="Arial"/>
              </a:rPr>
              <a:t>b</a:t>
            </a:r>
            <a:r>
              <a:rPr dirty="0" sz="700" spc="-9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olytt</a:t>
            </a:r>
            <a:r>
              <a:rPr dirty="0" sz="700" spc="-5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-114">
                <a:solidFill>
                  <a:srgbClr val="777E82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22862"/>
                </a:solidFill>
                <a:latin typeface="Arial"/>
                <a:cs typeface="Arial"/>
              </a:rPr>
              <a:t>c</a:t>
            </a:r>
            <a:r>
              <a:rPr dirty="0" sz="700" spc="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31283D"/>
                </a:solidFill>
                <a:latin typeface="Arial"/>
                <a:cs typeface="Arial"/>
              </a:rPr>
              <a:t>t</a:t>
            </a:r>
            <a:r>
              <a:rPr dirty="0" sz="700" spc="-7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6E6267"/>
                </a:solidFill>
                <a:latin typeface="Arial"/>
                <a:cs typeface="Arial"/>
              </a:rPr>
              <a:t>t</a:t>
            </a:r>
            <a:r>
              <a:rPr dirty="0" sz="700" spc="-2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422862"/>
                </a:solidFill>
                <a:latin typeface="Arial"/>
                <a:cs typeface="Arial"/>
              </a:rPr>
              <a:t>h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1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Cod</a:t>
            </a:r>
            <a:r>
              <a:rPr dirty="0" sz="700" spc="-3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1F1F4B"/>
                </a:solidFill>
                <a:latin typeface="Arial"/>
                <a:cs typeface="Arial"/>
              </a:rPr>
              <a:t>e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31283D"/>
                </a:solidFill>
                <a:latin typeface="Arial"/>
                <a:cs typeface="Arial"/>
              </a:rPr>
              <a:t>BA</a:t>
            </a:r>
            <a:r>
              <a:rPr dirty="0" sz="700" spc="-12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2B0333"/>
                </a:solidFill>
                <a:latin typeface="Arial"/>
                <a:cs typeface="Arial"/>
              </a:rPr>
              <a:t>T</a:t>
            </a:r>
            <a:r>
              <a:rPr dirty="0" sz="700" spc="-25">
                <a:solidFill>
                  <a:srgbClr val="2B0333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9A8E75"/>
                </a:solidFill>
                <a:latin typeface="Arial"/>
                <a:cs typeface="Arial"/>
              </a:rPr>
              <a:t>l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oc</a:t>
            </a:r>
            <a:r>
              <a:rPr dirty="0" sz="700" spc="-8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at</a:t>
            </a:r>
            <a:r>
              <a:rPr dirty="0" sz="700" spc="-114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5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50">
                <a:solidFill>
                  <a:srgbClr val="1F1F4B"/>
                </a:solidFill>
                <a:latin typeface="Arial"/>
                <a:cs typeface="Arial"/>
              </a:rPr>
              <a:t>o</a:t>
            </a:r>
            <a:r>
              <a:rPr dirty="0" sz="700" spc="50">
                <a:solidFill>
                  <a:srgbClr val="422862"/>
                </a:solidFill>
                <a:latin typeface="Arial"/>
                <a:cs typeface="Arial"/>
              </a:rPr>
              <a:t>n</a:t>
            </a:r>
            <a:endParaRPr sz="700">
              <a:latin typeface="Arial"/>
              <a:cs typeface="Arial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6903766" y="3083953"/>
            <a:ext cx="1776730" cy="824865"/>
          </a:xfrm>
          <a:prstGeom prst="rect">
            <a:avLst/>
          </a:prstGeom>
          <a:ln w="9156">
            <a:solidFill>
              <a:srgbClr val="000000"/>
            </a:solidFill>
          </a:ln>
        </p:spPr>
        <p:txBody>
          <a:bodyPr wrap="square" lIns="0" tIns="48260" rIns="0" bIns="0" rtlCol="0" vert="horz">
            <a:spAutoFit/>
          </a:bodyPr>
          <a:lstStyle/>
          <a:p>
            <a:pPr marL="156845" marR="189230" indent="-104139">
              <a:lnSpc>
                <a:spcPct val="123100"/>
              </a:lnSpc>
              <a:spcBef>
                <a:spcPts val="380"/>
              </a:spcBef>
              <a:buClr>
                <a:srgbClr val="010001"/>
              </a:buClr>
              <a:buChar char="•"/>
              <a:tabLst>
                <a:tab pos="158750" algn="l"/>
              </a:tabLst>
            </a:pP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13N </a:t>
            </a:r>
            <a:r>
              <a:rPr dirty="0" sz="700" spc="20" b="1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20" b="1">
                <a:solidFill>
                  <a:srgbClr val="6E6267"/>
                </a:solidFill>
                <a:latin typeface="Arial"/>
                <a:cs typeface="Arial"/>
              </a:rPr>
              <a:t>r </a:t>
            </a:r>
            <a:r>
              <a:rPr dirty="0" sz="700" spc="-30">
                <a:solidFill>
                  <a:srgbClr val="525067"/>
                </a:solidFill>
                <a:latin typeface="Arial"/>
                <a:cs typeface="Arial"/>
              </a:rPr>
              <a:t>NCC</a:t>
            </a:r>
            <a:r>
              <a:rPr dirty="0" sz="700" spc="-30">
                <a:solidFill>
                  <a:srgbClr val="777E82"/>
                </a:solidFill>
                <a:latin typeface="Arial"/>
                <a:cs typeface="Arial"/>
              </a:rPr>
              <a:t>U </a:t>
            </a:r>
            <a:r>
              <a:rPr dirty="0" sz="700" spc="-20">
                <a:solidFill>
                  <a:srgbClr val="5B7079"/>
                </a:solidFill>
                <a:latin typeface="Arial"/>
                <a:cs typeface="Arial"/>
              </a:rPr>
              <a:t>/ </a:t>
            </a:r>
            <a:r>
              <a:rPr dirty="0" sz="700" spc="-2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-25">
                <a:solidFill>
                  <a:srgbClr val="777E82"/>
                </a:solidFill>
                <a:latin typeface="Arial"/>
                <a:cs typeface="Arial"/>
              </a:rPr>
              <a:t>IO</a:t>
            </a:r>
            <a:r>
              <a:rPr dirty="0" sz="700" spc="-25">
                <a:solidFill>
                  <a:srgbClr val="422862"/>
                </a:solidFill>
                <a:latin typeface="Arial"/>
                <a:cs typeface="Arial"/>
              </a:rPr>
              <a:t>R </a:t>
            </a:r>
            <a:r>
              <a:rPr dirty="0" sz="700" spc="-80">
                <a:solidFill>
                  <a:srgbClr val="422862"/>
                </a:solidFill>
                <a:latin typeface="Arial"/>
                <a:cs typeface="Arial"/>
              </a:rPr>
              <a:t>R</a:t>
            </a:r>
            <a:r>
              <a:rPr dirty="0" sz="700" spc="-80">
                <a:solidFill>
                  <a:srgbClr val="525067"/>
                </a:solidFill>
                <a:latin typeface="Arial"/>
                <a:cs typeface="Arial"/>
              </a:rPr>
              <a:t>N </a:t>
            </a:r>
            <a:r>
              <a:rPr dirty="0" sz="700" spc="-120">
                <a:solidFill>
                  <a:srgbClr val="525067"/>
                </a:solidFill>
                <a:latin typeface="Arial"/>
                <a:cs typeface="Arial"/>
              </a:rPr>
              <a:t>m </a:t>
            </a:r>
            <a:r>
              <a:rPr dirty="0" sz="700" spc="-35">
                <a:solidFill>
                  <a:srgbClr val="5B7079"/>
                </a:solidFill>
                <a:latin typeface="Arial"/>
                <a:cs typeface="Arial"/>
              </a:rPr>
              <a:t>i </a:t>
            </a:r>
            <a:r>
              <a:rPr dirty="0" sz="700" spc="-70">
                <a:solidFill>
                  <a:srgbClr val="463D4F"/>
                </a:solidFill>
                <a:latin typeface="Arial"/>
                <a:cs typeface="Arial"/>
              </a:rPr>
              <a:t>x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es </a:t>
            </a:r>
            <a:r>
              <a:rPr dirty="0" sz="700" spc="-5">
                <a:solidFill>
                  <a:srgbClr val="8A6989"/>
                </a:solidFill>
                <a:latin typeface="Arial"/>
                <a:cs typeface="Arial"/>
              </a:rPr>
              <a:t>I</a:t>
            </a:r>
            <a:r>
              <a:rPr dirty="0" sz="700" spc="-5">
                <a:solidFill>
                  <a:srgbClr val="6E6267"/>
                </a:solidFill>
                <a:latin typeface="Arial"/>
                <a:cs typeface="Arial"/>
              </a:rPr>
              <a:t>V </a:t>
            </a:r>
            <a:r>
              <a:rPr dirty="0" sz="700" spc="-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10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h</a:t>
            </a:r>
            <a:r>
              <a:rPr dirty="0" sz="700" spc="-13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ro</a:t>
            </a:r>
            <a:r>
              <a:rPr dirty="0" sz="700" spc="-114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7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422862"/>
                </a:solidFill>
                <a:latin typeface="Arial"/>
                <a:cs typeface="Arial"/>
              </a:rPr>
              <a:t>b</a:t>
            </a:r>
            <a:r>
              <a:rPr dirty="0" sz="700" spc="4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40">
                <a:solidFill>
                  <a:srgbClr val="3F6B8C"/>
                </a:solidFill>
                <a:latin typeface="Arial"/>
                <a:cs typeface="Arial"/>
              </a:rPr>
              <a:t>l</a:t>
            </a:r>
            <a:r>
              <a:rPr dirty="0" sz="700" spc="40">
                <a:solidFill>
                  <a:srgbClr val="31283D"/>
                </a:solidFill>
                <a:latin typeface="Arial"/>
                <a:cs typeface="Arial"/>
              </a:rPr>
              <a:t>yt</a:t>
            </a:r>
            <a:r>
              <a:rPr dirty="0" sz="700" spc="-9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c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-150">
                <a:solidFill>
                  <a:srgbClr val="31283D"/>
                </a:solidFill>
                <a:latin typeface="Arial"/>
                <a:cs typeface="Arial"/>
              </a:rPr>
              <a:t>&lt;1</a:t>
            </a:r>
            <a:r>
              <a:rPr dirty="0" sz="700" spc="-150">
                <a:solidFill>
                  <a:srgbClr val="525067"/>
                </a:solidFill>
                <a:latin typeface="Arial"/>
                <a:cs typeface="Arial"/>
              </a:rPr>
              <a:t>.s.</a:t>
            </a:r>
            <a:r>
              <a:rPr dirty="0" sz="700" spc="-12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1F1F4B"/>
                </a:solidFill>
                <a:latin typeface="Arial"/>
                <a:cs typeface="Arial"/>
              </a:rPr>
              <a:t>o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rd</a:t>
            </a:r>
            <a:r>
              <a:rPr dirty="0" sz="700" spc="-8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ere</a:t>
            </a:r>
            <a:r>
              <a:rPr dirty="0" sz="700" spc="-9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d</a:t>
            </a:r>
            <a:endParaRPr sz="700">
              <a:latin typeface="Arial"/>
              <a:cs typeface="Arial"/>
            </a:endParaRPr>
          </a:p>
          <a:p>
            <a:pPr marL="155575" marR="763905" indent="-102870">
              <a:lnSpc>
                <a:spcPct val="117100"/>
              </a:lnSpc>
              <a:spcBef>
                <a:spcPts val="120"/>
              </a:spcBef>
              <a:buClr>
                <a:srgbClr val="16111C"/>
              </a:buClr>
              <a:buChar char="•"/>
              <a:tabLst>
                <a:tab pos="159385" algn="l"/>
              </a:tabLst>
            </a:pP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Adm</a:t>
            </a:r>
            <a:r>
              <a:rPr dirty="0" sz="700" spc="-8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777E82"/>
                </a:solidFill>
                <a:latin typeface="Arial"/>
                <a:cs typeface="Arial"/>
              </a:rPr>
              <a:t>in</a:t>
            </a:r>
            <a:r>
              <a:rPr dirty="0" sz="700" spc="-80">
                <a:solidFill>
                  <a:srgbClr val="777E82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708CA5"/>
                </a:solidFill>
                <a:latin typeface="Arial"/>
                <a:cs typeface="Arial"/>
              </a:rPr>
              <a:t>i</a:t>
            </a:r>
            <a:r>
              <a:rPr dirty="0" sz="700" spc="-5">
                <a:solidFill>
                  <a:srgbClr val="463D4F"/>
                </a:solidFill>
                <a:latin typeface="Arial"/>
                <a:cs typeface="Arial"/>
              </a:rPr>
              <a:t>ste</a:t>
            </a:r>
            <a:r>
              <a:rPr dirty="0" sz="700" spc="-2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-105">
                <a:solidFill>
                  <a:srgbClr val="777E82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422862"/>
                </a:solidFill>
                <a:latin typeface="Arial"/>
                <a:cs typeface="Arial"/>
              </a:rPr>
              <a:t>t</a:t>
            </a:r>
            <a:r>
              <a:rPr dirty="0" sz="700" spc="-11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6E6267"/>
                </a:solidFill>
                <a:latin typeface="Arial"/>
                <a:cs typeface="Arial"/>
              </a:rPr>
              <a:t>P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A </a:t>
            </a:r>
            <a:r>
              <a:rPr dirty="0" sz="700" spc="15">
                <a:solidFill>
                  <a:srgbClr val="C82F3B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C82F3B"/>
                </a:solidFill>
                <a:latin typeface="Arial"/>
                <a:cs typeface="Arial"/>
              </a:rPr>
              <a:t>g</a:t>
            </a:r>
            <a:r>
              <a:rPr dirty="0" sz="700">
                <a:solidFill>
                  <a:srgbClr val="CD5B67"/>
                </a:solidFill>
                <a:latin typeface="Arial"/>
                <a:cs typeface="Arial"/>
              </a:rPr>
              <a:t>o </a:t>
            </a:r>
            <a:r>
              <a:rPr dirty="0" sz="700" spc="25">
                <a:solidFill>
                  <a:srgbClr val="C82F3B"/>
                </a:solidFill>
                <a:latin typeface="Arial"/>
                <a:cs typeface="Arial"/>
              </a:rPr>
              <a:t>a</a:t>
            </a:r>
            <a:r>
              <a:rPr dirty="0" sz="700" spc="25">
                <a:solidFill>
                  <a:srgbClr val="CA0064"/>
                </a:solidFill>
                <a:latin typeface="Arial"/>
                <a:cs typeface="Arial"/>
              </a:rPr>
              <a:t>l </a:t>
            </a:r>
            <a:r>
              <a:rPr dirty="0" sz="700" spc="-75">
                <a:solidFill>
                  <a:srgbClr val="CD4652"/>
                </a:solidFill>
                <a:latin typeface="Arial"/>
                <a:cs typeface="Arial"/>
              </a:rPr>
              <a:t>:::: </a:t>
            </a:r>
            <a:r>
              <a:rPr dirty="0" sz="750" spc="-135">
                <a:solidFill>
                  <a:srgbClr val="C82F3B"/>
                </a:solidFill>
                <a:latin typeface="Times New Roman"/>
                <a:cs typeface="Times New Roman"/>
              </a:rPr>
              <a:t>6 </a:t>
            </a:r>
            <a:r>
              <a:rPr dirty="0" sz="750" spc="-135">
                <a:solidFill>
                  <a:srgbClr val="CD5B67"/>
                </a:solidFill>
                <a:latin typeface="Times New Roman"/>
                <a:cs typeface="Times New Roman"/>
              </a:rPr>
              <a:t>0 </a:t>
            </a:r>
            <a:r>
              <a:rPr dirty="0" sz="700" spc="-210">
                <a:solidFill>
                  <a:srgbClr val="CD5B67"/>
                </a:solidFill>
                <a:latin typeface="Arial"/>
                <a:cs typeface="Arial"/>
              </a:rPr>
              <a:t>m</a:t>
            </a:r>
            <a:r>
              <a:rPr dirty="0" sz="700" spc="160">
                <a:solidFill>
                  <a:srgbClr val="CD5B67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D68082"/>
                </a:solidFill>
                <a:latin typeface="Arial"/>
                <a:cs typeface="Arial"/>
              </a:rPr>
              <a:t>i </a:t>
            </a:r>
            <a:r>
              <a:rPr dirty="0" sz="700" spc="-140">
                <a:solidFill>
                  <a:srgbClr val="CD5B67"/>
                </a:solidFill>
                <a:latin typeface="Arial"/>
                <a:cs typeface="Arial"/>
              </a:rPr>
              <a:t>n </a:t>
            </a:r>
            <a:r>
              <a:rPr dirty="0" sz="700" spc="-140">
                <a:solidFill>
                  <a:srgbClr val="CD3A69"/>
                </a:solidFill>
                <a:latin typeface="Arial"/>
                <a:cs typeface="Arial"/>
              </a:rPr>
              <a:t>u </a:t>
            </a:r>
            <a:r>
              <a:rPr dirty="0" sz="700" spc="-70">
                <a:solidFill>
                  <a:srgbClr val="C82F3B"/>
                </a:solidFill>
                <a:latin typeface="Arial"/>
                <a:cs typeface="Arial"/>
              </a:rPr>
              <a:t>t</a:t>
            </a:r>
            <a:r>
              <a:rPr dirty="0" sz="700" spc="-90">
                <a:solidFill>
                  <a:srgbClr val="C82F3B"/>
                </a:solidFill>
                <a:latin typeface="Arial"/>
                <a:cs typeface="Arial"/>
              </a:rPr>
              <a:t> </a:t>
            </a:r>
            <a:r>
              <a:rPr dirty="0" sz="700" spc="-140">
                <a:solidFill>
                  <a:srgbClr val="C82F3B"/>
                </a:solidFill>
                <a:latin typeface="Arial"/>
                <a:cs typeface="Arial"/>
              </a:rPr>
              <a:t>es</a:t>
            </a:r>
            <a:endParaRPr sz="700">
              <a:latin typeface="Arial"/>
              <a:cs typeface="Arial"/>
            </a:endParaRPr>
          </a:p>
          <a:p>
            <a:pPr marL="155575">
              <a:lnSpc>
                <a:spcPct val="100000"/>
              </a:lnSpc>
              <a:spcBef>
                <a:spcPts val="135"/>
              </a:spcBef>
            </a:pPr>
            <a:r>
              <a:rPr dirty="0" sz="700" spc="-5">
                <a:solidFill>
                  <a:srgbClr val="CD4652"/>
                </a:solidFill>
                <a:latin typeface="Arial"/>
                <a:cs typeface="Arial"/>
              </a:rPr>
              <a:t>s</a:t>
            </a:r>
            <a:r>
              <a:rPr dirty="0" sz="700" spc="-5">
                <a:solidFill>
                  <a:srgbClr val="C61C56"/>
                </a:solidFill>
                <a:latin typeface="Arial"/>
                <a:cs typeface="Arial"/>
              </a:rPr>
              <a:t>tr </a:t>
            </a:r>
            <a:r>
              <a:rPr dirty="0" sz="700">
                <a:solidFill>
                  <a:srgbClr val="C82F3B"/>
                </a:solidFill>
                <a:latin typeface="Arial"/>
                <a:cs typeface="Arial"/>
              </a:rPr>
              <a:t>etc </a:t>
            </a:r>
            <a:r>
              <a:rPr dirty="0" sz="700">
                <a:solidFill>
                  <a:srgbClr val="C61C56"/>
                </a:solidFill>
                <a:latin typeface="Arial"/>
                <a:cs typeface="Arial"/>
              </a:rPr>
              <a:t>h </a:t>
            </a:r>
            <a:r>
              <a:rPr dirty="0" sz="700">
                <a:solidFill>
                  <a:srgbClr val="C82F3B"/>
                </a:solidFill>
                <a:latin typeface="Arial"/>
                <a:cs typeface="Arial"/>
              </a:rPr>
              <a:t>goa </a:t>
            </a:r>
            <a:r>
              <a:rPr dirty="0" sz="700" spc="5">
                <a:solidFill>
                  <a:srgbClr val="CF8CA1"/>
                </a:solidFill>
                <a:latin typeface="Arial"/>
                <a:cs typeface="Arial"/>
              </a:rPr>
              <a:t>l </a:t>
            </a:r>
            <a:r>
              <a:rPr dirty="0" sz="750" spc="15">
                <a:solidFill>
                  <a:srgbClr val="CD4652"/>
                </a:solidFill>
                <a:latin typeface="Times New Roman"/>
                <a:cs typeface="Times New Roman"/>
              </a:rPr>
              <a:t>45 </a:t>
            </a:r>
            <a:r>
              <a:rPr dirty="0" sz="700" spc="20">
                <a:solidFill>
                  <a:srgbClr val="CD5B67"/>
                </a:solidFill>
                <a:latin typeface="Arial"/>
                <a:cs typeface="Arial"/>
              </a:rPr>
              <a:t>m </a:t>
            </a:r>
            <a:r>
              <a:rPr dirty="0" sz="700" spc="5">
                <a:solidFill>
                  <a:srgbClr val="D68082"/>
                </a:solidFill>
                <a:latin typeface="Arial"/>
                <a:cs typeface="Arial"/>
              </a:rPr>
              <a:t>in</a:t>
            </a:r>
            <a:r>
              <a:rPr dirty="0" sz="700" spc="-160">
                <a:solidFill>
                  <a:srgbClr val="D68082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CD5B67"/>
                </a:solidFill>
                <a:latin typeface="Arial"/>
                <a:cs typeface="Arial"/>
              </a:rPr>
              <a:t>ut </a:t>
            </a:r>
            <a:r>
              <a:rPr dirty="0" sz="700" spc="10">
                <a:solidFill>
                  <a:srgbClr val="C82F3B"/>
                </a:solidFill>
                <a:latin typeface="Arial"/>
                <a:cs typeface="Arial"/>
              </a:rPr>
              <a:t>es</a:t>
            </a:r>
            <a:endParaRPr sz="700">
              <a:latin typeface="Arial"/>
              <a:cs typeface="Arial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8013413" y="4261323"/>
            <a:ext cx="580390" cy="3651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905">
              <a:lnSpc>
                <a:spcPts val="880"/>
              </a:lnSpc>
              <a:spcBef>
                <a:spcPts val="100"/>
              </a:spcBef>
            </a:pPr>
            <a:r>
              <a:rPr dirty="0" sz="750" spc="-200">
                <a:solidFill>
                  <a:srgbClr val="FF0128"/>
                </a:solidFill>
                <a:latin typeface="Times New Roman"/>
                <a:cs typeface="Times New Roman"/>
              </a:rPr>
              <a:t>I</a:t>
            </a:r>
            <a:r>
              <a:rPr dirty="0" sz="750" spc="-200">
                <a:solidFill>
                  <a:srgbClr val="FF3F4F"/>
                </a:solidFill>
                <a:latin typeface="Times New Roman"/>
                <a:cs typeface="Times New Roman"/>
              </a:rPr>
              <a:t>H</a:t>
            </a:r>
            <a:r>
              <a:rPr dirty="0" sz="750" spc="190">
                <a:solidFill>
                  <a:srgbClr val="FF3F4F"/>
                </a:solidFill>
                <a:latin typeface="Times New Roman"/>
                <a:cs typeface="Times New Roman"/>
              </a:rPr>
              <a:t> </a:t>
            </a:r>
            <a:r>
              <a:rPr dirty="0" sz="750" spc="-125">
                <a:solidFill>
                  <a:srgbClr val="FF3F4F"/>
                </a:solidFill>
                <a:latin typeface="Times New Roman"/>
                <a:cs typeface="Times New Roman"/>
              </a:rPr>
              <a:t>&gt;Jo</a:t>
            </a:r>
            <a:endParaRPr sz="750">
              <a:latin typeface="Times New Roman"/>
              <a:cs typeface="Times New Roman"/>
            </a:endParaRPr>
          </a:p>
          <a:p>
            <a:pPr algn="ctr">
              <a:lnSpc>
                <a:spcPts val="940"/>
              </a:lnSpc>
            </a:pPr>
            <a:r>
              <a:rPr dirty="0" sz="800" spc="-110">
                <a:solidFill>
                  <a:srgbClr val="FF3F4F"/>
                </a:solidFill>
                <a:latin typeface="Times New Roman"/>
                <a:cs typeface="Times New Roman"/>
              </a:rPr>
              <a:t>fo    </a:t>
            </a:r>
            <a:r>
              <a:rPr dirty="0" sz="800" spc="-80">
                <a:solidFill>
                  <a:srgbClr val="FF3F4F"/>
                </a:solidFill>
                <a:latin typeface="Times New Roman"/>
                <a:cs typeface="Times New Roman"/>
              </a:rPr>
              <a:t>do11</a:t>
            </a:r>
            <a:r>
              <a:rPr dirty="0" sz="800" spc="-80">
                <a:solidFill>
                  <a:srgbClr val="FF2D34"/>
                </a:solidFill>
                <a:latin typeface="Times New Roman"/>
                <a:cs typeface="Times New Roman"/>
              </a:rPr>
              <a:t>a </a:t>
            </a:r>
            <a:r>
              <a:rPr dirty="0" sz="800" spc="-50">
                <a:solidFill>
                  <a:srgbClr val="FF2D34"/>
                </a:solidFill>
                <a:latin typeface="Times New Roman"/>
                <a:cs typeface="Times New Roman"/>
              </a:rPr>
              <a:t> </a:t>
            </a:r>
            <a:r>
              <a:rPr dirty="0" sz="800" spc="-5">
                <a:solidFill>
                  <a:srgbClr val="FF5060"/>
                </a:solidFill>
                <a:latin typeface="Times New Roman"/>
                <a:cs typeface="Times New Roman"/>
              </a:rPr>
              <a:t>oular</a:t>
            </a:r>
            <a:endParaRPr sz="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dirty="0" sz="700" spc="5">
                <a:solidFill>
                  <a:srgbClr val="FF5060"/>
                </a:solidFill>
                <a:latin typeface="Arial"/>
                <a:cs typeface="Arial"/>
              </a:rPr>
              <a:t>ln</a:t>
            </a:r>
            <a:r>
              <a:rPr dirty="0" sz="700" spc="5">
                <a:solidFill>
                  <a:srgbClr val="FF2D34"/>
                </a:solidFill>
                <a:latin typeface="Arial"/>
                <a:cs typeface="Arial"/>
              </a:rPr>
              <a:t>t</a:t>
            </a:r>
            <a:r>
              <a:rPr dirty="0" sz="700" spc="5">
                <a:solidFill>
                  <a:srgbClr val="FF3F4F"/>
                </a:solidFill>
                <a:latin typeface="Arial"/>
                <a:cs typeface="Arial"/>
              </a:rPr>
              <a:t>e</a:t>
            </a:r>
            <a:r>
              <a:rPr dirty="0" sz="700" spc="5">
                <a:solidFill>
                  <a:srgbClr val="FFBA95"/>
                </a:solidFill>
                <a:latin typeface="Arial"/>
                <a:cs typeface="Arial"/>
              </a:rPr>
              <a:t>,</a:t>
            </a:r>
            <a:r>
              <a:rPr dirty="0" sz="700" spc="5">
                <a:solidFill>
                  <a:srgbClr val="FF3F4F"/>
                </a:solidFill>
                <a:latin typeface="Arial"/>
                <a:cs typeface="Arial"/>
              </a:rPr>
              <a:t>rventi</a:t>
            </a:r>
            <a:r>
              <a:rPr dirty="0" sz="700" spc="-130">
                <a:solidFill>
                  <a:srgbClr val="FF3F4F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FF3F4F"/>
                </a:solidFill>
                <a:latin typeface="Arial"/>
                <a:cs typeface="Arial"/>
              </a:rPr>
              <a:t>on</a:t>
            </a:r>
            <a:endParaRPr sz="700"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3841129" y="4893634"/>
            <a:ext cx="1108075" cy="2514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23495">
              <a:lnSpc>
                <a:spcPts val="825"/>
              </a:lnSpc>
              <a:spcBef>
                <a:spcPts val="100"/>
              </a:spcBef>
            </a:pPr>
            <a:r>
              <a:rPr dirty="0" sz="700" spc="5">
                <a:solidFill>
                  <a:srgbClr val="FF3F4F"/>
                </a:solidFill>
                <a:latin typeface="Times New Roman"/>
                <a:cs typeface="Times New Roman"/>
              </a:rPr>
              <a:t>l'ES</a:t>
            </a:r>
            <a:endParaRPr sz="700">
              <a:latin typeface="Times New Roman"/>
              <a:cs typeface="Times New Roman"/>
            </a:endParaRPr>
          </a:p>
          <a:p>
            <a:pPr algn="ctr">
              <a:lnSpc>
                <a:spcPts val="944"/>
              </a:lnSpc>
            </a:pPr>
            <a:r>
              <a:rPr dirty="0" sz="700" spc="-105">
                <a:solidFill>
                  <a:srgbClr val="FF0128"/>
                </a:solidFill>
                <a:latin typeface="Arial"/>
                <a:cs typeface="Arial"/>
              </a:rPr>
              <a:t>E</a:t>
            </a:r>
            <a:r>
              <a:rPr dirty="0" sz="800" spc="-105">
                <a:solidFill>
                  <a:srgbClr val="FF5060"/>
                </a:solidFill>
                <a:latin typeface="Times New Roman"/>
                <a:cs typeface="Times New Roman"/>
              </a:rPr>
              <a:t>11dov</a:t>
            </a:r>
            <a:r>
              <a:rPr dirty="0" sz="800" spc="-105">
                <a:solidFill>
                  <a:srgbClr val="FF2D34"/>
                </a:solidFill>
                <a:latin typeface="Times New Roman"/>
                <a:cs typeface="Times New Roman"/>
              </a:rPr>
              <a:t>a</a:t>
            </a:r>
            <a:r>
              <a:rPr dirty="0" sz="800" spc="-105">
                <a:solidFill>
                  <a:srgbClr val="FF3F4F"/>
                </a:solidFill>
                <a:latin typeface="Times New Roman"/>
                <a:cs typeface="Times New Roman"/>
              </a:rPr>
              <a:t>sc111</a:t>
            </a:r>
            <a:r>
              <a:rPr dirty="0" sz="800" spc="-140">
                <a:solidFill>
                  <a:srgbClr val="FF3F4F"/>
                </a:solidFill>
                <a:latin typeface="Times New Roman"/>
                <a:cs typeface="Times New Roman"/>
              </a:rPr>
              <a:t> </a:t>
            </a:r>
            <a:r>
              <a:rPr dirty="0" sz="700" spc="-100">
                <a:solidFill>
                  <a:srgbClr val="FF0352"/>
                </a:solidFill>
                <a:latin typeface="Arial"/>
                <a:cs typeface="Arial"/>
              </a:rPr>
              <a:t>l </a:t>
            </a:r>
            <a:r>
              <a:rPr dirty="0" sz="700" spc="15">
                <a:solidFill>
                  <a:srgbClr val="FF3F4F"/>
                </a:solidFill>
                <a:latin typeface="Arial"/>
                <a:cs typeface="Arial"/>
              </a:rPr>
              <a:t>ar</a:t>
            </a:r>
            <a:r>
              <a:rPr dirty="0" sz="700" spc="-45">
                <a:solidFill>
                  <a:srgbClr val="FF3F4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FF5060"/>
                </a:solidFill>
                <a:latin typeface="Arial"/>
                <a:cs typeface="Arial"/>
              </a:rPr>
              <a:t>In</a:t>
            </a:r>
            <a:r>
              <a:rPr dirty="0" sz="700" spc="20">
                <a:solidFill>
                  <a:srgbClr val="FF133B"/>
                </a:solidFill>
                <a:latin typeface="Arial"/>
                <a:cs typeface="Arial"/>
              </a:rPr>
              <a:t>t</a:t>
            </a:r>
            <a:r>
              <a:rPr dirty="0" sz="700" spc="20">
                <a:solidFill>
                  <a:srgbClr val="FF3F4F"/>
                </a:solidFill>
                <a:latin typeface="Arial"/>
                <a:cs typeface="Arial"/>
              </a:rPr>
              <a:t>erv</a:t>
            </a:r>
            <a:r>
              <a:rPr dirty="0" sz="700" spc="-105">
                <a:solidFill>
                  <a:srgbClr val="FF3F4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FF2D34"/>
                </a:solidFill>
                <a:latin typeface="Arial"/>
                <a:cs typeface="Arial"/>
              </a:rPr>
              <a:t>e</a:t>
            </a:r>
            <a:r>
              <a:rPr dirty="0" sz="700" spc="10">
                <a:solidFill>
                  <a:srgbClr val="FF5060"/>
                </a:solidFill>
                <a:latin typeface="Arial"/>
                <a:cs typeface="Arial"/>
              </a:rPr>
              <a:t>n</a:t>
            </a:r>
            <a:r>
              <a:rPr dirty="0" sz="700" spc="10">
                <a:solidFill>
                  <a:srgbClr val="FF133B"/>
                </a:solidFill>
                <a:latin typeface="Arial"/>
                <a:cs typeface="Arial"/>
              </a:rPr>
              <a:t>t</a:t>
            </a:r>
            <a:r>
              <a:rPr dirty="0" sz="700" spc="10">
                <a:solidFill>
                  <a:srgbClr val="FF3F4F"/>
                </a:solidFill>
                <a:latin typeface="Arial"/>
                <a:cs typeface="Arial"/>
              </a:rPr>
              <a:t>ion</a:t>
            </a:r>
            <a:endParaRPr sz="700">
              <a:latin typeface="Arial"/>
              <a:cs typeface="Arial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4297684" y="5074041"/>
            <a:ext cx="120014" cy="5829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650" spc="-275">
                <a:solidFill>
                  <a:srgbClr val="31283D"/>
                </a:solidFill>
                <a:latin typeface="Times New Roman"/>
                <a:cs typeface="Times New Roman"/>
              </a:rPr>
              <a:t>l</a:t>
            </a:r>
            <a:endParaRPr sz="3650">
              <a:latin typeface="Times New Roman"/>
              <a:cs typeface="Times New Roman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6931623" y="4267684"/>
            <a:ext cx="561975" cy="12014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 indent="33020">
              <a:lnSpc>
                <a:spcPct val="100000"/>
              </a:lnSpc>
              <a:spcBef>
                <a:spcPts val="100"/>
              </a:spcBef>
            </a:pPr>
            <a:r>
              <a:rPr dirty="0" sz="700" spc="-20">
                <a:solidFill>
                  <a:srgbClr val="FF0128"/>
                </a:solidFill>
                <a:latin typeface="Arial"/>
                <a:cs typeface="Arial"/>
              </a:rPr>
              <a:t>I</a:t>
            </a:r>
            <a:r>
              <a:rPr dirty="0" sz="700" spc="-20">
                <a:solidFill>
                  <a:srgbClr val="FF3F4F"/>
                </a:solidFill>
                <a:latin typeface="Arial"/>
                <a:cs typeface="Arial"/>
              </a:rPr>
              <a:t>f </a:t>
            </a:r>
            <a:r>
              <a:rPr dirty="0" sz="700" spc="15">
                <a:solidFill>
                  <a:srgbClr val="FF2D34"/>
                </a:solidFill>
                <a:latin typeface="Arial"/>
                <a:cs typeface="Arial"/>
              </a:rPr>
              <a:t>g</a:t>
            </a:r>
            <a:r>
              <a:rPr dirty="0" sz="700" spc="15">
                <a:solidFill>
                  <a:srgbClr val="FF3F4F"/>
                </a:solidFill>
                <a:latin typeface="Arial"/>
                <a:cs typeface="Arial"/>
              </a:rPr>
              <a:t>oin</a:t>
            </a:r>
            <a:r>
              <a:rPr dirty="0" sz="700" spc="15">
                <a:solidFill>
                  <a:srgbClr val="FF2D34"/>
                </a:solidFill>
                <a:latin typeface="Arial"/>
                <a:cs typeface="Arial"/>
              </a:rPr>
              <a:t>g </a:t>
            </a:r>
            <a:r>
              <a:rPr dirty="0" sz="650" spc="25" b="1">
                <a:solidFill>
                  <a:srgbClr val="FF3F4F"/>
                </a:solidFill>
                <a:latin typeface="Arial"/>
                <a:cs typeface="Arial"/>
              </a:rPr>
              <a:t>for  </a:t>
            </a:r>
            <a:r>
              <a:rPr dirty="0" sz="800" spc="-45">
                <a:solidFill>
                  <a:srgbClr val="FF3F4F"/>
                </a:solidFill>
                <a:latin typeface="Times New Roman"/>
                <a:cs typeface="Times New Roman"/>
              </a:rPr>
              <a:t>ndo11</a:t>
            </a:r>
            <a:r>
              <a:rPr dirty="0" sz="800" spc="-45">
                <a:solidFill>
                  <a:srgbClr val="FF2D34"/>
                </a:solidFill>
                <a:latin typeface="Times New Roman"/>
                <a:cs typeface="Times New Roman"/>
              </a:rPr>
              <a:t>a</a:t>
            </a:r>
            <a:r>
              <a:rPr dirty="0" sz="800" spc="-45">
                <a:solidFill>
                  <a:srgbClr val="FF3F4F"/>
                </a:solidFill>
                <a:latin typeface="Times New Roman"/>
                <a:cs typeface="Times New Roman"/>
              </a:rPr>
              <a:t>m</a:t>
            </a:r>
            <a:r>
              <a:rPr dirty="0" sz="800" spc="-45">
                <a:solidFill>
                  <a:srgbClr val="FF4D34"/>
                </a:solidFill>
                <a:latin typeface="Times New Roman"/>
                <a:cs typeface="Times New Roman"/>
              </a:rPr>
              <a:t>.1</a:t>
            </a:r>
            <a:r>
              <a:rPr dirty="0" sz="800" spc="-45">
                <a:solidFill>
                  <a:srgbClr val="FF0352"/>
                </a:solidFill>
                <a:latin typeface="Times New Roman"/>
                <a:cs typeface="Times New Roman"/>
              </a:rPr>
              <a:t>l</a:t>
            </a:r>
            <a:r>
              <a:rPr dirty="0" sz="800" spc="-45">
                <a:solidFill>
                  <a:srgbClr val="FF3F4F"/>
                </a:solidFill>
                <a:latin typeface="Times New Roman"/>
                <a:cs typeface="Times New Roman"/>
              </a:rPr>
              <a:t>ar  </a:t>
            </a:r>
            <a:r>
              <a:rPr dirty="0" sz="700" spc="20">
                <a:solidFill>
                  <a:srgbClr val="FF5060"/>
                </a:solidFill>
                <a:latin typeface="Arial"/>
                <a:cs typeface="Arial"/>
              </a:rPr>
              <a:t>In</a:t>
            </a:r>
            <a:r>
              <a:rPr dirty="0" sz="700" spc="20">
                <a:solidFill>
                  <a:srgbClr val="FF0128"/>
                </a:solidFill>
                <a:latin typeface="Arial"/>
                <a:cs typeface="Arial"/>
              </a:rPr>
              <a:t>t</a:t>
            </a:r>
            <a:r>
              <a:rPr dirty="0" sz="700" spc="20">
                <a:solidFill>
                  <a:srgbClr val="FF3F4F"/>
                </a:solidFill>
                <a:latin typeface="Arial"/>
                <a:cs typeface="Arial"/>
              </a:rPr>
              <a:t>erv</a:t>
            </a:r>
            <a:r>
              <a:rPr dirty="0" sz="700" spc="-140">
                <a:solidFill>
                  <a:srgbClr val="FF3F4F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FF2D34"/>
                </a:solidFill>
                <a:latin typeface="Arial"/>
                <a:cs typeface="Arial"/>
              </a:rPr>
              <a:t>e</a:t>
            </a:r>
            <a:r>
              <a:rPr dirty="0" sz="700" spc="5">
                <a:solidFill>
                  <a:srgbClr val="FF5060"/>
                </a:solidFill>
                <a:latin typeface="Arial"/>
                <a:cs typeface="Arial"/>
              </a:rPr>
              <a:t>nti</a:t>
            </a:r>
            <a:r>
              <a:rPr dirty="0" sz="700" spc="-90">
                <a:solidFill>
                  <a:srgbClr val="FF5060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FF5060"/>
                </a:solidFill>
                <a:latin typeface="Arial"/>
                <a:cs typeface="Arial"/>
              </a:rPr>
              <a:t>on</a:t>
            </a:r>
            <a:endParaRPr sz="700">
              <a:latin typeface="Arial"/>
              <a:cs typeface="Arial"/>
            </a:endParaRPr>
          </a:p>
          <a:p>
            <a:pPr algn="ctr" marL="66040">
              <a:lnSpc>
                <a:spcPct val="100000"/>
              </a:lnSpc>
              <a:spcBef>
                <a:spcPts val="10"/>
              </a:spcBef>
            </a:pPr>
            <a:r>
              <a:rPr dirty="0" sz="5500" spc="-575">
                <a:solidFill>
                  <a:srgbClr val="31283D"/>
                </a:solidFill>
                <a:latin typeface="Arial"/>
                <a:cs typeface="Arial"/>
              </a:rPr>
              <a:t>j</a:t>
            </a:r>
            <a:endParaRPr sz="5500">
              <a:latin typeface="Arial"/>
              <a:cs typeface="Arial"/>
            </a:endParaRPr>
          </a:p>
        </p:txBody>
      </p:sp>
      <p:sp>
        <p:nvSpPr>
          <p:cNvPr id="63" name="object 63"/>
          <p:cNvSpPr txBox="1"/>
          <p:nvPr/>
        </p:nvSpPr>
        <p:spPr>
          <a:xfrm>
            <a:off x="7709510" y="4970966"/>
            <a:ext cx="1202690" cy="494665"/>
          </a:xfrm>
          <a:prstGeom prst="rect">
            <a:avLst/>
          </a:prstGeom>
          <a:ln w="9156">
            <a:solidFill>
              <a:srgbClr val="000000"/>
            </a:solidFill>
          </a:ln>
        </p:spPr>
        <p:txBody>
          <a:bodyPr wrap="square" lIns="0" tIns="6667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525"/>
              </a:spcBef>
            </a:pPr>
            <a:r>
              <a:rPr dirty="0" sz="700" spc="30">
                <a:solidFill>
                  <a:srgbClr val="345675"/>
                </a:solidFill>
                <a:latin typeface="Arial"/>
                <a:cs typeface="Arial"/>
              </a:rPr>
              <a:t>T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a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sf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15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1C4170"/>
                </a:solidFill>
                <a:latin typeface="Arial"/>
                <a:cs typeface="Arial"/>
              </a:rPr>
              <a:t>r </a:t>
            </a:r>
            <a:r>
              <a:rPr dirty="0" sz="700">
                <a:solidFill>
                  <a:srgbClr val="5B7079"/>
                </a:solidFill>
                <a:latin typeface="Arial"/>
                <a:cs typeface="Arial"/>
              </a:rPr>
              <a:t>t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o</a:t>
            </a:r>
            <a:endParaRPr sz="700">
              <a:latin typeface="Arial"/>
              <a:cs typeface="Arial"/>
            </a:endParaRPr>
          </a:p>
          <a:p>
            <a:pPr algn="ctr" marL="6985">
              <a:lnSpc>
                <a:spcPct val="100000"/>
              </a:lnSpc>
              <a:spcBef>
                <a:spcPts val="170"/>
              </a:spcBef>
            </a:pP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-15">
                <a:solidFill>
                  <a:srgbClr val="1F1F4B"/>
                </a:solidFill>
                <a:latin typeface="Arial"/>
                <a:cs typeface="Arial"/>
              </a:rPr>
              <a:t>t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ro </a:t>
            </a:r>
            <a:r>
              <a:rPr dirty="0" sz="700" spc="35">
                <a:solidFill>
                  <a:srgbClr val="345675"/>
                </a:solidFill>
                <a:latin typeface="Arial"/>
                <a:cs typeface="Arial"/>
              </a:rPr>
              <a:t>k</a:t>
            </a:r>
            <a:r>
              <a:rPr dirty="0" sz="700" spc="35">
                <a:solidFill>
                  <a:srgbClr val="463D4F"/>
                </a:solidFill>
                <a:latin typeface="Arial"/>
                <a:cs typeface="Arial"/>
              </a:rPr>
              <a:t>e </a:t>
            </a:r>
            <a:r>
              <a:rPr dirty="0" sz="700" spc="50">
                <a:solidFill>
                  <a:srgbClr val="5B7079"/>
                </a:solidFill>
                <a:latin typeface="Arial"/>
                <a:cs typeface="Arial"/>
              </a:rPr>
              <a:t>U</a:t>
            </a:r>
            <a:r>
              <a:rPr dirty="0" sz="700" spc="50">
                <a:solidFill>
                  <a:srgbClr val="777E82"/>
                </a:solidFill>
                <a:latin typeface="Arial"/>
                <a:cs typeface="Arial"/>
              </a:rPr>
              <a:t>n</a:t>
            </a:r>
            <a:r>
              <a:rPr dirty="0" sz="700" spc="50">
                <a:solidFill>
                  <a:srgbClr val="708CA5"/>
                </a:solidFill>
                <a:latin typeface="Arial"/>
                <a:cs typeface="Arial"/>
              </a:rPr>
              <a:t>i</a:t>
            </a:r>
            <a:r>
              <a:rPr dirty="0" sz="700" spc="50">
                <a:solidFill>
                  <a:srgbClr val="1F1F4B"/>
                </a:solidFill>
                <a:latin typeface="Arial"/>
                <a:cs typeface="Arial"/>
              </a:rPr>
              <a:t>t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or </a:t>
            </a:r>
            <a:r>
              <a:rPr dirty="0" sz="700" spc="5">
                <a:solidFill>
                  <a:srgbClr val="9A8E75"/>
                </a:solidFill>
                <a:latin typeface="Arial"/>
                <a:cs typeface="Arial"/>
              </a:rPr>
              <a:t>I</a:t>
            </a:r>
            <a:r>
              <a:rPr dirty="0" sz="700" spc="5">
                <a:solidFill>
                  <a:srgbClr val="777E82"/>
                </a:solidFill>
                <a:latin typeface="Arial"/>
                <a:cs typeface="Arial"/>
              </a:rPr>
              <a:t>O</a:t>
            </a:r>
            <a:r>
              <a:rPr dirty="0" sz="700" spc="5">
                <a:solidFill>
                  <a:srgbClr val="422862"/>
                </a:solidFill>
                <a:latin typeface="Arial"/>
                <a:cs typeface="Arial"/>
              </a:rPr>
              <a:t>U</a:t>
            </a:r>
            <a:r>
              <a:rPr dirty="0" sz="700" spc="-12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50" spc="10" b="1">
                <a:solidFill>
                  <a:srgbClr val="525067"/>
                </a:solidFill>
                <a:latin typeface="Arial"/>
                <a:cs typeface="Arial"/>
              </a:rPr>
              <a:t>fo</a:t>
            </a:r>
            <a:r>
              <a:rPr dirty="0" sz="750" spc="10" b="1">
                <a:solidFill>
                  <a:srgbClr val="6E6267"/>
                </a:solidFill>
                <a:latin typeface="Arial"/>
                <a:cs typeface="Arial"/>
              </a:rPr>
              <a:t>r</a:t>
            </a:r>
            <a:endParaRPr sz="750">
              <a:latin typeface="Arial"/>
              <a:cs typeface="Arial"/>
            </a:endParaRPr>
          </a:p>
          <a:p>
            <a:pPr algn="ctr" marL="5080">
              <a:lnSpc>
                <a:spcPct val="100000"/>
              </a:lnSpc>
              <a:spcBef>
                <a:spcPts val="155"/>
              </a:spcBef>
            </a:pP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fu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rt 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h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r </a:t>
            </a:r>
            <a:r>
              <a:rPr dirty="0" sz="700" spc="-9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90">
                <a:solidFill>
                  <a:srgbClr val="31283D"/>
                </a:solidFill>
                <a:latin typeface="Arial"/>
                <a:cs typeface="Arial"/>
              </a:rPr>
              <a:t>c1</a:t>
            </a:r>
            <a:r>
              <a:rPr dirty="0" sz="700" spc="-90">
                <a:solidFill>
                  <a:srgbClr val="422862"/>
                </a:solidFill>
                <a:latin typeface="Arial"/>
                <a:cs typeface="Arial"/>
              </a:rPr>
              <a:t>n </a:t>
            </a: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ge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8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4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40">
                <a:solidFill>
                  <a:srgbClr val="1F1F4B"/>
                </a:solidFill>
                <a:latin typeface="Arial"/>
                <a:cs typeface="Arial"/>
              </a:rPr>
              <a:t>t</a:t>
            </a:r>
            <a:endParaRPr sz="700"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1686727" y="5522639"/>
            <a:ext cx="1182370" cy="41655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54305" marR="5080" indent="-142240">
              <a:lnSpc>
                <a:spcPct val="123100"/>
              </a:lnSpc>
              <a:spcBef>
                <a:spcPts val="100"/>
              </a:spcBef>
            </a:pPr>
            <a:r>
              <a:rPr dirty="0" sz="700" spc="35">
                <a:solidFill>
                  <a:srgbClr val="1C4170"/>
                </a:solidFill>
                <a:latin typeface="Arial"/>
                <a:cs typeface="Arial"/>
              </a:rPr>
              <a:t>M</a:t>
            </a:r>
            <a:r>
              <a:rPr dirty="0" sz="700" spc="-95">
                <a:solidFill>
                  <a:srgbClr val="1C4170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-114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ageme</a:t>
            </a:r>
            <a:r>
              <a:rPr dirty="0" sz="700" spc="-6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t</a:t>
            </a:r>
            <a:r>
              <a:rPr dirty="0" sz="700" spc="7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55">
                <a:solidFill>
                  <a:srgbClr val="345675"/>
                </a:solidFill>
                <a:latin typeface="Arial"/>
                <a:cs typeface="Arial"/>
              </a:rPr>
              <a:t>p</a:t>
            </a:r>
            <a:r>
              <a:rPr dirty="0" sz="700" spc="5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55">
                <a:solidFill>
                  <a:srgbClr val="422862"/>
                </a:solidFill>
                <a:latin typeface="Arial"/>
                <a:cs typeface="Arial"/>
              </a:rPr>
              <a:t>r</a:t>
            </a:r>
            <a:r>
              <a:rPr dirty="0" sz="700" spc="8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40">
                <a:solidFill>
                  <a:srgbClr val="422862"/>
                </a:solidFill>
                <a:latin typeface="Arial"/>
                <a:cs typeface="Arial"/>
              </a:rPr>
              <a:t>P</a:t>
            </a:r>
            <a:r>
              <a:rPr dirty="0" sz="700" spc="-4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-8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4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ry  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T</a:t>
            </a:r>
            <a:r>
              <a:rPr dirty="0" sz="700" spc="-20">
                <a:solidFill>
                  <a:srgbClr val="31283D"/>
                </a:solidFill>
                <a:latin typeface="Arial"/>
                <a:cs typeface="Arial"/>
              </a:rPr>
              <a:t>ea</a:t>
            </a:r>
            <a:r>
              <a:rPr dirty="0" sz="700" spc="-5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6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40">
                <a:solidFill>
                  <a:srgbClr val="5B7079"/>
                </a:solidFill>
                <a:latin typeface="Arial"/>
                <a:cs typeface="Arial"/>
              </a:rPr>
              <a:t>r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t</a:t>
            </a:r>
            <a:r>
              <a:rPr dirty="0" sz="700" spc="-10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4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4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40">
                <a:solidFill>
                  <a:srgbClr val="525067"/>
                </a:solidFill>
                <a:latin typeface="Arial"/>
                <a:cs typeface="Arial"/>
              </a:rPr>
              <a:t>sfe</a:t>
            </a:r>
            <a:r>
              <a:rPr dirty="0" sz="700" spc="40">
                <a:solidFill>
                  <a:srgbClr val="345675"/>
                </a:solidFill>
                <a:latin typeface="Arial"/>
                <a:cs typeface="Arial"/>
              </a:rPr>
              <a:t>r</a:t>
            </a:r>
            <a:r>
              <a:rPr dirty="0" sz="700" spc="90">
                <a:solidFill>
                  <a:srgbClr val="345675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B7079"/>
                </a:solidFill>
                <a:latin typeface="Arial"/>
                <a:cs typeface="Arial"/>
              </a:rPr>
              <a:t>t</a:t>
            </a:r>
            <a:r>
              <a:rPr dirty="0" sz="700" spc="-110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o</a:t>
            </a:r>
            <a:endParaRPr sz="700">
              <a:latin typeface="Arial"/>
              <a:cs typeface="Arial"/>
            </a:endParaRPr>
          </a:p>
          <a:p>
            <a:pPr marL="31115">
              <a:lnSpc>
                <a:spcPct val="100000"/>
              </a:lnSpc>
              <a:spcBef>
                <a:spcPts val="170"/>
              </a:spcBef>
            </a:pP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app</a:t>
            </a:r>
            <a:r>
              <a:rPr dirty="0" sz="700" spc="-5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50">
                <a:solidFill>
                  <a:srgbClr val="3F1144"/>
                </a:solidFill>
                <a:latin typeface="Arial"/>
                <a:cs typeface="Arial"/>
              </a:rPr>
              <a:t>r</a:t>
            </a:r>
            <a:r>
              <a:rPr dirty="0" sz="700" spc="5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50">
                <a:solidFill>
                  <a:srgbClr val="345675"/>
                </a:solidFill>
                <a:latin typeface="Arial"/>
                <a:cs typeface="Arial"/>
              </a:rPr>
              <a:t>p</a:t>
            </a:r>
            <a:r>
              <a:rPr dirty="0" sz="700" spc="50">
                <a:solidFill>
                  <a:srgbClr val="5B7079"/>
                </a:solidFill>
                <a:latin typeface="Arial"/>
                <a:cs typeface="Arial"/>
              </a:rPr>
              <a:t>r</a:t>
            </a:r>
            <a:r>
              <a:rPr dirty="0" sz="700" spc="5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50">
                <a:solidFill>
                  <a:srgbClr val="525067"/>
                </a:solidFill>
                <a:latin typeface="Arial"/>
                <a:cs typeface="Arial"/>
              </a:rPr>
              <a:t>ate</a:t>
            </a:r>
            <a:r>
              <a:rPr dirty="0" sz="700" spc="8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777E82"/>
                </a:solidFill>
                <a:latin typeface="Arial"/>
                <a:cs typeface="Arial"/>
              </a:rPr>
              <a:t>l</a:t>
            </a:r>
            <a:r>
              <a:rPr dirty="0" sz="700" spc="-130">
                <a:solidFill>
                  <a:srgbClr val="777E82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eve</a:t>
            </a:r>
            <a:r>
              <a:rPr dirty="0" sz="700" spc="30">
                <a:solidFill>
                  <a:srgbClr val="560162"/>
                </a:solidFill>
                <a:latin typeface="Arial"/>
                <a:cs typeface="Arial"/>
              </a:rPr>
              <a:t>l</a:t>
            </a:r>
            <a:r>
              <a:rPr dirty="0" sz="700" spc="-15">
                <a:solidFill>
                  <a:srgbClr val="560162"/>
                </a:solidFill>
                <a:latin typeface="Arial"/>
                <a:cs typeface="Arial"/>
              </a:rPr>
              <a:t> </a:t>
            </a:r>
            <a:r>
              <a:rPr dirty="0" sz="700" spc="55">
                <a:solidFill>
                  <a:srgbClr val="31283D"/>
                </a:solidFill>
                <a:latin typeface="Arial"/>
                <a:cs typeface="Arial"/>
              </a:rPr>
              <a:t>o</a:t>
            </a:r>
            <a:r>
              <a:rPr dirty="0" sz="700" spc="55">
                <a:solidFill>
                  <a:srgbClr val="525067"/>
                </a:solidFill>
                <a:latin typeface="Arial"/>
                <a:cs typeface="Arial"/>
              </a:rPr>
              <a:t>f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EBB874"/>
                </a:solidFill>
                <a:latin typeface="Arial"/>
                <a:cs typeface="Arial"/>
              </a:rPr>
              <a:t>,</a:t>
            </a:r>
            <a:r>
              <a:rPr dirty="0" sz="700" spc="-50">
                <a:solidFill>
                  <a:srgbClr val="463D4F"/>
                </a:solidFill>
                <a:latin typeface="Arial"/>
                <a:cs typeface="Arial"/>
              </a:rPr>
              <a:t>ca</a:t>
            </a:r>
            <a:r>
              <a:rPr dirty="0" sz="700" spc="-9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422862"/>
                </a:solidFill>
                <a:latin typeface="Arial"/>
                <a:cs typeface="Arial"/>
              </a:rPr>
              <a:t>re</a:t>
            </a:r>
            <a:endParaRPr sz="700">
              <a:latin typeface="Arial"/>
              <a:cs typeface="Arial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3873067" y="5557223"/>
            <a:ext cx="1059180" cy="427990"/>
          </a:xfrm>
          <a:prstGeom prst="rect">
            <a:avLst/>
          </a:prstGeom>
          <a:ln w="9156">
            <a:solidFill>
              <a:srgbClr val="000000"/>
            </a:solidFill>
          </a:ln>
        </p:spPr>
        <p:txBody>
          <a:bodyPr wrap="square" lIns="0" tIns="41910" rIns="0" bIns="0" rtlCol="0" vert="horz">
            <a:spAutoFit/>
          </a:bodyPr>
          <a:lstStyle/>
          <a:p>
            <a:pPr marL="139700" marR="150495" indent="160020">
              <a:lnSpc>
                <a:spcPct val="123100"/>
              </a:lnSpc>
              <a:spcBef>
                <a:spcPts val="330"/>
              </a:spcBef>
            </a:pPr>
            <a:r>
              <a:rPr dirty="0" sz="700">
                <a:solidFill>
                  <a:srgbClr val="6E6267"/>
                </a:solidFill>
                <a:latin typeface="Arial"/>
                <a:cs typeface="Arial"/>
              </a:rPr>
              <a:t>C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>
                <a:solidFill>
                  <a:srgbClr val="5B7079"/>
                </a:solidFill>
                <a:latin typeface="Arial"/>
                <a:cs typeface="Arial"/>
              </a:rPr>
              <a:t>C </a:t>
            </a:r>
            <a:r>
              <a:rPr dirty="0" sz="700" spc="35">
                <a:solidFill>
                  <a:srgbClr val="5B7079"/>
                </a:solidFill>
                <a:latin typeface="Arial"/>
                <a:cs typeface="Arial"/>
              </a:rPr>
              <a:t>T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ea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m  </a:t>
            </a:r>
            <a:r>
              <a:rPr dirty="0" sz="700" spc="-8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80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-80">
                <a:solidFill>
                  <a:srgbClr val="31283D"/>
                </a:solidFill>
                <a:latin typeface="Arial"/>
                <a:cs typeface="Arial"/>
              </a:rPr>
              <a:t>&lt;1</a:t>
            </a:r>
            <a:r>
              <a:rPr dirty="0" sz="700" spc="-80">
                <a:solidFill>
                  <a:srgbClr val="560162"/>
                </a:solidFill>
                <a:latin typeface="Arial"/>
                <a:cs typeface="Arial"/>
              </a:rPr>
              <a:t>I </a:t>
            </a:r>
            <a:r>
              <a:rPr dirty="0" sz="700" spc="-160">
                <a:solidFill>
                  <a:srgbClr val="422862"/>
                </a:solidFill>
                <a:latin typeface="Arial"/>
                <a:cs typeface="Arial"/>
              </a:rPr>
              <a:t>u </a:t>
            </a:r>
            <a:r>
              <a:rPr dirty="0" sz="700" spc="-155">
                <a:solidFill>
                  <a:srgbClr val="31283D"/>
                </a:solidFill>
                <a:latin typeface="Arial"/>
                <a:cs typeface="Arial"/>
              </a:rPr>
              <a:t>&lt;1</a:t>
            </a:r>
            <a:r>
              <a:rPr dirty="0" sz="700" spc="-155">
                <a:solidFill>
                  <a:srgbClr val="525067"/>
                </a:solidFill>
                <a:latin typeface="Arial"/>
                <a:cs typeface="Arial"/>
              </a:rPr>
              <a:t>t </a:t>
            </a:r>
            <a:r>
              <a:rPr dirty="0" sz="700" spc="-175">
                <a:solidFill>
                  <a:srgbClr val="31283D"/>
                </a:solidFill>
                <a:latin typeface="Arial"/>
                <a:cs typeface="Arial"/>
              </a:rPr>
              <a:t>e </a:t>
            </a:r>
            <a:r>
              <a:rPr dirty="0" sz="700" spc="-160">
                <a:solidFill>
                  <a:srgbClr val="525067"/>
                </a:solidFill>
                <a:latin typeface="Arial"/>
                <a:cs typeface="Arial"/>
              </a:rPr>
              <a:t>s </a:t>
            </a:r>
            <a:r>
              <a:rPr dirty="0" sz="700" spc="-175">
                <a:solidFill>
                  <a:srgbClr val="422862"/>
                </a:solidFill>
                <a:latin typeface="Arial"/>
                <a:cs typeface="Arial"/>
              </a:rPr>
              <a:t>p </a:t>
            </a:r>
            <a:r>
              <a:rPr dirty="0" sz="700" spc="-114">
                <a:solidFill>
                  <a:srgbClr val="525067"/>
                </a:solidFill>
                <a:latin typeface="Arial"/>
                <a:cs typeface="Arial"/>
              </a:rPr>
              <a:t>ati </a:t>
            </a:r>
            <a:r>
              <a:rPr dirty="0" sz="700" spc="-180">
                <a:solidFill>
                  <a:srgbClr val="525067"/>
                </a:solidFill>
                <a:latin typeface="Arial"/>
                <a:cs typeface="Arial"/>
              </a:rPr>
              <a:t>en</a:t>
            </a:r>
            <a:r>
              <a:rPr dirty="0" sz="700" spc="-17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90">
                <a:solidFill>
                  <a:srgbClr val="521F31"/>
                </a:solidFill>
                <a:latin typeface="Arial"/>
                <a:cs typeface="Arial"/>
              </a:rPr>
              <a:t>t</a:t>
            </a:r>
            <a:endParaRPr sz="700">
              <a:latin typeface="Arial"/>
              <a:cs typeface="Arial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116334" y="5502261"/>
            <a:ext cx="1434465" cy="409575"/>
          </a:xfrm>
          <a:prstGeom prst="rect">
            <a:avLst/>
          </a:prstGeom>
          <a:ln w="9156">
            <a:solidFill>
              <a:srgbClr val="000000"/>
            </a:solidFill>
          </a:ln>
        </p:spPr>
        <p:txBody>
          <a:bodyPr wrap="square" lIns="0" tIns="36194" rIns="0" bIns="0" rtlCol="0" vert="horz">
            <a:spAutoFit/>
          </a:bodyPr>
          <a:lstStyle/>
          <a:p>
            <a:pPr marL="504825" marR="245110" indent="-283210">
              <a:lnSpc>
                <a:spcPct val="125899"/>
              </a:lnSpc>
              <a:spcBef>
                <a:spcPts val="284"/>
              </a:spcBef>
            </a:pPr>
            <a:r>
              <a:rPr dirty="0" sz="700" spc="-210">
                <a:solidFill>
                  <a:srgbClr val="6E6267"/>
                </a:solidFill>
                <a:latin typeface="Arial"/>
                <a:cs typeface="Arial"/>
              </a:rPr>
              <a:t>P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at</a:t>
            </a:r>
            <a:r>
              <a:rPr dirty="0" sz="700" spc="-9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20">
                <a:solidFill>
                  <a:srgbClr val="6E6267"/>
                </a:solidFill>
                <a:latin typeface="Arial"/>
                <a:cs typeface="Arial"/>
              </a:rPr>
              <a:t>nt</a:t>
            </a:r>
            <a:r>
              <a:rPr dirty="0" sz="700" spc="16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10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ra</a:t>
            </a:r>
            <a:r>
              <a:rPr dirty="0" sz="700" spc="-114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422862"/>
                </a:solidFill>
                <a:latin typeface="Arial"/>
                <a:cs typeface="Arial"/>
              </a:rPr>
              <a:t>nsf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25">
                <a:solidFill>
                  <a:srgbClr val="5B7079"/>
                </a:solidFill>
                <a:latin typeface="Arial"/>
                <a:cs typeface="Arial"/>
              </a:rPr>
              <a:t>r</a:t>
            </a:r>
            <a:r>
              <a:rPr dirty="0" sz="700" spc="-114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re</a:t>
            </a:r>
            <a:r>
              <a:rPr dirty="0" sz="700" spc="-9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463D4F"/>
                </a:solidFill>
                <a:latin typeface="Arial"/>
                <a:cs typeface="Arial"/>
              </a:rPr>
              <a:t>dl</a:t>
            </a:r>
            <a:r>
              <a:rPr dirty="0" sz="700" spc="-7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40">
                <a:solidFill>
                  <a:srgbClr val="463D4F"/>
                </a:solidFill>
                <a:latin typeface="Arial"/>
                <a:cs typeface="Arial"/>
              </a:rPr>
              <a:t>to  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CVCS</a:t>
            </a:r>
            <a:r>
              <a:rPr dirty="0" sz="700" spc="-6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6E6267"/>
                </a:solidFill>
                <a:latin typeface="Arial"/>
                <a:cs typeface="Arial"/>
              </a:rPr>
              <a:t>u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ite</a:t>
            </a:r>
            <a:endParaRPr sz="700">
              <a:latin typeface="Arial"/>
              <a:cs typeface="Arial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551138" y="6194409"/>
            <a:ext cx="0" cy="121920"/>
          </a:xfrm>
          <a:custGeom>
            <a:avLst/>
            <a:gdLst/>
            <a:ahLst/>
            <a:cxnLst/>
            <a:rect l="l" t="t" r="r" b="b"/>
            <a:pathLst>
              <a:path w="0" h="121920">
                <a:moveTo>
                  <a:pt x="0" y="0"/>
                </a:moveTo>
                <a:lnTo>
                  <a:pt x="0" y="121498"/>
                </a:lnTo>
              </a:path>
            </a:pathLst>
          </a:custGeom>
          <a:ln w="6104">
            <a:solidFill>
              <a:srgbClr val="F0F2EB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401448" y="6286990"/>
            <a:ext cx="2597150" cy="0"/>
          </a:xfrm>
          <a:custGeom>
            <a:avLst/>
            <a:gdLst/>
            <a:ahLst/>
            <a:cxnLst/>
            <a:rect l="l" t="t" r="r" b="b"/>
            <a:pathLst>
              <a:path w="2597150" h="0">
                <a:moveTo>
                  <a:pt x="0" y="0"/>
                </a:moveTo>
                <a:lnTo>
                  <a:pt x="2596822" y="0"/>
                </a:lnTo>
              </a:path>
            </a:pathLst>
          </a:custGeom>
          <a:ln w="12722">
            <a:solidFill>
              <a:srgbClr val="52506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 txBox="1"/>
          <p:nvPr/>
        </p:nvSpPr>
        <p:spPr>
          <a:xfrm>
            <a:off x="59044" y="6154696"/>
            <a:ext cx="5241290" cy="563245"/>
          </a:xfrm>
          <a:prstGeom prst="rect">
            <a:avLst/>
          </a:prstGeom>
        </p:spPr>
        <p:txBody>
          <a:bodyPr wrap="square" lIns="0" tIns="43180" rIns="0" bIns="0" rtlCol="0" vert="horz">
            <a:spAutoFit/>
          </a:bodyPr>
          <a:lstStyle/>
          <a:p>
            <a:pPr marL="34290">
              <a:lnSpc>
                <a:spcPct val="100000"/>
              </a:lnSpc>
              <a:spcBef>
                <a:spcPts val="340"/>
              </a:spcBef>
            </a:pPr>
            <a:r>
              <a:rPr dirty="0" u="heavy" sz="700" spc="90">
                <a:solidFill>
                  <a:srgbClr val="463D4F"/>
                </a:solidFill>
                <a:uFill>
                  <a:solidFill>
                    <a:srgbClr val="463D4F"/>
                  </a:solidFill>
                </a:uFill>
                <a:latin typeface="Arial"/>
                <a:cs typeface="Arial"/>
              </a:rPr>
              <a:t>When</a:t>
            </a:r>
            <a:r>
              <a:rPr dirty="0" sz="700" spc="9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h</a:t>
            </a:r>
            <a:r>
              <a:rPr dirty="0" sz="700" spc="-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5">
                <a:solidFill>
                  <a:srgbClr val="EDD4A5"/>
                </a:solidFill>
                <a:latin typeface="Arial"/>
                <a:cs typeface="Arial"/>
              </a:rPr>
              <a:t>,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ire 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is </a:t>
            </a:r>
            <a:r>
              <a:rPr dirty="0" sz="700" spc="-45">
                <a:solidFill>
                  <a:srgbClr val="525067"/>
                </a:solidFill>
                <a:latin typeface="Arial"/>
                <a:cs typeface="Arial"/>
              </a:rPr>
              <a:t>m 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or </a:t>
            </a:r>
            <a:r>
              <a:rPr dirty="0" sz="700" spc="-30">
                <a:solidFill>
                  <a:srgbClr val="31283D"/>
                </a:solidFill>
                <a:latin typeface="Arial"/>
                <a:cs typeface="Arial"/>
              </a:rPr>
              <a:t>e </a:t>
            </a:r>
            <a:r>
              <a:rPr dirty="0" sz="700" spc="-15">
                <a:solidFill>
                  <a:srgbClr val="31283D"/>
                </a:solidFill>
                <a:latin typeface="Arial"/>
                <a:cs typeface="Arial"/>
              </a:rPr>
              <a:t>t </a:t>
            </a:r>
            <a:r>
              <a:rPr dirty="0" sz="700" spc="-30">
                <a:solidFill>
                  <a:srgbClr val="525067"/>
                </a:solidFill>
                <a:latin typeface="Arial"/>
                <a:cs typeface="Arial"/>
              </a:rPr>
              <a:t>h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an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one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Co </a:t>
            </a:r>
            <a:r>
              <a:rPr dirty="0" sz="700">
                <a:solidFill>
                  <a:srgbClr val="31283D"/>
                </a:solidFill>
                <a:latin typeface="Arial"/>
                <a:cs typeface="Arial"/>
              </a:rPr>
              <a:t>de 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BAT </a:t>
            </a:r>
            <a:r>
              <a:rPr dirty="0" sz="700">
                <a:solidFill>
                  <a:srgbClr val="422862"/>
                </a:solidFill>
                <a:latin typeface="Arial"/>
                <a:cs typeface="Arial"/>
              </a:rPr>
              <a:t>c</a:t>
            </a:r>
            <a:r>
              <a:rPr dirty="0" sz="70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>
                <a:solidFill>
                  <a:srgbClr val="422862"/>
                </a:solidFill>
                <a:latin typeface="Arial"/>
                <a:cs typeface="Arial"/>
              </a:rPr>
              <a:t>lli</a:t>
            </a:r>
            <a:r>
              <a:rPr dirty="0" sz="700">
                <a:solidFill>
                  <a:srgbClr val="31283D"/>
                </a:solidFill>
                <a:latin typeface="Arial"/>
                <a:cs typeface="Arial"/>
              </a:rPr>
              <a:t>ed 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25">
                <a:solidFill>
                  <a:srgbClr val="345675"/>
                </a:solidFill>
                <a:latin typeface="Arial"/>
                <a:cs typeface="Arial"/>
              </a:rPr>
              <a:t>i</a:t>
            </a:r>
            <a:r>
              <a:rPr dirty="0" sz="700" spc="25">
                <a:solidFill>
                  <a:srgbClr val="525067"/>
                </a:solidFill>
                <a:latin typeface="Arial"/>
                <a:cs typeface="Arial"/>
              </a:rPr>
              <a:t>m </a:t>
            </a:r>
            <a:r>
              <a:rPr dirty="0" sz="700" spc="20">
                <a:solidFill>
                  <a:srgbClr val="1F1F4B"/>
                </a:solidFill>
                <a:latin typeface="Arial"/>
                <a:cs typeface="Arial"/>
              </a:rPr>
              <a:t>u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lt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an </a:t>
            </a:r>
            <a:r>
              <a:rPr dirty="0" sz="700" spc="-15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150">
                <a:solidFill>
                  <a:srgbClr val="525067"/>
                </a:solidFill>
                <a:latin typeface="Arial"/>
                <a:cs typeface="Arial"/>
              </a:rPr>
              <a:t>0</a:t>
            </a:r>
            <a:r>
              <a:rPr dirty="0" sz="700" spc="-150">
                <a:solidFill>
                  <a:srgbClr val="C4A370"/>
                </a:solidFill>
                <a:latin typeface="Arial"/>
                <a:cs typeface="Arial"/>
              </a:rPr>
              <a:t>. </a:t>
            </a:r>
            <a:r>
              <a:rPr dirty="0" sz="700" spc="-240">
                <a:solidFill>
                  <a:srgbClr val="525067"/>
                </a:solidFill>
                <a:latin typeface="Arial"/>
                <a:cs typeface="Arial"/>
              </a:rPr>
              <a:t>111s</a:t>
            </a:r>
            <a:r>
              <a:rPr dirty="0" sz="700" spc="6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00">
                <a:solidFill>
                  <a:srgbClr val="422862"/>
                </a:solidFill>
                <a:latin typeface="Arial"/>
                <a:cs typeface="Arial"/>
              </a:rPr>
              <a:t>l</a:t>
            </a:r>
            <a:r>
              <a:rPr dirty="0" sz="700" spc="-12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225">
                <a:solidFill>
                  <a:srgbClr val="31283D"/>
                </a:solidFill>
                <a:latin typeface="Arial"/>
                <a:cs typeface="Arial"/>
              </a:rPr>
              <a:t>y</a:t>
            </a:r>
            <a:r>
              <a:rPr dirty="0" sz="700" spc="8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-125">
                <a:solidFill>
                  <a:srgbClr val="525067"/>
                </a:solidFill>
                <a:latin typeface="Arial"/>
                <a:cs typeface="Arial"/>
              </a:rPr>
              <a:t>:</a:t>
            </a:r>
            <a:endParaRPr sz="700">
              <a:latin typeface="Arial"/>
              <a:cs typeface="Arial"/>
            </a:endParaRPr>
          </a:p>
          <a:p>
            <a:pPr marL="32384" marR="200660" indent="635">
              <a:lnSpc>
                <a:spcPct val="120200"/>
              </a:lnSpc>
              <a:spcBef>
                <a:spcPts val="70"/>
              </a:spcBef>
            </a:pPr>
            <a:r>
              <a:rPr dirty="0" sz="700" spc="-270">
                <a:solidFill>
                  <a:srgbClr val="525067"/>
                </a:solidFill>
                <a:latin typeface="Arial"/>
                <a:cs typeface="Arial"/>
              </a:rPr>
              <a:t>T</a:t>
            </a:r>
            <a:r>
              <a:rPr dirty="0" sz="700" spc="7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250">
                <a:solidFill>
                  <a:srgbClr val="5B7079"/>
                </a:solidFill>
                <a:latin typeface="Arial"/>
                <a:cs typeface="Arial"/>
              </a:rPr>
              <a:t>h</a:t>
            </a:r>
            <a:r>
              <a:rPr dirty="0" sz="700" spc="190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Stro</a:t>
            </a:r>
            <a:r>
              <a:rPr dirty="0" sz="700" spc="-6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345675"/>
                </a:solidFill>
                <a:latin typeface="Arial"/>
                <a:cs typeface="Arial"/>
              </a:rPr>
              <a:t>k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e</a:t>
            </a:r>
            <a:r>
              <a:rPr dirty="0" sz="700" spc="7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Att</a:t>
            </a:r>
            <a:r>
              <a:rPr dirty="0" sz="700" spc="-2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en</a:t>
            </a:r>
            <a:r>
              <a:rPr dirty="0" sz="700" spc="-5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463D4F"/>
                </a:solidFill>
                <a:latin typeface="Arial"/>
                <a:cs typeface="Arial"/>
              </a:rPr>
              <a:t>d</a:t>
            </a:r>
            <a:r>
              <a:rPr dirty="0" sz="700" spc="35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4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422862"/>
                </a:solidFill>
                <a:latin typeface="Arial"/>
                <a:cs typeface="Arial"/>
              </a:rPr>
              <a:t>(or</a:t>
            </a:r>
            <a:r>
              <a:rPr dirty="0" sz="700" spc="14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B7079"/>
                </a:solidFill>
                <a:latin typeface="Arial"/>
                <a:cs typeface="Arial"/>
              </a:rPr>
              <a:t>d</a:t>
            </a:r>
            <a:r>
              <a:rPr dirty="0" sz="700" spc="25">
                <a:solidFill>
                  <a:srgbClr val="31283D"/>
                </a:solidFill>
                <a:latin typeface="Arial"/>
                <a:cs typeface="Arial"/>
              </a:rPr>
              <a:t>es</a:t>
            </a:r>
            <a:r>
              <a:rPr dirty="0" sz="700" spc="25">
                <a:solidFill>
                  <a:srgbClr val="422862"/>
                </a:solidFill>
                <a:latin typeface="Arial"/>
                <a:cs typeface="Arial"/>
              </a:rPr>
              <a:t>i</a:t>
            </a:r>
            <a:r>
              <a:rPr dirty="0" sz="700" spc="-12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n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ee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l</a:t>
            </a:r>
            <a:r>
              <a:rPr dirty="0" sz="700" spc="10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40">
                <a:solidFill>
                  <a:srgbClr val="525067"/>
                </a:solidFill>
                <a:latin typeface="Arial"/>
                <a:cs typeface="Arial"/>
              </a:rPr>
              <a:t>n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co</a:t>
            </a:r>
            <a:r>
              <a:rPr dirty="0" sz="700" spc="25">
                <a:solidFill>
                  <a:srgbClr val="3F6B8C"/>
                </a:solidFill>
                <a:latin typeface="Arial"/>
                <a:cs typeface="Arial"/>
              </a:rPr>
              <a:t>ll</a:t>
            </a:r>
            <a:r>
              <a:rPr dirty="0" sz="700" spc="-95">
                <a:solidFill>
                  <a:srgbClr val="3F6B8C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ab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or</a:t>
            </a:r>
            <a:r>
              <a:rPr dirty="0" sz="700" spc="-6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at</a:t>
            </a:r>
            <a:r>
              <a:rPr dirty="0" sz="700" spc="-9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45">
                <a:solidFill>
                  <a:srgbClr val="1F1F4B"/>
                </a:solidFill>
                <a:latin typeface="Arial"/>
                <a:cs typeface="Arial"/>
              </a:rPr>
              <a:t>o</a:t>
            </a:r>
            <a:r>
              <a:rPr dirty="0" sz="700" spc="4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5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w</a:t>
            </a:r>
            <a:r>
              <a:rPr dirty="0" sz="700" spc="-9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5B7079"/>
                </a:solidFill>
                <a:latin typeface="Arial"/>
                <a:cs typeface="Arial"/>
              </a:rPr>
              <a:t>ith</a:t>
            </a:r>
            <a:r>
              <a:rPr dirty="0" sz="700" spc="15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5B7079"/>
                </a:solidFill>
                <a:latin typeface="Arial"/>
                <a:cs typeface="Arial"/>
              </a:rPr>
              <a:t>t</a:t>
            </a:r>
            <a:r>
              <a:rPr dirty="0" sz="700" spc="-20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422862"/>
                </a:solidFill>
                <a:latin typeface="Arial"/>
                <a:cs typeface="Arial"/>
              </a:rPr>
              <a:t>h</a:t>
            </a:r>
            <a:r>
              <a:rPr dirty="0" sz="700" spc="-10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4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-40">
                <a:solidFill>
                  <a:srgbClr val="31283D"/>
                </a:solidFill>
                <a:latin typeface="Arial"/>
                <a:cs typeface="Arial"/>
              </a:rPr>
              <a:t>P</a:t>
            </a:r>
            <a:r>
              <a:rPr dirty="0" sz="700" spc="-4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-7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-1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3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ry</a:t>
            </a:r>
            <a:r>
              <a:rPr dirty="0" sz="700" spc="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3F1144"/>
                </a:solidFill>
                <a:latin typeface="Arial"/>
                <a:cs typeface="Arial"/>
              </a:rPr>
              <a:t>T</a:t>
            </a:r>
            <a:r>
              <a:rPr dirty="0" sz="700" spc="25">
                <a:solidFill>
                  <a:srgbClr val="463D4F"/>
                </a:solidFill>
                <a:latin typeface="Arial"/>
                <a:cs typeface="Arial"/>
              </a:rPr>
              <a:t>eam</a:t>
            </a:r>
            <a:r>
              <a:rPr dirty="0" sz="700" spc="19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1C4170"/>
                </a:solidFill>
                <a:latin typeface="Arial"/>
                <a:cs typeface="Arial"/>
              </a:rPr>
              <a:t>r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5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r</a:t>
            </a:r>
            <a:r>
              <a:rPr dirty="0" sz="700" spc="-9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31283D"/>
                </a:solidFill>
                <a:latin typeface="Arial"/>
                <a:cs typeface="Arial"/>
              </a:rPr>
              <a:t>es</a:t>
            </a: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p</a:t>
            </a:r>
            <a:r>
              <a:rPr dirty="0" sz="700" spc="-8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30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-8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-15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b</a:t>
            </a:r>
            <a:r>
              <a:rPr dirty="0" sz="700" spc="-7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777E82"/>
                </a:solidFill>
                <a:latin typeface="Arial"/>
                <a:cs typeface="Arial"/>
              </a:rPr>
              <a:t>l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e</a:t>
            </a:r>
            <a:r>
              <a:rPr dirty="0" sz="700" spc="6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25">
                <a:solidFill>
                  <a:srgbClr val="463D4F"/>
                </a:solidFill>
                <a:latin typeface="Arial"/>
                <a:cs typeface="Arial"/>
              </a:rPr>
              <a:t>for</a:t>
            </a:r>
            <a:r>
              <a:rPr dirty="0" sz="700" spc="-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463D4F"/>
                </a:solidFill>
                <a:latin typeface="Arial"/>
                <a:cs typeface="Arial"/>
              </a:rPr>
              <a:t>ove</a:t>
            </a:r>
            <a:r>
              <a:rPr dirty="0" sz="700" spc="8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rse</a:t>
            </a:r>
            <a:r>
              <a:rPr dirty="0" sz="700" spc="-13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463D4F"/>
                </a:solidFill>
                <a:latin typeface="Arial"/>
                <a:cs typeface="Arial"/>
              </a:rPr>
              <a:t>e</a:t>
            </a:r>
            <a:r>
              <a:rPr dirty="0" sz="700" spc="40">
                <a:solidFill>
                  <a:srgbClr val="0859A1"/>
                </a:solidFill>
                <a:latin typeface="Arial"/>
                <a:cs typeface="Arial"/>
              </a:rPr>
              <a:t>i</a:t>
            </a:r>
            <a:r>
              <a:rPr dirty="0" sz="700" spc="40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40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10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50">
                <a:solidFill>
                  <a:srgbClr val="6E6267"/>
                </a:solidFill>
                <a:latin typeface="Arial"/>
                <a:cs typeface="Arial"/>
              </a:rPr>
              <a:t>h</a:t>
            </a:r>
            <a:r>
              <a:rPr dirty="0" sz="700" spc="50">
                <a:solidFill>
                  <a:srgbClr val="31283D"/>
                </a:solidFill>
                <a:latin typeface="Arial"/>
                <a:cs typeface="Arial"/>
              </a:rPr>
              <a:t>e  </a:t>
            </a: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d</a:t>
            </a:r>
            <a:r>
              <a:rPr dirty="0" sz="700" spc="-60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-60">
                <a:solidFill>
                  <a:srgbClr val="422862"/>
                </a:solidFill>
                <a:latin typeface="Arial"/>
                <a:cs typeface="Arial"/>
              </a:rPr>
              <a:t>ci.s.</a:t>
            </a:r>
            <a:r>
              <a:rPr dirty="0" sz="700" spc="-60">
                <a:solidFill>
                  <a:srgbClr val="3B005D"/>
                </a:solidFill>
                <a:latin typeface="Arial"/>
                <a:cs typeface="Arial"/>
              </a:rPr>
              <a:t>i</a:t>
            </a:r>
            <a:r>
              <a:rPr dirty="0" sz="700" spc="-70">
                <a:solidFill>
                  <a:srgbClr val="3B005D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1F1F4B"/>
                </a:solidFill>
                <a:latin typeface="Arial"/>
                <a:cs typeface="Arial"/>
              </a:rPr>
              <a:t>o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-m</a:t>
            </a:r>
            <a:r>
              <a:rPr dirty="0" sz="700" spc="-4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60">
                <a:solidFill>
                  <a:srgbClr val="525067"/>
                </a:solidFill>
                <a:latin typeface="Arial"/>
                <a:cs typeface="Arial"/>
              </a:rPr>
              <a:t>c1</a:t>
            </a:r>
            <a:r>
              <a:rPr dirty="0" sz="700" spc="-160">
                <a:solidFill>
                  <a:srgbClr val="1D4F87"/>
                </a:solidFill>
                <a:latin typeface="Arial"/>
                <a:cs typeface="Arial"/>
              </a:rPr>
              <a:t>k</a:t>
            </a:r>
            <a:r>
              <a:rPr dirty="0" sz="700" spc="-150">
                <a:solidFill>
                  <a:srgbClr val="1D4F87"/>
                </a:solidFill>
                <a:latin typeface="Arial"/>
                <a:cs typeface="Arial"/>
              </a:rPr>
              <a:t> </a:t>
            </a:r>
            <a:r>
              <a:rPr dirty="0" sz="700" spc="-65">
                <a:solidFill>
                  <a:srgbClr val="3F6B8C"/>
                </a:solidFill>
                <a:latin typeface="Arial"/>
                <a:cs typeface="Arial"/>
              </a:rPr>
              <a:t>i</a:t>
            </a:r>
            <a:r>
              <a:rPr dirty="0" sz="700" spc="5">
                <a:solidFill>
                  <a:srgbClr val="3F6B8C"/>
                </a:solidFill>
                <a:latin typeface="Arial"/>
                <a:cs typeface="Arial"/>
              </a:rPr>
              <a:t> </a:t>
            </a:r>
            <a:r>
              <a:rPr dirty="0" sz="700" spc="-16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-13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160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-15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-160">
                <a:solidFill>
                  <a:srgbClr val="422862"/>
                </a:solidFill>
                <a:latin typeface="Arial"/>
                <a:cs typeface="Arial"/>
              </a:rPr>
              <a:t>p</a:t>
            </a:r>
            <a:r>
              <a:rPr dirty="0" sz="700" spc="-14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125">
                <a:solidFill>
                  <a:srgbClr val="525067"/>
                </a:solidFill>
                <a:latin typeface="Arial"/>
                <a:cs typeface="Arial"/>
              </a:rPr>
              <a:t>ro</a:t>
            </a:r>
            <a:r>
              <a:rPr dirty="0" sz="700" spc="-8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50">
                <a:solidFill>
                  <a:srgbClr val="525067"/>
                </a:solidFill>
                <a:latin typeface="Arial"/>
                <a:cs typeface="Arial"/>
              </a:rPr>
              <a:t>ce</a:t>
            </a:r>
            <a:r>
              <a:rPr dirty="0" sz="700" spc="-12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55">
                <a:solidFill>
                  <a:srgbClr val="525067"/>
                </a:solidFill>
                <a:latin typeface="Arial"/>
                <a:cs typeface="Arial"/>
              </a:rPr>
              <a:t>ss</a:t>
            </a:r>
            <a:r>
              <a:rPr dirty="0" sz="700" spc="-55">
                <a:solidFill>
                  <a:srgbClr val="87CAF0"/>
                </a:solidFill>
                <a:latin typeface="Arial"/>
                <a:cs typeface="Arial"/>
              </a:rPr>
              <a:t>. </a:t>
            </a:r>
            <a:r>
              <a:rPr dirty="0" sz="700" spc="-100">
                <a:solidFill>
                  <a:srgbClr val="463D4F"/>
                </a:solidFill>
                <a:latin typeface="Arial"/>
                <a:cs typeface="Arial"/>
              </a:rPr>
              <a:t>fo</a:t>
            </a:r>
            <a:r>
              <a:rPr dirty="0" sz="700" spc="-6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80">
                <a:solidFill>
                  <a:srgbClr val="345675"/>
                </a:solidFill>
                <a:latin typeface="Arial"/>
                <a:cs typeface="Arial"/>
              </a:rPr>
              <a:t>r</a:t>
            </a:r>
            <a:r>
              <a:rPr dirty="0" sz="700" spc="-50">
                <a:solidFill>
                  <a:srgbClr val="345675"/>
                </a:solidFill>
                <a:latin typeface="Arial"/>
                <a:cs typeface="Arial"/>
              </a:rPr>
              <a:t> </a:t>
            </a:r>
            <a:r>
              <a:rPr dirty="0" sz="700" spc="-130">
                <a:solidFill>
                  <a:srgbClr val="6E6267"/>
                </a:solidFill>
                <a:latin typeface="Arial"/>
                <a:cs typeface="Arial"/>
              </a:rPr>
              <a:t>p</a:t>
            </a:r>
            <a:r>
              <a:rPr dirty="0" sz="700" spc="-10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65">
                <a:solidFill>
                  <a:srgbClr val="525067"/>
                </a:solidFill>
                <a:latin typeface="Arial"/>
                <a:cs typeface="Arial"/>
              </a:rPr>
              <a:t>ri</a:t>
            </a:r>
            <a:r>
              <a:rPr dirty="0" sz="700" spc="5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05">
                <a:solidFill>
                  <a:srgbClr val="525067"/>
                </a:solidFill>
                <a:latin typeface="Arial"/>
                <a:cs typeface="Arial"/>
              </a:rPr>
              <a:t>or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6E6267"/>
                </a:solidFill>
                <a:latin typeface="Arial"/>
                <a:cs typeface="Arial"/>
              </a:rPr>
              <a:t>iti</a:t>
            </a:r>
            <a:r>
              <a:rPr dirty="0" sz="700" spc="4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463D4F"/>
                </a:solidFill>
                <a:latin typeface="Arial"/>
                <a:cs typeface="Arial"/>
              </a:rPr>
              <a:t>z</a:t>
            </a:r>
            <a:r>
              <a:rPr dirty="0" sz="700" spc="35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35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6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60">
                <a:solidFill>
                  <a:srgbClr val="422862"/>
                </a:solidFill>
                <a:latin typeface="Arial"/>
                <a:cs typeface="Arial"/>
              </a:rPr>
              <a:t>nd</a:t>
            </a:r>
            <a:r>
              <a:rPr dirty="0" sz="700" spc="-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e</a:t>
            </a:r>
            <a:r>
              <a:rPr dirty="0" sz="700" spc="-11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100">
                <a:solidFill>
                  <a:srgbClr val="463D4F"/>
                </a:solidFill>
                <a:latin typeface="Arial"/>
                <a:cs typeface="Arial"/>
              </a:rPr>
              <a:t>x:</a:t>
            </a:r>
            <a:r>
              <a:rPr dirty="0" sz="700" spc="-100">
                <a:solidFill>
                  <a:srgbClr val="6E6267"/>
                </a:solidFill>
                <a:latin typeface="Arial"/>
                <a:cs typeface="Arial"/>
              </a:rPr>
              <a:t>p</a:t>
            </a:r>
            <a:r>
              <a:rPr dirty="0" sz="700" spc="-9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40">
                <a:solidFill>
                  <a:srgbClr val="5B7079"/>
                </a:solidFill>
                <a:latin typeface="Arial"/>
                <a:cs typeface="Arial"/>
              </a:rPr>
              <a:t>d</a:t>
            </a:r>
            <a:r>
              <a:rPr dirty="0" sz="700" spc="40">
                <a:solidFill>
                  <a:srgbClr val="9A8E75"/>
                </a:solidFill>
                <a:latin typeface="Arial"/>
                <a:cs typeface="Arial"/>
              </a:rPr>
              <a:t>i</a:t>
            </a:r>
            <a:r>
              <a:rPr dirty="0" sz="700" spc="4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10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g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a</a:t>
            </a:r>
            <a:r>
              <a:rPr dirty="0" sz="700" spc="4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30">
                <a:solidFill>
                  <a:srgbClr val="463D4F"/>
                </a:solidFill>
                <a:latin typeface="Arial"/>
                <a:cs typeface="Arial"/>
              </a:rPr>
              <a:t>ap</a:t>
            </a:r>
            <a:r>
              <a:rPr dirty="0" sz="700" spc="-10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50">
                <a:solidFill>
                  <a:srgbClr val="560162"/>
                </a:solidFill>
                <a:latin typeface="Arial"/>
                <a:cs typeface="Arial"/>
              </a:rPr>
              <a:t>i</a:t>
            </a:r>
            <a:r>
              <a:rPr dirty="0" sz="700" spc="50">
                <a:solidFill>
                  <a:srgbClr val="422862"/>
                </a:solidFill>
                <a:latin typeface="Arial"/>
                <a:cs typeface="Arial"/>
              </a:rPr>
              <a:t>d</a:t>
            </a:r>
            <a:r>
              <a:rPr dirty="0" sz="700" spc="4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35">
                <a:solidFill>
                  <a:srgbClr val="3F1144"/>
                </a:solidFill>
                <a:latin typeface="Arial"/>
                <a:cs typeface="Arial"/>
              </a:rPr>
              <a:t>p</a:t>
            </a:r>
            <a:r>
              <a:rPr dirty="0" sz="700" spc="35">
                <a:solidFill>
                  <a:srgbClr val="1C4170"/>
                </a:solidFill>
                <a:latin typeface="Arial"/>
                <a:cs typeface="Arial"/>
              </a:rPr>
              <a:t>r</a:t>
            </a:r>
            <a:r>
              <a:rPr dirty="0" sz="700" spc="35">
                <a:solidFill>
                  <a:srgbClr val="0859A1"/>
                </a:solidFill>
                <a:latin typeface="Arial"/>
                <a:cs typeface="Arial"/>
              </a:rPr>
              <a:t>i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mary</a:t>
            </a:r>
            <a:r>
              <a:rPr dirty="0" sz="700" spc="20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15">
                <a:solidFill>
                  <a:srgbClr val="463D4F"/>
                </a:solidFill>
                <a:latin typeface="Arial"/>
                <a:cs typeface="Arial"/>
              </a:rPr>
              <a:t>surve</a:t>
            </a:r>
            <a:r>
              <a:rPr dirty="0" sz="700" spc="-15">
                <a:solidFill>
                  <a:srgbClr val="6E6267"/>
                </a:solidFill>
                <a:latin typeface="Arial"/>
                <a:cs typeface="Arial"/>
              </a:rPr>
              <a:t>,</a:t>
            </a:r>
            <a:r>
              <a:rPr dirty="0" sz="700" spc="-15">
                <a:solidFill>
                  <a:srgbClr val="463D4F"/>
                </a:solidFill>
                <a:latin typeface="Arial"/>
                <a:cs typeface="Arial"/>
              </a:rPr>
              <a:t>y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eva</a:t>
            </a:r>
            <a:r>
              <a:rPr dirty="0" sz="700" spc="-6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60162"/>
                </a:solidFill>
                <a:latin typeface="Arial"/>
                <a:cs typeface="Arial"/>
              </a:rPr>
              <a:t>l</a:t>
            </a:r>
            <a:r>
              <a:rPr dirty="0" sz="700" spc="10">
                <a:solidFill>
                  <a:srgbClr val="422862"/>
                </a:solidFill>
                <a:latin typeface="Arial"/>
                <a:cs typeface="Arial"/>
              </a:rPr>
              <a:t>u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.i</a:t>
            </a:r>
            <a:r>
              <a:rPr dirty="0" sz="700" spc="-10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525067"/>
                </a:solidFill>
                <a:latin typeface="Arial"/>
                <a:cs typeface="Arial"/>
              </a:rPr>
              <a:t>t</a:t>
            </a:r>
            <a:r>
              <a:rPr dirty="0" sz="700" spc="-12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5B7079"/>
                </a:solidFill>
                <a:latin typeface="Arial"/>
                <a:cs typeface="Arial"/>
              </a:rPr>
              <a:t>i</a:t>
            </a:r>
            <a:r>
              <a:rPr dirty="0" sz="700" spc="-9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40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40">
                <a:solidFill>
                  <a:srgbClr val="777E82"/>
                </a:solidFill>
                <a:latin typeface="Arial"/>
                <a:cs typeface="Arial"/>
              </a:rPr>
              <a:t>, </a:t>
            </a:r>
            <a:r>
              <a:rPr dirty="0" sz="700" spc="-10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-1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5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1F1F4B"/>
                </a:solidFill>
                <a:latin typeface="Arial"/>
                <a:cs typeface="Arial"/>
              </a:rPr>
              <a:t>a</a:t>
            </a:r>
            <a:r>
              <a:rPr dirty="0" sz="700" spc="30">
                <a:solidFill>
                  <a:srgbClr val="5B7079"/>
                </a:solidFill>
                <a:latin typeface="Arial"/>
                <a:cs typeface="Arial"/>
              </a:rPr>
              <a:t>b</a:t>
            </a:r>
            <a:r>
              <a:rPr dirty="0" sz="700" spc="3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30">
                <a:solidFill>
                  <a:srgbClr val="8E6D5D"/>
                </a:solidFill>
                <a:latin typeface="Arial"/>
                <a:cs typeface="Arial"/>
              </a:rPr>
              <a:t>l</a:t>
            </a:r>
            <a:r>
              <a:rPr dirty="0" sz="700" spc="3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-114">
                <a:solidFill>
                  <a:srgbClr val="777E82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463D4F"/>
                </a:solidFill>
                <a:latin typeface="Arial"/>
                <a:cs typeface="Arial"/>
              </a:rPr>
              <a:t>z.itio</a:t>
            </a:r>
            <a:r>
              <a:rPr dirty="0" sz="700" spc="7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40">
                <a:solidFill>
                  <a:srgbClr val="6E6267"/>
                </a:solidFill>
                <a:latin typeface="Arial"/>
                <a:cs typeface="Arial"/>
              </a:rPr>
              <a:t>n,</a:t>
            </a:r>
            <a:endParaRPr sz="7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r>
              <a:rPr dirty="0" sz="700" spc="-215">
                <a:solidFill>
                  <a:srgbClr val="C82F3B"/>
                </a:solidFill>
                <a:latin typeface="Arial"/>
                <a:cs typeface="Arial"/>
              </a:rPr>
              <a:t>..,</a:t>
            </a:r>
            <a:r>
              <a:rPr dirty="0" sz="700" spc="-215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215">
                <a:solidFill>
                  <a:srgbClr val="C82F3B"/>
                </a:solidFill>
                <a:latin typeface="Arial"/>
                <a:cs typeface="Arial"/>
              </a:rPr>
              <a:t>_</a:t>
            </a:r>
            <a:r>
              <a:rPr dirty="0" sz="700" spc="290">
                <a:solidFill>
                  <a:srgbClr val="C82F3B"/>
                </a:solidFill>
                <a:latin typeface="Arial"/>
                <a:cs typeface="Arial"/>
              </a:rPr>
              <a:t> 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3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age</a:t>
            </a:r>
            <a:r>
              <a:rPr dirty="0" sz="700" spc="3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2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9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95">
                <a:solidFill>
                  <a:srgbClr val="525067"/>
                </a:solidFill>
                <a:latin typeface="Arial"/>
                <a:cs typeface="Arial"/>
              </a:rPr>
              <a:t>n</a:t>
            </a:r>
            <a:r>
              <a:rPr dirty="0" sz="700" spc="-95">
                <a:solidFill>
                  <a:srgbClr val="6E6267"/>
                </a:solidFill>
                <a:latin typeface="Arial"/>
                <a:cs typeface="Arial"/>
              </a:rPr>
              <a:t>,</a:t>
            </a:r>
            <a:r>
              <a:rPr dirty="0" sz="700" spc="-2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12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4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40">
                <a:solidFill>
                  <a:srgbClr val="5B7079"/>
                </a:solidFill>
                <a:latin typeface="Arial"/>
                <a:cs typeface="Arial"/>
              </a:rPr>
              <a:t>nd</a:t>
            </a:r>
            <a:r>
              <a:rPr dirty="0" sz="700" spc="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345675"/>
                </a:solidFill>
                <a:latin typeface="Arial"/>
                <a:cs typeface="Arial"/>
              </a:rPr>
              <a:t>tr </a:t>
            </a:r>
            <a:r>
              <a:rPr dirty="0" sz="700" spc="40">
                <a:solidFill>
                  <a:srgbClr val="463D4F"/>
                </a:solidFill>
                <a:latin typeface="Arial"/>
                <a:cs typeface="Arial"/>
              </a:rPr>
              <a:t>ea</a:t>
            </a:r>
            <a:r>
              <a:rPr dirty="0" sz="700" spc="40">
                <a:solidFill>
                  <a:srgbClr val="5B7079"/>
                </a:solidFill>
                <a:latin typeface="Arial"/>
                <a:cs typeface="Arial"/>
              </a:rPr>
              <a:t>t</a:t>
            </a:r>
            <a:r>
              <a:rPr dirty="0" sz="700" spc="40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-5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5">
                <a:solidFill>
                  <a:srgbClr val="5B7079"/>
                </a:solidFill>
                <a:latin typeface="Arial"/>
                <a:cs typeface="Arial"/>
              </a:rPr>
              <a:t>n</a:t>
            </a:r>
            <a:r>
              <a:rPr dirty="0" sz="700" spc="-6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6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for</a:t>
            </a:r>
            <a:r>
              <a:rPr dirty="0" sz="700" spc="1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-50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-50">
                <a:solidFill>
                  <a:srgbClr val="5B7079"/>
                </a:solidFill>
                <a:latin typeface="Arial"/>
                <a:cs typeface="Arial"/>
              </a:rPr>
              <a:t>u</a:t>
            </a:r>
            <a:r>
              <a:rPr dirty="0" sz="700" spc="-55">
                <a:solidFill>
                  <a:srgbClr val="5B7079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sp</a:t>
            </a:r>
            <a:r>
              <a:rPr dirty="0" sz="700" spc="-13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ect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ed</a:t>
            </a:r>
            <a:r>
              <a:rPr dirty="0" sz="700" spc="6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31283D"/>
                </a:solidFill>
                <a:latin typeface="Arial"/>
                <a:cs typeface="Arial"/>
              </a:rPr>
              <a:t>ac</a:t>
            </a:r>
            <a:r>
              <a:rPr dirty="0" sz="700" spc="10">
                <a:solidFill>
                  <a:srgbClr val="6E6267"/>
                </a:solidFill>
                <a:latin typeface="Arial"/>
                <a:cs typeface="Arial"/>
              </a:rPr>
              <a:t>ut</a:t>
            </a:r>
            <a:r>
              <a:rPr dirty="0" sz="700" spc="-55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463D4F"/>
                </a:solidFill>
                <a:latin typeface="Arial"/>
                <a:cs typeface="Arial"/>
              </a:rPr>
              <a:t>e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60">
                <a:solidFill>
                  <a:srgbClr val="463D4F"/>
                </a:solidFill>
                <a:latin typeface="Arial"/>
                <a:cs typeface="Arial"/>
              </a:rPr>
              <a:t>stroke</a:t>
            </a:r>
            <a:r>
              <a:rPr dirty="0" sz="700" spc="-15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525067"/>
                </a:solidFill>
                <a:latin typeface="Arial"/>
                <a:cs typeface="Arial"/>
              </a:rPr>
              <a:t>p</a:t>
            </a:r>
            <a:r>
              <a:rPr dirty="0" sz="700" spc="45">
                <a:solidFill>
                  <a:srgbClr val="31283D"/>
                </a:solidFill>
                <a:latin typeface="Arial"/>
                <a:cs typeface="Arial"/>
              </a:rPr>
              <a:t>at</a:t>
            </a:r>
            <a:r>
              <a:rPr dirty="0" sz="700" spc="-95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5B7079"/>
                </a:solidFill>
                <a:latin typeface="Arial"/>
                <a:cs typeface="Arial"/>
              </a:rPr>
              <a:t>i</a:t>
            </a:r>
            <a:r>
              <a:rPr dirty="0" sz="700" spc="4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4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45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10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-20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-20">
                <a:solidFill>
                  <a:srgbClr val="345675"/>
                </a:solidFill>
                <a:latin typeface="Arial"/>
                <a:cs typeface="Arial"/>
              </a:rPr>
              <a:t>.</a:t>
            </a:r>
            <a:endParaRPr sz="700">
              <a:latin typeface="Arial"/>
              <a:cs typeface="Arial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5428093" y="6157750"/>
            <a:ext cx="3247390" cy="556895"/>
          </a:xfrm>
          <a:prstGeom prst="rect">
            <a:avLst/>
          </a:prstGeom>
        </p:spPr>
        <p:txBody>
          <a:bodyPr wrap="square" lIns="0" tIns="40005" rIns="0" bIns="0" rtlCol="0" vert="horz">
            <a:spAutoFit/>
          </a:bodyPr>
          <a:lstStyle/>
          <a:p>
            <a:pPr marL="37465">
              <a:lnSpc>
                <a:spcPct val="100000"/>
              </a:lnSpc>
              <a:spcBef>
                <a:spcPts val="315"/>
              </a:spcBef>
            </a:pPr>
            <a:r>
              <a:rPr dirty="0" sz="700">
                <a:solidFill>
                  <a:srgbClr val="2B3F5D"/>
                </a:solidFill>
                <a:latin typeface="Arial"/>
                <a:cs typeface="Arial"/>
              </a:rPr>
              <a:t>B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A</a:t>
            </a:r>
            <a:r>
              <a:rPr dirty="0" sz="700">
                <a:solidFill>
                  <a:srgbClr val="3F1144"/>
                </a:solidFill>
                <a:latin typeface="Arial"/>
                <a:cs typeface="Arial"/>
              </a:rPr>
              <a:t>T</a:t>
            </a:r>
            <a:r>
              <a:rPr dirty="0" sz="700">
                <a:solidFill>
                  <a:srgbClr val="340C18"/>
                </a:solidFill>
                <a:latin typeface="Arial"/>
                <a:cs typeface="Arial"/>
              </a:rPr>
              <a:t>- </a:t>
            </a:r>
            <a:r>
              <a:rPr dirty="0" sz="700" spc="-30">
                <a:solidFill>
                  <a:srgbClr val="31283D"/>
                </a:solidFill>
                <a:latin typeface="Arial"/>
                <a:cs typeface="Arial"/>
              </a:rPr>
              <a:t>Bra </a:t>
            </a:r>
            <a:r>
              <a:rPr dirty="0" sz="700" spc="-25">
                <a:solidFill>
                  <a:srgbClr val="5B7079"/>
                </a:solidFill>
                <a:latin typeface="Arial"/>
                <a:cs typeface="Arial"/>
              </a:rPr>
              <a:t>in </a:t>
            </a:r>
            <a:r>
              <a:rPr dirty="0" sz="700">
                <a:solidFill>
                  <a:srgbClr val="463D4F"/>
                </a:solidFill>
                <a:latin typeface="Arial"/>
                <a:cs typeface="Arial"/>
              </a:rPr>
              <a:t>A</a:t>
            </a:r>
            <a:r>
              <a:rPr dirty="0" sz="700">
                <a:solidFill>
                  <a:srgbClr val="521F31"/>
                </a:solidFill>
                <a:latin typeface="Arial"/>
                <a:cs typeface="Arial"/>
              </a:rPr>
              <a:t>t </a:t>
            </a:r>
            <a:r>
              <a:rPr dirty="0" sz="700" spc="10">
                <a:solidFill>
                  <a:srgbClr val="463D4F"/>
                </a:solidFill>
                <a:latin typeface="Arial"/>
                <a:cs typeface="Arial"/>
              </a:rPr>
              <a:t>ta </a:t>
            </a:r>
            <a:r>
              <a:rPr dirty="0" sz="700" spc="-20">
                <a:solidFill>
                  <a:srgbClr val="463D4F"/>
                </a:solidFill>
                <a:latin typeface="Arial"/>
                <a:cs typeface="Arial"/>
              </a:rPr>
              <a:t>dk</a:t>
            </a:r>
            <a:r>
              <a:rPr dirty="0" sz="700" spc="-10">
                <a:solidFill>
                  <a:srgbClr val="463D4F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525067"/>
                </a:solidFill>
                <a:latin typeface="Arial"/>
                <a:cs typeface="Arial"/>
              </a:rPr>
              <a:t>Team</a:t>
            </a:r>
            <a:endParaRPr sz="700">
              <a:latin typeface="Arial"/>
              <a:cs typeface="Arial"/>
            </a:endParaRPr>
          </a:p>
          <a:p>
            <a:pPr marL="37465" marR="173355">
              <a:lnSpc>
                <a:spcPct val="123100"/>
              </a:lnSpc>
              <a:spcBef>
                <a:spcPts val="25"/>
              </a:spcBef>
            </a:pPr>
            <a:r>
              <a:rPr dirty="0" sz="700" spc="5">
                <a:solidFill>
                  <a:srgbClr val="1F1F4B"/>
                </a:solidFill>
                <a:latin typeface="Arial"/>
                <a:cs typeface="Arial"/>
              </a:rPr>
              <a:t>L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KWT</a:t>
            </a:r>
            <a:r>
              <a:rPr dirty="0" sz="700" spc="-15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16111C"/>
                </a:solidFill>
                <a:latin typeface="Arial"/>
                <a:cs typeface="Arial"/>
              </a:rPr>
              <a:t>-</a:t>
            </a:r>
            <a:r>
              <a:rPr dirty="0" sz="700" spc="80">
                <a:solidFill>
                  <a:srgbClr val="16111C"/>
                </a:solidFill>
                <a:latin typeface="Arial"/>
                <a:cs typeface="Arial"/>
              </a:rPr>
              <a:t> </a:t>
            </a:r>
            <a:r>
              <a:rPr dirty="0" sz="700" spc="-10">
                <a:solidFill>
                  <a:srgbClr val="1F1F4B"/>
                </a:solidFill>
                <a:latin typeface="Arial"/>
                <a:cs typeface="Arial"/>
              </a:rPr>
              <a:t>La</a:t>
            </a:r>
            <a:r>
              <a:rPr dirty="0" sz="700" spc="-10">
                <a:solidFill>
                  <a:srgbClr val="463D4F"/>
                </a:solidFill>
                <a:latin typeface="Arial"/>
                <a:cs typeface="Arial"/>
              </a:rPr>
              <a:t>s</a:t>
            </a:r>
            <a:r>
              <a:rPr dirty="0" sz="700" spc="-1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13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K</a:t>
            </a:r>
            <a:r>
              <a:rPr dirty="0" sz="700" spc="-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-5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-45">
                <a:solidFill>
                  <a:srgbClr val="525067"/>
                </a:solidFill>
                <a:latin typeface="Arial"/>
                <a:cs typeface="Arial"/>
              </a:rPr>
              <a:t> w</a:t>
            </a:r>
            <a:r>
              <a:rPr dirty="0" sz="700" spc="-3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8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525067"/>
                </a:solidFill>
                <a:latin typeface="Arial"/>
                <a:cs typeface="Arial"/>
              </a:rPr>
              <a:t>W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-35">
                <a:solidFill>
                  <a:srgbClr val="525067"/>
                </a:solidFill>
                <a:latin typeface="Arial"/>
                <a:cs typeface="Arial"/>
              </a:rPr>
              <a:t>e</a:t>
            </a:r>
            <a:r>
              <a:rPr dirty="0" sz="700" spc="-114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25">
                <a:solidFill>
                  <a:srgbClr val="560162"/>
                </a:solidFill>
                <a:latin typeface="Arial"/>
                <a:cs typeface="Arial"/>
              </a:rPr>
              <a:t>iI</a:t>
            </a:r>
            <a:r>
              <a:rPr dirty="0" sz="700" spc="-15">
                <a:solidFill>
                  <a:srgbClr val="560162"/>
                </a:solidFill>
                <a:latin typeface="Arial"/>
                <a:cs typeface="Arial"/>
              </a:rPr>
              <a:t> </a:t>
            </a:r>
            <a:r>
              <a:rPr dirty="0" sz="700" spc="45">
                <a:solidFill>
                  <a:srgbClr val="2B3F5D"/>
                </a:solidFill>
                <a:latin typeface="Arial"/>
                <a:cs typeface="Arial"/>
              </a:rPr>
              <a:t>T</a:t>
            </a:r>
            <a:r>
              <a:rPr dirty="0" sz="700" spc="45">
                <a:solidFill>
                  <a:srgbClr val="6E6267"/>
                </a:solidFill>
                <a:latin typeface="Arial"/>
                <a:cs typeface="Arial"/>
              </a:rPr>
              <a:t>i</a:t>
            </a:r>
            <a:r>
              <a:rPr dirty="0" sz="700" spc="45">
                <a:solidFill>
                  <a:srgbClr val="525067"/>
                </a:solidFill>
                <a:latin typeface="Arial"/>
                <a:cs typeface="Arial"/>
              </a:rPr>
              <a:t>m</a:t>
            </a:r>
            <a:r>
              <a:rPr dirty="0" sz="700" spc="45">
                <a:solidFill>
                  <a:srgbClr val="1F1F4B"/>
                </a:solidFill>
                <a:latin typeface="Arial"/>
                <a:cs typeface="Arial"/>
              </a:rPr>
              <a:t>e</a:t>
            </a:r>
            <a:r>
              <a:rPr dirty="0" sz="700" spc="55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15" b="1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15" b="1">
                <a:solidFill>
                  <a:srgbClr val="6E6267"/>
                </a:solidFill>
                <a:latin typeface="Arial"/>
                <a:cs typeface="Arial"/>
              </a:rPr>
              <a:t>r</a:t>
            </a:r>
            <a:r>
              <a:rPr dirty="0" sz="700" spc="65" b="1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60162"/>
                </a:solidFill>
                <a:latin typeface="Arial"/>
                <a:cs typeface="Arial"/>
              </a:rPr>
              <a:t>l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ast</a:t>
            </a:r>
            <a:r>
              <a:rPr dirty="0" sz="700" spc="3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15">
                <a:solidFill>
                  <a:srgbClr val="5B7079"/>
                </a:solidFill>
                <a:latin typeface="Arial"/>
                <a:cs typeface="Arial"/>
              </a:rPr>
              <a:t>k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n</a:t>
            </a:r>
            <a:r>
              <a:rPr dirty="0" sz="700" spc="-8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-9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w</a:t>
            </a:r>
            <a:r>
              <a:rPr dirty="0" sz="700" spc="-8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422862"/>
                </a:solidFill>
                <a:latin typeface="Arial"/>
                <a:cs typeface="Arial"/>
              </a:rPr>
              <a:t>n</a:t>
            </a:r>
            <a:r>
              <a:rPr dirty="0" sz="700" spc="4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1F1F4B"/>
                </a:solidFill>
                <a:latin typeface="Arial"/>
                <a:cs typeface="Arial"/>
              </a:rPr>
              <a:t>t</a:t>
            </a:r>
            <a:r>
              <a:rPr dirty="0" sz="700" spc="-9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5B136E"/>
                </a:solidFill>
                <a:latin typeface="Arial"/>
                <a:cs typeface="Arial"/>
              </a:rPr>
              <a:t>i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me</a:t>
            </a:r>
            <a:r>
              <a:rPr dirty="0" sz="700" spc="13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21F31"/>
                </a:solidFill>
                <a:latin typeface="Arial"/>
                <a:cs typeface="Arial"/>
              </a:rPr>
              <a:t>t</a:t>
            </a:r>
            <a:r>
              <a:rPr dirty="0" sz="700" spc="-65">
                <a:solidFill>
                  <a:srgbClr val="521F31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525067"/>
                </a:solidFill>
                <a:latin typeface="Arial"/>
                <a:cs typeface="Arial"/>
              </a:rPr>
              <a:t>o</a:t>
            </a:r>
            <a:r>
              <a:rPr dirty="0" sz="700" spc="60">
                <a:solidFill>
                  <a:srgbClr val="525067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6E6267"/>
                </a:solidFill>
                <a:latin typeface="Arial"/>
                <a:cs typeface="Arial"/>
              </a:rPr>
              <a:t>b</a:t>
            </a:r>
            <a:r>
              <a:rPr dirty="0" sz="700" spc="-9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-10">
                <a:solidFill>
                  <a:srgbClr val="31283D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422862"/>
                </a:solidFill>
                <a:latin typeface="Arial"/>
                <a:cs typeface="Arial"/>
              </a:rPr>
              <a:t>t</a:t>
            </a:r>
            <a:r>
              <a:rPr dirty="0" sz="700" spc="95">
                <a:solidFill>
                  <a:srgbClr val="422862"/>
                </a:solidFill>
                <a:latin typeface="Arial"/>
                <a:cs typeface="Arial"/>
              </a:rPr>
              <a:t> </a:t>
            </a:r>
            <a:r>
              <a:rPr dirty="0" sz="700" spc="20">
                <a:solidFill>
                  <a:srgbClr val="345675"/>
                </a:solidFill>
                <a:latin typeface="Arial"/>
                <a:cs typeface="Arial"/>
              </a:rPr>
              <a:t>b</a:t>
            </a:r>
            <a:r>
              <a:rPr dirty="0" sz="700" spc="-110">
                <a:solidFill>
                  <a:srgbClr val="345675"/>
                </a:solidFill>
                <a:latin typeface="Arial"/>
                <a:cs typeface="Arial"/>
              </a:rPr>
              <a:t> </a:t>
            </a:r>
            <a:r>
              <a:rPr dirty="0" sz="700" spc="5">
                <a:solidFill>
                  <a:srgbClr val="463D4F"/>
                </a:solidFill>
                <a:latin typeface="Arial"/>
                <a:cs typeface="Arial"/>
              </a:rPr>
              <a:t>ase</a:t>
            </a:r>
            <a:r>
              <a:rPr dirty="0" sz="700" spc="5">
                <a:solidFill>
                  <a:srgbClr val="777E82"/>
                </a:solidFill>
                <a:latin typeface="Arial"/>
                <a:cs typeface="Arial"/>
              </a:rPr>
              <a:t>l</a:t>
            </a:r>
            <a:r>
              <a:rPr dirty="0" sz="700" spc="-125">
                <a:solidFill>
                  <a:srgbClr val="777E82"/>
                </a:solidFill>
                <a:latin typeface="Arial"/>
                <a:cs typeface="Arial"/>
              </a:rPr>
              <a:t> </a:t>
            </a:r>
            <a:r>
              <a:rPr dirty="0" sz="700">
                <a:solidFill>
                  <a:srgbClr val="708CA5"/>
                </a:solidFill>
                <a:latin typeface="Arial"/>
                <a:cs typeface="Arial"/>
              </a:rPr>
              <a:t>i</a:t>
            </a:r>
            <a:r>
              <a:rPr dirty="0" sz="700">
                <a:solidFill>
                  <a:srgbClr val="6E6267"/>
                </a:solidFill>
                <a:latin typeface="Arial"/>
                <a:cs typeface="Arial"/>
              </a:rPr>
              <a:t>n</a:t>
            </a:r>
            <a:r>
              <a:rPr dirty="0" sz="700" spc="-6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30">
                <a:solidFill>
                  <a:srgbClr val="31283D"/>
                </a:solidFill>
                <a:latin typeface="Arial"/>
                <a:cs typeface="Arial"/>
              </a:rPr>
              <a:t>e  </a:t>
            </a:r>
            <a:r>
              <a:rPr dirty="0" sz="700" spc="-65">
                <a:solidFill>
                  <a:srgbClr val="1F1F4B"/>
                </a:solidFill>
                <a:latin typeface="Arial"/>
                <a:cs typeface="Arial"/>
              </a:rPr>
              <a:t>L</a:t>
            </a:r>
            <a:r>
              <a:rPr dirty="0" sz="700" spc="-65">
                <a:solidFill>
                  <a:srgbClr val="525067"/>
                </a:solidFill>
                <a:latin typeface="Arial"/>
                <a:cs typeface="Arial"/>
              </a:rPr>
              <a:t>VO </a:t>
            </a:r>
            <a:r>
              <a:rPr dirty="0" sz="700" spc="-25">
                <a:solidFill>
                  <a:srgbClr val="16111C"/>
                </a:solidFill>
                <a:latin typeface="Arial"/>
                <a:cs typeface="Arial"/>
              </a:rPr>
              <a:t>- </a:t>
            </a:r>
            <a:r>
              <a:rPr dirty="0" sz="700" spc="80">
                <a:solidFill>
                  <a:srgbClr val="463D4F"/>
                </a:solidFill>
                <a:latin typeface="Arial"/>
                <a:cs typeface="Arial"/>
              </a:rPr>
              <a:t>large </a:t>
            </a:r>
            <a:r>
              <a:rPr dirty="0" sz="700" spc="15">
                <a:solidFill>
                  <a:srgbClr val="525067"/>
                </a:solidFill>
                <a:latin typeface="Arial"/>
                <a:cs typeface="Arial"/>
              </a:rPr>
              <a:t>V</a:t>
            </a:r>
            <a:r>
              <a:rPr dirty="0" sz="700" spc="15">
                <a:solidFill>
                  <a:srgbClr val="31283D"/>
                </a:solidFill>
                <a:latin typeface="Arial"/>
                <a:cs typeface="Arial"/>
              </a:rPr>
              <a:t>esse</a:t>
            </a:r>
            <a:r>
              <a:rPr dirty="0" sz="700" spc="15">
                <a:solidFill>
                  <a:srgbClr val="777E82"/>
                </a:solidFill>
                <a:latin typeface="Arial"/>
                <a:cs typeface="Arial"/>
              </a:rPr>
              <a:t>l </a:t>
            </a:r>
            <a:r>
              <a:rPr dirty="0" sz="700" spc="-15">
                <a:solidFill>
                  <a:srgbClr val="463D4F"/>
                </a:solidFill>
                <a:latin typeface="Arial"/>
                <a:cs typeface="Arial"/>
              </a:rPr>
              <a:t>O</a:t>
            </a:r>
            <a:r>
              <a:rPr dirty="0" sz="700" spc="-15">
                <a:solidFill>
                  <a:srgbClr val="31283D"/>
                </a:solidFill>
                <a:latin typeface="Arial"/>
                <a:cs typeface="Arial"/>
              </a:rPr>
              <a:t>c</a:t>
            </a:r>
            <a:r>
              <a:rPr dirty="0" sz="700" spc="-15">
                <a:solidFill>
                  <a:srgbClr val="6E6267"/>
                </a:solidFill>
                <a:latin typeface="Arial"/>
                <a:cs typeface="Arial"/>
              </a:rPr>
              <a:t>clu</a:t>
            </a:r>
            <a:r>
              <a:rPr dirty="0" sz="700" spc="-140">
                <a:solidFill>
                  <a:srgbClr val="6E6267"/>
                </a:solidFill>
                <a:latin typeface="Arial"/>
                <a:cs typeface="Arial"/>
              </a:rPr>
              <a:t> </a:t>
            </a:r>
            <a:r>
              <a:rPr dirty="0" sz="700" spc="-60">
                <a:solidFill>
                  <a:srgbClr val="93A3BF"/>
                </a:solidFill>
                <a:latin typeface="Arial"/>
                <a:cs typeface="Arial"/>
              </a:rPr>
              <a:t>1</a:t>
            </a:r>
            <a:r>
              <a:rPr dirty="0" sz="700" spc="-60">
                <a:solidFill>
                  <a:srgbClr val="525067"/>
                </a:solidFill>
                <a:latin typeface="Arial"/>
                <a:cs typeface="Arial"/>
              </a:rPr>
              <a:t>s</a:t>
            </a:r>
            <a:r>
              <a:rPr dirty="0" sz="700" spc="-60">
                <a:solidFill>
                  <a:srgbClr val="777E82"/>
                </a:solidFill>
                <a:latin typeface="Arial"/>
                <a:cs typeface="Arial"/>
              </a:rPr>
              <a:t>i</a:t>
            </a:r>
            <a:r>
              <a:rPr dirty="0" sz="700" spc="-60">
                <a:solidFill>
                  <a:srgbClr val="525067"/>
                </a:solidFill>
                <a:latin typeface="Arial"/>
                <a:cs typeface="Arial"/>
              </a:rPr>
              <a:t>o </a:t>
            </a:r>
            <a:r>
              <a:rPr dirty="0" sz="700" spc="-30">
                <a:solidFill>
                  <a:srgbClr val="6E6267"/>
                </a:solidFill>
                <a:latin typeface="Arial"/>
                <a:cs typeface="Arial"/>
              </a:rPr>
              <a:t>n</a:t>
            </a:r>
            <a:endParaRPr sz="700">
              <a:latin typeface="Arial"/>
              <a:cs typeface="Arial"/>
            </a:endParaRPr>
          </a:p>
          <a:p>
            <a:pPr marL="30480">
              <a:lnSpc>
                <a:spcPct val="100000"/>
              </a:lnSpc>
              <a:spcBef>
                <a:spcPts val="195"/>
              </a:spcBef>
            </a:pPr>
            <a:r>
              <a:rPr dirty="0" sz="700" spc="-40">
                <a:solidFill>
                  <a:srgbClr val="525067"/>
                </a:solidFill>
                <a:latin typeface="Arial"/>
                <a:cs typeface="Arial"/>
              </a:rPr>
              <a:t>CVC </a:t>
            </a:r>
            <a:r>
              <a:rPr dirty="0" sz="700" spc="15">
                <a:solidFill>
                  <a:srgbClr val="010001"/>
                </a:solidFill>
                <a:latin typeface="Arial"/>
                <a:cs typeface="Arial"/>
              </a:rPr>
              <a:t>- 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Cere</a:t>
            </a:r>
            <a:r>
              <a:rPr dirty="0" sz="700" spc="35">
                <a:solidFill>
                  <a:srgbClr val="422862"/>
                </a:solidFill>
                <a:latin typeface="Arial"/>
                <a:cs typeface="Arial"/>
              </a:rPr>
              <a:t>b</a:t>
            </a:r>
            <a:r>
              <a:rPr dirty="0" sz="700" spc="35">
                <a:solidFill>
                  <a:srgbClr val="525067"/>
                </a:solidFill>
                <a:latin typeface="Arial"/>
                <a:cs typeface="Arial"/>
              </a:rPr>
              <a:t>rov 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as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cu</a:t>
            </a:r>
            <a:r>
              <a:rPr dirty="0" sz="700" spc="20">
                <a:solidFill>
                  <a:srgbClr val="777E82"/>
                </a:solidFill>
                <a:latin typeface="Arial"/>
                <a:cs typeface="Arial"/>
              </a:rPr>
              <a:t>l</a:t>
            </a:r>
            <a:r>
              <a:rPr dirty="0" sz="700" spc="20">
                <a:solidFill>
                  <a:srgbClr val="31283D"/>
                </a:solidFill>
                <a:latin typeface="Arial"/>
                <a:cs typeface="Arial"/>
              </a:rPr>
              <a:t>a</a:t>
            </a:r>
            <a:r>
              <a:rPr dirty="0" sz="700" spc="20">
                <a:solidFill>
                  <a:srgbClr val="525067"/>
                </a:solidFill>
                <a:latin typeface="Arial"/>
                <a:cs typeface="Arial"/>
              </a:rPr>
              <a:t>r </a:t>
            </a:r>
            <a:r>
              <a:rPr dirty="0" sz="700" spc="5">
                <a:solidFill>
                  <a:srgbClr val="525067"/>
                </a:solidFill>
                <a:latin typeface="Arial"/>
                <a:cs typeface="Arial"/>
              </a:rPr>
              <a:t>C</a:t>
            </a:r>
            <a:r>
              <a:rPr dirty="0" sz="700" spc="5">
                <a:solidFill>
                  <a:srgbClr val="31283D"/>
                </a:solidFill>
                <a:latin typeface="Arial"/>
                <a:cs typeface="Arial"/>
              </a:rPr>
              <a:t>e</a:t>
            </a:r>
            <a:r>
              <a:rPr dirty="0" sz="700" spc="5">
                <a:solidFill>
                  <a:srgbClr val="5B7079"/>
                </a:solidFill>
                <a:latin typeface="Arial"/>
                <a:cs typeface="Arial"/>
              </a:rPr>
              <a:t>n </a:t>
            </a:r>
            <a:r>
              <a:rPr dirty="0" sz="700" spc="15">
                <a:solidFill>
                  <a:srgbClr val="1F1F4B"/>
                </a:solidFill>
                <a:latin typeface="Arial"/>
                <a:cs typeface="Arial"/>
              </a:rPr>
              <a:t>te</a:t>
            </a:r>
            <a:r>
              <a:rPr dirty="0" sz="700" spc="40">
                <a:solidFill>
                  <a:srgbClr val="1F1F4B"/>
                </a:solidFill>
                <a:latin typeface="Arial"/>
                <a:cs typeface="Arial"/>
              </a:rPr>
              <a:t> </a:t>
            </a:r>
            <a:r>
              <a:rPr dirty="0" sz="700" spc="10">
                <a:solidFill>
                  <a:srgbClr val="1C4170"/>
                </a:solidFill>
                <a:latin typeface="Arial"/>
                <a:cs typeface="Arial"/>
              </a:rPr>
              <a:t>r</a:t>
            </a:r>
            <a:endParaRPr sz="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171057" y="308609"/>
            <a:ext cx="271081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35">
                <a:solidFill>
                  <a:srgbClr val="B60124"/>
                </a:solidFill>
                <a:latin typeface="Arial"/>
                <a:cs typeface="Arial"/>
              </a:rPr>
              <a:t>INPATIENT </a:t>
            </a:r>
            <a:r>
              <a:rPr dirty="0" spc="5">
                <a:solidFill>
                  <a:srgbClr val="B60124"/>
                </a:solidFill>
                <a:latin typeface="Arial"/>
                <a:cs typeface="Arial"/>
              </a:rPr>
              <a:t>CODE</a:t>
            </a:r>
            <a:r>
              <a:rPr dirty="0" spc="-55">
                <a:solidFill>
                  <a:srgbClr val="B60124"/>
                </a:solidFill>
                <a:latin typeface="Arial"/>
                <a:cs typeface="Arial"/>
              </a:rPr>
              <a:t> </a:t>
            </a:r>
            <a:r>
              <a:rPr dirty="0" spc="-45">
                <a:solidFill>
                  <a:srgbClr val="B60124"/>
                </a:solidFill>
                <a:latin typeface="Arial"/>
                <a:cs typeface="Arial"/>
              </a:rPr>
              <a:t>BAT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52475" y="853186"/>
            <a:ext cx="8617585" cy="57264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3970">
              <a:lnSpc>
                <a:spcPts val="1920"/>
              </a:lnSpc>
              <a:spcBef>
                <a:spcPts val="95"/>
              </a:spcBef>
            </a:pPr>
            <a:r>
              <a:rPr dirty="0" sz="1600" spc="-65" b="1">
                <a:latin typeface="Arial"/>
                <a:cs typeface="Arial"/>
              </a:rPr>
              <a:t>To </a:t>
            </a:r>
            <a:r>
              <a:rPr dirty="0" sz="1600" spc="-5" b="1">
                <a:latin typeface="Arial"/>
                <a:cs typeface="Arial"/>
              </a:rPr>
              <a:t>help expedite inpatient Code </a:t>
            </a:r>
            <a:r>
              <a:rPr dirty="0" sz="1600" spc="-60" b="1">
                <a:latin typeface="Arial"/>
                <a:cs typeface="Arial"/>
              </a:rPr>
              <a:t>BAT</a:t>
            </a:r>
            <a:r>
              <a:rPr dirty="0" sz="1600" spc="215" b="1">
                <a:latin typeface="Arial"/>
                <a:cs typeface="Arial"/>
              </a:rPr>
              <a:t> </a:t>
            </a:r>
            <a:r>
              <a:rPr dirty="0" sz="1600" spc="-5" b="1">
                <a:latin typeface="Arial"/>
                <a:cs typeface="Arial"/>
              </a:rPr>
              <a:t>process:</a:t>
            </a:r>
            <a:endParaRPr sz="1600">
              <a:latin typeface="Arial"/>
              <a:cs typeface="Arial"/>
            </a:endParaRPr>
          </a:p>
          <a:p>
            <a:pPr marL="295910" indent="-175895">
              <a:lnSpc>
                <a:spcPts val="1680"/>
              </a:lnSpc>
              <a:buChar char="•"/>
              <a:tabLst>
                <a:tab pos="296545" algn="l"/>
              </a:tabLst>
            </a:pPr>
            <a:r>
              <a:rPr dirty="0" sz="1400">
                <a:latin typeface="Arial"/>
                <a:cs typeface="Arial"/>
              </a:rPr>
              <a:t>Primary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 spc="-40">
                <a:latin typeface="Arial"/>
                <a:cs typeface="Arial"/>
              </a:rPr>
              <a:t>Team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10">
                <a:latin typeface="Arial"/>
                <a:cs typeface="Arial"/>
              </a:rPr>
              <a:t>Physician/NP/PA</a:t>
            </a:r>
            <a:r>
              <a:rPr dirty="0" sz="1400" spc="-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and/or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Primary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RN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stay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bedside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give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SBAR to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Stroke</a:t>
            </a:r>
            <a:r>
              <a:rPr dirty="0" sz="1400" spc="-70">
                <a:latin typeface="Arial"/>
                <a:cs typeface="Arial"/>
              </a:rPr>
              <a:t> </a:t>
            </a:r>
            <a:r>
              <a:rPr dirty="0" sz="1400" spc="-40">
                <a:latin typeface="Arial"/>
                <a:cs typeface="Arial"/>
              </a:rPr>
              <a:t>Team</a:t>
            </a:r>
            <a:endParaRPr sz="1400">
              <a:latin typeface="Arial"/>
              <a:cs typeface="Arial"/>
            </a:endParaRPr>
          </a:p>
          <a:p>
            <a:pPr marL="467995" marR="325120">
              <a:lnSpc>
                <a:spcPct val="100000"/>
              </a:lnSpc>
              <a:spcBef>
                <a:spcPts val="5"/>
              </a:spcBef>
            </a:pPr>
            <a:r>
              <a:rPr dirty="0" sz="1400" spc="-5">
                <a:latin typeface="Arial"/>
                <a:cs typeface="Arial"/>
              </a:rPr>
              <a:t>Ex: </a:t>
            </a:r>
            <a:r>
              <a:rPr dirty="0" sz="1400">
                <a:latin typeface="Arial"/>
                <a:cs typeface="Arial"/>
              </a:rPr>
              <a:t>Pertinent PMH/hospital course, stroke </a:t>
            </a:r>
            <a:r>
              <a:rPr dirty="0" sz="1400" spc="-5">
                <a:latin typeface="Arial"/>
                <a:cs typeface="Arial"/>
              </a:rPr>
              <a:t>symptoms, </a:t>
            </a:r>
            <a:r>
              <a:rPr dirty="0" sz="1400" b="1">
                <a:latin typeface="Arial"/>
                <a:cs typeface="Arial"/>
              </a:rPr>
              <a:t>last known well time, </a:t>
            </a:r>
            <a:r>
              <a:rPr dirty="0" sz="1400" spc="-10" b="1">
                <a:latin typeface="Arial"/>
                <a:cs typeface="Arial"/>
              </a:rPr>
              <a:t>symptoms</a:t>
            </a:r>
            <a:r>
              <a:rPr dirty="0" sz="1400" spc="-225" b="1">
                <a:latin typeface="Arial"/>
                <a:cs typeface="Arial"/>
              </a:rPr>
              <a:t> </a:t>
            </a:r>
            <a:r>
              <a:rPr dirty="0" sz="1400" spc="-5" b="1">
                <a:latin typeface="Arial"/>
                <a:cs typeface="Arial"/>
              </a:rPr>
              <a:t>discovery  </a:t>
            </a:r>
            <a:r>
              <a:rPr dirty="0" sz="1400" b="1">
                <a:latin typeface="Arial"/>
                <a:cs typeface="Arial"/>
              </a:rPr>
              <a:t>time</a:t>
            </a:r>
            <a:r>
              <a:rPr dirty="0" sz="1400">
                <a:latin typeface="Arial"/>
                <a:cs typeface="Arial"/>
              </a:rPr>
              <a:t>, if patient is on </a:t>
            </a:r>
            <a:r>
              <a:rPr dirty="0" sz="1400" spc="-5">
                <a:latin typeface="Arial"/>
                <a:cs typeface="Arial"/>
              </a:rPr>
              <a:t>anticoagulation, </a:t>
            </a:r>
            <a:r>
              <a:rPr dirty="0" sz="1400">
                <a:latin typeface="Arial"/>
                <a:cs typeface="Arial"/>
              </a:rPr>
              <a:t>if recent </a:t>
            </a:r>
            <a:r>
              <a:rPr dirty="0" sz="1400" spc="-15">
                <a:latin typeface="Arial"/>
                <a:cs typeface="Arial"/>
              </a:rPr>
              <a:t>surgery, </a:t>
            </a:r>
            <a:r>
              <a:rPr dirty="0" sz="1400">
                <a:latin typeface="Arial"/>
                <a:cs typeface="Arial"/>
              </a:rPr>
              <a:t>pertinent lab</a:t>
            </a:r>
            <a:r>
              <a:rPr dirty="0" sz="1400" spc="-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result</a:t>
            </a:r>
            <a:endParaRPr sz="1400">
              <a:latin typeface="Arial"/>
              <a:cs typeface="Arial"/>
            </a:endParaRPr>
          </a:p>
          <a:p>
            <a:pPr marL="295910" indent="-175895">
              <a:lnSpc>
                <a:spcPct val="100000"/>
              </a:lnSpc>
              <a:buChar char="•"/>
              <a:tabLst>
                <a:tab pos="296545" algn="l"/>
              </a:tabLst>
            </a:pPr>
            <a:r>
              <a:rPr dirty="0" sz="1400">
                <a:latin typeface="Arial"/>
                <a:cs typeface="Arial"/>
              </a:rPr>
              <a:t>Obtain blood sugar </a:t>
            </a:r>
            <a:r>
              <a:rPr dirty="0" sz="1400" spc="-5">
                <a:latin typeface="Arial"/>
                <a:cs typeface="Arial"/>
              </a:rPr>
              <a:t>level </a:t>
            </a:r>
            <a:r>
              <a:rPr dirty="0" sz="1400">
                <a:latin typeface="Arial"/>
                <a:cs typeface="Arial"/>
              </a:rPr>
              <a:t>to rule-out</a:t>
            </a:r>
            <a:r>
              <a:rPr dirty="0" sz="1400" spc="-14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hypoglycemia</a:t>
            </a:r>
            <a:endParaRPr sz="1400">
              <a:latin typeface="Arial"/>
              <a:cs typeface="Arial"/>
            </a:endParaRPr>
          </a:p>
          <a:p>
            <a:pPr marL="295910" indent="-175895">
              <a:lnSpc>
                <a:spcPct val="100000"/>
              </a:lnSpc>
              <a:buChar char="•"/>
              <a:tabLst>
                <a:tab pos="296545" algn="l"/>
              </a:tabLst>
            </a:pPr>
            <a:r>
              <a:rPr dirty="0" sz="1400" spc="-5">
                <a:latin typeface="Arial"/>
                <a:cs typeface="Arial"/>
              </a:rPr>
              <a:t>Make </a:t>
            </a:r>
            <a:r>
              <a:rPr dirty="0" sz="1400">
                <a:latin typeface="Arial"/>
                <a:cs typeface="Arial"/>
              </a:rPr>
              <a:t>sure a </a:t>
            </a:r>
            <a:r>
              <a:rPr dirty="0" sz="1400" spc="-5">
                <a:latin typeface="Arial"/>
                <a:cs typeface="Arial"/>
              </a:rPr>
              <a:t>working </a:t>
            </a:r>
            <a:r>
              <a:rPr dirty="0" sz="1400">
                <a:latin typeface="Arial"/>
                <a:cs typeface="Arial"/>
              </a:rPr>
              <a:t>IV is in place, 2 IVs</a:t>
            </a:r>
            <a:r>
              <a:rPr dirty="0" sz="1400" spc="-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preferable</a:t>
            </a:r>
            <a:endParaRPr sz="1400">
              <a:latin typeface="Arial"/>
              <a:cs typeface="Arial"/>
            </a:endParaRPr>
          </a:p>
          <a:p>
            <a:pPr marL="295910" indent="-175895">
              <a:lnSpc>
                <a:spcPct val="100000"/>
              </a:lnSpc>
              <a:buChar char="•"/>
              <a:tabLst>
                <a:tab pos="296545" algn="l"/>
              </a:tabLst>
            </a:pPr>
            <a:r>
              <a:rPr dirty="0" sz="1400" spc="-5">
                <a:latin typeface="Arial"/>
                <a:cs typeface="Arial"/>
              </a:rPr>
              <a:t>Primary </a:t>
            </a:r>
            <a:r>
              <a:rPr dirty="0" sz="1400" spc="-45">
                <a:latin typeface="Arial"/>
                <a:cs typeface="Arial"/>
              </a:rPr>
              <a:t>Team </a:t>
            </a:r>
            <a:r>
              <a:rPr dirty="0" sz="1400">
                <a:latin typeface="Arial"/>
                <a:cs typeface="Arial"/>
              </a:rPr>
              <a:t>to </a:t>
            </a:r>
            <a:r>
              <a:rPr dirty="0" sz="1400" spc="-5">
                <a:latin typeface="Arial"/>
                <a:cs typeface="Arial"/>
              </a:rPr>
              <a:t>order “</a:t>
            </a:r>
            <a:r>
              <a:rPr dirty="0" sz="1400" spc="-5" b="1">
                <a:latin typeface="Arial"/>
                <a:cs typeface="Arial"/>
              </a:rPr>
              <a:t>CODE </a:t>
            </a:r>
            <a:r>
              <a:rPr dirty="0" sz="1400" spc="-55" b="1">
                <a:latin typeface="Arial"/>
                <a:cs typeface="Arial"/>
              </a:rPr>
              <a:t>BAT </a:t>
            </a:r>
            <a:r>
              <a:rPr dirty="0" sz="1400" spc="-5" b="1">
                <a:latin typeface="Arial"/>
                <a:cs typeface="Arial"/>
              </a:rPr>
              <a:t>CT Head </a:t>
            </a:r>
            <a:r>
              <a:rPr dirty="0" sz="1400" spc="5" b="1">
                <a:latin typeface="Arial"/>
                <a:cs typeface="Arial"/>
              </a:rPr>
              <a:t>w/o </a:t>
            </a:r>
            <a:r>
              <a:rPr dirty="0" sz="1400" spc="-5" b="1">
                <a:latin typeface="Arial"/>
                <a:cs typeface="Arial"/>
              </a:rPr>
              <a:t>Contrast</a:t>
            </a:r>
            <a:r>
              <a:rPr dirty="0" sz="1400" spc="-5">
                <a:latin typeface="Arial"/>
                <a:cs typeface="Arial"/>
              </a:rPr>
              <a:t>” </a:t>
            </a:r>
            <a:r>
              <a:rPr dirty="0" sz="1400" spc="-55">
                <a:latin typeface="Arial"/>
                <a:cs typeface="Arial"/>
              </a:rPr>
              <a:t>STAT </a:t>
            </a:r>
            <a:r>
              <a:rPr dirty="0" sz="1400">
                <a:latin typeface="Arial"/>
                <a:cs typeface="Arial"/>
              </a:rPr>
              <a:t>to rule-out</a:t>
            </a:r>
            <a:r>
              <a:rPr dirty="0" sz="1400" spc="-9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ICH.</a:t>
            </a:r>
            <a:endParaRPr sz="1400">
              <a:latin typeface="Arial"/>
              <a:cs typeface="Arial"/>
            </a:endParaRPr>
          </a:p>
          <a:p>
            <a:pPr marL="524510" marR="67310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If </a:t>
            </a:r>
            <a:r>
              <a:rPr dirty="0" sz="1400" spc="-5">
                <a:latin typeface="Arial"/>
                <a:cs typeface="Arial"/>
              </a:rPr>
              <a:t>indicated, </a:t>
            </a:r>
            <a:r>
              <a:rPr dirty="0" sz="1400">
                <a:latin typeface="Arial"/>
                <a:cs typeface="Arial"/>
              </a:rPr>
              <a:t>a </a:t>
            </a:r>
            <a:r>
              <a:rPr dirty="0" sz="1400" spc="-55">
                <a:latin typeface="Arial"/>
                <a:cs typeface="Arial"/>
              </a:rPr>
              <a:t>STAT </a:t>
            </a:r>
            <a:r>
              <a:rPr dirty="0" sz="1400" spc="-5">
                <a:latin typeface="Arial"/>
                <a:cs typeface="Arial"/>
              </a:rPr>
              <a:t>“</a:t>
            </a:r>
            <a:r>
              <a:rPr dirty="0" sz="1400" spc="-5" b="1">
                <a:latin typeface="Arial"/>
                <a:cs typeface="Arial"/>
              </a:rPr>
              <a:t>CODE </a:t>
            </a:r>
            <a:r>
              <a:rPr dirty="0" sz="1400" spc="-55" b="1">
                <a:latin typeface="Arial"/>
                <a:cs typeface="Arial"/>
              </a:rPr>
              <a:t>BAT </a:t>
            </a:r>
            <a:r>
              <a:rPr dirty="0" sz="1400" spc="-5" b="1">
                <a:latin typeface="Arial"/>
                <a:cs typeface="Arial"/>
              </a:rPr>
              <a:t>CT </a:t>
            </a:r>
            <a:r>
              <a:rPr dirty="0" sz="1400" spc="-15" b="1">
                <a:latin typeface="Arial"/>
                <a:cs typeface="Arial"/>
              </a:rPr>
              <a:t>Angio </a:t>
            </a:r>
            <a:r>
              <a:rPr dirty="0" sz="1400" spc="-5" b="1">
                <a:latin typeface="Arial"/>
                <a:cs typeface="Arial"/>
              </a:rPr>
              <a:t>Head/ Neck </a:t>
            </a:r>
            <a:r>
              <a:rPr dirty="0" sz="1400" spc="5" b="1">
                <a:latin typeface="Arial"/>
                <a:cs typeface="Arial"/>
              </a:rPr>
              <a:t>with </a:t>
            </a:r>
            <a:r>
              <a:rPr dirty="0" sz="1400" b="1">
                <a:latin typeface="Arial"/>
                <a:cs typeface="Arial"/>
              </a:rPr>
              <a:t>IV </a:t>
            </a:r>
            <a:r>
              <a:rPr dirty="0" sz="1400" spc="-5" b="1">
                <a:latin typeface="Arial"/>
                <a:cs typeface="Arial"/>
              </a:rPr>
              <a:t>CON </a:t>
            </a:r>
            <a:r>
              <a:rPr dirty="0" sz="1400" spc="5" b="1">
                <a:latin typeface="Arial"/>
                <a:cs typeface="Arial"/>
              </a:rPr>
              <a:t>with </a:t>
            </a:r>
            <a:r>
              <a:rPr dirty="0" sz="1400" spc="-5" b="1">
                <a:latin typeface="Arial"/>
                <a:cs typeface="Arial"/>
              </a:rPr>
              <a:t>Perfusion” </a:t>
            </a:r>
            <a:r>
              <a:rPr dirty="0" sz="1400" spc="-5">
                <a:latin typeface="Arial"/>
                <a:cs typeface="Arial"/>
              </a:rPr>
              <a:t>will </a:t>
            </a:r>
            <a:r>
              <a:rPr dirty="0" sz="1400">
                <a:latin typeface="Arial"/>
                <a:cs typeface="Arial"/>
              </a:rPr>
              <a:t>be ordered  to </a:t>
            </a:r>
            <a:r>
              <a:rPr dirty="0" sz="1400" spc="-5">
                <a:latin typeface="Arial"/>
                <a:cs typeface="Arial"/>
              </a:rPr>
              <a:t>evaluate vessels </a:t>
            </a:r>
            <a:r>
              <a:rPr dirty="0" sz="1400">
                <a:latin typeface="Arial"/>
                <a:cs typeface="Arial"/>
              </a:rPr>
              <a:t>and</a:t>
            </a:r>
            <a:r>
              <a:rPr dirty="0" sz="1400" spc="-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perfusion.</a:t>
            </a:r>
            <a:endParaRPr sz="1400">
              <a:latin typeface="Arial"/>
              <a:cs typeface="Arial"/>
            </a:endParaRPr>
          </a:p>
          <a:p>
            <a:pPr marL="295910" indent="-175895">
              <a:lnSpc>
                <a:spcPct val="100000"/>
              </a:lnSpc>
              <a:buChar char="•"/>
              <a:tabLst>
                <a:tab pos="296545" algn="l"/>
              </a:tabLst>
            </a:pPr>
            <a:r>
              <a:rPr dirty="0" sz="1400">
                <a:latin typeface="Arial"/>
                <a:cs typeface="Arial"/>
              </a:rPr>
              <a:t>Connect patient to a portable cardiac monitor for </a:t>
            </a:r>
            <a:r>
              <a:rPr dirty="0" sz="1400" spc="-5">
                <a:latin typeface="Arial"/>
                <a:cs typeface="Arial"/>
              </a:rPr>
              <a:t>transport, have oxygen available </a:t>
            </a:r>
            <a:r>
              <a:rPr dirty="0" sz="1400">
                <a:latin typeface="Arial"/>
                <a:cs typeface="Arial"/>
              </a:rPr>
              <a:t>if</a:t>
            </a:r>
            <a:r>
              <a:rPr dirty="0" sz="1400" spc="-2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needed</a:t>
            </a:r>
            <a:endParaRPr sz="1400">
              <a:latin typeface="Arial"/>
              <a:cs typeface="Arial"/>
            </a:endParaRPr>
          </a:p>
          <a:p>
            <a:pPr marL="295910" marR="109220" indent="-175260">
              <a:lnSpc>
                <a:spcPct val="100000"/>
              </a:lnSpc>
              <a:buFont typeface="Arial"/>
              <a:buChar char="•"/>
              <a:tabLst>
                <a:tab pos="296545" algn="l"/>
              </a:tabLst>
            </a:pPr>
            <a:r>
              <a:rPr dirty="0" sz="1400" b="1">
                <a:latin typeface="Arial"/>
                <a:cs typeface="Arial"/>
              </a:rPr>
              <a:t>Patient is </a:t>
            </a:r>
            <a:r>
              <a:rPr dirty="0" sz="1400" spc="-5" b="1">
                <a:latin typeface="Arial"/>
                <a:cs typeface="Arial"/>
              </a:rPr>
              <a:t>transported </a:t>
            </a:r>
            <a:r>
              <a:rPr dirty="0" sz="1400" b="1">
                <a:latin typeface="Arial"/>
                <a:cs typeface="Arial"/>
              </a:rPr>
              <a:t>to </a:t>
            </a:r>
            <a:r>
              <a:rPr dirty="0" sz="1400" spc="-5" b="1">
                <a:latin typeface="Arial"/>
                <a:cs typeface="Arial"/>
              </a:rPr>
              <a:t>CT </a:t>
            </a:r>
            <a:r>
              <a:rPr dirty="0" sz="1400" b="1">
                <a:latin typeface="Arial"/>
                <a:cs typeface="Arial"/>
              </a:rPr>
              <a:t>Scan </a:t>
            </a:r>
            <a:r>
              <a:rPr dirty="0" sz="1400" spc="-5" b="1">
                <a:latin typeface="Arial"/>
                <a:cs typeface="Arial"/>
              </a:rPr>
              <a:t>by </a:t>
            </a:r>
            <a:r>
              <a:rPr dirty="0" sz="1400" b="1">
                <a:latin typeface="Arial"/>
                <a:cs typeface="Arial"/>
              </a:rPr>
              <a:t>Primary </a:t>
            </a:r>
            <a:r>
              <a:rPr dirty="0" sz="1400" spc="-30" b="1">
                <a:latin typeface="Arial"/>
                <a:cs typeface="Arial"/>
              </a:rPr>
              <a:t>Team </a:t>
            </a:r>
            <a:r>
              <a:rPr dirty="0" sz="1400" spc="-15" b="1">
                <a:latin typeface="Arial"/>
                <a:cs typeface="Arial"/>
              </a:rPr>
              <a:t>Physician/NP/PA, </a:t>
            </a:r>
            <a:r>
              <a:rPr dirty="0" sz="1400" spc="-5" b="1">
                <a:latin typeface="Arial"/>
                <a:cs typeface="Arial"/>
              </a:rPr>
              <a:t>ICU competent RN or </a:t>
            </a:r>
            <a:r>
              <a:rPr dirty="0" sz="1400" b="1">
                <a:latin typeface="Arial"/>
                <a:cs typeface="Arial"/>
              </a:rPr>
              <a:t>Stroke  </a:t>
            </a:r>
            <a:r>
              <a:rPr dirty="0" sz="1400" spc="-5" b="1">
                <a:latin typeface="Arial"/>
                <a:cs typeface="Arial"/>
              </a:rPr>
              <a:t>ICR competent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 spc="-5" b="1">
                <a:latin typeface="Arial"/>
                <a:cs typeface="Arial"/>
              </a:rPr>
              <a:t>RN</a:t>
            </a:r>
            <a:endParaRPr sz="1400">
              <a:latin typeface="Arial"/>
              <a:cs typeface="Arial"/>
            </a:endParaRPr>
          </a:p>
          <a:p>
            <a:pPr marL="295910" indent="-175895">
              <a:lnSpc>
                <a:spcPct val="100000"/>
              </a:lnSpc>
              <a:buChar char="•"/>
              <a:tabLst>
                <a:tab pos="296545" algn="l"/>
              </a:tabLst>
            </a:pPr>
            <a:r>
              <a:rPr dirty="0" sz="1400">
                <a:latin typeface="Arial"/>
                <a:cs typeface="Arial"/>
              </a:rPr>
              <a:t>Notify </a:t>
            </a:r>
            <a:r>
              <a:rPr dirty="0" sz="1400" spc="-5">
                <a:latin typeface="Arial"/>
                <a:cs typeface="Arial"/>
              </a:rPr>
              <a:t>CT staff </a:t>
            </a:r>
            <a:r>
              <a:rPr dirty="0" sz="1400">
                <a:latin typeface="Arial"/>
                <a:cs typeface="Arial"/>
              </a:rPr>
              <a:t>if patient is </a:t>
            </a:r>
            <a:r>
              <a:rPr dirty="0" sz="1400" spc="-5">
                <a:latin typeface="Arial"/>
                <a:cs typeface="Arial"/>
              </a:rPr>
              <a:t>en </a:t>
            </a:r>
            <a:r>
              <a:rPr dirty="0" sz="1400">
                <a:latin typeface="Arial"/>
                <a:cs typeface="Arial"/>
              </a:rPr>
              <a:t>route to </a:t>
            </a:r>
            <a:r>
              <a:rPr dirty="0" sz="1400" spc="-55">
                <a:latin typeface="Arial"/>
                <a:cs typeface="Arial"/>
              </a:rPr>
              <a:t>CT, </a:t>
            </a:r>
            <a:r>
              <a:rPr dirty="0" sz="1400">
                <a:latin typeface="Arial"/>
                <a:cs typeface="Arial"/>
              </a:rPr>
              <a:t>if Code </a:t>
            </a:r>
            <a:r>
              <a:rPr dirty="0" sz="1400" spc="-35">
                <a:latin typeface="Arial"/>
                <a:cs typeface="Arial"/>
              </a:rPr>
              <a:t>BAT </a:t>
            </a:r>
            <a:r>
              <a:rPr dirty="0" sz="1400">
                <a:latin typeface="Arial"/>
                <a:cs typeface="Arial"/>
              </a:rPr>
              <a:t>is being cancelled or if there is delay in</a:t>
            </a:r>
            <a:r>
              <a:rPr dirty="0" sz="1400" spc="-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transporting</a:t>
            </a:r>
            <a:endParaRPr sz="1400">
              <a:latin typeface="Arial"/>
              <a:cs typeface="Arial"/>
            </a:endParaRPr>
          </a:p>
          <a:p>
            <a:pPr marL="295910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patient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marL="15240">
              <a:lnSpc>
                <a:spcPct val="100000"/>
              </a:lnSpc>
            </a:pPr>
            <a:r>
              <a:rPr dirty="0" sz="1800" b="1">
                <a:latin typeface="Arial"/>
                <a:cs typeface="Arial"/>
              </a:rPr>
              <a:t>For </a:t>
            </a:r>
            <a:r>
              <a:rPr dirty="0" sz="1600" spc="-5" b="1">
                <a:latin typeface="Arial"/>
                <a:cs typeface="Arial"/>
              </a:rPr>
              <a:t>IV</a:t>
            </a:r>
            <a:r>
              <a:rPr dirty="0" sz="1600" spc="-10" b="1">
                <a:latin typeface="Arial"/>
                <a:cs typeface="Arial"/>
              </a:rPr>
              <a:t> </a:t>
            </a:r>
            <a:r>
              <a:rPr dirty="0" sz="1600" spc="-5" b="1">
                <a:latin typeface="Arial"/>
                <a:cs typeface="Arial"/>
              </a:rPr>
              <a:t>thrombolytic:</a:t>
            </a:r>
            <a:endParaRPr sz="1600">
              <a:latin typeface="Arial"/>
              <a:cs typeface="Arial"/>
            </a:endParaRPr>
          </a:p>
          <a:p>
            <a:pPr marL="300355" marR="598170" indent="-231775">
              <a:lnSpc>
                <a:spcPct val="100000"/>
              </a:lnSpc>
              <a:spcBef>
                <a:spcPts val="5"/>
              </a:spcBef>
              <a:buChar char="•"/>
              <a:tabLst>
                <a:tab pos="300355" algn="l"/>
                <a:tab pos="300990" algn="l"/>
              </a:tabLst>
            </a:pPr>
            <a:r>
              <a:rPr dirty="0" sz="1400" spc="-5">
                <a:latin typeface="Arial"/>
                <a:cs typeface="Arial"/>
              </a:rPr>
              <a:t>Call </a:t>
            </a:r>
            <a:r>
              <a:rPr dirty="0" sz="1400">
                <a:latin typeface="Arial"/>
                <a:cs typeface="Arial"/>
              </a:rPr>
              <a:t>the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13N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charge nurse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if IV </a:t>
            </a:r>
            <a:r>
              <a:rPr dirty="0" sz="1400" spc="-5">
                <a:latin typeface="Arial"/>
                <a:cs typeface="Arial"/>
              </a:rPr>
              <a:t>thrombolytic </a:t>
            </a:r>
            <a:r>
              <a:rPr dirty="0" sz="1400">
                <a:latin typeface="Arial"/>
                <a:cs typeface="Arial"/>
              </a:rPr>
              <a:t>is needed for an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inpatient Code </a:t>
            </a:r>
            <a:r>
              <a:rPr dirty="0" u="sng" sz="1400" spc="-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BAT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 original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hospital</a:t>
            </a:r>
            <a:r>
              <a:rPr dirty="0" u="sng" sz="1400" spc="-4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building</a:t>
            </a:r>
            <a:endParaRPr sz="1400">
              <a:latin typeface="Arial"/>
              <a:cs typeface="Arial"/>
            </a:endParaRPr>
          </a:p>
          <a:p>
            <a:pPr marL="300355" indent="-232410">
              <a:lnSpc>
                <a:spcPct val="100000"/>
              </a:lnSpc>
              <a:buChar char="•"/>
              <a:tabLst>
                <a:tab pos="300355" algn="l"/>
                <a:tab pos="300990" algn="l"/>
              </a:tabLst>
            </a:pPr>
            <a:r>
              <a:rPr dirty="0" sz="1400" spc="-5">
                <a:latin typeface="Arial"/>
                <a:cs typeface="Arial"/>
              </a:rPr>
              <a:t>Call </a:t>
            </a:r>
            <a:r>
              <a:rPr dirty="0" sz="1400">
                <a:latin typeface="Arial"/>
                <a:cs typeface="Arial"/>
              </a:rPr>
              <a:t>the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NCCU/NICR charge nurse</a:t>
            </a:r>
            <a:r>
              <a:rPr dirty="0" sz="1400" spc="-5" b="1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if IV </a:t>
            </a:r>
            <a:r>
              <a:rPr dirty="0" sz="1400" spc="-5">
                <a:latin typeface="Arial"/>
                <a:cs typeface="Arial"/>
              </a:rPr>
              <a:t>thrombolytic </a:t>
            </a:r>
            <a:r>
              <a:rPr dirty="0" sz="1400">
                <a:latin typeface="Arial"/>
                <a:cs typeface="Arial"/>
              </a:rPr>
              <a:t>is needed for an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inpatient Code </a:t>
            </a:r>
            <a:r>
              <a:rPr dirty="0" u="sng" sz="1400" spc="-5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BAT </a:t>
            </a:r>
            <a:r>
              <a:rPr dirty="0" u="sng" sz="14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in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the</a:t>
            </a:r>
            <a:r>
              <a:rPr dirty="0" u="sng" sz="1400" spc="-6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new</a:t>
            </a:r>
            <a:endParaRPr sz="1400">
              <a:latin typeface="Arial"/>
              <a:cs typeface="Arial"/>
            </a:endParaRPr>
          </a:p>
          <a:p>
            <a:pPr marL="300355">
              <a:lnSpc>
                <a:spcPct val="100000"/>
              </a:lnSpc>
            </a:pP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hospital</a:t>
            </a:r>
            <a:r>
              <a:rPr dirty="0" u="sng" sz="1400" spc="-4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14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pavilion</a:t>
            </a:r>
            <a:endParaRPr sz="1400">
              <a:latin typeface="Arial"/>
              <a:cs typeface="Arial"/>
            </a:endParaRPr>
          </a:p>
          <a:p>
            <a:pPr marL="300355" marR="148590" indent="-231775">
              <a:lnSpc>
                <a:spcPct val="100000"/>
              </a:lnSpc>
              <a:buChar char="•"/>
              <a:tabLst>
                <a:tab pos="300355" algn="l"/>
                <a:tab pos="300990" algn="l"/>
              </a:tabLst>
            </a:pPr>
            <a:r>
              <a:rPr dirty="0" sz="1400" spc="-5">
                <a:latin typeface="Arial"/>
                <a:cs typeface="Arial"/>
              </a:rPr>
              <a:t>The RNs </a:t>
            </a:r>
            <a:r>
              <a:rPr dirty="0" sz="1400">
                <a:latin typeface="Arial"/>
                <a:cs typeface="Arial"/>
              </a:rPr>
              <a:t>in 13N and </a:t>
            </a:r>
            <a:r>
              <a:rPr dirty="0" sz="1400" spc="-5">
                <a:latin typeface="Arial"/>
                <a:cs typeface="Arial"/>
              </a:rPr>
              <a:t>NCCU/NICR </a:t>
            </a:r>
            <a:r>
              <a:rPr dirty="0" sz="1400">
                <a:latin typeface="Arial"/>
                <a:cs typeface="Arial"/>
              </a:rPr>
              <a:t>are </a:t>
            </a:r>
            <a:r>
              <a:rPr dirty="0" sz="1400" spc="-5">
                <a:latin typeface="Arial"/>
                <a:cs typeface="Arial"/>
              </a:rPr>
              <a:t>competent </a:t>
            </a:r>
            <a:r>
              <a:rPr dirty="0" sz="1400">
                <a:latin typeface="Arial"/>
                <a:cs typeface="Arial"/>
              </a:rPr>
              <a:t>in IV </a:t>
            </a:r>
            <a:r>
              <a:rPr dirty="0" sz="1400" spc="-5">
                <a:latin typeface="Arial"/>
                <a:cs typeface="Arial"/>
              </a:rPr>
              <a:t>thrombolytic administration </a:t>
            </a:r>
            <a:r>
              <a:rPr dirty="0" sz="1400">
                <a:latin typeface="Arial"/>
                <a:cs typeface="Arial"/>
              </a:rPr>
              <a:t>and monitoring during  and after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administration</a:t>
            </a:r>
            <a:endParaRPr sz="1400">
              <a:latin typeface="Arial"/>
              <a:cs typeface="Arial"/>
            </a:endParaRPr>
          </a:p>
          <a:p>
            <a:pPr marL="300355" indent="-232410">
              <a:lnSpc>
                <a:spcPct val="100000"/>
              </a:lnSpc>
              <a:buChar char="•"/>
              <a:tabLst>
                <a:tab pos="300355" algn="l"/>
                <a:tab pos="300990" algn="l"/>
              </a:tabLst>
            </a:pPr>
            <a:r>
              <a:rPr dirty="0" sz="1400">
                <a:latin typeface="Arial"/>
                <a:cs typeface="Arial"/>
              </a:rPr>
              <a:t>Collaborate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with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ADN </a:t>
            </a:r>
            <a:r>
              <a:rPr dirty="0" sz="1400">
                <a:latin typeface="Arial"/>
                <a:cs typeface="Arial"/>
              </a:rPr>
              <a:t>if patient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needs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transfer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to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another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service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or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higher</a:t>
            </a:r>
            <a:r>
              <a:rPr dirty="0" sz="1400" spc="-3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level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care</a:t>
            </a:r>
            <a:endParaRPr sz="1400">
              <a:latin typeface="Arial"/>
              <a:cs typeface="Arial"/>
            </a:endParaRPr>
          </a:p>
          <a:p>
            <a:pPr marL="300355" indent="-232410">
              <a:lnSpc>
                <a:spcPct val="100000"/>
              </a:lnSpc>
              <a:buChar char="•"/>
              <a:tabLst>
                <a:tab pos="300355" algn="l"/>
                <a:tab pos="300990" algn="l"/>
              </a:tabLst>
            </a:pPr>
            <a:r>
              <a:rPr dirty="0" sz="1400" spc="-5">
                <a:latin typeface="Arial"/>
                <a:cs typeface="Arial"/>
              </a:rPr>
              <a:t>The </a:t>
            </a:r>
            <a:r>
              <a:rPr dirty="0" sz="1400">
                <a:latin typeface="Arial"/>
                <a:cs typeface="Arial"/>
              </a:rPr>
              <a:t>ED </a:t>
            </a:r>
            <a:r>
              <a:rPr dirty="0" sz="1400" spc="-5">
                <a:latin typeface="Arial"/>
                <a:cs typeface="Arial"/>
              </a:rPr>
              <a:t>may </a:t>
            </a:r>
            <a:r>
              <a:rPr dirty="0" sz="1400">
                <a:latin typeface="Arial"/>
                <a:cs typeface="Arial"/>
              </a:rPr>
              <a:t>be </a:t>
            </a:r>
            <a:r>
              <a:rPr dirty="0" sz="1400" spc="-5">
                <a:latin typeface="Arial"/>
                <a:cs typeface="Arial"/>
              </a:rPr>
              <a:t>contacted </a:t>
            </a:r>
            <a:r>
              <a:rPr dirty="0" sz="1400">
                <a:latin typeface="Arial"/>
                <a:cs typeface="Arial"/>
              </a:rPr>
              <a:t>if additional </a:t>
            </a:r>
            <a:r>
              <a:rPr dirty="0" sz="1400" spc="-5">
                <a:latin typeface="Arial"/>
                <a:cs typeface="Arial"/>
              </a:rPr>
              <a:t>assistance </a:t>
            </a:r>
            <a:r>
              <a:rPr dirty="0" sz="1400">
                <a:latin typeface="Arial"/>
                <a:cs typeface="Arial"/>
              </a:rPr>
              <a:t>is needed for IV </a:t>
            </a:r>
            <a:r>
              <a:rPr dirty="0" sz="1400" spc="-5">
                <a:latin typeface="Arial"/>
                <a:cs typeface="Arial"/>
              </a:rPr>
              <a:t>thrombolytic</a:t>
            </a:r>
            <a:r>
              <a:rPr dirty="0" sz="1400" spc="-2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administration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6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u="sng" sz="16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Note: </a:t>
            </a:r>
            <a:r>
              <a:rPr dirty="0" sz="1600" spc="-5">
                <a:latin typeface="Arial"/>
                <a:cs typeface="Arial"/>
              </a:rPr>
              <a:t>Measured weight is needed for IV thrombolytic</a:t>
            </a:r>
            <a:r>
              <a:rPr dirty="0" sz="1600" spc="125">
                <a:latin typeface="Arial"/>
                <a:cs typeface="Arial"/>
              </a:rPr>
              <a:t> </a:t>
            </a:r>
            <a:r>
              <a:rPr dirty="0" sz="1600" spc="-5">
                <a:latin typeface="Arial"/>
                <a:cs typeface="Arial"/>
              </a:rPr>
              <a:t>dosing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168010" y="187832"/>
            <a:ext cx="3695065" cy="513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JOINT</a:t>
            </a:r>
            <a:r>
              <a:rPr dirty="0" sz="16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COMMISSION: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1600" spc="-20" b="1">
                <a:solidFill>
                  <a:srgbClr val="C00000"/>
                </a:solidFill>
                <a:latin typeface="Arial"/>
                <a:cs typeface="Arial"/>
              </a:rPr>
              <a:t>PRIMARY </a:t>
            </a: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STROKE CORE </a:t>
            </a:r>
            <a:r>
              <a:rPr dirty="0" sz="1600" spc="-10" b="1">
                <a:solidFill>
                  <a:srgbClr val="C00000"/>
                </a:solidFill>
                <a:latin typeface="Arial"/>
                <a:cs typeface="Arial"/>
              </a:rPr>
              <a:t>MEASURES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9285" y="872489"/>
            <a:ext cx="8225155" cy="6356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Arial"/>
                <a:cs typeface="Arial"/>
              </a:rPr>
              <a:t>STK-1 </a:t>
            </a:r>
            <a:r>
              <a:rPr dirty="0" b="0">
                <a:solidFill>
                  <a:srgbClr val="000000"/>
                </a:solidFill>
                <a:latin typeface="Arial"/>
                <a:cs typeface="Arial"/>
              </a:rPr>
              <a:t>VTE prophylaxis </a:t>
            </a:r>
            <a:r>
              <a:rPr dirty="0" u="sng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on the day of or the day </a:t>
            </a:r>
            <a:r>
              <a:rPr dirty="0" u="sng" spc="-5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after </a:t>
            </a:r>
            <a:r>
              <a:rPr dirty="0" u="sng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hospital</a:t>
            </a:r>
            <a:r>
              <a:rPr dirty="0" u="sng" spc="-145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admission</a:t>
            </a:r>
            <a:r>
              <a:rPr dirty="0" b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dirty="0">
                <a:solidFill>
                  <a:srgbClr val="000000"/>
                </a:solidFill>
                <a:latin typeface="Arial"/>
                <a:cs typeface="Arial"/>
              </a:rPr>
              <a:t>STK-2 </a:t>
            </a:r>
            <a:r>
              <a:rPr dirty="0" b="0">
                <a:solidFill>
                  <a:srgbClr val="000000"/>
                </a:solidFill>
                <a:latin typeface="Arial"/>
                <a:cs typeface="Arial"/>
              </a:rPr>
              <a:t>Antithrombotic therapy </a:t>
            </a:r>
            <a:r>
              <a:rPr dirty="0" u="sng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at hospital</a:t>
            </a:r>
            <a:r>
              <a:rPr dirty="0" u="sng" spc="-245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b="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discharge</a:t>
            </a:r>
            <a:r>
              <a:rPr dirty="0" b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29285" y="1482344"/>
            <a:ext cx="8642985" cy="49980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887094" algn="l"/>
              </a:tabLst>
            </a:pPr>
            <a:r>
              <a:rPr dirty="0" sz="2000" b="1">
                <a:latin typeface="Arial"/>
                <a:cs typeface="Arial"/>
              </a:rPr>
              <a:t>STK-3	</a:t>
            </a:r>
            <a:r>
              <a:rPr dirty="0" sz="2000">
                <a:latin typeface="Arial"/>
                <a:cs typeface="Arial"/>
              </a:rPr>
              <a:t>Anticoagulation for </a:t>
            </a:r>
            <a:r>
              <a:rPr dirty="0" sz="2000" spc="-5">
                <a:latin typeface="Arial"/>
                <a:cs typeface="Arial"/>
              </a:rPr>
              <a:t>Atrial fibrillation/flutter 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at hospital</a:t>
            </a:r>
            <a:r>
              <a:rPr dirty="0" u="sng" sz="2000" spc="-13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discharge.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tabLst>
                <a:tab pos="887094" algn="l"/>
              </a:tabLst>
            </a:pPr>
            <a:r>
              <a:rPr dirty="0" sz="2000" b="1">
                <a:latin typeface="Arial"/>
                <a:cs typeface="Arial"/>
              </a:rPr>
              <a:t>STK-4	</a:t>
            </a:r>
            <a:r>
              <a:rPr dirty="0" sz="2000" spc="-5">
                <a:latin typeface="Arial"/>
                <a:cs typeface="Arial"/>
              </a:rPr>
              <a:t>IV </a:t>
            </a:r>
            <a:r>
              <a:rPr dirty="0" sz="2000" spc="-40">
                <a:latin typeface="Arial"/>
                <a:cs typeface="Arial"/>
              </a:rPr>
              <a:t>t-PA </a:t>
            </a:r>
            <a:r>
              <a:rPr dirty="0" sz="2000">
                <a:latin typeface="Arial"/>
                <a:cs typeface="Arial"/>
              </a:rPr>
              <a:t>initiated at this hospital within 3 hours of </a:t>
            </a:r>
            <a:r>
              <a:rPr dirty="0" sz="2000" spc="-5">
                <a:latin typeface="Arial"/>
                <a:cs typeface="Arial"/>
              </a:rPr>
              <a:t>time </a:t>
            </a:r>
            <a:r>
              <a:rPr dirty="0" sz="2000">
                <a:latin typeface="Arial"/>
                <a:cs typeface="Arial"/>
              </a:rPr>
              <a:t>last known</a:t>
            </a:r>
            <a:r>
              <a:rPr dirty="0" sz="2000" spc="-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well.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latin typeface="Arial"/>
                <a:cs typeface="Arial"/>
              </a:rPr>
              <a:t>STK-5 </a:t>
            </a:r>
            <a:r>
              <a:rPr dirty="0" sz="2000">
                <a:latin typeface="Arial"/>
                <a:cs typeface="Arial"/>
              </a:rPr>
              <a:t>Antithrombotic therapy 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by the end of hospital day</a:t>
            </a:r>
            <a:r>
              <a:rPr dirty="0" u="sng" sz="2000" spc="-29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2</a:t>
            </a:r>
            <a:r>
              <a:rPr dirty="0" sz="200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latin typeface="Arial"/>
                <a:cs typeface="Arial"/>
              </a:rPr>
              <a:t>STK-6 </a:t>
            </a:r>
            <a:r>
              <a:rPr dirty="0" sz="2000">
                <a:latin typeface="Arial"/>
                <a:cs typeface="Arial"/>
              </a:rPr>
              <a:t>Statin medication 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at hospital</a:t>
            </a:r>
            <a:r>
              <a:rPr dirty="0" u="sng" sz="2000" spc="-95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discharge</a:t>
            </a:r>
            <a:r>
              <a:rPr dirty="0" sz="200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817244" marR="5080" indent="-805180">
              <a:lnSpc>
                <a:spcPct val="100000"/>
              </a:lnSpc>
            </a:pPr>
            <a:r>
              <a:rPr dirty="0" sz="2000" b="1">
                <a:latin typeface="Arial"/>
                <a:cs typeface="Arial"/>
              </a:rPr>
              <a:t>STK-8 </a:t>
            </a:r>
            <a:r>
              <a:rPr dirty="0" sz="2000">
                <a:latin typeface="Arial"/>
                <a:cs typeface="Arial"/>
              </a:rPr>
              <a:t>Patient and/or caregiver stroke education: EMS Activation/calling</a:t>
            </a:r>
            <a:r>
              <a:rPr dirty="0" sz="2000" spc="-290">
                <a:latin typeface="Arial"/>
                <a:cs typeface="Arial"/>
              </a:rPr>
              <a:t> </a:t>
            </a:r>
            <a:r>
              <a:rPr dirty="0" sz="2000" spc="-35">
                <a:latin typeface="Arial"/>
                <a:cs typeface="Arial"/>
              </a:rPr>
              <a:t>911,  </a:t>
            </a:r>
            <a:r>
              <a:rPr dirty="0" sz="2000">
                <a:latin typeface="Arial"/>
                <a:cs typeface="Arial"/>
              </a:rPr>
              <a:t>need for follow-up </a:t>
            </a:r>
            <a:r>
              <a:rPr dirty="0" sz="2000" spc="-5">
                <a:latin typeface="Arial"/>
                <a:cs typeface="Arial"/>
              </a:rPr>
              <a:t>after </a:t>
            </a:r>
            <a:r>
              <a:rPr dirty="0" sz="2000">
                <a:latin typeface="Arial"/>
                <a:cs typeface="Arial"/>
              </a:rPr>
              <a:t>discharge, medications prescribed at  discharge, </a:t>
            </a:r>
            <a:r>
              <a:rPr dirty="0" u="sng" sz="200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personal risk factors for stroke</a:t>
            </a:r>
            <a:r>
              <a:rPr dirty="0" sz="2000">
                <a:latin typeface="Arial"/>
                <a:cs typeface="Arial"/>
              </a:rPr>
              <a:t> and warning signs and  symptoms of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stroke.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b="1">
                <a:latin typeface="Arial"/>
                <a:cs typeface="Arial"/>
              </a:rPr>
              <a:t>STK-10 </a:t>
            </a:r>
            <a:r>
              <a:rPr dirty="0" sz="2000">
                <a:latin typeface="Arial"/>
                <a:cs typeface="Arial"/>
              </a:rPr>
              <a:t>Rehabilitation services</a:t>
            </a:r>
            <a:r>
              <a:rPr dirty="0" sz="2000" spc="-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assessment</a:t>
            </a:r>
            <a:endParaRPr sz="2000">
              <a:latin typeface="Arial"/>
              <a:cs typeface="Arial"/>
            </a:endParaRPr>
          </a:p>
          <a:p>
            <a:pPr marL="374650" marR="488315" indent="-342900">
              <a:lnSpc>
                <a:spcPct val="100000"/>
              </a:lnSpc>
              <a:spcBef>
                <a:spcPts val="1155"/>
              </a:spcBef>
              <a:buFont typeface="Wingdings"/>
              <a:buChar char=""/>
              <a:tabLst>
                <a:tab pos="374650" algn="l"/>
                <a:tab pos="375285" algn="l"/>
              </a:tabLst>
            </a:pPr>
            <a:r>
              <a:rPr dirty="0" sz="2000" spc="-5">
                <a:solidFill>
                  <a:srgbClr val="FF0000"/>
                </a:solidFill>
                <a:latin typeface="Arial"/>
                <a:cs typeface="Arial"/>
              </a:rPr>
              <a:t>LIPs 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must be mindful of the </a:t>
            </a:r>
            <a:r>
              <a:rPr dirty="0" u="sng" sz="2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specific </a:t>
            </a:r>
            <a:r>
              <a:rPr dirty="0" u="sng" sz="2000" spc="-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time </a:t>
            </a:r>
            <a:r>
              <a:rPr dirty="0" u="sng" sz="200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period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 of the core</a:t>
            </a:r>
            <a:r>
              <a:rPr dirty="0" sz="2000" spc="-16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measures  for</a:t>
            </a:r>
            <a:r>
              <a:rPr dirty="0" sz="2000" spc="-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2000">
                <a:solidFill>
                  <a:srgbClr val="FF0000"/>
                </a:solidFill>
                <a:latin typeface="Arial"/>
                <a:cs typeface="Arial"/>
              </a:rPr>
              <a:t>compliance.</a:t>
            </a:r>
            <a:endParaRPr sz="2000">
              <a:latin typeface="Arial"/>
              <a:cs typeface="Arial"/>
            </a:endParaRPr>
          </a:p>
          <a:p>
            <a:pPr marL="355600" indent="-287020">
              <a:lnSpc>
                <a:spcPct val="100000"/>
              </a:lnSpc>
              <a:spcBef>
                <a:spcPts val="785"/>
              </a:spcBef>
              <a:buFont typeface="Wingdings"/>
              <a:buChar char=""/>
              <a:tabLst>
                <a:tab pos="356235" algn="l"/>
              </a:tabLst>
            </a:pP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Reason(s)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must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be documented in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the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medical record </a:t>
            </a:r>
            <a:r>
              <a:rPr dirty="0" sz="1800" spc="-15">
                <a:solidFill>
                  <a:srgbClr val="FF0000"/>
                </a:solidFill>
                <a:latin typeface="Arial"/>
                <a:cs typeface="Arial"/>
              </a:rPr>
              <a:t>why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elements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of</a:t>
            </a:r>
            <a:r>
              <a:rPr dirty="0" sz="1800" spc="12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the</a:t>
            </a:r>
            <a:endParaRPr sz="1800">
              <a:latin typeface="Arial"/>
              <a:cs typeface="Arial"/>
            </a:endParaRPr>
          </a:p>
          <a:p>
            <a:pPr marL="355600">
              <a:lnSpc>
                <a:spcPct val="100000"/>
              </a:lnSpc>
              <a:tabLst>
                <a:tab pos="1993900" algn="l"/>
              </a:tabLst>
            </a:pPr>
            <a:r>
              <a:rPr dirty="0" u="sng" sz="1800" spc="-5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Arial"/>
                <a:cs typeface="Arial"/>
              </a:rPr>
              <a:t>core measures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	</a:t>
            </a:r>
            <a:r>
              <a:rPr dirty="0" sz="1800" spc="-15">
                <a:solidFill>
                  <a:srgbClr val="FF0000"/>
                </a:solidFill>
                <a:latin typeface="Arial"/>
                <a:cs typeface="Arial"/>
              </a:rPr>
              <a:t>were </a:t>
            </a:r>
            <a:r>
              <a:rPr dirty="0" sz="1800" spc="-10">
                <a:solidFill>
                  <a:srgbClr val="FF0000"/>
                </a:solidFill>
                <a:latin typeface="Arial"/>
                <a:cs typeface="Arial"/>
              </a:rPr>
              <a:t>not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implemented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for the</a:t>
            </a:r>
            <a:r>
              <a:rPr dirty="0" sz="1800" spc="5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patient</a:t>
            </a:r>
            <a:endParaRPr sz="1800">
              <a:latin typeface="Arial"/>
              <a:cs typeface="Arial"/>
            </a:endParaRPr>
          </a:p>
          <a:p>
            <a:pPr marL="526415">
              <a:lnSpc>
                <a:spcPct val="100000"/>
              </a:lnSpc>
              <a:spcBef>
                <a:spcPts val="5"/>
              </a:spcBef>
            </a:pP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Example:</a:t>
            </a:r>
            <a:endParaRPr sz="1800">
              <a:latin typeface="Arial"/>
              <a:cs typeface="Arial"/>
            </a:endParaRPr>
          </a:p>
          <a:p>
            <a:pPr lvl="1" marL="895350" indent="-140970">
              <a:lnSpc>
                <a:spcPct val="100000"/>
              </a:lnSpc>
              <a:buChar char="-"/>
              <a:tabLst>
                <a:tab pos="895985" algn="l"/>
              </a:tabLst>
            </a:pP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No antithrombotic by hospital day 2 secondary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to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concern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for</a:t>
            </a:r>
            <a:r>
              <a:rPr dirty="0" sz="1800" spc="80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bleeding.</a:t>
            </a:r>
            <a:endParaRPr sz="1800">
              <a:latin typeface="Arial"/>
              <a:cs typeface="Arial"/>
            </a:endParaRPr>
          </a:p>
          <a:p>
            <a:pPr lvl="1" marL="895350" indent="-140970">
              <a:lnSpc>
                <a:spcPct val="100000"/>
              </a:lnSpc>
              <a:buChar char="-"/>
              <a:tabLst>
                <a:tab pos="895985" algn="l"/>
              </a:tabLst>
            </a:pP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No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statin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on discharge due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to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patient refusal </a:t>
            </a:r>
            <a:r>
              <a:rPr dirty="0" sz="1800">
                <a:solidFill>
                  <a:srgbClr val="FF0000"/>
                </a:solidFill>
                <a:latin typeface="Arial"/>
                <a:cs typeface="Arial"/>
              </a:rPr>
              <a:t>of statin</a:t>
            </a:r>
            <a:r>
              <a:rPr dirty="0" sz="1800" spc="25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FF0000"/>
                </a:solidFill>
                <a:latin typeface="Arial"/>
                <a:cs typeface="Arial"/>
              </a:rPr>
              <a:t>recommendation.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7612" y="187832"/>
            <a:ext cx="8639175" cy="63620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100829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JOINT</a:t>
            </a:r>
            <a:r>
              <a:rPr dirty="0" sz="1600" spc="1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COMMISSION:</a:t>
            </a:r>
            <a:endParaRPr sz="1600">
              <a:latin typeface="Arial"/>
              <a:cs typeface="Arial"/>
            </a:endParaRPr>
          </a:p>
          <a:p>
            <a:pPr marL="4100829">
              <a:lnSpc>
                <a:spcPct val="100000"/>
              </a:lnSpc>
            </a:pP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COMPREHENSIVE STROKE CORE</a:t>
            </a:r>
            <a:r>
              <a:rPr dirty="0" sz="1600" spc="-2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600" spc="-10" b="1">
                <a:solidFill>
                  <a:srgbClr val="C00000"/>
                </a:solidFill>
                <a:latin typeface="Arial"/>
                <a:cs typeface="Arial"/>
              </a:rPr>
              <a:t>MEASURES</a:t>
            </a:r>
            <a:endParaRPr sz="16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550"/>
              </a:spcBef>
            </a:pPr>
            <a:r>
              <a:rPr dirty="0" sz="1800" spc="-5" b="1">
                <a:latin typeface="Arial"/>
                <a:cs typeface="Arial"/>
              </a:rPr>
              <a:t>CSTK 01 </a:t>
            </a:r>
            <a:r>
              <a:rPr dirty="0" sz="1800">
                <a:latin typeface="Arial"/>
                <a:cs typeface="Arial"/>
              </a:rPr>
              <a:t>– </a:t>
            </a:r>
            <a:r>
              <a:rPr dirty="0" sz="1800" spc="-5">
                <a:latin typeface="Arial"/>
                <a:cs typeface="Arial"/>
              </a:rPr>
              <a:t>Initial </a:t>
            </a:r>
            <a:r>
              <a:rPr dirty="0" sz="1800">
                <a:latin typeface="Arial"/>
                <a:cs typeface="Arial"/>
              </a:rPr>
              <a:t>NIH Stroke </a:t>
            </a:r>
            <a:r>
              <a:rPr dirty="0" sz="1800" spc="-5">
                <a:latin typeface="Arial"/>
                <a:cs typeface="Arial"/>
              </a:rPr>
              <a:t>Scale</a:t>
            </a:r>
            <a:r>
              <a:rPr dirty="0" sz="1800" spc="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score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1800" spc="-5" b="1">
                <a:latin typeface="Arial"/>
                <a:cs typeface="Arial"/>
              </a:rPr>
              <a:t>CSTK 02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Modified Rankin Score </a:t>
            </a:r>
            <a:r>
              <a:rPr dirty="0" sz="1800">
                <a:latin typeface="Arial"/>
                <a:cs typeface="Arial"/>
              </a:rPr>
              <a:t>at 90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Days</a:t>
            </a:r>
            <a:endParaRPr sz="1800">
              <a:latin typeface="Arial"/>
              <a:cs typeface="Arial"/>
            </a:endParaRPr>
          </a:p>
          <a:p>
            <a:pPr marL="1326515" marR="491490" indent="-1314450">
              <a:lnSpc>
                <a:spcPct val="100000"/>
              </a:lnSpc>
              <a:spcBef>
                <a:spcPts val="434"/>
              </a:spcBef>
            </a:pPr>
            <a:r>
              <a:rPr dirty="0" sz="1800" spc="-5" b="1">
                <a:latin typeface="Arial"/>
                <a:cs typeface="Arial"/>
              </a:rPr>
              <a:t>CSTK 03a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Severity Measurement Performed </a:t>
            </a:r>
            <a:r>
              <a:rPr dirty="0" sz="1800">
                <a:latin typeface="Arial"/>
                <a:cs typeface="Arial"/>
              </a:rPr>
              <a:t>: </a:t>
            </a:r>
            <a:r>
              <a:rPr dirty="0" sz="1800" spc="-10">
                <a:latin typeface="Arial"/>
                <a:cs typeface="Arial"/>
              </a:rPr>
              <a:t>Hunt </a:t>
            </a:r>
            <a:r>
              <a:rPr dirty="0" sz="1800" spc="-5">
                <a:latin typeface="Arial"/>
                <a:cs typeface="Arial"/>
              </a:rPr>
              <a:t>and Hess Scale performed  for SAH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patients</a:t>
            </a:r>
            <a:endParaRPr sz="1800">
              <a:latin typeface="Arial"/>
              <a:cs typeface="Arial"/>
            </a:endParaRPr>
          </a:p>
          <a:p>
            <a:pPr marL="20320">
              <a:lnSpc>
                <a:spcPct val="100000"/>
              </a:lnSpc>
              <a:spcBef>
                <a:spcPts val="430"/>
              </a:spcBef>
            </a:pPr>
            <a:r>
              <a:rPr dirty="0" sz="1800" spc="-5" b="1">
                <a:latin typeface="Arial"/>
                <a:cs typeface="Arial"/>
              </a:rPr>
              <a:t>CSTK 03b </a:t>
            </a:r>
            <a:r>
              <a:rPr dirty="0" sz="1800">
                <a:latin typeface="Arial"/>
                <a:cs typeface="Arial"/>
              </a:rPr>
              <a:t>– </a:t>
            </a:r>
            <a:r>
              <a:rPr dirty="0" sz="1800" spc="-5">
                <a:latin typeface="Arial"/>
                <a:cs typeface="Arial"/>
              </a:rPr>
              <a:t>Severity Measurement Performed: </a:t>
            </a:r>
            <a:r>
              <a:rPr dirty="0" sz="1800">
                <a:latin typeface="Arial"/>
                <a:cs typeface="Arial"/>
              </a:rPr>
              <a:t>ICH </a:t>
            </a:r>
            <a:r>
              <a:rPr dirty="0" sz="1800" spc="-5">
                <a:latin typeface="Arial"/>
                <a:cs typeface="Arial"/>
              </a:rPr>
              <a:t>Score performed for</a:t>
            </a:r>
            <a:r>
              <a:rPr dirty="0" sz="1800" spc="10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ICH</a:t>
            </a:r>
            <a:endParaRPr sz="1800">
              <a:latin typeface="Arial"/>
              <a:cs typeface="Arial"/>
            </a:endParaRPr>
          </a:p>
          <a:p>
            <a:pPr marL="1326515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patients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  <a:tabLst>
                <a:tab pos="1079500" algn="l"/>
              </a:tabLst>
            </a:pPr>
            <a:r>
              <a:rPr dirty="0" sz="1800" spc="-5" b="1">
                <a:latin typeface="Arial"/>
                <a:cs typeface="Arial"/>
              </a:rPr>
              <a:t>CSTK</a:t>
            </a:r>
            <a:r>
              <a:rPr dirty="0" sz="1800" spc="5" b="1">
                <a:latin typeface="Arial"/>
                <a:cs typeface="Arial"/>
              </a:rPr>
              <a:t> </a:t>
            </a:r>
            <a:r>
              <a:rPr dirty="0" sz="1800" spc="-5" b="1">
                <a:latin typeface="Arial"/>
                <a:cs typeface="Arial"/>
              </a:rPr>
              <a:t>04	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Procoagulant Reversal Agent Initiation </a:t>
            </a:r>
            <a:r>
              <a:rPr dirty="0" sz="1800">
                <a:latin typeface="Arial"/>
                <a:cs typeface="Arial"/>
              </a:rPr>
              <a:t>for ICH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patients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800" spc="-5" b="1">
                <a:latin typeface="Arial"/>
                <a:cs typeface="Arial"/>
              </a:rPr>
              <a:t>CSTK 05a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Hemorrhagic </a:t>
            </a:r>
            <a:r>
              <a:rPr dirty="0" sz="1800" spc="-10">
                <a:latin typeface="Arial"/>
                <a:cs typeface="Arial"/>
              </a:rPr>
              <a:t>Transformation </a:t>
            </a:r>
            <a:r>
              <a:rPr dirty="0" sz="1800">
                <a:latin typeface="Arial"/>
                <a:cs typeface="Arial"/>
              </a:rPr>
              <a:t>for IV </a:t>
            </a:r>
            <a:r>
              <a:rPr dirty="0" sz="1800" spc="-35">
                <a:latin typeface="Arial"/>
                <a:cs typeface="Arial"/>
              </a:rPr>
              <a:t>t-PA</a:t>
            </a:r>
            <a:r>
              <a:rPr dirty="0" sz="1800" spc="-9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patients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1800" spc="-5" b="1">
                <a:latin typeface="Arial"/>
                <a:cs typeface="Arial"/>
              </a:rPr>
              <a:t>CSTK 05b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Hemorrhagic </a:t>
            </a:r>
            <a:r>
              <a:rPr dirty="0" sz="1800" spc="-10">
                <a:latin typeface="Arial"/>
                <a:cs typeface="Arial"/>
              </a:rPr>
              <a:t>Transformation </a:t>
            </a:r>
            <a:r>
              <a:rPr dirty="0" sz="1800">
                <a:latin typeface="Arial"/>
                <a:cs typeface="Arial"/>
              </a:rPr>
              <a:t>for IA </a:t>
            </a:r>
            <a:r>
              <a:rPr dirty="0" sz="1800" spc="-35">
                <a:latin typeface="Arial"/>
                <a:cs typeface="Arial"/>
              </a:rPr>
              <a:t>t-PA </a:t>
            </a:r>
            <a:r>
              <a:rPr dirty="0" sz="1800" spc="-5">
                <a:latin typeface="Arial"/>
                <a:cs typeface="Arial"/>
              </a:rPr>
              <a:t>and/or</a:t>
            </a:r>
            <a:r>
              <a:rPr dirty="0" sz="1800" spc="-14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Endovascular</a:t>
            </a:r>
            <a:endParaRPr sz="1800">
              <a:latin typeface="Arial"/>
              <a:cs typeface="Arial"/>
            </a:endParaRPr>
          </a:p>
          <a:p>
            <a:pPr marL="1282065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Reperfusion Therapy</a:t>
            </a:r>
            <a:r>
              <a:rPr dirty="0" sz="1800" spc="-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patients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800" spc="-5" b="1">
                <a:latin typeface="Arial"/>
                <a:cs typeface="Arial"/>
              </a:rPr>
              <a:t>CSTK 06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Nimodipine </a:t>
            </a:r>
            <a:r>
              <a:rPr dirty="0" sz="1800" spc="-10">
                <a:latin typeface="Arial"/>
                <a:cs typeface="Arial"/>
              </a:rPr>
              <a:t>Treatment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Administered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1800" spc="-5" b="1">
                <a:latin typeface="Arial"/>
                <a:cs typeface="Arial"/>
              </a:rPr>
              <a:t>CSTK 07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Median </a:t>
            </a:r>
            <a:r>
              <a:rPr dirty="0" sz="1800" spc="-20">
                <a:latin typeface="Arial"/>
                <a:cs typeface="Arial"/>
              </a:rPr>
              <a:t>Time </a:t>
            </a:r>
            <a:r>
              <a:rPr dirty="0" sz="1800">
                <a:latin typeface="Arial"/>
                <a:cs typeface="Arial"/>
              </a:rPr>
              <a:t>to</a:t>
            </a:r>
            <a:r>
              <a:rPr dirty="0" sz="1800" spc="-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Revascularization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800" spc="-5" b="1">
                <a:latin typeface="Arial"/>
                <a:cs typeface="Arial"/>
              </a:rPr>
              <a:t>CSTK 08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Thrombolysis in Cerebral Infarction </a:t>
            </a:r>
            <a:r>
              <a:rPr dirty="0" sz="1800">
                <a:latin typeface="Arial"/>
                <a:cs typeface="Arial"/>
              </a:rPr>
              <a:t>(TICI) </a:t>
            </a:r>
            <a:r>
              <a:rPr dirty="0" sz="1800" spc="-5">
                <a:latin typeface="Arial"/>
                <a:cs typeface="Arial"/>
              </a:rPr>
              <a:t>post-treatment</a:t>
            </a:r>
            <a:r>
              <a:rPr dirty="0" sz="1800" spc="7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reperfusion</a:t>
            </a:r>
            <a:endParaRPr sz="1800">
              <a:latin typeface="Arial"/>
              <a:cs typeface="Arial"/>
            </a:endParaRPr>
          </a:p>
          <a:p>
            <a:pPr marL="1213485">
              <a:lnSpc>
                <a:spcPct val="100000"/>
              </a:lnSpc>
            </a:pPr>
            <a:r>
              <a:rPr dirty="0" sz="1800" spc="-5">
                <a:latin typeface="Arial"/>
                <a:cs typeface="Arial"/>
              </a:rPr>
              <a:t>grade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1800" spc="-5" b="1">
                <a:latin typeface="Arial"/>
                <a:cs typeface="Arial"/>
              </a:rPr>
              <a:t>CSTK 09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Arrival </a:t>
            </a:r>
            <a:r>
              <a:rPr dirty="0" sz="1800" spc="-20">
                <a:latin typeface="Arial"/>
                <a:cs typeface="Arial"/>
              </a:rPr>
              <a:t>Time </a:t>
            </a:r>
            <a:r>
              <a:rPr dirty="0" sz="1800">
                <a:latin typeface="Arial"/>
                <a:cs typeface="Arial"/>
              </a:rPr>
              <a:t>to </a:t>
            </a:r>
            <a:r>
              <a:rPr dirty="0" sz="1800" spc="-5">
                <a:latin typeface="Arial"/>
                <a:cs typeface="Arial"/>
              </a:rPr>
              <a:t>Skin</a:t>
            </a:r>
            <a:r>
              <a:rPr dirty="0" sz="1800" spc="-12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Puncture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4"/>
              </a:spcBef>
            </a:pPr>
            <a:r>
              <a:rPr dirty="0" sz="1800" spc="-5" b="1">
                <a:latin typeface="Arial"/>
                <a:cs typeface="Arial"/>
              </a:rPr>
              <a:t>CSTK 10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5">
                <a:latin typeface="Arial"/>
                <a:cs typeface="Arial"/>
              </a:rPr>
              <a:t>Modified Rankin Score at 90</a:t>
            </a:r>
            <a:r>
              <a:rPr dirty="0" sz="1800" spc="40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Days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800" spc="-5" b="1">
                <a:latin typeface="Arial"/>
                <a:cs typeface="Arial"/>
              </a:rPr>
              <a:t>CSTK </a:t>
            </a:r>
            <a:r>
              <a:rPr dirty="0" sz="1800" spc="-55" b="1">
                <a:latin typeface="Arial"/>
                <a:cs typeface="Arial"/>
              </a:rPr>
              <a:t>11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10">
                <a:latin typeface="Arial"/>
                <a:cs typeface="Arial"/>
              </a:rPr>
              <a:t>Timeliness </a:t>
            </a:r>
            <a:r>
              <a:rPr dirty="0" sz="1800">
                <a:latin typeface="Arial"/>
                <a:cs typeface="Arial"/>
              </a:rPr>
              <a:t>of </a:t>
            </a:r>
            <a:r>
              <a:rPr dirty="0" sz="1800" spc="-5">
                <a:latin typeface="Arial"/>
                <a:cs typeface="Arial"/>
              </a:rPr>
              <a:t>Reperfusion: Arrival </a:t>
            </a:r>
            <a:r>
              <a:rPr dirty="0" sz="1800" spc="-20">
                <a:latin typeface="Arial"/>
                <a:cs typeface="Arial"/>
              </a:rPr>
              <a:t>Time </a:t>
            </a:r>
            <a:r>
              <a:rPr dirty="0" sz="1800">
                <a:latin typeface="Arial"/>
                <a:cs typeface="Arial"/>
              </a:rPr>
              <a:t>to TICI </a:t>
            </a:r>
            <a:r>
              <a:rPr dirty="0" sz="1800" spc="-5">
                <a:latin typeface="Arial"/>
                <a:cs typeface="Arial"/>
              </a:rPr>
              <a:t>2B or</a:t>
            </a:r>
            <a:r>
              <a:rPr dirty="0" sz="1800" spc="-1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Higher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30"/>
              </a:spcBef>
            </a:pPr>
            <a:r>
              <a:rPr dirty="0" sz="1800" spc="-5" b="1">
                <a:latin typeface="Arial"/>
                <a:cs typeface="Arial"/>
              </a:rPr>
              <a:t>CSTK 12 </a:t>
            </a:r>
            <a:r>
              <a:rPr dirty="0" sz="1800">
                <a:latin typeface="Arial"/>
                <a:cs typeface="Arial"/>
              </a:rPr>
              <a:t>- </a:t>
            </a:r>
            <a:r>
              <a:rPr dirty="0" sz="1800" spc="-10">
                <a:latin typeface="Arial"/>
                <a:cs typeface="Arial"/>
              </a:rPr>
              <a:t>Timeliness </a:t>
            </a:r>
            <a:r>
              <a:rPr dirty="0" sz="1800" spc="-5">
                <a:latin typeface="Arial"/>
                <a:cs typeface="Arial"/>
              </a:rPr>
              <a:t>of Reperfusion: Skin Puncture </a:t>
            </a:r>
            <a:r>
              <a:rPr dirty="0" sz="1800">
                <a:latin typeface="Arial"/>
                <a:cs typeface="Arial"/>
              </a:rPr>
              <a:t>to TICI </a:t>
            </a:r>
            <a:r>
              <a:rPr dirty="0" sz="1800" spc="-5">
                <a:latin typeface="Arial"/>
                <a:cs typeface="Arial"/>
              </a:rPr>
              <a:t>2B </a:t>
            </a:r>
            <a:r>
              <a:rPr dirty="0" sz="1800">
                <a:latin typeface="Arial"/>
                <a:cs typeface="Arial"/>
              </a:rPr>
              <a:t>or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10">
                <a:latin typeface="Arial"/>
                <a:cs typeface="Arial"/>
              </a:rPr>
              <a:t>Higher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264" y="908684"/>
            <a:ext cx="8550275" cy="63563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0000"/>
                </a:solidFill>
                <a:latin typeface="Arial"/>
                <a:cs typeface="Arial"/>
              </a:rPr>
              <a:t>Additional Requirements for New </a:t>
            </a:r>
            <a:r>
              <a:rPr dirty="0" spc="-40">
                <a:solidFill>
                  <a:srgbClr val="000000"/>
                </a:solidFill>
                <a:latin typeface="Arial"/>
                <a:cs typeface="Arial"/>
              </a:rPr>
              <a:t>York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</a:rPr>
              <a:t>State and Stroke:</a:t>
            </a:r>
            <a:r>
              <a:rPr dirty="0" spc="-18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000000"/>
                </a:solidFill>
                <a:latin typeface="Arial"/>
                <a:cs typeface="Arial"/>
              </a:rPr>
              <a:t>Get-With-The-  Guidelines: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5264" y="1667098"/>
            <a:ext cx="8526145" cy="4678045"/>
          </a:xfrm>
          <a:prstGeom prst="rect">
            <a:avLst/>
          </a:prstGeom>
        </p:spPr>
        <p:txBody>
          <a:bodyPr wrap="square" lIns="0" tIns="54610" rIns="0" bIns="0" rtlCol="0" vert="horz">
            <a:spAutoFit/>
          </a:bodyPr>
          <a:lstStyle/>
          <a:p>
            <a:pPr algn="just" marL="299085" indent="-287020">
              <a:lnSpc>
                <a:spcPct val="100000"/>
              </a:lnSpc>
              <a:spcBef>
                <a:spcPts val="430"/>
              </a:spcBef>
              <a:buChar char="•"/>
              <a:tabLst>
                <a:tab pos="299720" algn="l"/>
              </a:tabLst>
            </a:pPr>
            <a:r>
              <a:rPr dirty="0" sz="1400" spc="-5">
                <a:latin typeface="Arial"/>
                <a:cs typeface="Arial"/>
              </a:rPr>
              <a:t>EMS pre-notification </a:t>
            </a:r>
            <a:r>
              <a:rPr dirty="0" sz="1400">
                <a:latin typeface="Arial"/>
                <a:cs typeface="Arial"/>
              </a:rPr>
              <a:t>of a potential stroke patient </a:t>
            </a:r>
            <a:r>
              <a:rPr dirty="0" sz="1400" spc="-5">
                <a:latin typeface="Arial"/>
                <a:cs typeface="Arial"/>
              </a:rPr>
              <a:t>with </a:t>
            </a:r>
            <a:r>
              <a:rPr dirty="0" sz="1400">
                <a:latin typeface="Arial"/>
                <a:cs typeface="Arial"/>
              </a:rPr>
              <a:t>Last </a:t>
            </a:r>
            <a:r>
              <a:rPr dirty="0" sz="1400" spc="-5">
                <a:latin typeface="Arial"/>
                <a:cs typeface="Arial"/>
              </a:rPr>
              <a:t>Known Well time </a:t>
            </a:r>
            <a:r>
              <a:rPr dirty="0" sz="1400">
                <a:latin typeface="Arial"/>
                <a:cs typeface="Arial"/>
              </a:rPr>
              <a:t>and Stroke Scale</a:t>
            </a:r>
            <a:r>
              <a:rPr dirty="0" sz="1400" spc="-229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Findings.</a:t>
            </a:r>
            <a:endParaRPr sz="1400">
              <a:latin typeface="Arial"/>
              <a:cs typeface="Arial"/>
            </a:endParaRPr>
          </a:p>
          <a:p>
            <a:pPr algn="just" marL="299085" indent="-287020">
              <a:lnSpc>
                <a:spcPct val="100000"/>
              </a:lnSpc>
              <a:spcBef>
                <a:spcPts val="335"/>
              </a:spcBef>
              <a:buChar char="•"/>
              <a:tabLst>
                <a:tab pos="299720" algn="l"/>
              </a:tabLst>
            </a:pPr>
            <a:r>
              <a:rPr dirty="0" sz="1400" spc="-5">
                <a:latin typeface="Arial"/>
                <a:cs typeface="Arial"/>
              </a:rPr>
              <a:t>Dysphagia </a:t>
            </a:r>
            <a:r>
              <a:rPr dirty="0" sz="1400">
                <a:latin typeface="Arial"/>
                <a:cs typeface="Arial"/>
              </a:rPr>
              <a:t>Screen before being </a:t>
            </a:r>
            <a:r>
              <a:rPr dirty="0" sz="1400" spc="-5">
                <a:latin typeface="Arial"/>
                <a:cs typeface="Arial"/>
              </a:rPr>
              <a:t>given </a:t>
            </a:r>
            <a:r>
              <a:rPr dirty="0" sz="1400">
                <a:latin typeface="Arial"/>
                <a:cs typeface="Arial"/>
              </a:rPr>
              <a:t>any food, fluids, or medication by</a:t>
            </a:r>
            <a:r>
              <a:rPr dirty="0" sz="1400" spc="-2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mouth</a:t>
            </a:r>
            <a:endParaRPr sz="1400">
              <a:latin typeface="Arial"/>
              <a:cs typeface="Arial"/>
            </a:endParaRPr>
          </a:p>
          <a:p>
            <a:pPr algn="just" lvl="1" marL="756285" indent="-287020">
              <a:lnSpc>
                <a:spcPct val="100000"/>
              </a:lnSpc>
              <a:spcBef>
                <a:spcPts val="340"/>
              </a:spcBef>
              <a:buFont typeface="Courier New"/>
              <a:buChar char="o"/>
              <a:tabLst>
                <a:tab pos="756920" algn="l"/>
              </a:tabLst>
            </a:pPr>
            <a:r>
              <a:rPr dirty="0" sz="1400" spc="-5">
                <a:latin typeface="Arial"/>
                <a:cs typeface="Arial"/>
              </a:rPr>
              <a:t>RN </a:t>
            </a:r>
            <a:r>
              <a:rPr dirty="0" sz="1400">
                <a:latin typeface="Arial"/>
                <a:cs typeface="Arial"/>
              </a:rPr>
              <a:t>or LIP </a:t>
            </a:r>
            <a:r>
              <a:rPr dirty="0" sz="1400" spc="-5">
                <a:latin typeface="Arial"/>
                <a:cs typeface="Arial"/>
              </a:rPr>
              <a:t>completes </a:t>
            </a:r>
            <a:r>
              <a:rPr dirty="0" sz="1400">
                <a:latin typeface="Arial"/>
                <a:cs typeface="Arial"/>
              </a:rPr>
              <a:t>bedside </a:t>
            </a:r>
            <a:r>
              <a:rPr dirty="0" sz="1400" spc="-5">
                <a:latin typeface="Arial"/>
                <a:cs typeface="Arial"/>
              </a:rPr>
              <a:t>swallow evaluation </a:t>
            </a:r>
            <a:r>
              <a:rPr dirty="0" sz="1400">
                <a:latin typeface="Arial"/>
                <a:cs typeface="Arial"/>
              </a:rPr>
              <a:t>using the </a:t>
            </a:r>
            <a:r>
              <a:rPr dirty="0" sz="1400" spc="-30">
                <a:latin typeface="Arial"/>
                <a:cs typeface="Arial"/>
              </a:rPr>
              <a:t>Yale </a:t>
            </a:r>
            <a:r>
              <a:rPr dirty="0" sz="1400" spc="-5">
                <a:latin typeface="Arial"/>
                <a:cs typeface="Arial"/>
              </a:rPr>
              <a:t>Swallow</a:t>
            </a:r>
            <a:r>
              <a:rPr dirty="0" sz="1400" spc="-16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Protocol</a:t>
            </a:r>
            <a:endParaRPr sz="1400">
              <a:latin typeface="Arial"/>
              <a:cs typeface="Arial"/>
            </a:endParaRPr>
          </a:p>
          <a:p>
            <a:pPr algn="just" lvl="1" marL="756285" indent="-287020">
              <a:lnSpc>
                <a:spcPct val="100000"/>
              </a:lnSpc>
              <a:spcBef>
                <a:spcPts val="335"/>
              </a:spcBef>
              <a:buFont typeface="Courier New"/>
              <a:buChar char="o"/>
              <a:tabLst>
                <a:tab pos="756920" algn="l"/>
              </a:tabLst>
            </a:pPr>
            <a:r>
              <a:rPr dirty="0" sz="1400">
                <a:latin typeface="Arial"/>
                <a:cs typeface="Arial"/>
              </a:rPr>
              <a:t>If indicated, formal </a:t>
            </a:r>
            <a:r>
              <a:rPr dirty="0" sz="1400" spc="-5">
                <a:latin typeface="Arial"/>
                <a:cs typeface="Arial"/>
              </a:rPr>
              <a:t>swallow evaluation </a:t>
            </a:r>
            <a:r>
              <a:rPr dirty="0" sz="1400">
                <a:latin typeface="Arial"/>
                <a:cs typeface="Arial"/>
              </a:rPr>
              <a:t>by Speech and Language</a:t>
            </a:r>
            <a:r>
              <a:rPr dirty="0" sz="1400" spc="-2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Pathologist</a:t>
            </a:r>
            <a:endParaRPr sz="1400">
              <a:latin typeface="Arial"/>
              <a:cs typeface="Arial"/>
            </a:endParaRPr>
          </a:p>
          <a:p>
            <a:pPr algn="just" lvl="1" marL="756285" marR="5080" indent="-287020">
              <a:lnSpc>
                <a:spcPct val="100000"/>
              </a:lnSpc>
              <a:spcBef>
                <a:spcPts val="340"/>
              </a:spcBef>
              <a:buFont typeface="Courier New"/>
              <a:buChar char="o"/>
              <a:tabLst>
                <a:tab pos="756920" algn="l"/>
              </a:tabLst>
            </a:pPr>
            <a:r>
              <a:rPr dirty="0" sz="1400" spc="-5">
                <a:latin typeface="Arial"/>
                <a:cs typeface="Arial"/>
              </a:rPr>
              <a:t>For </a:t>
            </a:r>
            <a:r>
              <a:rPr dirty="0" sz="1400">
                <a:latin typeface="Arial"/>
                <a:cs typeface="Arial"/>
              </a:rPr>
              <a:t>patients </a:t>
            </a:r>
            <a:r>
              <a:rPr dirty="0" sz="1400" spc="-5">
                <a:latin typeface="Arial"/>
                <a:cs typeface="Arial"/>
              </a:rPr>
              <a:t>who </a:t>
            </a:r>
            <a:r>
              <a:rPr dirty="0" sz="1400">
                <a:latin typeface="Arial"/>
                <a:cs typeface="Arial"/>
              </a:rPr>
              <a:t>failed </a:t>
            </a:r>
            <a:r>
              <a:rPr dirty="0" sz="1400" spc="-5">
                <a:latin typeface="Arial"/>
                <a:cs typeface="Arial"/>
              </a:rPr>
              <a:t>swallow evaluation </a:t>
            </a:r>
            <a:r>
              <a:rPr dirty="0" sz="1400">
                <a:latin typeface="Arial"/>
                <a:cs typeface="Arial"/>
              </a:rPr>
              <a:t>and need to be on an </a:t>
            </a:r>
            <a:r>
              <a:rPr dirty="0" sz="1400" spc="-5">
                <a:latin typeface="Arial"/>
                <a:cs typeface="Arial"/>
              </a:rPr>
              <a:t>antithrombotic: </a:t>
            </a:r>
            <a:r>
              <a:rPr dirty="0" sz="1400">
                <a:latin typeface="Arial"/>
                <a:cs typeface="Arial"/>
              </a:rPr>
              <a:t>Consider</a:t>
            </a:r>
            <a:r>
              <a:rPr dirty="0" sz="1400" spc="-1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ordering  Aspirin Per Rectum or place </a:t>
            </a:r>
            <a:r>
              <a:rPr dirty="0" sz="1400" spc="-5">
                <a:latin typeface="Arial"/>
                <a:cs typeface="Arial"/>
              </a:rPr>
              <a:t>NGT </a:t>
            </a:r>
            <a:r>
              <a:rPr dirty="0" sz="1400">
                <a:latin typeface="Arial"/>
                <a:cs typeface="Arial"/>
              </a:rPr>
              <a:t>for patients </a:t>
            </a:r>
            <a:r>
              <a:rPr dirty="0" sz="1400" spc="-5">
                <a:latin typeface="Arial"/>
                <a:cs typeface="Arial"/>
              </a:rPr>
              <a:t>who </a:t>
            </a:r>
            <a:r>
              <a:rPr dirty="0" sz="1400">
                <a:latin typeface="Arial"/>
                <a:cs typeface="Arial"/>
              </a:rPr>
              <a:t>need </a:t>
            </a:r>
            <a:r>
              <a:rPr dirty="0" sz="1400" spc="-5">
                <a:latin typeface="Arial"/>
                <a:cs typeface="Arial"/>
              </a:rPr>
              <a:t>Plavix (Clopidogrel), </a:t>
            </a:r>
            <a:r>
              <a:rPr dirty="0" sz="1400">
                <a:latin typeface="Arial"/>
                <a:cs typeface="Arial"/>
              </a:rPr>
              <a:t>Brilinta </a:t>
            </a:r>
            <a:r>
              <a:rPr dirty="0" sz="1400" spc="-10">
                <a:latin typeface="Arial"/>
                <a:cs typeface="Arial"/>
              </a:rPr>
              <a:t>(Ticagrelor)</a:t>
            </a:r>
            <a:r>
              <a:rPr dirty="0" sz="1400" spc="-1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or  oral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anticoagulant</a:t>
            </a:r>
            <a:endParaRPr sz="1400">
              <a:latin typeface="Arial"/>
              <a:cs typeface="Arial"/>
            </a:endParaRPr>
          </a:p>
          <a:p>
            <a:pPr algn="just" marL="299085" indent="-287020">
              <a:lnSpc>
                <a:spcPct val="100000"/>
              </a:lnSpc>
              <a:spcBef>
                <a:spcPts val="335"/>
              </a:spcBef>
              <a:buChar char="•"/>
              <a:tabLst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Lipid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profile</a:t>
            </a:r>
            <a:endParaRPr sz="1400">
              <a:latin typeface="Arial"/>
              <a:cs typeface="Arial"/>
            </a:endParaRPr>
          </a:p>
          <a:p>
            <a:pPr algn="just" marL="299085" indent="-287020">
              <a:lnSpc>
                <a:spcPct val="100000"/>
              </a:lnSpc>
              <a:spcBef>
                <a:spcPts val="335"/>
              </a:spcBef>
              <a:buChar char="•"/>
              <a:tabLst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HgbA1C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340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400" spc="-5">
                <a:latin typeface="Arial"/>
                <a:cs typeface="Arial"/>
              </a:rPr>
              <a:t>NIH </a:t>
            </a:r>
            <a:r>
              <a:rPr dirty="0" sz="1400">
                <a:latin typeface="Arial"/>
                <a:cs typeface="Arial"/>
              </a:rPr>
              <a:t>Stroke Scale at</a:t>
            </a:r>
            <a:r>
              <a:rPr dirty="0" sz="1400" spc="-7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discharge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modified Rankin Score at</a:t>
            </a:r>
            <a:r>
              <a:rPr dirty="0" sz="1400" spc="-1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discharge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Char char="•"/>
              <a:tabLst>
                <a:tab pos="299085" algn="l"/>
                <a:tab pos="299720" algn="l"/>
              </a:tabLst>
            </a:pPr>
            <a:r>
              <a:rPr dirty="0" sz="1400" spc="-5">
                <a:latin typeface="Arial"/>
                <a:cs typeface="Arial"/>
              </a:rPr>
              <a:t>Intensive </a:t>
            </a:r>
            <a:r>
              <a:rPr dirty="0" sz="1400">
                <a:latin typeface="Arial"/>
                <a:cs typeface="Arial"/>
              </a:rPr>
              <a:t>statin </a:t>
            </a:r>
            <a:r>
              <a:rPr dirty="0" sz="1400" spc="-5">
                <a:latin typeface="Arial"/>
                <a:cs typeface="Arial"/>
              </a:rPr>
              <a:t>therapy use: Lipitor (Atorvastatin) </a:t>
            </a:r>
            <a:r>
              <a:rPr dirty="0" sz="1400">
                <a:latin typeface="Arial"/>
                <a:cs typeface="Arial"/>
              </a:rPr>
              <a:t>≥ </a:t>
            </a:r>
            <a:r>
              <a:rPr dirty="0" sz="1400" spc="-5">
                <a:latin typeface="Arial"/>
                <a:cs typeface="Arial"/>
              </a:rPr>
              <a:t>40mg, </a:t>
            </a:r>
            <a:r>
              <a:rPr dirty="0" sz="1400">
                <a:latin typeface="Arial"/>
                <a:cs typeface="Arial"/>
              </a:rPr>
              <a:t>Crestor</a:t>
            </a:r>
            <a:r>
              <a:rPr dirty="0" sz="1400" spc="-28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(Rosuvastatin) </a:t>
            </a:r>
            <a:r>
              <a:rPr dirty="0" sz="1400">
                <a:latin typeface="Arial"/>
                <a:cs typeface="Arial"/>
              </a:rPr>
              <a:t>≥ </a:t>
            </a:r>
            <a:r>
              <a:rPr dirty="0" sz="1400" spc="-5">
                <a:latin typeface="Arial"/>
                <a:cs typeface="Arial"/>
              </a:rPr>
              <a:t>20mg</a:t>
            </a:r>
            <a:endParaRPr sz="1400">
              <a:latin typeface="Arial"/>
              <a:cs typeface="Arial"/>
            </a:endParaRPr>
          </a:p>
          <a:p>
            <a:pPr lvl="1" marL="698500" indent="-229235">
              <a:lnSpc>
                <a:spcPct val="100000"/>
              </a:lnSpc>
              <a:spcBef>
                <a:spcPts val="340"/>
              </a:spcBef>
              <a:buFont typeface="Courier New"/>
              <a:buChar char="o"/>
              <a:tabLst>
                <a:tab pos="699135" algn="l"/>
              </a:tabLst>
            </a:pPr>
            <a:r>
              <a:rPr dirty="0" sz="1400" spc="-5">
                <a:latin typeface="Arial"/>
                <a:cs typeface="Arial"/>
              </a:rPr>
              <a:t>Need documentation </a:t>
            </a:r>
            <a:r>
              <a:rPr dirty="0" sz="1400">
                <a:latin typeface="Arial"/>
                <a:cs typeface="Arial"/>
              </a:rPr>
              <a:t>of reason if </a:t>
            </a:r>
            <a:r>
              <a:rPr dirty="0" sz="1400" spc="-5">
                <a:latin typeface="Arial"/>
                <a:cs typeface="Arial"/>
              </a:rPr>
              <a:t>intensive </a:t>
            </a:r>
            <a:r>
              <a:rPr dirty="0" sz="1400">
                <a:latin typeface="Arial"/>
                <a:cs typeface="Arial"/>
              </a:rPr>
              <a:t>statin dose is not </a:t>
            </a:r>
            <a:r>
              <a:rPr dirty="0" sz="1400" spc="-5">
                <a:latin typeface="Arial"/>
                <a:cs typeface="Arial"/>
              </a:rPr>
              <a:t>considered/ordered </a:t>
            </a:r>
            <a:r>
              <a:rPr dirty="0" sz="1400">
                <a:latin typeface="Arial"/>
                <a:cs typeface="Arial"/>
              </a:rPr>
              <a:t>at</a:t>
            </a:r>
            <a:r>
              <a:rPr dirty="0" sz="1400" spc="-2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discharge</a:t>
            </a:r>
            <a:endParaRPr sz="1400">
              <a:latin typeface="Arial"/>
              <a:cs typeface="Arial"/>
            </a:endParaRPr>
          </a:p>
          <a:p>
            <a:pPr marL="184785" marR="19050" indent="-172720">
              <a:lnSpc>
                <a:spcPct val="100000"/>
              </a:lnSpc>
              <a:spcBef>
                <a:spcPts val="335"/>
              </a:spcBef>
              <a:buChar char="•"/>
              <a:tabLst>
                <a:tab pos="185420" algn="l"/>
              </a:tabLst>
            </a:pPr>
            <a:r>
              <a:rPr dirty="0" sz="1400" spc="-5">
                <a:latin typeface="Arial"/>
                <a:cs typeface="Arial"/>
              </a:rPr>
              <a:t>Stroke-Diabetes measures: </a:t>
            </a:r>
            <a:r>
              <a:rPr dirty="0" sz="1400">
                <a:latin typeface="Arial"/>
                <a:cs typeface="Arial"/>
              </a:rPr>
              <a:t>Diabetes </a:t>
            </a:r>
            <a:r>
              <a:rPr dirty="0" sz="1400" spc="-10">
                <a:latin typeface="Arial"/>
                <a:cs typeface="Arial"/>
              </a:rPr>
              <a:t>Treatment </a:t>
            </a:r>
            <a:r>
              <a:rPr dirty="0" sz="1400">
                <a:latin typeface="Arial"/>
                <a:cs typeface="Arial"/>
              </a:rPr>
              <a:t>(diet or medication, follow-up for diabetes management</a:t>
            </a:r>
            <a:r>
              <a:rPr dirty="0" sz="1400" spc="-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at  </a:t>
            </a:r>
            <a:r>
              <a:rPr dirty="0" sz="1400" spc="-5">
                <a:latin typeface="Arial"/>
                <a:cs typeface="Arial"/>
              </a:rPr>
              <a:t>discharge), Therapeutic lifestyle recommendation </a:t>
            </a:r>
            <a:r>
              <a:rPr dirty="0" sz="1400">
                <a:latin typeface="Arial"/>
                <a:cs typeface="Arial"/>
              </a:rPr>
              <a:t>(diet, </a:t>
            </a:r>
            <a:r>
              <a:rPr dirty="0" sz="1400" spc="-5">
                <a:latin typeface="Arial"/>
                <a:cs typeface="Arial"/>
              </a:rPr>
              <a:t>target BMI </a:t>
            </a:r>
            <a:r>
              <a:rPr dirty="0" sz="1400">
                <a:latin typeface="Arial"/>
                <a:cs typeface="Arial"/>
              </a:rPr>
              <a:t>≤ </a:t>
            </a:r>
            <a:r>
              <a:rPr dirty="0" sz="1400" spc="-5">
                <a:latin typeface="Arial"/>
                <a:cs typeface="Arial"/>
              </a:rPr>
              <a:t>25, increasing physical activity),  antihyperglycemic medication with proven CVD </a:t>
            </a:r>
            <a:r>
              <a:rPr dirty="0" sz="1400">
                <a:latin typeface="Arial"/>
                <a:cs typeface="Arial"/>
              </a:rPr>
              <a:t>benefit (GLP-1 receptor agonist or </a:t>
            </a:r>
            <a:r>
              <a:rPr dirty="0" sz="1400" spc="-30">
                <a:latin typeface="Arial"/>
                <a:cs typeface="Arial"/>
              </a:rPr>
              <a:t>SGLT-2</a:t>
            </a:r>
            <a:r>
              <a:rPr dirty="0" sz="1400" spc="-1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inhibitor)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000">
              <a:latin typeface="Arial"/>
              <a:cs typeface="Arial"/>
            </a:endParaRPr>
          </a:p>
          <a:p>
            <a:pPr marL="299085" marR="91440" indent="-287020">
              <a:lnSpc>
                <a:spcPct val="100000"/>
              </a:lnSpc>
              <a:buChar char="•"/>
              <a:tabLst>
                <a:tab pos="299085" algn="l"/>
                <a:tab pos="299720" algn="l"/>
              </a:tabLst>
            </a:pPr>
            <a:r>
              <a:rPr dirty="0" sz="1400">
                <a:latin typeface="Arial"/>
                <a:cs typeface="Arial"/>
              </a:rPr>
              <a:t>Annual 8 hours of </a:t>
            </a:r>
            <a:r>
              <a:rPr dirty="0" sz="1400" spc="-5">
                <a:latin typeface="Arial"/>
                <a:cs typeface="Arial"/>
              </a:rPr>
              <a:t>cerebrovascular-related </a:t>
            </a:r>
            <a:r>
              <a:rPr dirty="0" sz="1400">
                <a:latin typeface="Arial"/>
                <a:cs typeface="Arial"/>
              </a:rPr>
              <a:t>continuing education for </a:t>
            </a:r>
            <a:r>
              <a:rPr dirty="0" sz="1400" spc="-5">
                <a:latin typeface="Arial"/>
                <a:cs typeface="Arial"/>
              </a:rPr>
              <a:t>Physicians, </a:t>
            </a:r>
            <a:r>
              <a:rPr dirty="0" sz="1400" spc="-65">
                <a:latin typeface="Arial"/>
                <a:cs typeface="Arial"/>
              </a:rPr>
              <a:t>NP, </a:t>
            </a:r>
            <a:r>
              <a:rPr dirty="0" sz="1400" spc="-35">
                <a:latin typeface="Arial"/>
                <a:cs typeface="Arial"/>
              </a:rPr>
              <a:t>PAs </a:t>
            </a:r>
            <a:r>
              <a:rPr dirty="0" sz="1400">
                <a:latin typeface="Arial"/>
                <a:cs typeface="Arial"/>
              </a:rPr>
              <a:t>and </a:t>
            </a:r>
            <a:r>
              <a:rPr dirty="0" sz="1400" spc="-5">
                <a:latin typeface="Arial"/>
                <a:cs typeface="Arial"/>
              </a:rPr>
              <a:t>RNs </a:t>
            </a:r>
            <a:r>
              <a:rPr dirty="0" sz="1400">
                <a:latin typeface="Arial"/>
                <a:cs typeface="Arial"/>
              </a:rPr>
              <a:t>taking  care of stroke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patients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33571" y="908303"/>
            <a:ext cx="5526024" cy="5428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343306" y="1723390"/>
            <a:ext cx="2599690" cy="1671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100330" indent="-342900">
              <a:lnSpc>
                <a:spcPct val="100000"/>
              </a:lnSpc>
              <a:spcBef>
                <a:spcPts val="10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dirty="0" sz="1500">
                <a:latin typeface="Arial"/>
                <a:cs typeface="Arial"/>
              </a:rPr>
              <a:t>Check-out the Stroke  Intranet </a:t>
            </a:r>
            <a:r>
              <a:rPr dirty="0" sz="1500" spc="-5">
                <a:latin typeface="Arial"/>
                <a:cs typeface="Arial"/>
              </a:rPr>
              <a:t>Site in</a:t>
            </a:r>
            <a:r>
              <a:rPr dirty="0" sz="1500" spc="-100">
                <a:latin typeface="Arial"/>
                <a:cs typeface="Arial"/>
              </a:rPr>
              <a:t> </a:t>
            </a:r>
            <a:r>
              <a:rPr dirty="0" sz="1500" spc="-5">
                <a:latin typeface="Arial"/>
                <a:cs typeface="Arial"/>
              </a:rPr>
              <a:t>ThePulse.</a:t>
            </a:r>
            <a:endParaRPr sz="1500">
              <a:latin typeface="Arial"/>
              <a:cs typeface="Arial"/>
            </a:endParaRPr>
          </a:p>
          <a:p>
            <a:pPr marL="354965" marR="5080" indent="-342900">
              <a:lnSpc>
                <a:spcPct val="100000"/>
              </a:lnSpc>
              <a:spcBef>
                <a:spcPts val="359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dirty="0" sz="1500">
                <a:latin typeface="Arial"/>
                <a:cs typeface="Arial"/>
              </a:rPr>
              <a:t>It contains the Stroke-  related Clinical </a:t>
            </a:r>
            <a:r>
              <a:rPr dirty="0" sz="1500" spc="-5">
                <a:latin typeface="Arial"/>
                <a:cs typeface="Arial"/>
              </a:rPr>
              <a:t>Practice  Guidelines (CPGs),  </a:t>
            </a:r>
            <a:r>
              <a:rPr dirty="0" sz="1500">
                <a:latin typeface="Arial"/>
                <a:cs typeface="Arial"/>
              </a:rPr>
              <a:t>protocols, </a:t>
            </a:r>
            <a:r>
              <a:rPr dirty="0" sz="1500" spc="-5">
                <a:latin typeface="Arial"/>
                <a:cs typeface="Arial"/>
              </a:rPr>
              <a:t>staff </a:t>
            </a:r>
            <a:r>
              <a:rPr dirty="0" sz="1500">
                <a:latin typeface="Arial"/>
                <a:cs typeface="Arial"/>
              </a:rPr>
              <a:t>and</a:t>
            </a:r>
            <a:r>
              <a:rPr dirty="0" sz="1500" spc="-150">
                <a:latin typeface="Arial"/>
                <a:cs typeface="Arial"/>
              </a:rPr>
              <a:t> </a:t>
            </a:r>
            <a:r>
              <a:rPr dirty="0" sz="1500">
                <a:latin typeface="Arial"/>
                <a:cs typeface="Arial"/>
              </a:rPr>
              <a:t>patient  resources.</a:t>
            </a:r>
            <a:endParaRPr sz="15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6927" y="4792992"/>
            <a:ext cx="5730240" cy="17297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14172" y="4823459"/>
            <a:ext cx="5638800" cy="1626235"/>
          </a:xfrm>
          <a:custGeom>
            <a:avLst/>
            <a:gdLst/>
            <a:ahLst/>
            <a:cxnLst/>
            <a:rect l="l" t="t" r="r" b="b"/>
            <a:pathLst>
              <a:path w="5638800" h="1626235">
                <a:moveTo>
                  <a:pt x="4825745" y="0"/>
                </a:moveTo>
                <a:lnTo>
                  <a:pt x="4825745" y="406526"/>
                </a:lnTo>
                <a:lnTo>
                  <a:pt x="0" y="406526"/>
                </a:lnTo>
                <a:lnTo>
                  <a:pt x="0" y="1219580"/>
                </a:lnTo>
                <a:lnTo>
                  <a:pt x="4825745" y="1219580"/>
                </a:lnTo>
                <a:lnTo>
                  <a:pt x="4825745" y="1626108"/>
                </a:lnTo>
                <a:lnTo>
                  <a:pt x="5638800" y="813053"/>
                </a:lnTo>
                <a:lnTo>
                  <a:pt x="4825745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614172" y="4823459"/>
            <a:ext cx="5638800" cy="1626235"/>
          </a:xfrm>
          <a:custGeom>
            <a:avLst/>
            <a:gdLst/>
            <a:ahLst/>
            <a:cxnLst/>
            <a:rect l="l" t="t" r="r" b="b"/>
            <a:pathLst>
              <a:path w="5638800" h="1626235">
                <a:moveTo>
                  <a:pt x="0" y="406526"/>
                </a:moveTo>
                <a:lnTo>
                  <a:pt x="4825745" y="406526"/>
                </a:lnTo>
                <a:lnTo>
                  <a:pt x="4825745" y="0"/>
                </a:lnTo>
                <a:lnTo>
                  <a:pt x="5638800" y="813053"/>
                </a:lnTo>
                <a:lnTo>
                  <a:pt x="4825745" y="1626108"/>
                </a:lnTo>
                <a:lnTo>
                  <a:pt x="4825745" y="1219580"/>
                </a:lnTo>
                <a:lnTo>
                  <a:pt x="0" y="1219580"/>
                </a:lnTo>
                <a:lnTo>
                  <a:pt x="0" y="406526"/>
                </a:lnTo>
                <a:close/>
              </a:path>
            </a:pathLst>
          </a:custGeom>
          <a:ln w="9524">
            <a:solidFill>
              <a:srgbClr val="497DB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2553716" y="5473090"/>
            <a:ext cx="135445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i="1">
                <a:latin typeface="Calibri"/>
                <a:cs typeface="Calibri"/>
                <a:hlinkClick r:id="rId4"/>
              </a:rPr>
              <a:t>Click </a:t>
            </a:r>
            <a:r>
              <a:rPr dirty="0" sz="1800" spc="-15" i="1">
                <a:latin typeface="Calibri"/>
                <a:cs typeface="Calibri"/>
                <a:hlinkClick r:id="rId4"/>
              </a:rPr>
              <a:t>to</a:t>
            </a:r>
            <a:r>
              <a:rPr dirty="0" sz="1800" spc="-70" i="1">
                <a:latin typeface="Calibri"/>
                <a:cs typeface="Calibri"/>
                <a:hlinkClick r:id="rId4"/>
              </a:rPr>
              <a:t> </a:t>
            </a:r>
            <a:r>
              <a:rPr dirty="0" sz="1800" spc="-5" i="1">
                <a:latin typeface="Calibri"/>
                <a:cs typeface="Calibri"/>
                <a:hlinkClick r:id="rId4"/>
              </a:rPr>
              <a:t>review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689475" y="267080"/>
            <a:ext cx="4256405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STROKE </a:t>
            </a:r>
            <a:r>
              <a:rPr dirty="0" sz="1600" spc="-10" b="1">
                <a:solidFill>
                  <a:srgbClr val="C00000"/>
                </a:solidFill>
                <a:latin typeface="Arial"/>
                <a:cs typeface="Arial"/>
              </a:rPr>
              <a:t>CLINICAL PRACTICE</a:t>
            </a:r>
            <a:r>
              <a:rPr dirty="0" sz="1600" spc="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GUIDELINES</a:t>
            </a:r>
            <a:endParaRPr sz="16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289547" y="5489447"/>
            <a:ext cx="2782824" cy="29565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6237" y="321310"/>
            <a:ext cx="8581390" cy="54679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4337685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STROKE </a:t>
            </a:r>
            <a:r>
              <a:rPr dirty="0" sz="1600" spc="-10" b="1">
                <a:solidFill>
                  <a:srgbClr val="C00000"/>
                </a:solidFill>
                <a:latin typeface="Arial"/>
                <a:cs typeface="Arial"/>
              </a:rPr>
              <a:t>CLINICAL PRACTICE</a:t>
            </a:r>
            <a:r>
              <a:rPr dirty="0" sz="1600" spc="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GUIDELINES</a:t>
            </a:r>
            <a:endParaRPr sz="16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Arial"/>
              <a:cs typeface="Arial"/>
            </a:endParaRPr>
          </a:p>
          <a:p>
            <a:pPr marL="355600" marR="332105" indent="-342900">
              <a:lnSpc>
                <a:spcPct val="100000"/>
              </a:lnSpc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Guidelines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for the early management </a:t>
            </a:r>
            <a:r>
              <a:rPr dirty="0" u="sng" sz="1600" spc="-1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of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patients with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acute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ischemic 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stroke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2019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update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(AHA/ASA</a:t>
            </a:r>
            <a:r>
              <a:rPr dirty="0" u="sng" sz="1600" spc="3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2"/>
              </a:rPr>
              <a:t>2019)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3"/>
              </a:rPr>
              <a:t>Guidelines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3"/>
              </a:rPr>
              <a:t>for the management </a:t>
            </a:r>
            <a:r>
              <a:rPr dirty="0" u="sng" sz="1600" spc="-1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3"/>
              </a:rPr>
              <a:t>of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3"/>
              </a:rPr>
              <a:t>spontaneous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3"/>
              </a:rPr>
              <a:t>ICH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3"/>
              </a:rPr>
              <a:t>(AHA/ASA,</a:t>
            </a:r>
            <a:r>
              <a:rPr dirty="0" u="sng" sz="1600" spc="7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3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3"/>
              </a:rPr>
              <a:t>2015)</a:t>
            </a:r>
            <a:endParaRPr sz="1600">
              <a:latin typeface="Segoe UI"/>
              <a:cs typeface="Segoe UI"/>
            </a:endParaRPr>
          </a:p>
          <a:p>
            <a:pPr marL="354965" indent="-342900">
              <a:lnSpc>
                <a:spcPct val="100000"/>
              </a:lnSpc>
              <a:spcBef>
                <a:spcPts val="38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40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4"/>
              </a:rPr>
              <a:t>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4"/>
              </a:rPr>
              <a:t>Guideline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4"/>
              </a:rPr>
              <a:t>for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4"/>
              </a:rPr>
              <a:t>reversal </a:t>
            </a:r>
            <a:r>
              <a:rPr dirty="0" u="sng" sz="1600" spc="-1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4"/>
              </a:rPr>
              <a:t>of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4"/>
              </a:rPr>
              <a:t>antithrombotic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4"/>
              </a:rPr>
              <a:t>in intracranial hemorrhage</a:t>
            </a:r>
            <a:r>
              <a:rPr dirty="0" u="sng" sz="1600" spc="13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4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4"/>
              </a:rPr>
              <a:t>(NCS,2015)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Guidelines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for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prevention </a:t>
            </a:r>
            <a:r>
              <a:rPr dirty="0" u="sng" sz="1600" spc="-1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of 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stroke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in patients with </a:t>
            </a:r>
            <a:r>
              <a:rPr dirty="0" u="sng" sz="1600" spc="-2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stroke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and TIA (AHA/ASA</a:t>
            </a:r>
            <a:r>
              <a:rPr dirty="0" u="sng" sz="1600" spc="23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5"/>
              </a:rPr>
              <a:t>2021)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Clr>
                <a:srgbClr val="00000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6"/>
              </a:rPr>
              <a:t>Guidelines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6"/>
              </a:rPr>
              <a:t>for adult </a:t>
            </a:r>
            <a:r>
              <a:rPr dirty="0" u="sng" sz="16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6"/>
              </a:rPr>
              <a:t>stroke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6"/>
              </a:rPr>
              <a:t>rehabilitation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6"/>
              </a:rPr>
              <a:t>and recovery (AHA/ASA</a:t>
            </a:r>
            <a:r>
              <a:rPr dirty="0" u="sng" sz="1600" spc="16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6"/>
              </a:rPr>
              <a:t>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6"/>
              </a:rPr>
              <a:t>2016)</a:t>
            </a:r>
            <a:endParaRPr sz="1600">
              <a:latin typeface="Segoe UI"/>
              <a:cs typeface="Segoe UI"/>
            </a:endParaRPr>
          </a:p>
          <a:p>
            <a:pPr marL="354965" indent="-342900">
              <a:lnSpc>
                <a:spcPct val="100000"/>
              </a:lnSpc>
              <a:spcBef>
                <a:spcPts val="38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40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Guidelines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for the management </a:t>
            </a:r>
            <a:r>
              <a:rPr dirty="0" u="sng" sz="1600" spc="-1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of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patients with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unruptured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intracranial</a:t>
            </a:r>
            <a:r>
              <a:rPr dirty="0" u="sng" sz="1600" spc="7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aneurysms</a:t>
            </a:r>
            <a:endParaRPr sz="1600">
              <a:latin typeface="Segoe UI"/>
              <a:cs typeface="Segoe UI"/>
            </a:endParaRPr>
          </a:p>
          <a:p>
            <a:pPr marL="355600">
              <a:lnSpc>
                <a:spcPct val="100000"/>
              </a:lnSpc>
            </a:pPr>
            <a:r>
              <a:rPr dirty="0" u="sng" sz="160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(AHA/ASA,</a:t>
            </a:r>
            <a:r>
              <a:rPr dirty="0" u="sng" sz="1600" spc="4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7"/>
              </a:rPr>
              <a:t>2015)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8"/>
              </a:rPr>
              <a:t>Guidelines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8"/>
              </a:rPr>
              <a:t>for the management </a:t>
            </a:r>
            <a:r>
              <a:rPr dirty="0" u="sng" sz="1600" spc="-1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8"/>
              </a:rPr>
              <a:t>of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8"/>
              </a:rPr>
              <a:t>aneurysmal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8"/>
              </a:rPr>
              <a:t>SAH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8"/>
              </a:rPr>
              <a:t>(AHA/ASA,</a:t>
            </a:r>
            <a:r>
              <a:rPr dirty="0" u="sng" sz="1600" spc="8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8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8"/>
              </a:rPr>
              <a:t>2012)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Guidelines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for the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acute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treatment </a:t>
            </a:r>
            <a:r>
              <a:rPr dirty="0" u="sng" sz="16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of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cerebral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edema in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neurocritical care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patients</a:t>
            </a:r>
            <a:r>
              <a:rPr dirty="0" u="sng" sz="1600" spc="18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(NCS</a:t>
            </a:r>
            <a:endParaRPr sz="1600">
              <a:latin typeface="Segoe UI"/>
              <a:cs typeface="Segoe UI"/>
            </a:endParaRPr>
          </a:p>
          <a:p>
            <a:pPr marL="354965">
              <a:lnSpc>
                <a:spcPct val="100000"/>
              </a:lnSpc>
            </a:pPr>
            <a:r>
              <a:rPr dirty="0" u="sng" sz="1600" spc="-40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9"/>
              </a:rPr>
              <a:t>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9"/>
              </a:rPr>
              <a:t>2020)</a:t>
            </a:r>
            <a:endParaRPr sz="1600">
              <a:latin typeface="Segoe UI"/>
              <a:cs typeface="Segoe UI"/>
            </a:endParaRPr>
          </a:p>
          <a:p>
            <a:pPr marL="354965" indent="-342900">
              <a:lnSpc>
                <a:spcPct val="100000"/>
              </a:lnSpc>
              <a:spcBef>
                <a:spcPts val="385"/>
              </a:spcBef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40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  <a:hlinkClick r:id="rId10"/>
              </a:rPr>
              <a:t>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Guidelines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on the management </a:t>
            </a:r>
            <a:r>
              <a:rPr dirty="0" u="sng" sz="1600" spc="-1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of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patients with extracranial </a:t>
            </a:r>
            <a:r>
              <a:rPr dirty="0" u="sng" sz="1600" spc="-1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carotid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and vertebral</a:t>
            </a:r>
            <a:r>
              <a:rPr dirty="0" u="sng" sz="1600" spc="9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 </a:t>
            </a:r>
            <a:r>
              <a:rPr dirty="0" u="sng" sz="1600" spc="1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artery</a:t>
            </a:r>
            <a:endParaRPr sz="1600">
              <a:latin typeface="Segoe UI"/>
              <a:cs typeface="Segoe UI"/>
            </a:endParaRPr>
          </a:p>
          <a:p>
            <a:pPr marL="355600">
              <a:lnSpc>
                <a:spcPct val="100000"/>
              </a:lnSpc>
            </a:pP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disease </a:t>
            </a:r>
            <a:r>
              <a:rPr dirty="0" u="sng" sz="1600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(AHA/ASA,</a:t>
            </a:r>
            <a:r>
              <a:rPr dirty="0" u="sng" sz="1600" spc="4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 </a:t>
            </a:r>
            <a:r>
              <a:rPr dirty="0" u="sng" sz="1600" spc="-5">
                <a:uFill>
                  <a:solidFill>
                    <a:srgbClr val="000000"/>
                  </a:solidFill>
                </a:uFill>
                <a:latin typeface="Segoe UI"/>
                <a:cs typeface="Segoe UI"/>
                <a:hlinkClick r:id="rId10"/>
              </a:rPr>
              <a:t>2011)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390"/>
              </a:spcBef>
              <a:buClr>
                <a:srgbClr val="00000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Updated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Society for </a:t>
            </a:r>
            <a:r>
              <a:rPr dirty="0" u="sng" sz="16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Vascular </a:t>
            </a:r>
            <a:r>
              <a:rPr dirty="0" u="sng" sz="16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Surgery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guidelines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for management </a:t>
            </a:r>
            <a:r>
              <a:rPr dirty="0" u="sng" sz="16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of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extracranial</a:t>
            </a:r>
            <a:r>
              <a:rPr dirty="0" u="sng" sz="1600" spc="15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carotid</a:t>
            </a:r>
            <a:endParaRPr sz="1600">
              <a:latin typeface="Segoe UI"/>
              <a:cs typeface="Segoe UI"/>
            </a:endParaRPr>
          </a:p>
          <a:p>
            <a:pPr marL="354965">
              <a:lnSpc>
                <a:spcPct val="100000"/>
              </a:lnSpc>
            </a:pPr>
            <a:r>
              <a:rPr dirty="0" u="sng" sz="1600" spc="-40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1"/>
              </a:rPr>
              <a:t>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disease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(Society for </a:t>
            </a:r>
            <a:r>
              <a:rPr dirty="0" u="sng" sz="16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Vascular </a:t>
            </a:r>
            <a:r>
              <a:rPr dirty="0" u="sng" sz="16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Surgery,</a:t>
            </a:r>
            <a:r>
              <a:rPr dirty="0" u="sng" sz="1600" spc="1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1"/>
              </a:rPr>
              <a:t>2011)</a:t>
            </a:r>
            <a:endParaRPr sz="1600">
              <a:latin typeface="Segoe UI"/>
              <a:cs typeface="Segoe UI"/>
            </a:endParaRPr>
          </a:p>
          <a:p>
            <a:pPr marL="355600" indent="-342900">
              <a:lnSpc>
                <a:spcPct val="100000"/>
              </a:lnSpc>
              <a:spcBef>
                <a:spcPts val="380"/>
              </a:spcBef>
              <a:buClr>
                <a:srgbClr val="000000"/>
              </a:buClr>
              <a:buFont typeface="Wingdings"/>
              <a:buChar char=""/>
              <a:tabLst>
                <a:tab pos="354965" algn="l"/>
                <a:tab pos="355600" algn="l"/>
              </a:tabLst>
            </a:pP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The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Society </a:t>
            </a:r>
            <a:r>
              <a:rPr dirty="0" u="sng" sz="16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for </a:t>
            </a:r>
            <a:r>
              <a:rPr dirty="0" u="sng" sz="16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Vascular </a:t>
            </a:r>
            <a:r>
              <a:rPr dirty="0" u="sng" sz="16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Surgery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practice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guidelines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on follow-up </a:t>
            </a:r>
            <a:r>
              <a:rPr dirty="0" u="sng" sz="16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after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vascular</a:t>
            </a:r>
            <a:r>
              <a:rPr dirty="0" u="sng" sz="1600" spc="17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surgery</a:t>
            </a:r>
            <a:endParaRPr sz="1600">
              <a:latin typeface="Segoe UI"/>
              <a:cs typeface="Segoe UI"/>
            </a:endParaRPr>
          </a:p>
          <a:p>
            <a:pPr marL="354965">
              <a:lnSpc>
                <a:spcPct val="100000"/>
              </a:lnSpc>
            </a:pPr>
            <a:r>
              <a:rPr dirty="0" u="sng" sz="1600" spc="-40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imes New Roman"/>
                <a:cs typeface="Times New Roman"/>
                <a:hlinkClick r:id="rId12"/>
              </a:rPr>
              <a:t> </a:t>
            </a:r>
            <a:r>
              <a:rPr dirty="0" u="sng" sz="160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arterial </a:t>
            </a:r>
            <a:r>
              <a:rPr dirty="0" u="sng" sz="1600" spc="-1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procedures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(Society for </a:t>
            </a:r>
            <a:r>
              <a:rPr dirty="0" u="sng" sz="1600" spc="-2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Vascular </a:t>
            </a:r>
            <a:r>
              <a:rPr dirty="0" u="sng" sz="1600" spc="-1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Surgery,</a:t>
            </a:r>
            <a:r>
              <a:rPr dirty="0" u="sng" sz="1600" spc="14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 </a:t>
            </a:r>
            <a:r>
              <a:rPr dirty="0" u="sng" sz="1600" spc="-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Segoe UI"/>
                <a:cs typeface="Segoe UI"/>
                <a:hlinkClick r:id="rId12"/>
              </a:rPr>
              <a:t>2018)</a:t>
            </a:r>
            <a:endParaRPr sz="1600">
              <a:latin typeface="Segoe UI"/>
              <a:cs typeface="Segoe U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272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0"/>
            <a:ext cx="9143999" cy="1493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6717431"/>
            <a:ext cx="9143999" cy="14056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0" y="6728459"/>
            <a:ext cx="9144000" cy="129539"/>
          </a:xfrm>
          <a:custGeom>
            <a:avLst/>
            <a:gdLst/>
            <a:ahLst/>
            <a:cxnLst/>
            <a:rect l="l" t="t" r="r" b="b"/>
            <a:pathLst>
              <a:path w="9144000" h="129540">
                <a:moveTo>
                  <a:pt x="0" y="129540"/>
                </a:moveTo>
                <a:lnTo>
                  <a:pt x="9144000" y="129540"/>
                </a:lnTo>
                <a:lnTo>
                  <a:pt x="9144000" y="0"/>
                </a:lnTo>
                <a:lnTo>
                  <a:pt x="0" y="0"/>
                </a:lnTo>
                <a:lnTo>
                  <a:pt x="0" y="129540"/>
                </a:lnTo>
                <a:close/>
              </a:path>
            </a:pathLst>
          </a:custGeom>
          <a:solidFill>
            <a:srgbClr val="B60124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23444" y="285022"/>
            <a:ext cx="2276856" cy="40534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63727" y="935481"/>
            <a:ext cx="178562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 b="0">
                <a:solidFill>
                  <a:srgbClr val="B60124"/>
                </a:solidFill>
                <a:latin typeface="Arial"/>
                <a:cs typeface="Arial"/>
              </a:rPr>
              <a:t>Objectives:</a:t>
            </a:r>
            <a:endParaRPr sz="28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63727" y="1657320"/>
            <a:ext cx="7960359" cy="3744595"/>
          </a:xfrm>
          <a:prstGeom prst="rect">
            <a:avLst/>
          </a:prstGeom>
        </p:spPr>
        <p:txBody>
          <a:bodyPr wrap="square" lIns="0" tIns="73025" rIns="0" bIns="0" rtlCol="0" vert="horz">
            <a:spAutoFit/>
          </a:bodyPr>
          <a:lstStyle/>
          <a:p>
            <a:pPr marL="469900" indent="-457200">
              <a:lnSpc>
                <a:spcPct val="100000"/>
              </a:lnSpc>
              <a:spcBef>
                <a:spcPts val="575"/>
              </a:spcBef>
              <a:buChar char="•"/>
              <a:tabLst>
                <a:tab pos="469265" algn="l"/>
                <a:tab pos="469900" algn="l"/>
              </a:tabLst>
            </a:pPr>
            <a:r>
              <a:rPr dirty="0" sz="2000">
                <a:latin typeface="Arial"/>
                <a:cs typeface="Arial"/>
              </a:rPr>
              <a:t>Familiarize with acute stroke response time</a:t>
            </a:r>
            <a:r>
              <a:rPr dirty="0" sz="2000" spc="-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targets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80"/>
              </a:spcBef>
              <a:buChar char="•"/>
              <a:tabLst>
                <a:tab pos="469265" algn="l"/>
                <a:tab pos="469900" algn="l"/>
              </a:tabLst>
            </a:pPr>
            <a:r>
              <a:rPr dirty="0" sz="2000">
                <a:latin typeface="Arial"/>
                <a:cs typeface="Arial"/>
              </a:rPr>
              <a:t>Familiarize with the available acute stroke codes and call criteria</a:t>
            </a:r>
            <a:r>
              <a:rPr dirty="0" sz="2000" spc="-1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-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5"/>
              </a:spcBef>
            </a:pPr>
            <a:r>
              <a:rPr dirty="0" sz="2000" spc="5">
                <a:latin typeface="Arial"/>
                <a:cs typeface="Arial"/>
              </a:rPr>
              <a:t>CODE </a:t>
            </a:r>
            <a:r>
              <a:rPr dirty="0" sz="2000" spc="-50">
                <a:latin typeface="Arial"/>
                <a:cs typeface="Arial"/>
              </a:rPr>
              <a:t>BAT </a:t>
            </a:r>
            <a:r>
              <a:rPr dirty="0" sz="2000">
                <a:latin typeface="Arial"/>
                <a:cs typeface="Arial"/>
              </a:rPr>
              <a:t>(Brain Attack</a:t>
            </a:r>
            <a:r>
              <a:rPr dirty="0" sz="2000" spc="-215">
                <a:latin typeface="Arial"/>
                <a:cs typeface="Arial"/>
              </a:rPr>
              <a:t> </a:t>
            </a:r>
            <a:r>
              <a:rPr dirty="0" sz="2000" spc="-45">
                <a:latin typeface="Arial"/>
                <a:cs typeface="Arial"/>
              </a:rPr>
              <a:t>Team)</a:t>
            </a:r>
            <a:endParaRPr sz="2000">
              <a:latin typeface="Arial"/>
              <a:cs typeface="Arial"/>
            </a:endParaRPr>
          </a:p>
          <a:p>
            <a:pPr marL="927100">
              <a:lnSpc>
                <a:spcPct val="100000"/>
              </a:lnSpc>
              <a:spcBef>
                <a:spcPts val="480"/>
              </a:spcBef>
            </a:pPr>
            <a:r>
              <a:rPr dirty="0" sz="2000" spc="5">
                <a:latin typeface="Arial"/>
                <a:cs typeface="Arial"/>
              </a:rPr>
              <a:t>CODE </a:t>
            </a:r>
            <a:r>
              <a:rPr dirty="0" sz="2000">
                <a:latin typeface="Arial"/>
                <a:cs typeface="Arial"/>
              </a:rPr>
              <a:t>CSI (Complex Stroke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Intervention)</a:t>
            </a:r>
            <a:endParaRPr sz="2000">
              <a:latin typeface="Arial"/>
              <a:cs typeface="Arial"/>
            </a:endParaRPr>
          </a:p>
          <a:p>
            <a:pPr marL="469900" indent="-457200">
              <a:lnSpc>
                <a:spcPct val="100000"/>
              </a:lnSpc>
              <a:spcBef>
                <a:spcPts val="480"/>
              </a:spcBef>
              <a:buChar char="•"/>
              <a:tabLst>
                <a:tab pos="469265" algn="l"/>
                <a:tab pos="469900" algn="l"/>
              </a:tabLst>
            </a:pPr>
            <a:r>
              <a:rPr dirty="0" sz="2000">
                <a:latin typeface="Arial"/>
                <a:cs typeface="Arial"/>
              </a:rPr>
              <a:t>Understand responsibilities of the primary team during an</a:t>
            </a:r>
            <a:r>
              <a:rPr dirty="0" sz="2000" spc="-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Inpatient</a:t>
            </a:r>
            <a:endParaRPr sz="20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dirty="0" sz="2000" spc="5">
                <a:latin typeface="Arial"/>
                <a:cs typeface="Arial"/>
              </a:rPr>
              <a:t>CODE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 spc="-55">
                <a:latin typeface="Arial"/>
                <a:cs typeface="Arial"/>
              </a:rPr>
              <a:t>BAT</a:t>
            </a:r>
            <a:endParaRPr sz="2000">
              <a:latin typeface="Arial"/>
              <a:cs typeface="Arial"/>
            </a:endParaRPr>
          </a:p>
          <a:p>
            <a:pPr marL="469900" marR="13970" indent="-457200">
              <a:lnSpc>
                <a:spcPct val="100000"/>
              </a:lnSpc>
              <a:spcBef>
                <a:spcPts val="480"/>
              </a:spcBef>
              <a:buChar char="•"/>
              <a:tabLst>
                <a:tab pos="469265" algn="l"/>
                <a:tab pos="469900" algn="l"/>
              </a:tabLst>
            </a:pPr>
            <a:r>
              <a:rPr dirty="0" sz="2000" spc="-15">
                <a:latin typeface="Arial"/>
                <a:cs typeface="Arial"/>
              </a:rPr>
              <a:t>Verbalize </a:t>
            </a:r>
            <a:r>
              <a:rPr dirty="0" sz="2000">
                <a:latin typeface="Arial"/>
                <a:cs typeface="Arial"/>
              </a:rPr>
              <a:t>where to locate stroke-related clinical practice</a:t>
            </a:r>
            <a:r>
              <a:rPr dirty="0" sz="2000" spc="-1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guidelines  and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protocols</a:t>
            </a:r>
            <a:endParaRPr sz="2000">
              <a:latin typeface="Arial"/>
              <a:cs typeface="Arial"/>
            </a:endParaRPr>
          </a:p>
          <a:p>
            <a:pPr marL="469900" marR="100965" indent="-457200">
              <a:lnSpc>
                <a:spcPct val="100000"/>
              </a:lnSpc>
              <a:spcBef>
                <a:spcPts val="480"/>
              </a:spcBef>
              <a:buChar char="•"/>
              <a:tabLst>
                <a:tab pos="469265" algn="l"/>
                <a:tab pos="469900" algn="l"/>
              </a:tabLst>
            </a:pPr>
            <a:r>
              <a:rPr dirty="0" sz="2000">
                <a:latin typeface="Arial"/>
                <a:cs typeface="Arial"/>
              </a:rPr>
              <a:t>Familiarize with Joint Commission, New </a:t>
            </a:r>
            <a:r>
              <a:rPr dirty="0" sz="2000" spc="-45">
                <a:latin typeface="Arial"/>
                <a:cs typeface="Arial"/>
              </a:rPr>
              <a:t>York </a:t>
            </a:r>
            <a:r>
              <a:rPr dirty="0" sz="2000" spc="-5">
                <a:latin typeface="Arial"/>
                <a:cs typeface="Arial"/>
              </a:rPr>
              <a:t>State </a:t>
            </a:r>
            <a:r>
              <a:rPr dirty="0" sz="2000">
                <a:latin typeface="Arial"/>
                <a:cs typeface="Arial"/>
              </a:rPr>
              <a:t>Department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  Health and </a:t>
            </a:r>
            <a:r>
              <a:rPr dirty="0" sz="2000" spc="-5">
                <a:latin typeface="Arial"/>
                <a:cs typeface="Arial"/>
              </a:rPr>
              <a:t>Stroke:Get-With-The-Guidelines </a:t>
            </a:r>
            <a:r>
              <a:rPr dirty="0" sz="2000">
                <a:latin typeface="Arial"/>
                <a:cs typeface="Arial"/>
              </a:rPr>
              <a:t>core measures and  quality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requirements</a:t>
            </a:r>
            <a:endParaRPr sz="200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25897" y="167385"/>
            <a:ext cx="403034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b="1">
                <a:solidFill>
                  <a:srgbClr val="C00000"/>
                </a:solidFill>
                <a:latin typeface="Arial"/>
                <a:cs typeface="Arial"/>
              </a:rPr>
              <a:t>STROKE </a:t>
            </a:r>
            <a:r>
              <a:rPr dirty="0" sz="1800" spc="-10" b="1">
                <a:solidFill>
                  <a:srgbClr val="C00000"/>
                </a:solidFill>
                <a:latin typeface="Arial"/>
                <a:cs typeface="Arial"/>
              </a:rPr>
              <a:t>PROGRAM </a:t>
            </a:r>
            <a:r>
              <a:rPr dirty="0" sz="1800" spc="-30" b="1">
                <a:solidFill>
                  <a:srgbClr val="C00000"/>
                </a:solidFill>
                <a:latin typeface="Arial"/>
                <a:cs typeface="Arial"/>
              </a:rPr>
              <a:t>ORIENTATION</a:t>
            </a:r>
            <a:r>
              <a:rPr dirty="0" sz="1800" spc="25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800" b="1">
                <a:solidFill>
                  <a:srgbClr val="C00000"/>
                </a:solidFill>
                <a:latin typeface="Arial"/>
                <a:cs typeface="Arial"/>
              </a:rPr>
              <a:t>–</a:t>
            </a:r>
            <a:endParaRPr sz="1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-19050" y="441401"/>
            <a:ext cx="918210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5057140" algn="l"/>
                <a:tab pos="9168765" algn="l"/>
              </a:tabLst>
            </a:pPr>
            <a:r>
              <a:rPr dirty="0" u="heavy" sz="1800" b="1">
                <a:solidFill>
                  <a:srgbClr val="C00000"/>
                </a:solidFill>
                <a:uFill>
                  <a:solidFill>
                    <a:srgbClr val="B60124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800" b="1">
                <a:solidFill>
                  <a:srgbClr val="C00000"/>
                </a:solidFill>
                <a:uFill>
                  <a:solidFill>
                    <a:srgbClr val="B60124"/>
                  </a:solidFill>
                </a:uFill>
                <a:latin typeface="Arial"/>
                <a:cs typeface="Arial"/>
              </a:rPr>
              <a:t>	</a:t>
            </a:r>
            <a:r>
              <a:rPr dirty="0" u="heavy" sz="1800" spc="-10" b="1">
                <a:solidFill>
                  <a:srgbClr val="C00000"/>
                </a:solidFill>
                <a:uFill>
                  <a:solidFill>
                    <a:srgbClr val="B60124"/>
                  </a:solidFill>
                </a:uFill>
                <a:latin typeface="Arial"/>
                <a:cs typeface="Arial"/>
              </a:rPr>
              <a:t>MEDICAL</a:t>
            </a:r>
            <a:r>
              <a:rPr dirty="0" u="heavy" sz="1800" spc="-60" b="1">
                <a:solidFill>
                  <a:srgbClr val="C00000"/>
                </a:solidFill>
                <a:uFill>
                  <a:solidFill>
                    <a:srgbClr val="B60124"/>
                  </a:solidFill>
                </a:uFill>
                <a:latin typeface="Arial"/>
                <a:cs typeface="Arial"/>
              </a:rPr>
              <a:t> </a:t>
            </a:r>
            <a:r>
              <a:rPr dirty="0" u="heavy" sz="1800" spc="-40" b="1">
                <a:solidFill>
                  <a:srgbClr val="C00000"/>
                </a:solidFill>
                <a:uFill>
                  <a:solidFill>
                    <a:srgbClr val="B60124"/>
                  </a:solidFill>
                </a:uFill>
                <a:latin typeface="Arial"/>
                <a:cs typeface="Arial"/>
              </a:rPr>
              <a:t>STAFF	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01311" y="4997196"/>
            <a:ext cx="2491740" cy="17282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192735" y="810767"/>
            <a:ext cx="4291965" cy="5532755"/>
          </a:xfrm>
          <a:prstGeom prst="rect">
            <a:avLst/>
          </a:prstGeom>
        </p:spPr>
        <p:txBody>
          <a:bodyPr wrap="square" lIns="0" tIns="67945" rIns="0" bIns="0" rtlCol="0" vert="horz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535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 sz="1800" spc="-5">
                <a:latin typeface="Arial"/>
                <a:cs typeface="Arial"/>
              </a:rPr>
              <a:t>Dispatched by </a:t>
            </a:r>
            <a:r>
              <a:rPr dirty="0" sz="1800" spc="-10">
                <a:latin typeface="Arial"/>
                <a:cs typeface="Arial"/>
              </a:rPr>
              <a:t>Suffolk </a:t>
            </a:r>
            <a:r>
              <a:rPr dirty="0" sz="1800" spc="-5">
                <a:latin typeface="Arial"/>
                <a:cs typeface="Arial"/>
              </a:rPr>
              <a:t>County</a:t>
            </a:r>
            <a:r>
              <a:rPr dirty="0" sz="1800" spc="45">
                <a:latin typeface="Arial"/>
                <a:cs typeface="Arial"/>
              </a:rPr>
              <a:t> </a:t>
            </a:r>
            <a:r>
              <a:rPr dirty="0" sz="1800" spc="-25">
                <a:latin typeface="Arial"/>
                <a:cs typeface="Arial"/>
              </a:rPr>
              <a:t>EMS/911</a:t>
            </a:r>
            <a:endParaRPr sz="1800">
              <a:latin typeface="Arial"/>
              <a:cs typeface="Arial"/>
            </a:endParaRPr>
          </a:p>
          <a:p>
            <a:pPr marL="241300" indent="-228600">
              <a:lnSpc>
                <a:spcPct val="100000"/>
              </a:lnSpc>
              <a:spcBef>
                <a:spcPts val="434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 sz="1800" spc="-5">
                <a:latin typeface="Arial"/>
                <a:cs typeface="Arial"/>
              </a:rPr>
              <a:t>Assessment on</a:t>
            </a:r>
            <a:r>
              <a:rPr dirty="0" sz="1800" spc="1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scene</a:t>
            </a:r>
            <a:endParaRPr sz="1800">
              <a:latin typeface="Arial"/>
              <a:cs typeface="Arial"/>
            </a:endParaRPr>
          </a:p>
          <a:p>
            <a:pPr lvl="1" marL="416559" indent="-175260">
              <a:lnSpc>
                <a:spcPct val="100000"/>
              </a:lnSpc>
              <a:spcBef>
                <a:spcPts val="340"/>
              </a:spcBef>
              <a:buFont typeface="Segoe UI"/>
              <a:buChar char="–"/>
              <a:tabLst>
                <a:tab pos="416559" algn="l"/>
              </a:tabLst>
            </a:pPr>
            <a:r>
              <a:rPr dirty="0" sz="1400" spc="-5">
                <a:latin typeface="Arial"/>
                <a:cs typeface="Arial"/>
              </a:rPr>
              <a:t>CC </a:t>
            </a:r>
            <a:r>
              <a:rPr dirty="0" sz="1400">
                <a:latin typeface="Arial"/>
                <a:cs typeface="Arial"/>
              </a:rPr>
              <a:t>ED </a:t>
            </a:r>
            <a:r>
              <a:rPr dirty="0" sz="1400" spc="-5">
                <a:latin typeface="Arial"/>
                <a:cs typeface="Arial"/>
              </a:rPr>
              <a:t>RN, </a:t>
            </a:r>
            <a:r>
              <a:rPr dirty="0" sz="1400">
                <a:latin typeface="Arial"/>
                <a:cs typeface="Arial"/>
              </a:rPr>
              <a:t>Paramedic,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Neurologist-telemedicine</a:t>
            </a:r>
            <a:endParaRPr sz="1400">
              <a:latin typeface="Arial"/>
              <a:cs typeface="Arial"/>
            </a:endParaRPr>
          </a:p>
          <a:p>
            <a:pPr marL="241300" marR="207010" indent="-228600">
              <a:lnSpc>
                <a:spcPct val="100000"/>
              </a:lnSpc>
              <a:spcBef>
                <a:spcPts val="425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 sz="1800" spc="-5">
                <a:latin typeface="Arial"/>
                <a:cs typeface="Arial"/>
              </a:rPr>
              <a:t>Imaging on scene immediately sent </a:t>
            </a:r>
            <a:r>
              <a:rPr dirty="0" sz="1800">
                <a:latin typeface="Arial"/>
                <a:cs typeface="Arial"/>
              </a:rPr>
              <a:t>to  </a:t>
            </a:r>
            <a:r>
              <a:rPr dirty="0" sz="1800" spc="-35">
                <a:latin typeface="Arial"/>
                <a:cs typeface="Arial"/>
              </a:rPr>
              <a:t>PACS</a:t>
            </a:r>
            <a:endParaRPr sz="1800">
              <a:latin typeface="Arial"/>
              <a:cs typeface="Arial"/>
            </a:endParaRPr>
          </a:p>
          <a:p>
            <a:pPr lvl="1" marL="416559" indent="-175260">
              <a:lnSpc>
                <a:spcPct val="100000"/>
              </a:lnSpc>
              <a:spcBef>
                <a:spcPts val="340"/>
              </a:spcBef>
              <a:buFont typeface="Segoe UI"/>
              <a:buChar char="–"/>
              <a:tabLst>
                <a:tab pos="416559" algn="l"/>
              </a:tabLst>
            </a:pPr>
            <a:r>
              <a:rPr dirty="0" sz="1400" spc="-5">
                <a:latin typeface="Arial"/>
                <a:cs typeface="Arial"/>
              </a:rPr>
              <a:t>CT </a:t>
            </a:r>
            <a:r>
              <a:rPr dirty="0" sz="1400">
                <a:latin typeface="Arial"/>
                <a:cs typeface="Arial"/>
              </a:rPr>
              <a:t>Head to see</a:t>
            </a:r>
            <a:r>
              <a:rPr dirty="0" sz="1400" spc="-10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bleeding/stroke</a:t>
            </a:r>
            <a:endParaRPr sz="1400">
              <a:latin typeface="Arial"/>
              <a:cs typeface="Arial"/>
            </a:endParaRPr>
          </a:p>
          <a:p>
            <a:pPr lvl="1" marL="416559" indent="-175260">
              <a:lnSpc>
                <a:spcPct val="100000"/>
              </a:lnSpc>
              <a:spcBef>
                <a:spcPts val="340"/>
              </a:spcBef>
              <a:buFont typeface="Segoe UI"/>
              <a:buChar char="–"/>
              <a:tabLst>
                <a:tab pos="416559" algn="l"/>
              </a:tabLst>
            </a:pPr>
            <a:r>
              <a:rPr dirty="0" sz="1400" spc="-40">
                <a:latin typeface="Arial"/>
                <a:cs typeface="Arial"/>
              </a:rPr>
              <a:t>CTA </a:t>
            </a:r>
            <a:r>
              <a:rPr dirty="0" sz="1400" spc="-5">
                <a:latin typeface="Arial"/>
                <a:cs typeface="Arial"/>
              </a:rPr>
              <a:t>Head </a:t>
            </a:r>
            <a:r>
              <a:rPr dirty="0" sz="1400">
                <a:latin typeface="Arial"/>
                <a:cs typeface="Arial"/>
              </a:rPr>
              <a:t>to see </a:t>
            </a:r>
            <a:r>
              <a:rPr dirty="0" sz="1400" spc="-5">
                <a:latin typeface="Arial"/>
                <a:cs typeface="Arial"/>
              </a:rPr>
              <a:t>vessel</a:t>
            </a:r>
            <a:r>
              <a:rPr dirty="0" sz="1400" spc="-114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occlusion</a:t>
            </a:r>
            <a:endParaRPr sz="1400">
              <a:latin typeface="Arial"/>
              <a:cs typeface="Arial"/>
            </a:endParaRPr>
          </a:p>
          <a:p>
            <a:pPr algn="r" marL="227965" marR="1169670" indent="-227965">
              <a:lnSpc>
                <a:spcPct val="100000"/>
              </a:lnSpc>
              <a:spcBef>
                <a:spcPts val="425"/>
              </a:spcBef>
              <a:buChar char="•"/>
              <a:tabLst>
                <a:tab pos="227965" algn="l"/>
                <a:tab pos="228600" algn="l"/>
              </a:tabLst>
            </a:pPr>
            <a:r>
              <a:rPr dirty="0" sz="1800" spc="-10">
                <a:latin typeface="Arial"/>
                <a:cs typeface="Arial"/>
              </a:rPr>
              <a:t>Treatment </a:t>
            </a:r>
            <a:r>
              <a:rPr dirty="0" sz="1800" spc="-5">
                <a:latin typeface="Arial"/>
                <a:cs typeface="Arial"/>
              </a:rPr>
              <a:t>provided en</a:t>
            </a:r>
            <a:r>
              <a:rPr dirty="0" sz="1800" spc="-35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route</a:t>
            </a:r>
            <a:endParaRPr sz="1800">
              <a:latin typeface="Arial"/>
              <a:cs typeface="Arial"/>
            </a:endParaRPr>
          </a:p>
          <a:p>
            <a:pPr algn="r" lvl="1" marL="175260" marR="1162685" indent="-175260">
              <a:lnSpc>
                <a:spcPct val="100000"/>
              </a:lnSpc>
              <a:spcBef>
                <a:spcPts val="340"/>
              </a:spcBef>
              <a:buFont typeface="Segoe UI"/>
              <a:buChar char="–"/>
              <a:tabLst>
                <a:tab pos="175260" algn="l"/>
              </a:tabLst>
            </a:pPr>
            <a:r>
              <a:rPr dirty="0" sz="1400">
                <a:latin typeface="Arial"/>
                <a:cs typeface="Arial"/>
              </a:rPr>
              <a:t>IV </a:t>
            </a:r>
            <a:r>
              <a:rPr dirty="0" sz="1400" spc="-5">
                <a:latin typeface="Arial"/>
                <a:cs typeface="Arial"/>
              </a:rPr>
              <a:t>thrombolytic </a:t>
            </a:r>
            <a:r>
              <a:rPr dirty="0" sz="1400">
                <a:latin typeface="Arial"/>
                <a:cs typeface="Arial"/>
              </a:rPr>
              <a:t>for eligible</a:t>
            </a:r>
            <a:r>
              <a:rPr dirty="0" sz="1400" spc="-10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patients</a:t>
            </a:r>
            <a:endParaRPr sz="1400">
              <a:latin typeface="Arial"/>
              <a:cs typeface="Arial"/>
            </a:endParaRPr>
          </a:p>
          <a:p>
            <a:pPr lvl="1" marL="416559" indent="-175260">
              <a:lnSpc>
                <a:spcPct val="100000"/>
              </a:lnSpc>
              <a:spcBef>
                <a:spcPts val="340"/>
              </a:spcBef>
              <a:buFont typeface="Segoe UI"/>
              <a:buChar char="–"/>
              <a:tabLst>
                <a:tab pos="416559" algn="l"/>
              </a:tabLst>
            </a:pPr>
            <a:r>
              <a:rPr dirty="0" sz="1400">
                <a:latin typeface="Arial"/>
                <a:cs typeface="Arial"/>
              </a:rPr>
              <a:t>KCentra for bleeding due to</a:t>
            </a:r>
            <a:r>
              <a:rPr dirty="0" sz="1400" spc="-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anticoagulant</a:t>
            </a:r>
            <a:endParaRPr sz="1400">
              <a:latin typeface="Arial"/>
              <a:cs typeface="Arial"/>
            </a:endParaRPr>
          </a:p>
          <a:p>
            <a:pPr lvl="1" marL="416559" marR="82550" indent="-175260">
              <a:lnSpc>
                <a:spcPct val="100000"/>
              </a:lnSpc>
              <a:spcBef>
                <a:spcPts val="335"/>
              </a:spcBef>
              <a:buFont typeface="Segoe UI"/>
              <a:buChar char="–"/>
              <a:tabLst>
                <a:tab pos="416559" algn="l"/>
              </a:tabLst>
            </a:pPr>
            <a:r>
              <a:rPr dirty="0" sz="1400">
                <a:latin typeface="Arial"/>
                <a:cs typeface="Arial"/>
              </a:rPr>
              <a:t>Critical </a:t>
            </a:r>
            <a:r>
              <a:rPr dirty="0" sz="1400" spc="-5">
                <a:latin typeface="Arial"/>
                <a:cs typeface="Arial"/>
              </a:rPr>
              <a:t>Care </a:t>
            </a:r>
            <a:r>
              <a:rPr dirty="0" sz="1400">
                <a:latin typeface="Arial"/>
                <a:cs typeface="Arial"/>
              </a:rPr>
              <a:t>medicines and equipment for</a:t>
            </a:r>
            <a:r>
              <a:rPr dirty="0" sz="1400" spc="-20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blood  pressure and </a:t>
            </a:r>
            <a:r>
              <a:rPr dirty="0" sz="1400" spc="-5">
                <a:latin typeface="Arial"/>
                <a:cs typeface="Arial"/>
              </a:rPr>
              <a:t>airway</a:t>
            </a:r>
            <a:r>
              <a:rPr dirty="0" sz="1400" spc="-7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emergencies</a:t>
            </a:r>
            <a:endParaRPr sz="1400">
              <a:latin typeface="Arial"/>
              <a:cs typeface="Arial"/>
            </a:endParaRPr>
          </a:p>
          <a:p>
            <a:pPr marL="241300" marR="221615" indent="-228600">
              <a:lnSpc>
                <a:spcPct val="100000"/>
              </a:lnSpc>
              <a:spcBef>
                <a:spcPts val="430"/>
              </a:spcBef>
              <a:buChar char="•"/>
              <a:tabLst>
                <a:tab pos="240665" algn="l"/>
                <a:tab pos="241300" algn="l"/>
              </a:tabLst>
            </a:pPr>
            <a:r>
              <a:rPr dirty="0" sz="1800" spc="-5">
                <a:latin typeface="Arial"/>
                <a:cs typeface="Arial"/>
              </a:rPr>
              <a:t>Disposition </a:t>
            </a:r>
            <a:r>
              <a:rPr dirty="0" sz="1800">
                <a:latin typeface="Arial"/>
                <a:cs typeface="Arial"/>
              </a:rPr>
              <a:t>to </a:t>
            </a:r>
            <a:r>
              <a:rPr dirty="0" sz="1800" spc="-5">
                <a:latin typeface="Arial"/>
                <a:cs typeface="Arial"/>
              </a:rPr>
              <a:t>the appropriate hospital  coordinated by Stony Brook</a:t>
            </a:r>
            <a:r>
              <a:rPr dirty="0" sz="1800" spc="15">
                <a:latin typeface="Arial"/>
                <a:cs typeface="Arial"/>
              </a:rPr>
              <a:t> </a:t>
            </a:r>
            <a:r>
              <a:rPr dirty="0" sz="1800">
                <a:latin typeface="Arial"/>
                <a:cs typeface="Arial"/>
              </a:rPr>
              <a:t>EMS</a:t>
            </a:r>
            <a:endParaRPr sz="1800">
              <a:latin typeface="Arial"/>
              <a:cs typeface="Arial"/>
            </a:endParaRPr>
          </a:p>
          <a:p>
            <a:pPr lvl="1" marL="469900" indent="-175260">
              <a:lnSpc>
                <a:spcPct val="100000"/>
              </a:lnSpc>
              <a:spcBef>
                <a:spcPts val="340"/>
              </a:spcBef>
              <a:buFont typeface="Segoe UI"/>
              <a:buChar char="–"/>
              <a:tabLst>
                <a:tab pos="469900" algn="l"/>
              </a:tabLst>
            </a:pPr>
            <a:r>
              <a:rPr dirty="0" sz="1400">
                <a:latin typeface="Arial"/>
                <a:cs typeface="Arial"/>
              </a:rPr>
              <a:t>Stony Brook or nearest </a:t>
            </a:r>
            <a:r>
              <a:rPr dirty="0" sz="1400" spc="-5">
                <a:latin typeface="Arial"/>
                <a:cs typeface="Arial"/>
              </a:rPr>
              <a:t>Comprehensive</a:t>
            </a:r>
            <a:r>
              <a:rPr dirty="0" sz="1400" spc="-1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Stroke</a:t>
            </a:r>
            <a:endParaRPr sz="1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Center for complex</a:t>
            </a:r>
            <a:r>
              <a:rPr dirty="0" sz="1400" spc="-8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stroke:</a:t>
            </a:r>
            <a:endParaRPr sz="1400">
              <a:latin typeface="Arial"/>
              <a:cs typeface="Arial"/>
            </a:endParaRPr>
          </a:p>
          <a:p>
            <a:pPr lvl="2" marL="588645" indent="-119380">
              <a:lnSpc>
                <a:spcPct val="100000"/>
              </a:lnSpc>
              <a:spcBef>
                <a:spcPts val="295"/>
              </a:spcBef>
              <a:buChar char="•"/>
              <a:tabLst>
                <a:tab pos="589280" algn="l"/>
              </a:tabLst>
            </a:pPr>
            <a:r>
              <a:rPr dirty="0" sz="1200">
                <a:latin typeface="Arial"/>
                <a:cs typeface="Arial"/>
              </a:rPr>
              <a:t>ICH/SAH</a:t>
            </a:r>
            <a:endParaRPr sz="1200">
              <a:latin typeface="Arial"/>
              <a:cs typeface="Arial"/>
            </a:endParaRPr>
          </a:p>
          <a:p>
            <a:pPr lvl="2" marL="588645" marR="664210" indent="-119380">
              <a:lnSpc>
                <a:spcPct val="100000"/>
              </a:lnSpc>
              <a:spcBef>
                <a:spcPts val="285"/>
              </a:spcBef>
              <a:buChar char="•"/>
              <a:tabLst>
                <a:tab pos="589280" algn="l"/>
              </a:tabLst>
            </a:pPr>
            <a:r>
              <a:rPr dirty="0" sz="1200" spc="-5">
                <a:latin typeface="Arial"/>
                <a:cs typeface="Arial"/>
              </a:rPr>
              <a:t>Large </a:t>
            </a:r>
            <a:r>
              <a:rPr dirty="0" sz="1200" spc="-15">
                <a:latin typeface="Arial"/>
                <a:cs typeface="Arial"/>
              </a:rPr>
              <a:t>Vessel </a:t>
            </a:r>
            <a:r>
              <a:rPr dirty="0" sz="1200" spc="-5">
                <a:latin typeface="Arial"/>
                <a:cs typeface="Arial"/>
              </a:rPr>
              <a:t>Occlusion requiring mechanical  </a:t>
            </a:r>
            <a:r>
              <a:rPr dirty="0" sz="1200">
                <a:latin typeface="Arial"/>
                <a:cs typeface="Arial"/>
              </a:rPr>
              <a:t>thrombectomy</a:t>
            </a:r>
            <a:endParaRPr sz="1200">
              <a:latin typeface="Arial"/>
              <a:cs typeface="Arial"/>
            </a:endParaRPr>
          </a:p>
          <a:p>
            <a:pPr lvl="1" marL="469900" indent="-175260">
              <a:lnSpc>
                <a:spcPct val="100000"/>
              </a:lnSpc>
              <a:spcBef>
                <a:spcPts val="330"/>
              </a:spcBef>
              <a:buFont typeface="Segoe UI"/>
              <a:buChar char="–"/>
              <a:tabLst>
                <a:tab pos="469900" algn="l"/>
              </a:tabLst>
            </a:pPr>
            <a:r>
              <a:rPr dirty="0" sz="1400">
                <a:latin typeface="Arial"/>
                <a:cs typeface="Arial"/>
              </a:rPr>
              <a:t>Nearest Primary Stroke Center for</a:t>
            </a:r>
            <a:r>
              <a:rPr dirty="0" sz="1400" spc="-1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non-</a:t>
            </a:r>
            <a:endParaRPr sz="1400">
              <a:latin typeface="Arial"/>
              <a:cs typeface="Arial"/>
            </a:endParaRPr>
          </a:p>
          <a:p>
            <a:pPr marL="469900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interventional stroke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care</a:t>
            </a:r>
            <a:endParaRPr sz="14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670296" y="270764"/>
            <a:ext cx="3249930" cy="29972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C03037"/>
                </a:solidFill>
                <a:latin typeface="Arial"/>
                <a:cs typeface="Arial"/>
              </a:rPr>
              <a:t>MOBILE </a:t>
            </a:r>
            <a:r>
              <a:rPr dirty="0" sz="1800" spc="-5">
                <a:solidFill>
                  <a:srgbClr val="C03037"/>
                </a:solidFill>
                <a:latin typeface="Arial"/>
                <a:cs typeface="Arial"/>
              </a:rPr>
              <a:t>STROKE UNIT</a:t>
            </a:r>
            <a:r>
              <a:rPr dirty="0" sz="1800" spc="-35">
                <a:solidFill>
                  <a:srgbClr val="C03037"/>
                </a:solidFill>
                <a:latin typeface="Arial"/>
                <a:cs typeface="Arial"/>
              </a:rPr>
              <a:t> </a:t>
            </a:r>
            <a:r>
              <a:rPr dirty="0" sz="1800" spc="-5">
                <a:solidFill>
                  <a:srgbClr val="C03037"/>
                </a:solidFill>
                <a:latin typeface="Arial"/>
                <a:cs typeface="Arial"/>
              </a:rPr>
              <a:t>(MSU)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613147" y="774191"/>
            <a:ext cx="4530852" cy="19583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5879719" y="1923669"/>
            <a:ext cx="6038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0000"/>
                </a:solidFill>
                <a:latin typeface="Arial"/>
                <a:cs typeface="Arial"/>
              </a:rPr>
              <a:t>LIE Exit</a:t>
            </a:r>
            <a:r>
              <a:rPr dirty="0" sz="900" spc="-9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900" spc="-5" b="1">
                <a:solidFill>
                  <a:srgbClr val="FF0000"/>
                </a:solidFill>
                <a:latin typeface="Arial"/>
                <a:cs typeface="Arial"/>
              </a:rPr>
              <a:t>57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900" b="1">
                <a:solidFill>
                  <a:srgbClr val="FF0000"/>
                </a:solidFill>
                <a:latin typeface="Arial"/>
                <a:cs typeface="Arial"/>
              </a:rPr>
              <a:t>MSU</a:t>
            </a:r>
            <a:r>
              <a:rPr dirty="0" sz="9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900" spc="-5" b="1">
                <a:solidFill>
                  <a:srgbClr val="FF0000"/>
                </a:solidFill>
                <a:latin typeface="Arial"/>
                <a:cs typeface="Arial"/>
              </a:rPr>
              <a:t>#1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707379" y="1793722"/>
            <a:ext cx="880884" cy="52275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756147" y="1819655"/>
            <a:ext cx="788035" cy="429895"/>
          </a:xfrm>
          <a:custGeom>
            <a:avLst/>
            <a:gdLst/>
            <a:ahLst/>
            <a:cxnLst/>
            <a:rect l="l" t="t" r="r" b="b"/>
            <a:pathLst>
              <a:path w="788034" h="429894">
                <a:moveTo>
                  <a:pt x="0" y="214884"/>
                </a:moveTo>
                <a:lnTo>
                  <a:pt x="16681" y="152844"/>
                </a:lnTo>
                <a:lnTo>
                  <a:pt x="63474" y="97903"/>
                </a:lnTo>
                <a:lnTo>
                  <a:pt x="96638" y="73928"/>
                </a:lnTo>
                <a:lnTo>
                  <a:pt x="135500" y="52727"/>
                </a:lnTo>
                <a:lnTo>
                  <a:pt x="179452" y="34634"/>
                </a:lnTo>
                <a:lnTo>
                  <a:pt x="227883" y="19981"/>
                </a:lnTo>
                <a:lnTo>
                  <a:pt x="280183" y="9102"/>
                </a:lnTo>
                <a:lnTo>
                  <a:pt x="335743" y="2331"/>
                </a:lnTo>
                <a:lnTo>
                  <a:pt x="393953" y="0"/>
                </a:lnTo>
                <a:lnTo>
                  <a:pt x="452164" y="2331"/>
                </a:lnTo>
                <a:lnTo>
                  <a:pt x="507724" y="9102"/>
                </a:lnTo>
                <a:lnTo>
                  <a:pt x="560024" y="19981"/>
                </a:lnTo>
                <a:lnTo>
                  <a:pt x="608455" y="34634"/>
                </a:lnTo>
                <a:lnTo>
                  <a:pt x="652407" y="52727"/>
                </a:lnTo>
                <a:lnTo>
                  <a:pt x="691269" y="73928"/>
                </a:lnTo>
                <a:lnTo>
                  <a:pt x="724433" y="97903"/>
                </a:lnTo>
                <a:lnTo>
                  <a:pt x="771226" y="152844"/>
                </a:lnTo>
                <a:lnTo>
                  <a:pt x="787907" y="214884"/>
                </a:lnTo>
                <a:lnTo>
                  <a:pt x="783635" y="246624"/>
                </a:lnTo>
                <a:lnTo>
                  <a:pt x="751289" y="305448"/>
                </a:lnTo>
                <a:lnTo>
                  <a:pt x="691269" y="355839"/>
                </a:lnTo>
                <a:lnTo>
                  <a:pt x="652407" y="377040"/>
                </a:lnTo>
                <a:lnTo>
                  <a:pt x="608455" y="395133"/>
                </a:lnTo>
                <a:lnTo>
                  <a:pt x="560024" y="409786"/>
                </a:lnTo>
                <a:lnTo>
                  <a:pt x="507724" y="420665"/>
                </a:lnTo>
                <a:lnTo>
                  <a:pt x="452164" y="427436"/>
                </a:lnTo>
                <a:lnTo>
                  <a:pt x="393953" y="429768"/>
                </a:lnTo>
                <a:lnTo>
                  <a:pt x="335743" y="427436"/>
                </a:lnTo>
                <a:lnTo>
                  <a:pt x="280183" y="420665"/>
                </a:lnTo>
                <a:lnTo>
                  <a:pt x="227883" y="409786"/>
                </a:lnTo>
                <a:lnTo>
                  <a:pt x="179452" y="395133"/>
                </a:lnTo>
                <a:lnTo>
                  <a:pt x="135500" y="377040"/>
                </a:lnTo>
                <a:lnTo>
                  <a:pt x="96638" y="355839"/>
                </a:lnTo>
                <a:lnTo>
                  <a:pt x="63474" y="331864"/>
                </a:lnTo>
                <a:lnTo>
                  <a:pt x="16681" y="276923"/>
                </a:lnTo>
                <a:lnTo>
                  <a:pt x="0" y="214884"/>
                </a:lnTo>
                <a:close/>
              </a:path>
            </a:pathLst>
          </a:custGeom>
          <a:ln w="12700">
            <a:solidFill>
              <a:srgbClr val="1A3D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6721602" y="1781683"/>
            <a:ext cx="60388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b="1">
                <a:solidFill>
                  <a:srgbClr val="FF0000"/>
                </a:solidFill>
                <a:latin typeface="Arial"/>
                <a:cs typeface="Arial"/>
              </a:rPr>
              <a:t>LIE Exit</a:t>
            </a:r>
            <a:r>
              <a:rPr dirty="0" sz="900" spc="-9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900" spc="-5" b="1">
                <a:solidFill>
                  <a:srgbClr val="FF0000"/>
                </a:solidFill>
                <a:latin typeface="Arial"/>
                <a:cs typeface="Arial"/>
              </a:rPr>
              <a:t>68</a:t>
            </a:r>
            <a:endParaRPr sz="9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900" b="1">
                <a:solidFill>
                  <a:srgbClr val="FF0000"/>
                </a:solidFill>
                <a:latin typeface="Arial"/>
                <a:cs typeface="Arial"/>
              </a:rPr>
              <a:t>MSU</a:t>
            </a:r>
            <a:r>
              <a:rPr dirty="0" sz="900" spc="-30" b="1">
                <a:solidFill>
                  <a:srgbClr val="FF0000"/>
                </a:solidFill>
                <a:latin typeface="Arial"/>
                <a:cs typeface="Arial"/>
              </a:rPr>
              <a:t> </a:t>
            </a:r>
            <a:r>
              <a:rPr dirty="0" sz="900" spc="-5" b="1">
                <a:solidFill>
                  <a:srgbClr val="FF0000"/>
                </a:solidFill>
                <a:latin typeface="Arial"/>
                <a:cs typeface="Arial"/>
              </a:rPr>
              <a:t>#2</a:t>
            </a:r>
            <a:endParaRPr sz="9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6550152" y="1662645"/>
            <a:ext cx="880884" cy="52124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598919" y="1688592"/>
            <a:ext cx="788035" cy="428625"/>
          </a:xfrm>
          <a:custGeom>
            <a:avLst/>
            <a:gdLst/>
            <a:ahLst/>
            <a:cxnLst/>
            <a:rect l="l" t="t" r="r" b="b"/>
            <a:pathLst>
              <a:path w="788034" h="428625">
                <a:moveTo>
                  <a:pt x="0" y="214122"/>
                </a:moveTo>
                <a:lnTo>
                  <a:pt x="16681" y="152287"/>
                </a:lnTo>
                <a:lnTo>
                  <a:pt x="63474" y="97538"/>
                </a:lnTo>
                <a:lnTo>
                  <a:pt x="96638" y="73650"/>
                </a:lnTo>
                <a:lnTo>
                  <a:pt x="135500" y="52527"/>
                </a:lnTo>
                <a:lnTo>
                  <a:pt x="179452" y="34501"/>
                </a:lnTo>
                <a:lnTo>
                  <a:pt x="227883" y="19904"/>
                </a:lnTo>
                <a:lnTo>
                  <a:pt x="280183" y="9067"/>
                </a:lnTo>
                <a:lnTo>
                  <a:pt x="335743" y="2322"/>
                </a:lnTo>
                <a:lnTo>
                  <a:pt x="393953" y="0"/>
                </a:lnTo>
                <a:lnTo>
                  <a:pt x="452164" y="2322"/>
                </a:lnTo>
                <a:lnTo>
                  <a:pt x="507724" y="9067"/>
                </a:lnTo>
                <a:lnTo>
                  <a:pt x="560024" y="19904"/>
                </a:lnTo>
                <a:lnTo>
                  <a:pt x="608455" y="34501"/>
                </a:lnTo>
                <a:lnTo>
                  <a:pt x="652407" y="52527"/>
                </a:lnTo>
                <a:lnTo>
                  <a:pt x="691269" y="73650"/>
                </a:lnTo>
                <a:lnTo>
                  <a:pt x="724433" y="97538"/>
                </a:lnTo>
                <a:lnTo>
                  <a:pt x="771226" y="152287"/>
                </a:lnTo>
                <a:lnTo>
                  <a:pt x="787907" y="214122"/>
                </a:lnTo>
                <a:lnTo>
                  <a:pt x="783635" y="245759"/>
                </a:lnTo>
                <a:lnTo>
                  <a:pt x="751289" y="304382"/>
                </a:lnTo>
                <a:lnTo>
                  <a:pt x="691269" y="354593"/>
                </a:lnTo>
                <a:lnTo>
                  <a:pt x="652407" y="375716"/>
                </a:lnTo>
                <a:lnTo>
                  <a:pt x="608455" y="393742"/>
                </a:lnTo>
                <a:lnTo>
                  <a:pt x="560024" y="408339"/>
                </a:lnTo>
                <a:lnTo>
                  <a:pt x="507724" y="419176"/>
                </a:lnTo>
                <a:lnTo>
                  <a:pt x="452164" y="425921"/>
                </a:lnTo>
                <a:lnTo>
                  <a:pt x="393953" y="428244"/>
                </a:lnTo>
                <a:lnTo>
                  <a:pt x="335743" y="425921"/>
                </a:lnTo>
                <a:lnTo>
                  <a:pt x="280183" y="419176"/>
                </a:lnTo>
                <a:lnTo>
                  <a:pt x="227883" y="408339"/>
                </a:lnTo>
                <a:lnTo>
                  <a:pt x="179452" y="393742"/>
                </a:lnTo>
                <a:lnTo>
                  <a:pt x="135500" y="375716"/>
                </a:lnTo>
                <a:lnTo>
                  <a:pt x="96638" y="354593"/>
                </a:lnTo>
                <a:lnTo>
                  <a:pt x="63474" y="330705"/>
                </a:lnTo>
                <a:lnTo>
                  <a:pt x="16681" y="275956"/>
                </a:lnTo>
                <a:lnTo>
                  <a:pt x="0" y="214122"/>
                </a:lnTo>
                <a:close/>
              </a:path>
            </a:pathLst>
          </a:custGeom>
          <a:ln w="12700">
            <a:solidFill>
              <a:srgbClr val="1A3DF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884164" y="2525267"/>
            <a:ext cx="3259836" cy="25534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34925" rIns="0" bIns="0" rtlCol="0" vert="horz">
            <a:spAutoFit/>
          </a:bodyPr>
          <a:lstStyle/>
          <a:p>
            <a:pPr marL="28575">
              <a:lnSpc>
                <a:spcPct val="100000"/>
              </a:lnSpc>
              <a:spcBef>
                <a:spcPts val="275"/>
              </a:spcBef>
            </a:pPr>
            <a:r>
              <a:rPr dirty="0" spc="-15"/>
              <a:t>Stroke </a:t>
            </a:r>
            <a:r>
              <a:rPr dirty="0"/>
              <a:t>Support</a:t>
            </a:r>
            <a:r>
              <a:rPr dirty="0" spc="-15"/>
              <a:t> </a:t>
            </a:r>
            <a:r>
              <a:rPr dirty="0" spc="-10"/>
              <a:t>Group</a:t>
            </a:r>
          </a:p>
          <a:p>
            <a:pPr marL="28575" marR="5080">
              <a:lnSpc>
                <a:spcPct val="100000"/>
              </a:lnSpc>
              <a:spcBef>
                <a:spcPts val="140"/>
              </a:spcBef>
            </a:pPr>
            <a:r>
              <a:rPr dirty="0" sz="1600" spc="-10" b="0">
                <a:solidFill>
                  <a:srgbClr val="000000"/>
                </a:solidFill>
                <a:latin typeface="Calibri"/>
                <a:cs typeface="Calibri"/>
              </a:rPr>
              <a:t>Receive encouragement, feedback </a:t>
            </a:r>
            <a:r>
              <a:rPr dirty="0" sz="1600" spc="-5" b="0">
                <a:solidFill>
                  <a:srgbClr val="000000"/>
                </a:solidFill>
                <a:latin typeface="Calibri"/>
                <a:cs typeface="Calibri"/>
              </a:rPr>
              <a:t>and </a:t>
            </a:r>
            <a:r>
              <a:rPr dirty="0" sz="1600" spc="-10" b="0">
                <a:solidFill>
                  <a:srgbClr val="000000"/>
                </a:solidFill>
                <a:latin typeface="Calibri"/>
                <a:cs typeface="Calibri"/>
              </a:rPr>
              <a:t>inspiration. </a:t>
            </a:r>
            <a:r>
              <a:rPr dirty="0" sz="1600" spc="-5" b="0">
                <a:solidFill>
                  <a:srgbClr val="000000"/>
                </a:solidFill>
                <a:latin typeface="Calibri"/>
                <a:cs typeface="Calibri"/>
              </a:rPr>
              <a:t>Gain </a:t>
            </a:r>
            <a:r>
              <a:rPr dirty="0" sz="1600" spc="-10" b="0">
                <a:solidFill>
                  <a:srgbClr val="000000"/>
                </a:solidFill>
                <a:latin typeface="Calibri"/>
                <a:cs typeface="Calibri"/>
              </a:rPr>
              <a:t>knowledge. Learn </a:t>
            </a:r>
            <a:r>
              <a:rPr dirty="0" sz="1600" spc="-5" b="0">
                <a:solidFill>
                  <a:srgbClr val="000000"/>
                </a:solidFill>
                <a:latin typeface="Calibri"/>
                <a:cs typeface="Calibri"/>
              </a:rPr>
              <a:t>about </a:t>
            </a:r>
            <a:r>
              <a:rPr dirty="0" sz="1600" spc="-10" b="0">
                <a:solidFill>
                  <a:srgbClr val="000000"/>
                </a:solidFill>
                <a:latin typeface="Calibri"/>
                <a:cs typeface="Calibri"/>
              </a:rPr>
              <a:t>helpful </a:t>
            </a:r>
            <a:r>
              <a:rPr dirty="0" sz="1600" spc="-15" b="0">
                <a:solidFill>
                  <a:srgbClr val="000000"/>
                </a:solidFill>
                <a:latin typeface="Calibri"/>
                <a:cs typeface="Calibri"/>
              </a:rPr>
              <a:t>programs </a:t>
            </a:r>
            <a:r>
              <a:rPr dirty="0" sz="1600" spc="-5" b="0">
                <a:solidFill>
                  <a:srgbClr val="000000"/>
                </a:solidFill>
                <a:latin typeface="Calibri"/>
                <a:cs typeface="Calibri"/>
              </a:rPr>
              <a:t>and  </a:t>
            </a:r>
            <a:r>
              <a:rPr dirty="0" sz="1600" spc="-10" b="0">
                <a:solidFill>
                  <a:srgbClr val="000000"/>
                </a:solidFill>
                <a:latin typeface="Calibri"/>
                <a:cs typeface="Calibri"/>
              </a:rPr>
              <a:t>resources. Open to </a:t>
            </a:r>
            <a:r>
              <a:rPr dirty="0" sz="1600" b="0">
                <a:solidFill>
                  <a:srgbClr val="000000"/>
                </a:solidFill>
                <a:latin typeface="Calibri"/>
                <a:cs typeface="Calibri"/>
              </a:rPr>
              <a:t>all </a:t>
            </a:r>
            <a:r>
              <a:rPr dirty="0" sz="1600" spc="-20" b="0">
                <a:solidFill>
                  <a:srgbClr val="000000"/>
                </a:solidFill>
                <a:latin typeface="Calibri"/>
                <a:cs typeface="Calibri"/>
              </a:rPr>
              <a:t>stroke </a:t>
            </a:r>
            <a:r>
              <a:rPr dirty="0" sz="1600" spc="-10" b="0">
                <a:solidFill>
                  <a:srgbClr val="000000"/>
                </a:solidFill>
                <a:latin typeface="Calibri"/>
                <a:cs typeface="Calibri"/>
              </a:rPr>
              <a:t>survivors, family members </a:t>
            </a:r>
            <a:r>
              <a:rPr dirty="0" sz="1600" spc="-5" b="0">
                <a:solidFill>
                  <a:srgbClr val="000000"/>
                </a:solidFill>
                <a:latin typeface="Calibri"/>
                <a:cs typeface="Calibri"/>
              </a:rPr>
              <a:t>and</a:t>
            </a:r>
            <a:r>
              <a:rPr dirty="0" sz="1600" spc="150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1600" spc="-15" b="0">
                <a:solidFill>
                  <a:srgbClr val="000000"/>
                </a:solidFill>
                <a:latin typeface="Calibri"/>
                <a:cs typeface="Calibri"/>
              </a:rPr>
              <a:t>caregivers.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60679" y="2059050"/>
            <a:ext cx="8081009" cy="374459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695325">
              <a:lnSpc>
                <a:spcPct val="100000"/>
              </a:lnSpc>
              <a:spcBef>
                <a:spcPts val="95"/>
              </a:spcBef>
            </a:pPr>
            <a:r>
              <a:rPr dirty="0" sz="1600" spc="-20" b="1">
                <a:latin typeface="Calibri"/>
                <a:cs typeface="Calibri"/>
              </a:rPr>
              <a:t>Stroke </a:t>
            </a:r>
            <a:r>
              <a:rPr dirty="0" sz="1600" spc="-10" b="1">
                <a:latin typeface="Calibri"/>
                <a:cs typeface="Calibri"/>
              </a:rPr>
              <a:t>Caregiver </a:t>
            </a:r>
            <a:r>
              <a:rPr dirty="0" sz="1600" spc="-5" b="1">
                <a:latin typeface="Calibri"/>
                <a:cs typeface="Calibri"/>
              </a:rPr>
              <a:t>Support </a:t>
            </a:r>
            <a:r>
              <a:rPr dirty="0" sz="1600" spc="-10" b="1">
                <a:latin typeface="Calibri"/>
                <a:cs typeface="Calibri"/>
              </a:rPr>
              <a:t>Group </a:t>
            </a:r>
            <a:r>
              <a:rPr dirty="0" sz="1600" spc="-5" b="1">
                <a:latin typeface="Calibri"/>
                <a:cs typeface="Calibri"/>
              </a:rPr>
              <a:t>- </a:t>
            </a:r>
            <a:r>
              <a:rPr dirty="0" sz="1600" spc="-10" b="1">
                <a:latin typeface="Calibri"/>
                <a:cs typeface="Calibri"/>
              </a:rPr>
              <a:t>Meets the </a:t>
            </a:r>
            <a:r>
              <a:rPr dirty="0" sz="1600" spc="-5" b="1">
                <a:latin typeface="Calibri"/>
                <a:cs typeface="Calibri"/>
              </a:rPr>
              <a:t>second </a:t>
            </a:r>
            <a:r>
              <a:rPr dirty="0" sz="1600" spc="-25" b="1">
                <a:latin typeface="Calibri"/>
                <a:cs typeface="Calibri"/>
              </a:rPr>
              <a:t>Tuesday </a:t>
            </a:r>
            <a:r>
              <a:rPr dirty="0" sz="1600" spc="-5" b="1">
                <a:latin typeface="Calibri"/>
                <a:cs typeface="Calibri"/>
              </a:rPr>
              <a:t>of </a:t>
            </a:r>
            <a:r>
              <a:rPr dirty="0" sz="1600" spc="-10" b="1">
                <a:latin typeface="Calibri"/>
                <a:cs typeface="Calibri"/>
              </a:rPr>
              <a:t>every month, 7pm-8pm  </a:t>
            </a:r>
            <a:r>
              <a:rPr dirty="0" sz="1600" spc="-20" b="1">
                <a:latin typeface="Calibri"/>
                <a:cs typeface="Calibri"/>
              </a:rPr>
              <a:t>Stroke </a:t>
            </a:r>
            <a:r>
              <a:rPr dirty="0" sz="1600" spc="-5" b="1">
                <a:latin typeface="Calibri"/>
                <a:cs typeface="Calibri"/>
              </a:rPr>
              <a:t>Survivor Support </a:t>
            </a:r>
            <a:r>
              <a:rPr dirty="0" sz="1600" spc="-10" b="1">
                <a:latin typeface="Calibri"/>
                <a:cs typeface="Calibri"/>
              </a:rPr>
              <a:t>Group </a:t>
            </a:r>
            <a:r>
              <a:rPr dirty="0" sz="1600" spc="-5" b="1">
                <a:latin typeface="Calibri"/>
                <a:cs typeface="Calibri"/>
              </a:rPr>
              <a:t>- </a:t>
            </a:r>
            <a:r>
              <a:rPr dirty="0" sz="1600" spc="-10" b="1">
                <a:latin typeface="Calibri"/>
                <a:cs typeface="Calibri"/>
              </a:rPr>
              <a:t>Meets the </a:t>
            </a:r>
            <a:r>
              <a:rPr dirty="0" sz="1600" spc="-5" b="1">
                <a:latin typeface="Calibri"/>
                <a:cs typeface="Calibri"/>
              </a:rPr>
              <a:t>last </a:t>
            </a:r>
            <a:r>
              <a:rPr dirty="0" sz="1600" spc="-25" b="1">
                <a:latin typeface="Calibri"/>
                <a:cs typeface="Calibri"/>
              </a:rPr>
              <a:t>Tuesday </a:t>
            </a:r>
            <a:r>
              <a:rPr dirty="0" sz="1600" spc="-5" b="1">
                <a:latin typeface="Calibri"/>
                <a:cs typeface="Calibri"/>
              </a:rPr>
              <a:t>of </a:t>
            </a:r>
            <a:r>
              <a:rPr dirty="0" sz="1600" spc="-10" b="1">
                <a:latin typeface="Calibri"/>
                <a:cs typeface="Calibri"/>
              </a:rPr>
              <a:t>every Month,</a:t>
            </a:r>
            <a:r>
              <a:rPr dirty="0" sz="1600" spc="315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7pm-8pm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15">
                <a:latin typeface="Calibri"/>
                <a:cs typeface="Calibri"/>
              </a:rPr>
              <a:t>For more </a:t>
            </a:r>
            <a:r>
              <a:rPr dirty="0" sz="1600" spc="-10">
                <a:latin typeface="Calibri"/>
                <a:cs typeface="Calibri"/>
              </a:rPr>
              <a:t>information,</a:t>
            </a:r>
            <a:r>
              <a:rPr dirty="0" sz="1600" spc="7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contact: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40">
                <a:latin typeface="Calibri"/>
                <a:cs typeface="Calibri"/>
              </a:rPr>
              <a:t>Tel: </a:t>
            </a:r>
            <a:r>
              <a:rPr dirty="0" sz="1600" spc="-10">
                <a:latin typeface="Calibri"/>
                <a:cs typeface="Calibri"/>
              </a:rPr>
              <a:t>(631)</a:t>
            </a:r>
            <a:r>
              <a:rPr dirty="0" sz="1600" spc="6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638-2638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latin typeface="Calibri"/>
                <a:cs typeface="Calibri"/>
              </a:rPr>
              <a:t>Email: </a:t>
            </a:r>
            <a:r>
              <a:rPr dirty="0" sz="1600" spc="-10">
                <a:latin typeface="Calibri"/>
                <a:cs typeface="Calibri"/>
                <a:hlinkClick r:id="rId2"/>
              </a:rPr>
              <a:t>marret.anderson@stonybrookmedicine.edu,</a:t>
            </a:r>
            <a:r>
              <a:rPr dirty="0" sz="1600" spc="6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  <a:hlinkClick r:id="rId3"/>
              </a:rPr>
              <a:t>anne.froehlich@stonybrookmedicine.edu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15" b="1">
                <a:solidFill>
                  <a:srgbClr val="0000FF"/>
                </a:solidFill>
                <a:latin typeface="Calibri"/>
                <a:cs typeface="Calibri"/>
              </a:rPr>
              <a:t>Brain </a:t>
            </a:r>
            <a:r>
              <a:rPr dirty="0" sz="2000" b="1">
                <a:solidFill>
                  <a:srgbClr val="0000FF"/>
                </a:solidFill>
                <a:latin typeface="Calibri"/>
                <a:cs typeface="Calibri"/>
              </a:rPr>
              <a:t>Aneurysm/ </a:t>
            </a:r>
            <a:r>
              <a:rPr dirty="0" sz="2000" spc="-10" b="1">
                <a:solidFill>
                  <a:srgbClr val="0000FF"/>
                </a:solidFill>
                <a:latin typeface="Calibri"/>
                <a:cs typeface="Calibri"/>
              </a:rPr>
              <a:t>Arteriovenous </a:t>
            </a:r>
            <a:r>
              <a:rPr dirty="0" sz="2000" spc="-5" b="1">
                <a:solidFill>
                  <a:srgbClr val="0000FF"/>
                </a:solidFill>
                <a:latin typeface="Calibri"/>
                <a:cs typeface="Calibri"/>
              </a:rPr>
              <a:t>Malformations </a:t>
            </a:r>
            <a:r>
              <a:rPr dirty="0" sz="2000" spc="-25" b="1">
                <a:solidFill>
                  <a:srgbClr val="0000FF"/>
                </a:solidFill>
                <a:latin typeface="Calibri"/>
                <a:cs typeface="Calibri"/>
              </a:rPr>
              <a:t>(AVM) </a:t>
            </a:r>
            <a:r>
              <a:rPr dirty="0" sz="2000" b="1">
                <a:solidFill>
                  <a:srgbClr val="0000FF"/>
                </a:solidFill>
                <a:latin typeface="Calibri"/>
                <a:cs typeface="Calibri"/>
              </a:rPr>
              <a:t>Support</a:t>
            </a:r>
            <a:r>
              <a:rPr dirty="0" sz="2000" spc="5" b="1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dirty="0" sz="2000" spc="-10" b="1">
                <a:solidFill>
                  <a:srgbClr val="0000FF"/>
                </a:solidFill>
                <a:latin typeface="Calibri"/>
                <a:cs typeface="Calibri"/>
              </a:rPr>
              <a:t>Group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dirty="0" sz="1600" spc="-5">
                <a:latin typeface="Calibri"/>
                <a:cs typeface="Calibri"/>
              </a:rPr>
              <a:t>This </a:t>
            </a:r>
            <a:r>
              <a:rPr dirty="0" sz="1600" spc="-10">
                <a:latin typeface="Calibri"/>
                <a:cs typeface="Calibri"/>
              </a:rPr>
              <a:t>support group </a:t>
            </a:r>
            <a:r>
              <a:rPr dirty="0" sz="1600" spc="-5">
                <a:latin typeface="Calibri"/>
                <a:cs typeface="Calibri"/>
              </a:rPr>
              <a:t>is </a:t>
            </a:r>
            <a:r>
              <a:rPr dirty="0" sz="1600" spc="-10">
                <a:latin typeface="Calibri"/>
                <a:cs typeface="Calibri"/>
              </a:rPr>
              <a:t>co-sponsored by </a:t>
            </a:r>
            <a:r>
              <a:rPr dirty="0" sz="1600" spc="-15">
                <a:latin typeface="Calibri"/>
                <a:cs typeface="Calibri"/>
              </a:rPr>
              <a:t>Stony Brook </a:t>
            </a:r>
            <a:r>
              <a:rPr dirty="0" sz="1600" spc="-5">
                <a:latin typeface="Calibri"/>
                <a:cs typeface="Calibri"/>
              </a:rPr>
              <a:t>Medicine and the </a:t>
            </a:r>
            <a:r>
              <a:rPr dirty="0" sz="1600" spc="-10">
                <a:latin typeface="Calibri"/>
                <a:cs typeface="Calibri"/>
              </a:rPr>
              <a:t>Brain </a:t>
            </a:r>
            <a:r>
              <a:rPr dirty="0" sz="1600" spc="-5">
                <a:latin typeface="Calibri"/>
                <a:cs typeface="Calibri"/>
              </a:rPr>
              <a:t>Aneurysm</a:t>
            </a:r>
            <a:r>
              <a:rPr dirty="0" sz="1600" spc="26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Foundation.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5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600" spc="-5" b="1">
                <a:latin typeface="Calibri"/>
                <a:cs typeface="Calibri"/>
              </a:rPr>
              <a:t>Meets: </a:t>
            </a:r>
            <a:r>
              <a:rPr dirty="0" sz="1600" spc="-15" b="1">
                <a:latin typeface="Calibri"/>
                <a:cs typeface="Calibri"/>
              </a:rPr>
              <a:t>Third </a:t>
            </a:r>
            <a:r>
              <a:rPr dirty="0" sz="1600" spc="-10" b="1">
                <a:latin typeface="Calibri"/>
                <a:cs typeface="Calibri"/>
              </a:rPr>
              <a:t>Monday </a:t>
            </a:r>
            <a:r>
              <a:rPr dirty="0" sz="1600" spc="-5" b="1">
                <a:latin typeface="Calibri"/>
                <a:cs typeface="Calibri"/>
              </a:rPr>
              <a:t>of each </a:t>
            </a:r>
            <a:r>
              <a:rPr dirty="0" sz="1600" spc="-10" b="1">
                <a:latin typeface="Calibri"/>
                <a:cs typeface="Calibri"/>
              </a:rPr>
              <a:t>month (no </a:t>
            </a:r>
            <a:r>
              <a:rPr dirty="0" sz="1600" spc="-5" b="1">
                <a:latin typeface="Calibri"/>
                <a:cs typeface="Calibri"/>
              </a:rPr>
              <a:t>meetings in </a:t>
            </a:r>
            <a:r>
              <a:rPr dirty="0" sz="1600" spc="-10" b="1">
                <a:latin typeface="Calibri"/>
                <a:cs typeface="Calibri"/>
              </a:rPr>
              <a:t>July </a:t>
            </a:r>
            <a:r>
              <a:rPr dirty="0" sz="1600" spc="-5" b="1">
                <a:latin typeface="Calibri"/>
                <a:cs typeface="Calibri"/>
              </a:rPr>
              <a:t>and</a:t>
            </a:r>
            <a:r>
              <a:rPr dirty="0" sz="1600" spc="16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August)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667385" algn="l"/>
              </a:tabLst>
            </a:pPr>
            <a:r>
              <a:rPr dirty="0" sz="1600" spc="-5" b="1">
                <a:latin typeface="Calibri"/>
                <a:cs typeface="Calibri"/>
              </a:rPr>
              <a:t>Time:	</a:t>
            </a:r>
            <a:r>
              <a:rPr dirty="0" sz="1600" spc="-10" b="1">
                <a:latin typeface="Calibri"/>
                <a:cs typeface="Calibri"/>
              </a:rPr>
              <a:t>6PM to </a:t>
            </a:r>
            <a:r>
              <a:rPr dirty="0" sz="1600" spc="-5" b="1">
                <a:latin typeface="Calibri"/>
                <a:cs typeface="Calibri"/>
              </a:rPr>
              <a:t>7:30</a:t>
            </a:r>
            <a:r>
              <a:rPr dirty="0" sz="1600" spc="40" b="1">
                <a:latin typeface="Calibri"/>
                <a:cs typeface="Calibri"/>
              </a:rPr>
              <a:t> </a:t>
            </a:r>
            <a:r>
              <a:rPr dirty="0" sz="1600" spc="-10" b="1">
                <a:latin typeface="Calibri"/>
                <a:cs typeface="Calibri"/>
              </a:rPr>
              <a:t>PM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15">
                <a:latin typeface="Calibri"/>
                <a:cs typeface="Calibri"/>
              </a:rPr>
              <a:t>For more </a:t>
            </a:r>
            <a:r>
              <a:rPr dirty="0" sz="1600" spc="-10">
                <a:latin typeface="Calibri"/>
                <a:cs typeface="Calibri"/>
              </a:rPr>
              <a:t>information,</a:t>
            </a:r>
            <a:r>
              <a:rPr dirty="0" sz="1600" spc="75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contact: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40">
                <a:latin typeface="Calibri"/>
                <a:cs typeface="Calibri"/>
              </a:rPr>
              <a:t>Tel: </a:t>
            </a:r>
            <a:r>
              <a:rPr dirty="0" sz="1600" spc="-10">
                <a:latin typeface="Calibri"/>
                <a:cs typeface="Calibri"/>
              </a:rPr>
              <a:t>(631)</a:t>
            </a:r>
            <a:r>
              <a:rPr dirty="0" sz="1600" spc="6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</a:rPr>
              <a:t>444-8121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1600" spc="-5">
                <a:latin typeface="Calibri"/>
                <a:cs typeface="Calibri"/>
              </a:rPr>
              <a:t>Email:</a:t>
            </a:r>
            <a:r>
              <a:rPr dirty="0" sz="1600" spc="-20">
                <a:latin typeface="Calibri"/>
                <a:cs typeface="Calibri"/>
              </a:rPr>
              <a:t> </a:t>
            </a:r>
            <a:r>
              <a:rPr dirty="0" sz="1600" spc="-10">
                <a:latin typeface="Calibri"/>
                <a:cs typeface="Calibri"/>
                <a:hlinkClick r:id="rId4"/>
              </a:rPr>
              <a:t>dawn.madigan@stonybrookmedicine.edu​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594729" y="333197"/>
            <a:ext cx="1939289" cy="2692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SUPPORT</a:t>
            </a:r>
            <a:r>
              <a:rPr dirty="0" sz="1600" spc="-7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1600" spc="-5" b="1">
                <a:solidFill>
                  <a:srgbClr val="C00000"/>
                </a:solidFill>
                <a:latin typeface="Arial"/>
                <a:cs typeface="Arial"/>
              </a:rPr>
              <a:t>GROUPS</a:t>
            </a:r>
            <a:endParaRPr sz="16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8108" y="1314145"/>
            <a:ext cx="6586220" cy="10020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080770" marR="5080" indent="-1068705">
              <a:lnSpc>
                <a:spcPct val="100000"/>
              </a:lnSpc>
              <a:spcBef>
                <a:spcPts val="105"/>
              </a:spcBef>
            </a:pPr>
            <a:r>
              <a:rPr dirty="0" sz="3200">
                <a:solidFill>
                  <a:srgbClr val="000000"/>
                </a:solidFill>
                <a:latin typeface="Arial"/>
                <a:cs typeface="Arial"/>
              </a:rPr>
              <a:t>Thank you for </a:t>
            </a:r>
            <a:r>
              <a:rPr dirty="0" sz="3200" spc="-5">
                <a:solidFill>
                  <a:srgbClr val="000000"/>
                </a:solidFill>
                <a:latin typeface="Arial"/>
                <a:cs typeface="Arial"/>
              </a:rPr>
              <a:t>all you </a:t>
            </a:r>
            <a:r>
              <a:rPr dirty="0" sz="3200">
                <a:solidFill>
                  <a:srgbClr val="000000"/>
                </a:solidFill>
                <a:latin typeface="Arial"/>
                <a:cs typeface="Arial"/>
              </a:rPr>
              <a:t>do</a:t>
            </a:r>
            <a:r>
              <a:rPr dirty="0" sz="3200" spc="-145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3200" spc="-5">
                <a:solidFill>
                  <a:srgbClr val="000000"/>
                </a:solidFill>
                <a:latin typeface="Arial"/>
                <a:cs typeface="Arial"/>
              </a:rPr>
              <a:t>everyday  </a:t>
            </a:r>
            <a:r>
              <a:rPr dirty="0" sz="3200">
                <a:solidFill>
                  <a:srgbClr val="000000"/>
                </a:solidFill>
                <a:latin typeface="Arial"/>
                <a:cs typeface="Arial"/>
              </a:rPr>
              <a:t>for our stroke</a:t>
            </a:r>
            <a:r>
              <a:rPr dirty="0" sz="3200" spc="-75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3200">
                <a:solidFill>
                  <a:srgbClr val="000000"/>
                </a:solidFill>
                <a:latin typeface="Arial"/>
                <a:cs typeface="Arial"/>
              </a:rPr>
              <a:t>patients.</a:t>
            </a:r>
            <a:endParaRPr sz="3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11044" y="3087370"/>
            <a:ext cx="3797300" cy="26803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2000" b="1">
                <a:latin typeface="Arial"/>
                <a:cs typeface="Arial"/>
              </a:rPr>
              <a:t>For questions,</a:t>
            </a:r>
            <a:r>
              <a:rPr dirty="0" sz="2000" spc="-55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contact:</a:t>
            </a:r>
            <a:endParaRPr sz="2000">
              <a:latin typeface="Arial"/>
              <a:cs typeface="Arial"/>
            </a:endParaRPr>
          </a:p>
          <a:p>
            <a:pPr marL="1193800">
              <a:lnSpc>
                <a:spcPct val="100000"/>
              </a:lnSpc>
              <a:spcBef>
                <a:spcPts val="10"/>
              </a:spcBef>
            </a:pPr>
            <a:r>
              <a:rPr dirty="0" sz="1400" spc="-30">
                <a:latin typeface="Arial"/>
                <a:cs typeface="Arial"/>
              </a:rPr>
              <a:t>Dr. </a:t>
            </a:r>
            <a:r>
              <a:rPr dirty="0" sz="1400">
                <a:latin typeface="Arial"/>
                <a:cs typeface="Arial"/>
              </a:rPr>
              <a:t>Michael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Guido</a:t>
            </a:r>
            <a:endParaRPr sz="1400">
              <a:latin typeface="Arial"/>
              <a:cs typeface="Arial"/>
            </a:endParaRPr>
          </a:p>
          <a:p>
            <a:pPr marL="119380" marR="467995" indent="492125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Stroke Program Medical Director  </a:t>
            </a:r>
            <a:r>
              <a:rPr dirty="0" sz="1400" spc="-5">
                <a:latin typeface="Arial"/>
                <a:cs typeface="Arial"/>
                <a:hlinkClick r:id="rId2"/>
              </a:rPr>
              <a:t>michael.guido@stonybrookmedicine.edu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450">
              <a:latin typeface="Arial"/>
              <a:cs typeface="Arial"/>
            </a:endParaRPr>
          </a:p>
          <a:p>
            <a:pPr algn="ctr" marL="1905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Antonieta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Rosenberg</a:t>
            </a:r>
            <a:endParaRPr sz="1400">
              <a:latin typeface="Arial"/>
              <a:cs typeface="Arial"/>
            </a:endParaRPr>
          </a:p>
          <a:p>
            <a:pPr algn="ctr" marL="12065" marR="5080" indent="3810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Nurse Practitioner - Stroke Service  </a:t>
            </a:r>
            <a:r>
              <a:rPr dirty="0" sz="1400" spc="-5">
                <a:latin typeface="Arial"/>
                <a:cs typeface="Arial"/>
                <a:hlinkClick r:id="rId3"/>
              </a:rPr>
              <a:t>Antonieta.Rosenberg@stonybrookmedicine.edu</a:t>
            </a:r>
            <a:endParaRPr sz="14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450">
              <a:latin typeface="Arial"/>
              <a:cs typeface="Arial"/>
            </a:endParaRPr>
          </a:p>
          <a:p>
            <a:pPr algn="ctr" marL="63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Anne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Froehlich</a:t>
            </a:r>
            <a:endParaRPr sz="1400">
              <a:latin typeface="Arial"/>
              <a:cs typeface="Arial"/>
            </a:endParaRPr>
          </a:p>
          <a:p>
            <a:pPr algn="ctr" marL="2540">
              <a:lnSpc>
                <a:spcPct val="100000"/>
              </a:lnSpc>
            </a:pPr>
            <a:r>
              <a:rPr dirty="0" sz="1400">
                <a:latin typeface="Arial"/>
                <a:cs typeface="Arial"/>
              </a:rPr>
              <a:t>Stroke Program</a:t>
            </a:r>
            <a:r>
              <a:rPr dirty="0" sz="1400" spc="-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Coordinator</a:t>
            </a:r>
            <a:endParaRPr sz="1400">
              <a:latin typeface="Arial"/>
              <a:cs typeface="Arial"/>
            </a:endParaRPr>
          </a:p>
          <a:p>
            <a:pPr algn="ctr" marL="3175">
              <a:lnSpc>
                <a:spcPct val="100000"/>
              </a:lnSpc>
            </a:pPr>
            <a:r>
              <a:rPr dirty="0" sz="1400" spc="-5">
                <a:latin typeface="Arial"/>
                <a:cs typeface="Arial"/>
                <a:hlinkClick r:id="rId4"/>
              </a:rPr>
              <a:t>anne.froehlich@stonybrookmedicine.edu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940552" y="3537203"/>
            <a:ext cx="3090672" cy="30845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824218" y="267970"/>
            <a:ext cx="199199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00000"/>
                </a:solidFill>
                <a:latin typeface="Arial"/>
                <a:cs typeface="Arial"/>
              </a:rPr>
              <a:t>STROKE</a:t>
            </a:r>
            <a:r>
              <a:rPr dirty="0" spc="-7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pc="-20">
                <a:solidFill>
                  <a:srgbClr val="C00000"/>
                </a:solidFill>
                <a:latin typeface="Arial"/>
                <a:cs typeface="Arial"/>
              </a:rPr>
              <a:t>FACTS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263753" y="816101"/>
            <a:ext cx="8015605" cy="50349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90525" marR="379095" indent="-287020">
              <a:lnSpc>
                <a:spcPct val="100000"/>
              </a:lnSpc>
              <a:spcBef>
                <a:spcPts val="105"/>
              </a:spcBef>
              <a:buChar char="•"/>
              <a:tabLst>
                <a:tab pos="390525" algn="l"/>
                <a:tab pos="391160" algn="l"/>
                <a:tab pos="1729105" algn="l"/>
              </a:tabLst>
            </a:pPr>
            <a:r>
              <a:rPr dirty="0" sz="2000">
                <a:latin typeface="Arial"/>
                <a:cs typeface="Arial"/>
              </a:rPr>
              <a:t>Each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year,	</a:t>
            </a:r>
            <a:r>
              <a:rPr dirty="0" sz="2000">
                <a:latin typeface="Arial"/>
                <a:cs typeface="Arial"/>
              </a:rPr>
              <a:t>about 795,000 people experience a new or</a:t>
            </a:r>
            <a:r>
              <a:rPr dirty="0" sz="2000" spc="-1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recurrent  stroke</a:t>
            </a:r>
            <a:endParaRPr sz="2000">
              <a:latin typeface="Arial"/>
              <a:cs typeface="Arial"/>
            </a:endParaRPr>
          </a:p>
          <a:p>
            <a:pPr lvl="1" marL="701675" indent="-140970">
              <a:lnSpc>
                <a:spcPct val="100000"/>
              </a:lnSpc>
              <a:buChar char="-"/>
              <a:tabLst>
                <a:tab pos="702310" algn="l"/>
              </a:tabLst>
            </a:pPr>
            <a:r>
              <a:rPr dirty="0" sz="2000">
                <a:latin typeface="Arial"/>
                <a:cs typeface="Arial"/>
              </a:rPr>
              <a:t>Approximately 610,000 of these are first</a:t>
            </a:r>
            <a:r>
              <a:rPr dirty="0" sz="2000" spc="-1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attacks</a:t>
            </a:r>
            <a:endParaRPr sz="2000">
              <a:latin typeface="Arial"/>
              <a:cs typeface="Arial"/>
            </a:endParaRPr>
          </a:p>
          <a:p>
            <a:pPr lvl="1" marL="715010" indent="-154305">
              <a:lnSpc>
                <a:spcPct val="100000"/>
              </a:lnSpc>
              <a:buChar char="-"/>
              <a:tabLst>
                <a:tab pos="715645" algn="l"/>
              </a:tabLst>
            </a:pPr>
            <a:r>
              <a:rPr dirty="0" sz="2000">
                <a:latin typeface="Arial"/>
                <a:cs typeface="Arial"/>
              </a:rPr>
              <a:t>185,000 are recurrent</a:t>
            </a:r>
            <a:r>
              <a:rPr dirty="0" sz="2000" spc="-1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attacks</a:t>
            </a:r>
            <a:endParaRPr sz="2000">
              <a:latin typeface="Arial"/>
              <a:cs typeface="Arial"/>
            </a:endParaRPr>
          </a:p>
          <a:p>
            <a:pPr marL="390525" marR="5080" indent="-287020">
              <a:lnSpc>
                <a:spcPct val="100000"/>
              </a:lnSpc>
              <a:buChar char="•"/>
              <a:tabLst>
                <a:tab pos="390525" algn="l"/>
                <a:tab pos="391160" algn="l"/>
              </a:tabLst>
            </a:pPr>
            <a:r>
              <a:rPr dirty="0" sz="2000">
                <a:latin typeface="Arial"/>
                <a:cs typeface="Arial"/>
              </a:rPr>
              <a:t>On average, every 40 seconds, someone in </a:t>
            </a:r>
            <a:r>
              <a:rPr dirty="0" sz="2000" spc="-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United States has</a:t>
            </a:r>
            <a:r>
              <a:rPr dirty="0" sz="2000" spc="-2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 stroke</a:t>
            </a:r>
            <a:endParaRPr sz="2000">
              <a:latin typeface="Arial"/>
              <a:cs typeface="Arial"/>
            </a:endParaRPr>
          </a:p>
          <a:p>
            <a:pPr marL="390525" marR="730885" indent="-287020">
              <a:lnSpc>
                <a:spcPct val="100000"/>
              </a:lnSpc>
              <a:buChar char="•"/>
              <a:tabLst>
                <a:tab pos="390525" algn="l"/>
                <a:tab pos="391160" algn="l"/>
              </a:tabLst>
            </a:pPr>
            <a:r>
              <a:rPr dirty="0" sz="2000">
                <a:latin typeface="Arial"/>
                <a:cs typeface="Arial"/>
              </a:rPr>
              <a:t>Stroke is a leading cause of serious long-term disability in</a:t>
            </a:r>
            <a:r>
              <a:rPr dirty="0" sz="2000" spc="-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 United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States</a:t>
            </a:r>
            <a:endParaRPr sz="2000">
              <a:latin typeface="Arial"/>
              <a:cs typeface="Arial"/>
            </a:endParaRPr>
          </a:p>
          <a:p>
            <a:pPr marL="390525" marR="1864995" indent="-390525">
              <a:lnSpc>
                <a:spcPct val="100000"/>
              </a:lnSpc>
              <a:buChar char="•"/>
              <a:tabLst>
                <a:tab pos="390525" algn="l"/>
                <a:tab pos="391160" algn="l"/>
              </a:tabLst>
            </a:pPr>
            <a:r>
              <a:rPr dirty="0" sz="2000">
                <a:latin typeface="Arial"/>
                <a:cs typeface="Arial"/>
              </a:rPr>
              <a:t>Stroke is the No. 5 cause of death in United</a:t>
            </a:r>
            <a:r>
              <a:rPr dirty="0" sz="2000" spc="-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States;  1 of every 19</a:t>
            </a:r>
            <a:r>
              <a:rPr dirty="0" sz="2000" spc="-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deaths</a:t>
            </a:r>
            <a:endParaRPr sz="2000">
              <a:latin typeface="Arial"/>
              <a:cs typeface="Arial"/>
            </a:endParaRPr>
          </a:p>
          <a:p>
            <a:pPr marL="355600" marR="2776220" indent="-342900">
              <a:lnSpc>
                <a:spcPct val="100000"/>
              </a:lnSpc>
              <a:spcBef>
                <a:spcPts val="103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2000">
                <a:latin typeface="Arial"/>
                <a:cs typeface="Arial"/>
              </a:rPr>
              <a:t>87% of the stroke risk could be attributed</a:t>
            </a:r>
            <a:r>
              <a:rPr dirty="0" sz="2000" spc="-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 modifiable risk factors </a:t>
            </a:r>
            <a:r>
              <a:rPr dirty="0" sz="2000" spc="5">
                <a:latin typeface="Arial"/>
                <a:cs typeface="Arial"/>
              </a:rPr>
              <a:t>such </a:t>
            </a:r>
            <a:r>
              <a:rPr dirty="0" sz="2000">
                <a:latin typeface="Arial"/>
                <a:cs typeface="Arial"/>
              </a:rPr>
              <a:t>as HTN,  </a:t>
            </a:r>
            <a:r>
              <a:rPr dirty="0" sz="2000" spc="-20">
                <a:latin typeface="Arial"/>
                <a:cs typeface="Arial"/>
              </a:rPr>
              <a:t>obesity, </a:t>
            </a:r>
            <a:r>
              <a:rPr dirty="0" sz="2000">
                <a:latin typeface="Arial"/>
                <a:cs typeface="Arial"/>
              </a:rPr>
              <a:t>DM, </a:t>
            </a:r>
            <a:r>
              <a:rPr dirty="0" sz="2000" spc="5">
                <a:latin typeface="Arial"/>
                <a:cs typeface="Arial"/>
              </a:rPr>
              <a:t>HLD, </a:t>
            </a:r>
            <a:r>
              <a:rPr dirty="0" sz="2000">
                <a:latin typeface="Arial"/>
                <a:cs typeface="Arial"/>
              </a:rPr>
              <a:t>and renal dysfunction;  47% could be attributed to behavioral risk  factors </a:t>
            </a:r>
            <a:r>
              <a:rPr dirty="0" sz="2000" spc="5">
                <a:latin typeface="Arial"/>
                <a:cs typeface="Arial"/>
              </a:rPr>
              <a:t>such </a:t>
            </a:r>
            <a:r>
              <a:rPr dirty="0" sz="2000">
                <a:latin typeface="Arial"/>
                <a:cs typeface="Arial"/>
              </a:rPr>
              <a:t>as smoking, sedentary  lifestyle, and an unhealthy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diet.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2793" y="6466738"/>
            <a:ext cx="3606165" cy="2698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 spc="-5">
                <a:latin typeface="Arial"/>
                <a:cs typeface="Arial"/>
              </a:rPr>
              <a:t>Centers for </a:t>
            </a:r>
            <a:r>
              <a:rPr dirty="0" sz="800">
                <a:latin typeface="Arial"/>
                <a:cs typeface="Arial"/>
              </a:rPr>
              <a:t>Disease </a:t>
            </a:r>
            <a:r>
              <a:rPr dirty="0" sz="800" spc="-5">
                <a:latin typeface="Arial"/>
                <a:cs typeface="Arial"/>
              </a:rPr>
              <a:t>Control and Prevention website: </a:t>
            </a:r>
            <a:r>
              <a:rPr dirty="0" sz="800">
                <a:latin typeface="Arial"/>
                <a:cs typeface="Arial"/>
              </a:rPr>
              <a:t>Stroke</a:t>
            </a:r>
            <a:r>
              <a:rPr dirty="0" sz="800" spc="90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Facts</a:t>
            </a:r>
            <a:endParaRPr sz="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800">
                <a:latin typeface="Arial"/>
                <a:cs typeface="Arial"/>
              </a:rPr>
              <a:t>American </a:t>
            </a:r>
            <a:r>
              <a:rPr dirty="0" sz="800" spc="-5">
                <a:latin typeface="Arial"/>
                <a:cs typeface="Arial"/>
              </a:rPr>
              <a:t>Heart </a:t>
            </a:r>
            <a:r>
              <a:rPr dirty="0" sz="800">
                <a:latin typeface="Arial"/>
                <a:cs typeface="Arial"/>
              </a:rPr>
              <a:t>Association </a:t>
            </a:r>
            <a:r>
              <a:rPr dirty="0" sz="800" spc="-5">
                <a:latin typeface="Arial"/>
                <a:cs typeface="Arial"/>
              </a:rPr>
              <a:t>Heart </a:t>
            </a:r>
            <a:r>
              <a:rPr dirty="0" sz="800">
                <a:latin typeface="Arial"/>
                <a:cs typeface="Arial"/>
              </a:rPr>
              <a:t>Disease </a:t>
            </a:r>
            <a:r>
              <a:rPr dirty="0" sz="800" spc="-5">
                <a:latin typeface="Arial"/>
                <a:cs typeface="Arial"/>
              </a:rPr>
              <a:t>and </a:t>
            </a:r>
            <a:r>
              <a:rPr dirty="0" sz="800">
                <a:latin typeface="Arial"/>
                <a:cs typeface="Arial"/>
              </a:rPr>
              <a:t>Stroke Statistics—2021 </a:t>
            </a:r>
            <a:r>
              <a:rPr dirty="0" sz="800" spc="-5">
                <a:latin typeface="Arial"/>
                <a:cs typeface="Arial"/>
              </a:rPr>
              <a:t>Update</a:t>
            </a:r>
            <a:endParaRPr sz="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2574" y="775716"/>
            <a:ext cx="4756222" cy="580288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5172836" y="835863"/>
            <a:ext cx="3921760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b="1">
                <a:latin typeface="Arial"/>
                <a:cs typeface="Arial"/>
              </a:rPr>
              <a:t>Lacunar infarct </a:t>
            </a:r>
            <a:r>
              <a:rPr dirty="0" sz="1200">
                <a:latin typeface="Arial"/>
                <a:cs typeface="Arial"/>
              </a:rPr>
              <a:t>- are small </a:t>
            </a:r>
            <a:r>
              <a:rPr dirty="0" sz="1200" spc="-5">
                <a:latin typeface="Arial"/>
                <a:cs typeface="Arial"/>
              </a:rPr>
              <a:t>(&lt;20 </a:t>
            </a:r>
            <a:r>
              <a:rPr dirty="0" sz="1200">
                <a:latin typeface="Arial"/>
                <a:cs typeface="Arial"/>
              </a:rPr>
              <a:t>mm) infarcts in the</a:t>
            </a:r>
            <a:r>
              <a:rPr dirty="0" sz="1200" spc="-13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distal  distribution </a:t>
            </a:r>
            <a:r>
              <a:rPr dirty="0" sz="1200">
                <a:latin typeface="Arial"/>
                <a:cs typeface="Arial"/>
              </a:rPr>
              <a:t>of </a:t>
            </a:r>
            <a:r>
              <a:rPr dirty="0" sz="1200" spc="-5">
                <a:latin typeface="Arial"/>
                <a:cs typeface="Arial"/>
              </a:rPr>
              <a:t>deep penetrating vessels result </a:t>
            </a:r>
            <a:r>
              <a:rPr dirty="0" sz="1200">
                <a:latin typeface="Arial"/>
                <a:cs typeface="Arial"/>
              </a:rPr>
              <a:t>from  </a:t>
            </a:r>
            <a:r>
              <a:rPr dirty="0" sz="1200" spc="-5">
                <a:latin typeface="Arial"/>
                <a:cs typeface="Arial"/>
              </a:rPr>
              <a:t>occlusion </a:t>
            </a:r>
            <a:r>
              <a:rPr dirty="0" sz="1200">
                <a:latin typeface="Arial"/>
                <a:cs typeface="Arial"/>
              </a:rPr>
              <a:t>of </a:t>
            </a:r>
            <a:r>
              <a:rPr dirty="0" sz="1200" spc="-5">
                <a:latin typeface="Arial"/>
                <a:cs typeface="Arial"/>
              </a:rPr>
              <a:t>one </a:t>
            </a:r>
            <a:r>
              <a:rPr dirty="0" sz="1200">
                <a:latin typeface="Arial"/>
                <a:cs typeface="Arial"/>
              </a:rPr>
              <a:t>of the small </a:t>
            </a:r>
            <a:r>
              <a:rPr dirty="0" sz="1200" spc="-5">
                <a:latin typeface="Arial"/>
                <a:cs typeface="Arial"/>
              </a:rPr>
              <a:t>penetrating end arteries  result primarily </a:t>
            </a:r>
            <a:r>
              <a:rPr dirty="0" sz="1200">
                <a:latin typeface="Arial"/>
                <a:cs typeface="Arial"/>
              </a:rPr>
              <a:t>from </a:t>
            </a:r>
            <a:r>
              <a:rPr dirty="0" sz="1200" spc="-5">
                <a:latin typeface="Arial"/>
                <a:cs typeface="Arial"/>
              </a:rPr>
              <a:t>in </a:t>
            </a:r>
            <a:r>
              <a:rPr dirty="0" sz="1200">
                <a:latin typeface="Arial"/>
                <a:cs typeface="Arial"/>
              </a:rPr>
              <a:t>situ </a:t>
            </a:r>
            <a:r>
              <a:rPr dirty="0" sz="1200" spc="-5">
                <a:latin typeface="Arial"/>
                <a:cs typeface="Arial"/>
              </a:rPr>
              <a:t>microatheroma </a:t>
            </a:r>
            <a:r>
              <a:rPr dirty="0" sz="1200">
                <a:latin typeface="Arial"/>
                <a:cs typeface="Arial"/>
              </a:rPr>
              <a:t>formation </a:t>
            </a:r>
            <a:r>
              <a:rPr dirty="0" sz="1200" spc="-5">
                <a:latin typeface="Arial"/>
                <a:cs typeface="Arial"/>
              </a:rPr>
              <a:t>or  lipohyalinosis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526023" y="1848611"/>
            <a:ext cx="3392424" cy="16794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515355" y="2674620"/>
            <a:ext cx="643140" cy="6995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558409" y="2774442"/>
            <a:ext cx="486409" cy="542290"/>
          </a:xfrm>
          <a:custGeom>
            <a:avLst/>
            <a:gdLst/>
            <a:ahLst/>
            <a:cxnLst/>
            <a:rect l="l" t="t" r="r" b="b"/>
            <a:pathLst>
              <a:path w="486410" h="542289">
                <a:moveTo>
                  <a:pt x="425763" y="48326"/>
                </a:moveTo>
                <a:lnTo>
                  <a:pt x="0" y="525272"/>
                </a:lnTo>
                <a:lnTo>
                  <a:pt x="19050" y="542163"/>
                </a:lnTo>
                <a:lnTo>
                  <a:pt x="444819" y="65336"/>
                </a:lnTo>
                <a:lnTo>
                  <a:pt x="425763" y="48326"/>
                </a:lnTo>
                <a:close/>
              </a:path>
              <a:path w="486410" h="542289">
                <a:moveTo>
                  <a:pt x="475457" y="38862"/>
                </a:moveTo>
                <a:lnTo>
                  <a:pt x="434213" y="38862"/>
                </a:lnTo>
                <a:lnTo>
                  <a:pt x="453263" y="55880"/>
                </a:lnTo>
                <a:lnTo>
                  <a:pt x="444819" y="65336"/>
                </a:lnTo>
                <a:lnTo>
                  <a:pt x="463676" y="82169"/>
                </a:lnTo>
                <a:lnTo>
                  <a:pt x="475457" y="38862"/>
                </a:lnTo>
                <a:close/>
              </a:path>
              <a:path w="486410" h="542289">
                <a:moveTo>
                  <a:pt x="434213" y="38862"/>
                </a:moveTo>
                <a:lnTo>
                  <a:pt x="425763" y="48326"/>
                </a:lnTo>
                <a:lnTo>
                  <a:pt x="444819" y="65336"/>
                </a:lnTo>
                <a:lnTo>
                  <a:pt x="453263" y="55880"/>
                </a:lnTo>
                <a:lnTo>
                  <a:pt x="434213" y="38862"/>
                </a:lnTo>
                <a:close/>
              </a:path>
              <a:path w="486410" h="542289">
                <a:moveTo>
                  <a:pt x="486028" y="0"/>
                </a:moveTo>
                <a:lnTo>
                  <a:pt x="406907" y="31496"/>
                </a:lnTo>
                <a:lnTo>
                  <a:pt x="425763" y="48326"/>
                </a:lnTo>
                <a:lnTo>
                  <a:pt x="434213" y="38862"/>
                </a:lnTo>
                <a:lnTo>
                  <a:pt x="475457" y="38862"/>
                </a:lnTo>
                <a:lnTo>
                  <a:pt x="486028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502652" y="2764535"/>
            <a:ext cx="690372" cy="72694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7545958" y="2864357"/>
            <a:ext cx="532765" cy="569595"/>
          </a:xfrm>
          <a:custGeom>
            <a:avLst/>
            <a:gdLst/>
            <a:ahLst/>
            <a:cxnLst/>
            <a:rect l="l" t="t" r="r" b="b"/>
            <a:pathLst>
              <a:path w="532765" h="569595">
                <a:moveTo>
                  <a:pt x="471041" y="47109"/>
                </a:moveTo>
                <a:lnTo>
                  <a:pt x="0" y="552322"/>
                </a:lnTo>
                <a:lnTo>
                  <a:pt x="18542" y="569594"/>
                </a:lnTo>
                <a:lnTo>
                  <a:pt x="489582" y="64383"/>
                </a:lnTo>
                <a:lnTo>
                  <a:pt x="471041" y="47109"/>
                </a:lnTo>
                <a:close/>
              </a:path>
              <a:path w="532765" h="569595">
                <a:moveTo>
                  <a:pt x="521073" y="37845"/>
                </a:moveTo>
                <a:lnTo>
                  <a:pt x="479679" y="37845"/>
                </a:lnTo>
                <a:lnTo>
                  <a:pt x="498221" y="55117"/>
                </a:lnTo>
                <a:lnTo>
                  <a:pt x="489582" y="64383"/>
                </a:lnTo>
                <a:lnTo>
                  <a:pt x="508126" y="81661"/>
                </a:lnTo>
                <a:lnTo>
                  <a:pt x="521073" y="37845"/>
                </a:lnTo>
                <a:close/>
              </a:path>
              <a:path w="532765" h="569595">
                <a:moveTo>
                  <a:pt x="479679" y="37845"/>
                </a:moveTo>
                <a:lnTo>
                  <a:pt x="471041" y="47109"/>
                </a:lnTo>
                <a:lnTo>
                  <a:pt x="489582" y="64383"/>
                </a:lnTo>
                <a:lnTo>
                  <a:pt x="498221" y="55117"/>
                </a:lnTo>
                <a:lnTo>
                  <a:pt x="479679" y="37845"/>
                </a:lnTo>
                <a:close/>
              </a:path>
              <a:path w="532765" h="569595">
                <a:moveTo>
                  <a:pt x="532257" y="0"/>
                </a:moveTo>
                <a:lnTo>
                  <a:pt x="452374" y="29717"/>
                </a:lnTo>
                <a:lnTo>
                  <a:pt x="471041" y="47109"/>
                </a:lnTo>
                <a:lnTo>
                  <a:pt x="479679" y="37845"/>
                </a:lnTo>
                <a:lnTo>
                  <a:pt x="521073" y="37845"/>
                </a:lnTo>
                <a:lnTo>
                  <a:pt x="532257" y="0"/>
                </a:lnTo>
                <a:close/>
              </a:path>
            </a:pathLst>
          </a:custGeom>
          <a:solidFill>
            <a:srgbClr val="C0504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2978911" y="4812029"/>
            <a:ext cx="1633220" cy="636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800" spc="-5">
                <a:latin typeface="Arial"/>
                <a:cs typeface="Arial"/>
              </a:rPr>
              <a:t>(Ex: hypercoagulable </a:t>
            </a:r>
            <a:r>
              <a:rPr dirty="0" sz="800">
                <a:latin typeface="Arial"/>
                <a:cs typeface="Arial"/>
              </a:rPr>
              <a:t>state </a:t>
            </a:r>
            <a:r>
              <a:rPr dirty="0" sz="800" spc="-5">
                <a:latin typeface="Arial"/>
                <a:cs typeface="Arial"/>
              </a:rPr>
              <a:t>from  cancer, antiphospholipid syndrome,  </a:t>
            </a:r>
            <a:r>
              <a:rPr dirty="0" sz="800">
                <a:latin typeface="Arial"/>
                <a:cs typeface="Arial"/>
              </a:rPr>
              <a:t>Factor V </a:t>
            </a:r>
            <a:r>
              <a:rPr dirty="0" sz="800" spc="-5">
                <a:latin typeface="Arial"/>
                <a:cs typeface="Arial"/>
              </a:rPr>
              <a:t>Leiden, arterial </a:t>
            </a:r>
            <a:r>
              <a:rPr dirty="0" sz="800">
                <a:latin typeface="Arial"/>
                <a:cs typeface="Arial"/>
              </a:rPr>
              <a:t>dissection,  vasculitis, fibromuscular </a:t>
            </a:r>
            <a:r>
              <a:rPr dirty="0" sz="800" spc="-5">
                <a:latin typeface="Arial"/>
                <a:cs typeface="Arial"/>
              </a:rPr>
              <a:t>dysplasia,  </a:t>
            </a:r>
            <a:r>
              <a:rPr dirty="0" sz="800">
                <a:latin typeface="Arial"/>
                <a:cs typeface="Arial"/>
              </a:rPr>
              <a:t>Illicit </a:t>
            </a:r>
            <a:r>
              <a:rPr dirty="0" sz="800" spc="-5">
                <a:latin typeface="Arial"/>
                <a:cs typeface="Arial"/>
              </a:rPr>
              <a:t>Drug use,</a:t>
            </a:r>
            <a:r>
              <a:rPr dirty="0" sz="800" spc="-15">
                <a:latin typeface="Arial"/>
                <a:cs typeface="Arial"/>
              </a:rPr>
              <a:t> </a:t>
            </a:r>
            <a:r>
              <a:rPr dirty="0" sz="800">
                <a:latin typeface="Arial"/>
                <a:cs typeface="Arial"/>
              </a:rPr>
              <a:t>etc)</a:t>
            </a:r>
            <a:endParaRPr sz="8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11963" y="6603289"/>
            <a:ext cx="606552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latin typeface="Arial"/>
                <a:cs typeface="Arial"/>
              </a:rPr>
              <a:t>Kleindorfer</a:t>
            </a:r>
            <a:r>
              <a:rPr dirty="0" sz="700" spc="3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DO,</a:t>
            </a:r>
            <a:r>
              <a:rPr dirty="0" sz="700" spc="2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et</a:t>
            </a:r>
            <a:r>
              <a:rPr dirty="0" sz="700" spc="1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al</a:t>
            </a:r>
            <a:r>
              <a:rPr dirty="0" sz="700" spc="15">
                <a:latin typeface="Arial"/>
                <a:cs typeface="Arial"/>
              </a:rPr>
              <a:t> </a:t>
            </a:r>
            <a:r>
              <a:rPr dirty="0" sz="700" spc="-10">
                <a:latin typeface="Arial"/>
                <a:cs typeface="Arial"/>
              </a:rPr>
              <a:t>2021</a:t>
            </a:r>
            <a:r>
              <a:rPr dirty="0" sz="700" spc="2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Guideline</a:t>
            </a:r>
            <a:r>
              <a:rPr dirty="0" sz="700" spc="1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for</a:t>
            </a:r>
            <a:r>
              <a:rPr dirty="0" sz="700" spc="3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the</a:t>
            </a:r>
            <a:r>
              <a:rPr dirty="0" sz="700" spc="1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Prevention</a:t>
            </a:r>
            <a:r>
              <a:rPr dirty="0" sz="700" spc="35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of</a:t>
            </a:r>
            <a:r>
              <a:rPr dirty="0" sz="700" spc="2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Stroke</a:t>
            </a:r>
            <a:r>
              <a:rPr dirty="0" sz="700" spc="1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in</a:t>
            </a:r>
            <a:r>
              <a:rPr dirty="0" sz="700" spc="1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Patients</a:t>
            </a:r>
            <a:r>
              <a:rPr dirty="0" sz="700" spc="20">
                <a:latin typeface="Arial"/>
                <a:cs typeface="Arial"/>
              </a:rPr>
              <a:t> </a:t>
            </a:r>
            <a:r>
              <a:rPr dirty="0" sz="700" spc="5">
                <a:latin typeface="Arial"/>
                <a:cs typeface="Arial"/>
              </a:rPr>
              <a:t>With</a:t>
            </a:r>
            <a:r>
              <a:rPr dirty="0" sz="700" spc="-25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Stroke</a:t>
            </a:r>
            <a:r>
              <a:rPr dirty="0" sz="700" spc="20">
                <a:latin typeface="Arial"/>
                <a:cs typeface="Arial"/>
              </a:rPr>
              <a:t> </a:t>
            </a:r>
            <a:r>
              <a:rPr dirty="0" sz="700" spc="-10">
                <a:latin typeface="Arial"/>
                <a:cs typeface="Arial"/>
              </a:rPr>
              <a:t>and</a:t>
            </a:r>
            <a:r>
              <a:rPr dirty="0" sz="700" spc="1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Transient</a:t>
            </a:r>
            <a:r>
              <a:rPr dirty="0" sz="700" spc="35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Ischemic</a:t>
            </a:r>
            <a:r>
              <a:rPr dirty="0" sz="700" spc="25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Attack:</a:t>
            </a:r>
            <a:r>
              <a:rPr dirty="0" sz="700" spc="2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AHA/ASA.</a:t>
            </a:r>
            <a:r>
              <a:rPr dirty="0" sz="70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Stroke.</a:t>
            </a:r>
            <a:r>
              <a:rPr dirty="0" sz="700" spc="55">
                <a:latin typeface="Arial"/>
                <a:cs typeface="Arial"/>
              </a:rPr>
              <a:t> </a:t>
            </a:r>
            <a:r>
              <a:rPr dirty="0" sz="700" spc="-10">
                <a:latin typeface="Arial"/>
                <a:cs typeface="Arial"/>
              </a:rPr>
              <a:t>2021</a:t>
            </a:r>
            <a:r>
              <a:rPr dirty="0" sz="700" spc="20">
                <a:latin typeface="Arial"/>
                <a:cs typeface="Arial"/>
              </a:rPr>
              <a:t> </a:t>
            </a:r>
            <a:r>
              <a:rPr dirty="0" sz="700" spc="-5">
                <a:latin typeface="Arial"/>
                <a:cs typeface="Arial"/>
              </a:rPr>
              <a:t>Jul;52(7)</a:t>
            </a:r>
            <a:endParaRPr sz="70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99959" y="4736591"/>
            <a:ext cx="1616963" cy="17571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5220080" y="3879545"/>
            <a:ext cx="3707129" cy="758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200" spc="-5" b="1">
                <a:latin typeface="Arial"/>
                <a:cs typeface="Arial"/>
              </a:rPr>
              <a:t>Watershed </a:t>
            </a:r>
            <a:r>
              <a:rPr dirty="0" sz="1200" b="1">
                <a:latin typeface="Arial"/>
                <a:cs typeface="Arial"/>
              </a:rPr>
              <a:t>infarct </a:t>
            </a:r>
            <a:r>
              <a:rPr dirty="0" sz="1200">
                <a:latin typeface="Arial"/>
                <a:cs typeface="Arial"/>
              </a:rPr>
              <a:t>– are ischemic lesions </a:t>
            </a:r>
            <a:r>
              <a:rPr dirty="0" sz="1200" spc="-5">
                <a:latin typeface="Arial"/>
                <a:cs typeface="Arial"/>
              </a:rPr>
              <a:t>which </a:t>
            </a:r>
            <a:r>
              <a:rPr dirty="0" sz="1200">
                <a:latin typeface="Arial"/>
                <a:cs typeface="Arial"/>
              </a:rPr>
              <a:t>are  situated along the border zones between the</a:t>
            </a:r>
            <a:r>
              <a:rPr dirty="0" sz="1200" spc="-145">
                <a:latin typeface="Arial"/>
                <a:cs typeface="Arial"/>
              </a:rPr>
              <a:t> </a:t>
            </a:r>
            <a:r>
              <a:rPr dirty="0" sz="1200" spc="-5">
                <a:latin typeface="Arial"/>
                <a:cs typeface="Arial"/>
              </a:rPr>
              <a:t>territories  </a:t>
            </a:r>
            <a:r>
              <a:rPr dirty="0" sz="1200">
                <a:latin typeface="Arial"/>
                <a:cs typeface="Arial"/>
              </a:rPr>
              <a:t>of </a:t>
            </a:r>
            <a:r>
              <a:rPr dirty="0" sz="1200" spc="-5">
                <a:latin typeface="Arial"/>
                <a:cs typeface="Arial"/>
              </a:rPr>
              <a:t>two </a:t>
            </a:r>
            <a:r>
              <a:rPr dirty="0" sz="1200">
                <a:latin typeface="Arial"/>
                <a:cs typeface="Arial"/>
              </a:rPr>
              <a:t>major </a:t>
            </a:r>
            <a:r>
              <a:rPr dirty="0" sz="1200" spc="-5">
                <a:latin typeface="Arial"/>
                <a:cs typeface="Arial"/>
              </a:rPr>
              <a:t>arteries </a:t>
            </a:r>
            <a:r>
              <a:rPr dirty="0" sz="1200">
                <a:latin typeface="Arial"/>
                <a:cs typeface="Arial"/>
              </a:rPr>
              <a:t>usually caused by hypoperfusion  or decreased blood</a:t>
            </a:r>
            <a:r>
              <a:rPr dirty="0" sz="1200" spc="-80">
                <a:latin typeface="Arial"/>
                <a:cs typeface="Arial"/>
              </a:rPr>
              <a:t> </a:t>
            </a:r>
            <a:r>
              <a:rPr dirty="0" sz="1200" spc="-15">
                <a:latin typeface="Arial"/>
                <a:cs typeface="Arial"/>
              </a:rPr>
              <a:t>flow.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6813295" y="282320"/>
            <a:ext cx="199453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00000"/>
                </a:solidFill>
                <a:latin typeface="Arial"/>
                <a:cs typeface="Arial"/>
              </a:rPr>
              <a:t>STROKE</a:t>
            </a:r>
            <a:r>
              <a:rPr dirty="0" spc="-55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pc="-20">
                <a:solidFill>
                  <a:srgbClr val="C00000"/>
                </a:solidFill>
                <a:latin typeface="Arial"/>
                <a:cs typeface="Arial"/>
              </a:rPr>
              <a:t>FACTS</a:t>
            </a:r>
          </a:p>
        </p:txBody>
      </p:sp>
      <p:sp>
        <p:nvSpPr>
          <p:cNvPr id="14" name="object 14"/>
          <p:cNvSpPr/>
          <p:nvPr/>
        </p:nvSpPr>
        <p:spPr>
          <a:xfrm>
            <a:off x="5340096" y="4736591"/>
            <a:ext cx="1871472" cy="175717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6367" y="1096771"/>
            <a:ext cx="8155940" cy="28917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5600" marR="191135" indent="-343535">
              <a:lnSpc>
                <a:spcPct val="100000"/>
              </a:lnSpc>
              <a:spcBef>
                <a:spcPts val="10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000">
                <a:latin typeface="Arial"/>
                <a:cs typeface="Arial"/>
              </a:rPr>
              <a:t>The direct and indirect cost of stroke in </a:t>
            </a:r>
            <a:r>
              <a:rPr dirty="0" sz="2000" spc="-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United States was</a:t>
            </a:r>
            <a:r>
              <a:rPr dirty="0" sz="2000" spc="-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$49.8  billion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Font typeface="Arial"/>
              <a:buChar char="•"/>
            </a:pPr>
            <a:endParaRPr sz="2900">
              <a:latin typeface="Arial"/>
              <a:cs typeface="Arial"/>
            </a:endParaRPr>
          </a:p>
          <a:p>
            <a:pPr marL="355600" marR="5080" indent="-343535">
              <a:lnSpc>
                <a:spcPct val="100000"/>
              </a:lnSpc>
              <a:spcBef>
                <a:spcPts val="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000">
                <a:latin typeface="Arial"/>
                <a:cs typeface="Arial"/>
              </a:rPr>
              <a:t>Common complications </a:t>
            </a:r>
            <a:r>
              <a:rPr dirty="0" sz="2000" spc="-5">
                <a:latin typeface="Arial"/>
                <a:cs typeface="Arial"/>
              </a:rPr>
              <a:t>after </a:t>
            </a:r>
            <a:r>
              <a:rPr dirty="0" sz="2000">
                <a:latin typeface="Arial"/>
                <a:cs typeface="Arial"/>
              </a:rPr>
              <a:t>stroke include both short-term  complications such as seizures, </a:t>
            </a:r>
            <a:r>
              <a:rPr dirty="0" sz="2000" spc="-55">
                <a:latin typeface="Arial"/>
                <a:cs typeface="Arial"/>
              </a:rPr>
              <a:t>DVT, </a:t>
            </a:r>
            <a:r>
              <a:rPr dirty="0" sz="2000" spc="-5">
                <a:latin typeface="Arial"/>
                <a:cs typeface="Arial"/>
              </a:rPr>
              <a:t>PE, </a:t>
            </a:r>
            <a:r>
              <a:rPr dirty="0" sz="2000">
                <a:latin typeface="Arial"/>
                <a:cs typeface="Arial"/>
              </a:rPr>
              <a:t>urinary infection, aspiration  pneumonia, decubitus ulcers, and constipation and long-term  sequelae, including pain syndromes, pseudobulbar </a:t>
            </a:r>
            <a:r>
              <a:rPr dirty="0" sz="2000" spc="-5">
                <a:latin typeface="Arial"/>
                <a:cs typeface="Arial"/>
              </a:rPr>
              <a:t>affect,</a:t>
            </a:r>
            <a:r>
              <a:rPr dirty="0" sz="2000" spc="-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depression  and </a:t>
            </a:r>
            <a:r>
              <a:rPr dirty="0" sz="2000" spc="-20">
                <a:latin typeface="Arial"/>
                <a:cs typeface="Arial"/>
              </a:rPr>
              <a:t>anxiety, </a:t>
            </a:r>
            <a:r>
              <a:rPr dirty="0" sz="2000">
                <a:latin typeface="Arial"/>
                <a:cs typeface="Arial"/>
              </a:rPr>
              <a:t>cognitive impairment and dementia, </a:t>
            </a:r>
            <a:r>
              <a:rPr dirty="0" sz="2000" spc="-15">
                <a:latin typeface="Arial"/>
                <a:cs typeface="Arial"/>
              </a:rPr>
              <a:t>epilepsy, </a:t>
            </a:r>
            <a:r>
              <a:rPr dirty="0" sz="2000">
                <a:latin typeface="Arial"/>
                <a:cs typeface="Arial"/>
              </a:rPr>
              <a:t>gait  </a:t>
            </a:r>
            <a:r>
              <a:rPr dirty="0" sz="2000" spc="-15">
                <a:latin typeface="Arial"/>
                <a:cs typeface="Arial"/>
              </a:rPr>
              <a:t>instability, </a:t>
            </a:r>
            <a:r>
              <a:rPr dirty="0" sz="2000">
                <a:latin typeface="Arial"/>
                <a:cs typeface="Arial"/>
              </a:rPr>
              <a:t>and falls and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fractures</a:t>
            </a:r>
            <a:endParaRPr sz="2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1152" y="6591401"/>
            <a:ext cx="3606165" cy="147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800">
                <a:latin typeface="Arial"/>
                <a:cs typeface="Arial"/>
              </a:rPr>
              <a:t>American </a:t>
            </a:r>
            <a:r>
              <a:rPr dirty="0" sz="800" spc="-5">
                <a:latin typeface="Arial"/>
                <a:cs typeface="Arial"/>
              </a:rPr>
              <a:t>Heart </a:t>
            </a:r>
            <a:r>
              <a:rPr dirty="0" sz="800">
                <a:latin typeface="Arial"/>
                <a:cs typeface="Arial"/>
              </a:rPr>
              <a:t>Association </a:t>
            </a:r>
            <a:r>
              <a:rPr dirty="0" sz="800" spc="-5">
                <a:latin typeface="Arial"/>
                <a:cs typeface="Arial"/>
              </a:rPr>
              <a:t>Heart </a:t>
            </a:r>
            <a:r>
              <a:rPr dirty="0" sz="800">
                <a:latin typeface="Arial"/>
                <a:cs typeface="Arial"/>
              </a:rPr>
              <a:t>Disease </a:t>
            </a:r>
            <a:r>
              <a:rPr dirty="0" sz="800" spc="-5">
                <a:latin typeface="Arial"/>
                <a:cs typeface="Arial"/>
              </a:rPr>
              <a:t>and </a:t>
            </a:r>
            <a:r>
              <a:rPr dirty="0" sz="800">
                <a:latin typeface="Arial"/>
                <a:cs typeface="Arial"/>
              </a:rPr>
              <a:t>Stroke Statistics—2021 </a:t>
            </a:r>
            <a:r>
              <a:rPr dirty="0" sz="800" spc="-5">
                <a:latin typeface="Arial"/>
                <a:cs typeface="Arial"/>
              </a:rPr>
              <a:t>Update</a:t>
            </a:r>
            <a:endParaRPr sz="8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719696" y="315595"/>
            <a:ext cx="199199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00000"/>
                </a:solidFill>
                <a:latin typeface="Arial"/>
                <a:cs typeface="Arial"/>
              </a:rPr>
              <a:t>STROKE</a:t>
            </a:r>
            <a:r>
              <a:rPr dirty="0" spc="-7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pc="-20">
                <a:solidFill>
                  <a:srgbClr val="C00000"/>
                </a:solidFill>
                <a:latin typeface="Arial"/>
                <a:cs typeface="Arial"/>
              </a:rPr>
              <a:t>FACTS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101" y="854710"/>
            <a:ext cx="7689850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10" b="1">
                <a:latin typeface="Arial"/>
                <a:cs typeface="Arial"/>
              </a:rPr>
              <a:t>ACUTE STROKE </a:t>
            </a:r>
            <a:r>
              <a:rPr dirty="0" sz="2800" spc="-5" b="1">
                <a:latin typeface="Arial"/>
                <a:cs typeface="Arial"/>
              </a:rPr>
              <a:t>IS A MEDICAL</a:t>
            </a:r>
            <a:r>
              <a:rPr dirty="0" sz="2800" spc="-175" b="1">
                <a:latin typeface="Arial"/>
                <a:cs typeface="Arial"/>
              </a:rPr>
              <a:t> </a:t>
            </a:r>
            <a:r>
              <a:rPr dirty="0" sz="2800" spc="-10" b="1">
                <a:latin typeface="Arial"/>
                <a:cs typeface="Arial"/>
              </a:rPr>
              <a:t>EMERGENCY</a:t>
            </a:r>
            <a:endParaRPr sz="28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0063" y="6610298"/>
            <a:ext cx="2453640" cy="132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700" spc="-5">
                <a:latin typeface="Arial"/>
                <a:cs typeface="Arial"/>
              </a:rPr>
              <a:t>J.L.Saver, </a:t>
            </a:r>
            <a:r>
              <a:rPr dirty="0" sz="700">
                <a:latin typeface="Arial"/>
                <a:cs typeface="Arial"/>
              </a:rPr>
              <a:t>Time </a:t>
            </a:r>
            <a:r>
              <a:rPr dirty="0" sz="700" spc="-5">
                <a:latin typeface="Arial"/>
                <a:cs typeface="Arial"/>
              </a:rPr>
              <a:t>is Brain-Quantified, Stroke.</a:t>
            </a:r>
            <a:r>
              <a:rPr dirty="0" sz="700" spc="-45">
                <a:latin typeface="Arial"/>
                <a:cs typeface="Arial"/>
              </a:rPr>
              <a:t> </a:t>
            </a:r>
            <a:r>
              <a:rPr dirty="0" sz="700" spc="-10">
                <a:latin typeface="Arial"/>
                <a:cs typeface="Arial"/>
              </a:rPr>
              <a:t>2006;37:263-266.</a:t>
            </a:r>
            <a:endParaRPr sz="70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6735445">
              <a:lnSpc>
                <a:spcPct val="100000"/>
              </a:lnSpc>
              <a:spcBef>
                <a:spcPts val="105"/>
              </a:spcBef>
            </a:pPr>
            <a:r>
              <a:rPr dirty="0"/>
              <a:t>TIME </a:t>
            </a:r>
            <a:r>
              <a:rPr dirty="0" spc="-5"/>
              <a:t>IS</a:t>
            </a:r>
            <a:r>
              <a:rPr dirty="0" spc="-100"/>
              <a:t> </a:t>
            </a:r>
            <a:r>
              <a:rPr dirty="0" spc="5"/>
              <a:t>BRAIN</a:t>
            </a:r>
          </a:p>
        </p:txBody>
      </p:sp>
      <p:sp>
        <p:nvSpPr>
          <p:cNvPr id="5" name="object 5"/>
          <p:cNvSpPr/>
          <p:nvPr/>
        </p:nvSpPr>
        <p:spPr>
          <a:xfrm>
            <a:off x="2607564" y="3521964"/>
            <a:ext cx="3506724" cy="7086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3824" y="2945416"/>
            <a:ext cx="8660130" cy="3442970"/>
          </a:xfrm>
          <a:prstGeom prst="rect">
            <a:avLst/>
          </a:prstGeom>
        </p:spPr>
        <p:txBody>
          <a:bodyPr wrap="square" lIns="0" tIns="155575" rIns="0" bIns="0" rtlCol="0" vert="horz">
            <a:spAutoFit/>
          </a:bodyPr>
          <a:lstStyle/>
          <a:p>
            <a:pPr algn="ctr" marL="34925">
              <a:lnSpc>
                <a:spcPct val="100000"/>
              </a:lnSpc>
              <a:spcBef>
                <a:spcPts val="1225"/>
              </a:spcBef>
            </a:pPr>
            <a:r>
              <a:rPr dirty="0" sz="2800" spc="-40" b="1">
                <a:latin typeface="Arial"/>
                <a:cs typeface="Arial"/>
              </a:rPr>
              <a:t>Target </a:t>
            </a:r>
            <a:r>
              <a:rPr dirty="0" sz="2800" spc="-5" b="1">
                <a:latin typeface="Arial"/>
                <a:cs typeface="Arial"/>
              </a:rPr>
              <a:t>Response</a:t>
            </a:r>
            <a:r>
              <a:rPr dirty="0" sz="2800" spc="90" b="1">
                <a:latin typeface="Arial"/>
                <a:cs typeface="Arial"/>
              </a:rPr>
              <a:t> </a:t>
            </a:r>
            <a:r>
              <a:rPr dirty="0" sz="2800" spc="-15" b="1">
                <a:latin typeface="Arial"/>
                <a:cs typeface="Arial"/>
              </a:rPr>
              <a:t>Times:</a:t>
            </a:r>
            <a:endParaRPr sz="28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57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spc="5" b="1">
                <a:latin typeface="Arial"/>
                <a:cs typeface="Arial"/>
              </a:rPr>
              <a:t>EMS</a:t>
            </a:r>
            <a:r>
              <a:rPr dirty="0" sz="1400" spc="-30" b="1">
                <a:latin typeface="Arial"/>
                <a:cs typeface="Arial"/>
              </a:rPr>
              <a:t> </a:t>
            </a:r>
            <a:r>
              <a:rPr dirty="0" sz="1400" spc="-5" b="1">
                <a:latin typeface="Arial"/>
                <a:cs typeface="Arial"/>
              </a:rPr>
              <a:t>recognition</a:t>
            </a:r>
            <a:r>
              <a:rPr dirty="0" sz="1400" spc="-45" b="1">
                <a:latin typeface="Arial"/>
                <a:cs typeface="Arial"/>
              </a:rPr>
              <a:t> </a:t>
            </a:r>
            <a:r>
              <a:rPr dirty="0" sz="1400" spc="-5" b="1">
                <a:latin typeface="Arial"/>
                <a:cs typeface="Arial"/>
              </a:rPr>
              <a:t>of</a:t>
            </a:r>
            <a:r>
              <a:rPr dirty="0" sz="1400" b="1">
                <a:latin typeface="Arial"/>
                <a:cs typeface="Arial"/>
              </a:rPr>
              <a:t> stroke</a:t>
            </a:r>
            <a:r>
              <a:rPr dirty="0" sz="1400" spc="-2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in</a:t>
            </a:r>
            <a:r>
              <a:rPr dirty="0" sz="1400" spc="-20" b="1">
                <a:latin typeface="Arial"/>
                <a:cs typeface="Arial"/>
              </a:rPr>
              <a:t> </a:t>
            </a:r>
            <a:r>
              <a:rPr dirty="0" sz="1400" spc="-5" b="1">
                <a:latin typeface="Arial"/>
                <a:cs typeface="Arial"/>
              </a:rPr>
              <a:t>the </a:t>
            </a:r>
            <a:r>
              <a:rPr dirty="0" sz="1400" b="1">
                <a:latin typeface="Arial"/>
                <a:cs typeface="Arial"/>
              </a:rPr>
              <a:t>field</a:t>
            </a:r>
            <a:r>
              <a:rPr dirty="0" sz="1400" spc="-35" b="1">
                <a:latin typeface="Arial"/>
                <a:cs typeface="Arial"/>
              </a:rPr>
              <a:t> </a:t>
            </a:r>
            <a:r>
              <a:rPr dirty="0" sz="1400" spc="1350">
                <a:latin typeface="Wingdings"/>
                <a:cs typeface="Wingdings"/>
              </a:rPr>
              <a:t>→</a:t>
            </a:r>
            <a:r>
              <a:rPr dirty="0" sz="1400" spc="40">
                <a:latin typeface="Times New Roman"/>
                <a:cs typeface="Times New Roman"/>
              </a:rPr>
              <a:t> </a:t>
            </a:r>
            <a:r>
              <a:rPr dirty="0" sz="1400">
                <a:latin typeface="Arial"/>
                <a:cs typeface="Arial"/>
              </a:rPr>
              <a:t>hospital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pre-notification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that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stroke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patient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</a:t>
            </a:r>
            <a:r>
              <a:rPr dirty="0" sz="1400" spc="1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en </a:t>
            </a:r>
            <a:r>
              <a:rPr dirty="0" sz="1400">
                <a:latin typeface="Arial"/>
                <a:cs typeface="Arial"/>
              </a:rPr>
              <a:t>route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spc="10" b="1">
                <a:latin typeface="Arial"/>
                <a:cs typeface="Arial"/>
              </a:rPr>
              <a:t>MD </a:t>
            </a:r>
            <a:r>
              <a:rPr dirty="0" sz="1400" spc="-5" b="1">
                <a:latin typeface="Arial"/>
                <a:cs typeface="Arial"/>
              </a:rPr>
              <a:t>Evaluation</a:t>
            </a:r>
            <a:r>
              <a:rPr dirty="0" sz="1400" spc="-5">
                <a:latin typeface="Arial"/>
                <a:cs typeface="Arial"/>
              </a:rPr>
              <a:t>: </a:t>
            </a:r>
            <a:r>
              <a:rPr dirty="0" sz="1400">
                <a:latin typeface="Arial"/>
                <a:cs typeface="Arial"/>
              </a:rPr>
              <a:t>&lt;10</a:t>
            </a:r>
            <a:r>
              <a:rPr dirty="0" sz="1400" spc="-9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minutes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9085" algn="l"/>
                <a:tab pos="299720" algn="l"/>
                <a:tab pos="1645285" algn="l"/>
              </a:tabLst>
            </a:pPr>
            <a:r>
              <a:rPr dirty="0" sz="1400" b="1">
                <a:latin typeface="Arial"/>
                <a:cs typeface="Arial"/>
              </a:rPr>
              <a:t>Stroke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spc="-25" b="1">
                <a:latin typeface="Arial"/>
                <a:cs typeface="Arial"/>
              </a:rPr>
              <a:t>Team</a:t>
            </a:r>
            <a:r>
              <a:rPr dirty="0" sz="1400" spc="-25">
                <a:latin typeface="Arial"/>
                <a:cs typeface="Arial"/>
              </a:rPr>
              <a:t>:	</a:t>
            </a:r>
            <a:r>
              <a:rPr dirty="0" sz="1400">
                <a:latin typeface="Arial"/>
                <a:cs typeface="Arial"/>
              </a:rPr>
              <a:t>&lt; 15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minutes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spc="-5" b="1">
                <a:latin typeface="Arial"/>
                <a:cs typeface="Arial"/>
              </a:rPr>
              <a:t>CT Initiation </a:t>
            </a:r>
            <a:r>
              <a:rPr dirty="0" sz="1400" spc="-10" b="1">
                <a:latin typeface="Arial"/>
                <a:cs typeface="Arial"/>
              </a:rPr>
              <a:t>Time </a:t>
            </a:r>
            <a:r>
              <a:rPr dirty="0" sz="1400">
                <a:latin typeface="Arial"/>
                <a:cs typeface="Arial"/>
              </a:rPr>
              <a:t>: &lt;15</a:t>
            </a:r>
            <a:r>
              <a:rPr dirty="0" sz="1400" spc="-8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minutes</a:t>
            </a:r>
            <a:endParaRPr sz="1400">
              <a:latin typeface="Arial"/>
              <a:cs typeface="Arial"/>
            </a:endParaRPr>
          </a:p>
          <a:p>
            <a:pPr marL="299085" marR="298450" indent="-299085">
              <a:lnSpc>
                <a:spcPct val="100000"/>
              </a:lnSpc>
              <a:spcBef>
                <a:spcPts val="30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spc="-5" b="1">
                <a:latin typeface="Arial"/>
                <a:cs typeface="Arial"/>
              </a:rPr>
              <a:t>Lab</a:t>
            </a:r>
            <a:r>
              <a:rPr dirty="0" sz="1400" spc="-15" b="1">
                <a:latin typeface="Arial"/>
                <a:cs typeface="Arial"/>
              </a:rPr>
              <a:t> </a:t>
            </a:r>
            <a:r>
              <a:rPr dirty="0" sz="1400" b="1">
                <a:latin typeface="Arial"/>
                <a:cs typeface="Arial"/>
              </a:rPr>
              <a:t>result</a:t>
            </a:r>
            <a:r>
              <a:rPr dirty="0" sz="1400" spc="-40" b="1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: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&lt;45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minutes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;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only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assessment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blood</a:t>
            </a:r>
            <a:r>
              <a:rPr dirty="0" sz="1400" spc="-2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glucose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level</a:t>
            </a:r>
            <a:r>
              <a:rPr dirty="0" sz="1400" spc="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must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precede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the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administration  of IV alteplase or IV </a:t>
            </a:r>
            <a:r>
              <a:rPr dirty="0" sz="1400" spc="-5">
                <a:latin typeface="Arial"/>
                <a:cs typeface="Arial"/>
              </a:rPr>
              <a:t>tenecteplase </a:t>
            </a:r>
            <a:r>
              <a:rPr dirty="0" sz="1400">
                <a:latin typeface="Arial"/>
                <a:cs typeface="Arial"/>
              </a:rPr>
              <a:t>unless there is a suspicion of abnormal  hematologic or coagulation</a:t>
            </a:r>
            <a:r>
              <a:rPr dirty="0" sz="1400" spc="-11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test.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545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b="1">
                <a:latin typeface="Arial"/>
                <a:cs typeface="Arial"/>
              </a:rPr>
              <a:t>IV </a:t>
            </a:r>
            <a:r>
              <a:rPr dirty="0" sz="1400" spc="-10" b="1">
                <a:latin typeface="Arial"/>
                <a:cs typeface="Arial"/>
              </a:rPr>
              <a:t>thrombolytic </a:t>
            </a:r>
            <a:r>
              <a:rPr dirty="0" sz="1400" spc="-5" b="1">
                <a:latin typeface="Arial"/>
                <a:cs typeface="Arial"/>
              </a:rPr>
              <a:t>administration </a:t>
            </a:r>
            <a:r>
              <a:rPr dirty="0" sz="1400">
                <a:latin typeface="Arial"/>
                <a:cs typeface="Arial"/>
              </a:rPr>
              <a:t>: &lt;45</a:t>
            </a:r>
            <a:r>
              <a:rPr dirty="0" sz="1400" spc="-5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minutes</a:t>
            </a:r>
            <a:endParaRPr sz="1400">
              <a:latin typeface="Arial"/>
              <a:cs typeface="Arial"/>
            </a:endParaRPr>
          </a:p>
          <a:p>
            <a:pPr marL="299085" indent="-287020">
              <a:lnSpc>
                <a:spcPct val="100000"/>
              </a:lnSpc>
              <a:spcBef>
                <a:spcPts val="840"/>
              </a:spcBef>
              <a:buFont typeface="Arial"/>
              <a:buChar char="•"/>
              <a:tabLst>
                <a:tab pos="299085" algn="l"/>
                <a:tab pos="299720" algn="l"/>
              </a:tabLst>
            </a:pPr>
            <a:r>
              <a:rPr dirty="0" sz="1400" spc="-5" b="1">
                <a:latin typeface="Arial"/>
                <a:cs typeface="Arial"/>
              </a:rPr>
              <a:t>Mechanical </a:t>
            </a:r>
            <a:r>
              <a:rPr dirty="0" sz="1400" spc="-10" b="1">
                <a:latin typeface="Arial"/>
                <a:cs typeface="Arial"/>
              </a:rPr>
              <a:t>Thrombectomy: </a:t>
            </a:r>
            <a:r>
              <a:rPr dirty="0" sz="1400" spc="-5" b="1">
                <a:latin typeface="Arial"/>
                <a:cs typeface="Arial"/>
              </a:rPr>
              <a:t>First </a:t>
            </a:r>
            <a:r>
              <a:rPr dirty="0" sz="1400" b="1">
                <a:latin typeface="Arial"/>
                <a:cs typeface="Arial"/>
              </a:rPr>
              <a:t>Pass </a:t>
            </a:r>
            <a:r>
              <a:rPr dirty="0" sz="1400">
                <a:latin typeface="Arial"/>
                <a:cs typeface="Arial"/>
              </a:rPr>
              <a:t>: &lt; 60 minutes for </a:t>
            </a:r>
            <a:r>
              <a:rPr dirty="0" sz="1400" spc="-10">
                <a:latin typeface="Arial"/>
                <a:cs typeface="Arial"/>
              </a:rPr>
              <a:t>Transfers </a:t>
            </a:r>
            <a:r>
              <a:rPr dirty="0" sz="1400">
                <a:latin typeface="Arial"/>
                <a:cs typeface="Arial"/>
              </a:rPr>
              <a:t>and Mobile Stroke</a:t>
            </a:r>
            <a:r>
              <a:rPr dirty="0" sz="1400" spc="-229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Unit;</a:t>
            </a:r>
            <a:endParaRPr sz="1400">
              <a:latin typeface="Arial"/>
              <a:cs typeface="Arial"/>
            </a:endParaRPr>
          </a:p>
          <a:p>
            <a:pPr marL="3707129">
              <a:lnSpc>
                <a:spcPct val="100000"/>
              </a:lnSpc>
              <a:spcBef>
                <a:spcPts val="840"/>
              </a:spcBef>
            </a:pPr>
            <a:r>
              <a:rPr dirty="0" sz="1400">
                <a:latin typeface="Arial"/>
                <a:cs typeface="Arial"/>
              </a:rPr>
              <a:t>&lt; 90 minutes for patients presenting directly to Stony Brook</a:t>
            </a:r>
            <a:r>
              <a:rPr dirty="0" sz="1400" spc="-28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ED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3504" y="1050036"/>
            <a:ext cx="8889911" cy="180289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011928" y="264032"/>
            <a:ext cx="396303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5">
                <a:solidFill>
                  <a:srgbClr val="B60124"/>
                </a:solidFill>
                <a:latin typeface="Arial"/>
                <a:cs typeface="Arial"/>
              </a:rPr>
              <a:t>ACUTE </a:t>
            </a:r>
            <a:r>
              <a:rPr dirty="0">
                <a:solidFill>
                  <a:srgbClr val="B60124"/>
                </a:solidFill>
                <a:latin typeface="Arial"/>
                <a:cs typeface="Arial"/>
              </a:rPr>
              <a:t>STROKE</a:t>
            </a:r>
            <a:r>
              <a:rPr dirty="0" spc="-25">
                <a:solidFill>
                  <a:srgbClr val="B60124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B60124"/>
                </a:solidFill>
                <a:latin typeface="Arial"/>
                <a:cs typeface="Arial"/>
              </a:rPr>
              <a:t>MANAGEMENT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5465" y="845000"/>
            <a:ext cx="7546340" cy="1377315"/>
          </a:xfrm>
          <a:prstGeom prst="rect">
            <a:avLst/>
          </a:prstGeom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2000" b="1">
                <a:latin typeface="Arial"/>
                <a:cs typeface="Arial"/>
              </a:rPr>
              <a:t>Rationale for rapid </a:t>
            </a:r>
            <a:r>
              <a:rPr dirty="0" sz="2000" spc="-5" b="1">
                <a:latin typeface="Arial"/>
                <a:cs typeface="Arial"/>
              </a:rPr>
              <a:t>evaluation </a:t>
            </a:r>
            <a:r>
              <a:rPr dirty="0" sz="2000" b="1">
                <a:latin typeface="Arial"/>
                <a:cs typeface="Arial"/>
              </a:rPr>
              <a:t>and</a:t>
            </a:r>
            <a:r>
              <a:rPr dirty="0" sz="2000" spc="-90" b="1">
                <a:latin typeface="Arial"/>
                <a:cs typeface="Arial"/>
              </a:rPr>
              <a:t> </a:t>
            </a:r>
            <a:r>
              <a:rPr dirty="0" sz="2000" b="1">
                <a:latin typeface="Arial"/>
                <a:cs typeface="Arial"/>
              </a:rPr>
              <a:t>treatment</a:t>
            </a:r>
            <a:endParaRPr sz="20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50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1400">
                <a:latin typeface="Arial"/>
                <a:cs typeface="Arial"/>
              </a:rPr>
              <a:t>At the onset of stroke </a:t>
            </a:r>
            <a:r>
              <a:rPr dirty="0" sz="1400" spc="-5">
                <a:latin typeface="Arial"/>
                <a:cs typeface="Arial"/>
              </a:rPr>
              <a:t>symptoms, </a:t>
            </a:r>
            <a:r>
              <a:rPr dirty="0" sz="1400">
                <a:latin typeface="Arial"/>
                <a:cs typeface="Arial"/>
              </a:rPr>
              <a:t>the stroke is</a:t>
            </a:r>
            <a:r>
              <a:rPr dirty="0" sz="1400" spc="-23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evolving</a:t>
            </a:r>
            <a:endParaRPr sz="1400">
              <a:latin typeface="Arial"/>
              <a:cs typeface="Arial"/>
            </a:endParaRPr>
          </a:p>
          <a:p>
            <a:pPr marL="35560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1400" spc="-5">
                <a:latin typeface="Arial"/>
                <a:cs typeface="Arial"/>
              </a:rPr>
              <a:t>Rapid </a:t>
            </a:r>
            <a:r>
              <a:rPr dirty="0" sz="1400">
                <a:latin typeface="Arial"/>
                <a:cs typeface="Arial"/>
              </a:rPr>
              <a:t>clot </a:t>
            </a:r>
            <a:r>
              <a:rPr dirty="0" sz="1400" spc="-5">
                <a:latin typeface="Arial"/>
                <a:cs typeface="Arial"/>
              </a:rPr>
              <a:t>lysis </a:t>
            </a:r>
            <a:r>
              <a:rPr dirty="0" sz="1400">
                <a:latin typeface="Arial"/>
                <a:cs typeface="Arial"/>
              </a:rPr>
              <a:t>reperfuses ischemic tissue limiting the </a:t>
            </a:r>
            <a:r>
              <a:rPr dirty="0" sz="1400" spc="-5">
                <a:latin typeface="Arial"/>
                <a:cs typeface="Arial"/>
              </a:rPr>
              <a:t>eventual </a:t>
            </a:r>
            <a:r>
              <a:rPr dirty="0" sz="1400">
                <a:latin typeface="Arial"/>
                <a:cs typeface="Arial"/>
              </a:rPr>
              <a:t>size of the</a:t>
            </a:r>
            <a:r>
              <a:rPr dirty="0" sz="1400" spc="-2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infarct</a:t>
            </a:r>
            <a:endParaRPr sz="1400">
              <a:latin typeface="Arial"/>
              <a:cs typeface="Arial"/>
            </a:endParaRPr>
          </a:p>
          <a:p>
            <a:pPr marL="355600" marR="5080" indent="-342900">
              <a:lnSpc>
                <a:spcPct val="100000"/>
              </a:lnSpc>
              <a:spcBef>
                <a:spcPts val="335"/>
              </a:spcBef>
              <a:buChar char="•"/>
              <a:tabLst>
                <a:tab pos="354965" algn="l"/>
                <a:tab pos="355600" algn="l"/>
              </a:tabLst>
            </a:pPr>
            <a:r>
              <a:rPr dirty="0" sz="1400" spc="-10">
                <a:latin typeface="Arial"/>
                <a:cs typeface="Arial"/>
              </a:rPr>
              <a:t>Timely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restoration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of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blood</a:t>
            </a:r>
            <a:r>
              <a:rPr dirty="0" sz="1400" spc="-1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flow</a:t>
            </a:r>
            <a:r>
              <a:rPr dirty="0" sz="1400" spc="-2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ischemic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stroke</a:t>
            </a:r>
            <a:r>
              <a:rPr dirty="0" sz="1400" spc="-4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patients</a:t>
            </a:r>
            <a:r>
              <a:rPr dirty="0" sz="1400" spc="-5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is </a:t>
            </a:r>
            <a:r>
              <a:rPr dirty="0" sz="1400" spc="-5">
                <a:latin typeface="Arial"/>
                <a:cs typeface="Arial"/>
              </a:rPr>
              <a:t>effective</a:t>
            </a:r>
            <a:r>
              <a:rPr dirty="0" sz="1400" spc="-3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in</a:t>
            </a:r>
            <a:r>
              <a:rPr dirty="0" sz="1400" spc="-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reducing</a:t>
            </a:r>
            <a:r>
              <a:rPr dirty="0" sz="1400" spc="-45">
                <a:latin typeface="Arial"/>
                <a:cs typeface="Arial"/>
              </a:rPr>
              <a:t> </a:t>
            </a:r>
            <a:r>
              <a:rPr dirty="0" sz="1400" spc="5">
                <a:latin typeface="Arial"/>
                <a:cs typeface="Arial"/>
              </a:rPr>
              <a:t>long-term  </a:t>
            </a:r>
            <a:r>
              <a:rPr dirty="0" sz="1400" spc="-15">
                <a:latin typeface="Arial"/>
                <a:cs typeface="Arial"/>
              </a:rPr>
              <a:t>morbidity.</a:t>
            </a:r>
            <a:endParaRPr sz="1400">
              <a:latin typeface="Arial"/>
              <a:cs typeface="Arial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897628" y="263397"/>
            <a:ext cx="395668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C03037"/>
                </a:solidFill>
                <a:latin typeface="Arial"/>
                <a:cs typeface="Arial"/>
              </a:rPr>
              <a:t>ACUTE STROKE</a:t>
            </a:r>
            <a:r>
              <a:rPr dirty="0" spc="-45">
                <a:solidFill>
                  <a:srgbClr val="C03037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C03037"/>
                </a:solidFill>
                <a:latin typeface="Arial"/>
                <a:cs typeface="Arial"/>
              </a:rPr>
              <a:t>MANAGEMENT</a:t>
            </a:r>
          </a:p>
        </p:txBody>
      </p:sp>
      <p:sp>
        <p:nvSpPr>
          <p:cNvPr id="4" name="object 4"/>
          <p:cNvSpPr/>
          <p:nvPr/>
        </p:nvSpPr>
        <p:spPr>
          <a:xfrm>
            <a:off x="3119627" y="2459735"/>
            <a:ext cx="5766816" cy="36804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85394" y="3010027"/>
            <a:ext cx="2739390" cy="2007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>
              <a:lnSpc>
                <a:spcPct val="100000"/>
              </a:lnSpc>
              <a:spcBef>
                <a:spcPts val="100"/>
              </a:spcBef>
            </a:pPr>
            <a:r>
              <a:rPr dirty="0" u="sng" sz="1800" spc="-5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Ischemic </a:t>
            </a:r>
            <a:r>
              <a:rPr dirty="0" u="sng" sz="1800" b="1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Penumbra</a:t>
            </a:r>
            <a:endParaRPr sz="1800">
              <a:latin typeface="Arial"/>
              <a:cs typeface="Arial"/>
            </a:endParaRPr>
          </a:p>
          <a:p>
            <a:pPr algn="just" marL="12700" marR="5080">
              <a:lnSpc>
                <a:spcPct val="100000"/>
              </a:lnSpc>
              <a:buChar char="-"/>
              <a:tabLst>
                <a:tab pos="121285" algn="l"/>
              </a:tabLst>
            </a:pPr>
            <a:r>
              <a:rPr dirty="0" sz="1400">
                <a:latin typeface="Arial"/>
                <a:cs typeface="Arial"/>
              </a:rPr>
              <a:t>brain tissue at risk of</a:t>
            </a:r>
            <a:r>
              <a:rPr dirty="0" sz="1400" spc="-16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progressing  to infarction but is still salvageable  if</a:t>
            </a:r>
            <a:r>
              <a:rPr dirty="0" sz="1400" spc="-10">
                <a:latin typeface="Arial"/>
                <a:cs typeface="Arial"/>
              </a:rPr>
              <a:t> </a:t>
            </a:r>
            <a:r>
              <a:rPr dirty="0" sz="1400" spc="-5">
                <a:latin typeface="Arial"/>
                <a:cs typeface="Arial"/>
              </a:rPr>
              <a:t>re-perfused.</a:t>
            </a:r>
            <a:endParaRPr sz="1400">
              <a:latin typeface="Arial"/>
              <a:cs typeface="Arial"/>
            </a:endParaRPr>
          </a:p>
          <a:p>
            <a:pPr algn="just" marL="120650" indent="-108585">
              <a:lnSpc>
                <a:spcPct val="100000"/>
              </a:lnSpc>
              <a:buChar char="-"/>
              <a:tabLst>
                <a:tab pos="121285" algn="l"/>
              </a:tabLst>
            </a:pPr>
            <a:r>
              <a:rPr dirty="0" sz="1400">
                <a:latin typeface="Arial"/>
                <a:cs typeface="Arial"/>
              </a:rPr>
              <a:t>generally located</a:t>
            </a:r>
            <a:r>
              <a:rPr dirty="0" sz="1400" spc="-9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around</a:t>
            </a:r>
            <a:endParaRPr sz="1400">
              <a:latin typeface="Arial"/>
              <a:cs typeface="Arial"/>
            </a:endParaRPr>
          </a:p>
          <a:p>
            <a:pPr marL="12700" marR="201295">
              <a:lnSpc>
                <a:spcPct val="100000"/>
              </a:lnSpc>
              <a:spcBef>
                <a:spcPts val="5"/>
              </a:spcBef>
            </a:pPr>
            <a:r>
              <a:rPr dirty="0" sz="1400">
                <a:latin typeface="Arial"/>
                <a:cs typeface="Arial"/>
              </a:rPr>
              <a:t>an infarct core </a:t>
            </a:r>
            <a:r>
              <a:rPr dirty="0" sz="1400" spc="-5">
                <a:latin typeface="Arial"/>
                <a:cs typeface="Arial"/>
              </a:rPr>
              <a:t>which</a:t>
            </a:r>
            <a:r>
              <a:rPr dirty="0" sz="1400" spc="-145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represents  the tissue </a:t>
            </a:r>
            <a:r>
              <a:rPr dirty="0" sz="1400" spc="-5">
                <a:latin typeface="Arial"/>
                <a:cs typeface="Arial"/>
              </a:rPr>
              <a:t>which </a:t>
            </a:r>
            <a:r>
              <a:rPr dirty="0" sz="1400">
                <a:latin typeface="Arial"/>
                <a:cs typeface="Arial"/>
              </a:rPr>
              <a:t>has already  infarcted or is going to infarct  regardless of</a:t>
            </a:r>
            <a:r>
              <a:rPr dirty="0" sz="1400" spc="-70">
                <a:latin typeface="Arial"/>
                <a:cs typeface="Arial"/>
              </a:rPr>
              <a:t> </a:t>
            </a:r>
            <a:r>
              <a:rPr dirty="0" sz="1400">
                <a:latin typeface="Arial"/>
                <a:cs typeface="Arial"/>
              </a:rPr>
              <a:t>reperfusion.</a:t>
            </a:r>
            <a:endParaRPr sz="14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705" y="894334"/>
            <a:ext cx="4836160" cy="39116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000000"/>
                </a:solidFill>
                <a:latin typeface="Arial"/>
                <a:cs typeface="Arial"/>
              </a:rPr>
              <a:t>Acute ischemic stroke</a:t>
            </a:r>
            <a:r>
              <a:rPr dirty="0" sz="2400" spc="40">
                <a:solidFill>
                  <a:srgbClr val="000000"/>
                </a:solidFill>
                <a:latin typeface="Arial"/>
                <a:cs typeface="Arial"/>
              </a:rPr>
              <a:t> </a:t>
            </a:r>
            <a:r>
              <a:rPr dirty="0" sz="2400" spc="-5">
                <a:solidFill>
                  <a:srgbClr val="000000"/>
                </a:solidFill>
                <a:latin typeface="Arial"/>
                <a:cs typeface="Arial"/>
              </a:rPr>
              <a:t>treatment:</a:t>
            </a:r>
            <a:endParaRPr sz="24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896100" y="1744979"/>
            <a:ext cx="2001011" cy="2026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10811" y="3816096"/>
            <a:ext cx="4843272" cy="287426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186171" y="1738883"/>
            <a:ext cx="1624583" cy="2028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148844" y="1461262"/>
            <a:ext cx="3803650" cy="410400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75920" marR="5080" indent="-342900">
              <a:lnSpc>
                <a:spcPct val="100000"/>
              </a:lnSpc>
              <a:spcBef>
                <a:spcPts val="105"/>
              </a:spcBef>
              <a:buChar char="•"/>
              <a:tabLst>
                <a:tab pos="375920" algn="l"/>
                <a:tab pos="376555" algn="l"/>
              </a:tabLst>
            </a:pPr>
            <a:r>
              <a:rPr dirty="0" sz="2000">
                <a:latin typeface="Arial"/>
                <a:cs typeface="Arial"/>
              </a:rPr>
              <a:t>IV thrombolytic for eligible  acute ischemic stroke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patients  with last known well </a:t>
            </a:r>
            <a:r>
              <a:rPr dirty="0" sz="2000" spc="-5">
                <a:latin typeface="Arial"/>
                <a:cs typeface="Arial"/>
              </a:rPr>
              <a:t>time </a:t>
            </a:r>
            <a:r>
              <a:rPr dirty="0" sz="2000">
                <a:latin typeface="Arial"/>
                <a:cs typeface="Arial"/>
              </a:rPr>
              <a:t>up</a:t>
            </a:r>
            <a:r>
              <a:rPr dirty="0" sz="2000" spc="-1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endParaRPr sz="2000">
              <a:latin typeface="Arial"/>
              <a:cs typeface="Arial"/>
            </a:endParaRPr>
          </a:p>
          <a:p>
            <a:pPr marL="375920">
              <a:lnSpc>
                <a:spcPct val="100000"/>
              </a:lnSpc>
            </a:pPr>
            <a:r>
              <a:rPr dirty="0" sz="2000">
                <a:latin typeface="Arial"/>
                <a:cs typeface="Arial"/>
              </a:rPr>
              <a:t>4.5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hours</a:t>
            </a:r>
            <a:endParaRPr sz="2000">
              <a:latin typeface="Arial"/>
              <a:cs typeface="Arial"/>
            </a:endParaRPr>
          </a:p>
          <a:p>
            <a:pPr marL="570865" indent="-191135">
              <a:lnSpc>
                <a:spcPct val="100000"/>
              </a:lnSpc>
              <a:spcBef>
                <a:spcPts val="970"/>
              </a:spcBef>
              <a:buChar char="-"/>
              <a:tabLst>
                <a:tab pos="571500" algn="l"/>
              </a:tabLst>
            </a:pPr>
            <a:r>
              <a:rPr dirty="0" sz="1800" spc="-5">
                <a:latin typeface="Arial"/>
                <a:cs typeface="Arial"/>
              </a:rPr>
              <a:t>Alteplase</a:t>
            </a:r>
            <a:r>
              <a:rPr dirty="0" sz="1800">
                <a:latin typeface="Arial"/>
                <a:cs typeface="Arial"/>
              </a:rPr>
              <a:t> </a:t>
            </a:r>
            <a:r>
              <a:rPr dirty="0" sz="1800" spc="-5">
                <a:latin typeface="Arial"/>
                <a:cs typeface="Arial"/>
              </a:rPr>
              <a:t>(Activase)</a:t>
            </a:r>
            <a:endParaRPr sz="1800">
              <a:latin typeface="Arial"/>
              <a:cs typeface="Arial"/>
            </a:endParaRPr>
          </a:p>
          <a:p>
            <a:pPr marL="608965" marR="558165" indent="-228600">
              <a:lnSpc>
                <a:spcPct val="100000"/>
              </a:lnSpc>
              <a:buChar char="-"/>
              <a:tabLst>
                <a:tab pos="516255" algn="l"/>
              </a:tabLst>
            </a:pPr>
            <a:r>
              <a:rPr dirty="0" sz="1800" spc="-20">
                <a:latin typeface="Arial"/>
                <a:cs typeface="Arial"/>
              </a:rPr>
              <a:t>Tenecteplase </a:t>
            </a:r>
            <a:r>
              <a:rPr dirty="0" sz="1800" spc="-5">
                <a:latin typeface="Arial"/>
                <a:cs typeface="Arial"/>
              </a:rPr>
              <a:t>(TNKase) </a:t>
            </a:r>
            <a:r>
              <a:rPr dirty="0" sz="1800">
                <a:latin typeface="Arial"/>
                <a:cs typeface="Arial"/>
              </a:rPr>
              <a:t>for  </a:t>
            </a:r>
            <a:r>
              <a:rPr dirty="0" sz="1800" spc="-5">
                <a:latin typeface="Arial"/>
                <a:cs typeface="Arial"/>
              </a:rPr>
              <a:t>patients </a:t>
            </a:r>
            <a:r>
              <a:rPr dirty="0" sz="1800" spc="-15">
                <a:latin typeface="Arial"/>
                <a:cs typeface="Arial"/>
              </a:rPr>
              <a:t>with who </a:t>
            </a:r>
            <a:r>
              <a:rPr dirty="0" sz="1800" spc="-5">
                <a:latin typeface="Arial"/>
                <a:cs typeface="Arial"/>
              </a:rPr>
              <a:t>are also  eligible </a:t>
            </a:r>
            <a:r>
              <a:rPr dirty="0" sz="1800">
                <a:latin typeface="Arial"/>
                <a:cs typeface="Arial"/>
              </a:rPr>
              <a:t>for </a:t>
            </a:r>
            <a:r>
              <a:rPr dirty="0" sz="1800" spc="-5">
                <a:latin typeface="Arial"/>
                <a:cs typeface="Arial"/>
              </a:rPr>
              <a:t>mechanical  thrombectomy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 marL="355600" marR="473709" indent="-343535">
              <a:lnSpc>
                <a:spcPct val="100000"/>
              </a:lnSpc>
              <a:spcBef>
                <a:spcPts val="1235"/>
              </a:spcBef>
              <a:buChar char="•"/>
              <a:tabLst>
                <a:tab pos="355600" algn="l"/>
                <a:tab pos="356235" algn="l"/>
              </a:tabLst>
            </a:pPr>
            <a:r>
              <a:rPr dirty="0" sz="2000">
                <a:latin typeface="Arial"/>
                <a:cs typeface="Arial"/>
              </a:rPr>
              <a:t>Mechanical</a:t>
            </a:r>
            <a:r>
              <a:rPr dirty="0" sz="2000" spc="-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thrombectomy  for eligible patients with  large vessel</a:t>
            </a:r>
            <a:r>
              <a:rPr dirty="0" sz="2000" spc="-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occlusion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490208" y="312546"/>
            <a:ext cx="248666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solidFill>
                  <a:srgbClr val="C00000"/>
                </a:solidFill>
                <a:latin typeface="Arial"/>
                <a:cs typeface="Arial"/>
              </a:rPr>
              <a:t>STROKE</a:t>
            </a:r>
            <a:r>
              <a:rPr dirty="0" sz="2000" spc="-60" b="1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dirty="0" sz="2000" b="1">
                <a:solidFill>
                  <a:srgbClr val="C00000"/>
                </a:solidFill>
                <a:latin typeface="Arial"/>
                <a:cs typeface="Arial"/>
              </a:rPr>
              <a:t>PROGRAM</a:t>
            </a:r>
            <a:endParaRPr sz="20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Kirincic, Robert J.</dc:creator>
  <dc:title>PowerPoint Presentation</dc:title>
  <dcterms:created xsi:type="dcterms:W3CDTF">2022-05-16T12:35:20Z</dcterms:created>
  <dcterms:modified xsi:type="dcterms:W3CDTF">2022-05-16T12:35:20Z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2022-05-13T00:00:00Z</vt:filetime>
  </property>
  <property fmtid="{D5CDD505-2E9C-101B-9397-08002B2CF9AE}" pid="3" name="Creator">
    <vt:lpwstr>Microsoft® PowerPoint® for Microsoft 365</vt:lpwstr>
  </property>
  <property fmtid="{D5CDD505-2E9C-101B-9397-08002B2CF9AE}" pid="4" name="LastSaved">
    <vt:filetime>2022-05-16T00:00:00Z</vt:filetime>
  </property>
</Properties>
</file>