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296" r:id="rId3"/>
    <p:sldId id="297" r:id="rId4"/>
    <p:sldId id="304" r:id="rId5"/>
    <p:sldId id="298" r:id="rId6"/>
    <p:sldId id="299" r:id="rId7"/>
    <p:sldId id="300" r:id="rId8"/>
    <p:sldId id="301" r:id="rId9"/>
    <p:sldId id="305" r:id="rId10"/>
    <p:sldId id="286" r:id="rId11"/>
    <p:sldId id="288" r:id="rId12"/>
    <p:sldId id="302" r:id="rId13"/>
    <p:sldId id="284" r:id="rId14"/>
    <p:sldId id="285" r:id="rId15"/>
    <p:sldId id="322" r:id="rId16"/>
    <p:sldId id="308" r:id="rId17"/>
    <p:sldId id="309" r:id="rId18"/>
    <p:sldId id="306" r:id="rId19"/>
    <p:sldId id="310" r:id="rId20"/>
    <p:sldId id="317" r:id="rId21"/>
    <p:sldId id="313" r:id="rId22"/>
    <p:sldId id="318" r:id="rId23"/>
    <p:sldId id="311" r:id="rId24"/>
    <p:sldId id="320" r:id="rId25"/>
    <p:sldId id="315" r:id="rId26"/>
    <p:sldId id="316" r:id="rId27"/>
    <p:sldId id="319" r:id="rId28"/>
    <p:sldId id="307" r:id="rId29"/>
    <p:sldId id="290" r:id="rId30"/>
    <p:sldId id="303" r:id="rId31"/>
    <p:sldId id="292" r:id="rId32"/>
    <p:sldId id="278" r:id="rId33"/>
    <p:sldId id="321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locci, Rachel G." initials="VRG" lastIdx="39" clrIdx="0">
    <p:extLst>
      <p:ext uri="{19B8F6BF-5375-455C-9EA6-DF929625EA0E}">
        <p15:presenceInfo xmlns:p15="http://schemas.microsoft.com/office/powerpoint/2012/main" userId="S::rachel.velocci@stonybrookmedicine.edu::bf13c323-25ec-4d9d-8cd7-3e21e47969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E23"/>
    <a:srgbClr val="3CB7BB"/>
    <a:srgbClr val="828383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3C31B-4F23-E775-AC47-B6711BA9000C}" v="1" dt="2022-06-03T14:52:44.506"/>
    <p1510:client id="{72379E18-04AE-47D0-A9D9-5892E858D603}" v="55" dt="2021-11-12T00:25:01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dowski, Kristi Lyn" userId="f6638027-7eb7-45cd-b1c3-4c4b4a4ce698" providerId="ADAL" clId="{72379E18-04AE-47D0-A9D9-5892E858D603}"/>
    <pc:docChg chg="undo redo custSel addSld delSld modSld sldOrd">
      <pc:chgData name="Ladowski, Kristi Lyn" userId="f6638027-7eb7-45cd-b1c3-4c4b4a4ce698" providerId="ADAL" clId="{72379E18-04AE-47D0-A9D9-5892E858D603}" dt="2021-11-12T00:25:01.578" v="2358"/>
      <pc:docMkLst>
        <pc:docMk/>
      </pc:docMkLst>
      <pc:sldChg chg="del">
        <pc:chgData name="Ladowski, Kristi Lyn" userId="f6638027-7eb7-45cd-b1c3-4c4b4a4ce698" providerId="ADAL" clId="{72379E18-04AE-47D0-A9D9-5892E858D603}" dt="2021-11-10T14:42:16.703" v="1061" actId="47"/>
        <pc:sldMkLst>
          <pc:docMk/>
          <pc:sldMk cId="3417802441" sldId="258"/>
        </pc:sldMkLst>
      </pc:sldChg>
      <pc:sldChg chg="del">
        <pc:chgData name="Ladowski, Kristi Lyn" userId="f6638027-7eb7-45cd-b1c3-4c4b4a4ce698" providerId="ADAL" clId="{72379E18-04AE-47D0-A9D9-5892E858D603}" dt="2021-11-10T13:22:55.085" v="4" actId="47"/>
        <pc:sldMkLst>
          <pc:docMk/>
          <pc:sldMk cId="669531689" sldId="259"/>
        </pc:sldMkLst>
      </pc:sldChg>
      <pc:sldChg chg="del">
        <pc:chgData name="Ladowski, Kristi Lyn" userId="f6638027-7eb7-45cd-b1c3-4c4b4a4ce698" providerId="ADAL" clId="{72379E18-04AE-47D0-A9D9-5892E858D603}" dt="2021-11-10T14:42:16.703" v="1061" actId="47"/>
        <pc:sldMkLst>
          <pc:docMk/>
          <pc:sldMk cId="3629517251" sldId="260"/>
        </pc:sldMkLst>
      </pc:sldChg>
      <pc:sldChg chg="del">
        <pc:chgData name="Ladowski, Kristi Lyn" userId="f6638027-7eb7-45cd-b1c3-4c4b4a4ce698" providerId="ADAL" clId="{72379E18-04AE-47D0-A9D9-5892E858D603}" dt="2021-11-10T14:42:16.703" v="1061" actId="47"/>
        <pc:sldMkLst>
          <pc:docMk/>
          <pc:sldMk cId="1724876092" sldId="261"/>
        </pc:sldMkLst>
      </pc:sldChg>
      <pc:sldChg chg="del">
        <pc:chgData name="Ladowski, Kristi Lyn" userId="f6638027-7eb7-45cd-b1c3-4c4b4a4ce698" providerId="ADAL" clId="{72379E18-04AE-47D0-A9D9-5892E858D603}" dt="2021-11-10T14:42:16.703" v="1061" actId="47"/>
        <pc:sldMkLst>
          <pc:docMk/>
          <pc:sldMk cId="2596251867" sldId="262"/>
        </pc:sldMkLst>
      </pc:sldChg>
      <pc:sldChg chg="del">
        <pc:chgData name="Ladowski, Kristi Lyn" userId="f6638027-7eb7-45cd-b1c3-4c4b4a4ce698" providerId="ADAL" clId="{72379E18-04AE-47D0-A9D9-5892E858D603}" dt="2021-11-10T14:42:16.703" v="1061" actId="47"/>
        <pc:sldMkLst>
          <pc:docMk/>
          <pc:sldMk cId="331458799" sldId="263"/>
        </pc:sldMkLst>
      </pc:sldChg>
      <pc:sldChg chg="del">
        <pc:chgData name="Ladowski, Kristi Lyn" userId="f6638027-7eb7-45cd-b1c3-4c4b4a4ce698" providerId="ADAL" clId="{72379E18-04AE-47D0-A9D9-5892E858D603}" dt="2021-11-10T14:42:16.703" v="1061" actId="47"/>
        <pc:sldMkLst>
          <pc:docMk/>
          <pc:sldMk cId="934387154" sldId="264"/>
        </pc:sldMkLst>
      </pc:sldChg>
      <pc:sldChg chg="del">
        <pc:chgData name="Ladowski, Kristi Lyn" userId="f6638027-7eb7-45cd-b1c3-4c4b4a4ce698" providerId="ADAL" clId="{72379E18-04AE-47D0-A9D9-5892E858D603}" dt="2021-11-10T14:42:16.703" v="1061" actId="47"/>
        <pc:sldMkLst>
          <pc:docMk/>
          <pc:sldMk cId="991588160" sldId="265"/>
        </pc:sldMkLst>
      </pc:sldChg>
      <pc:sldChg chg="del">
        <pc:chgData name="Ladowski, Kristi Lyn" userId="f6638027-7eb7-45cd-b1c3-4c4b4a4ce698" providerId="ADAL" clId="{72379E18-04AE-47D0-A9D9-5892E858D603}" dt="2021-11-10T14:42:16.703" v="1061" actId="47"/>
        <pc:sldMkLst>
          <pc:docMk/>
          <pc:sldMk cId="1191205159" sldId="267"/>
        </pc:sldMkLst>
      </pc:sldChg>
      <pc:sldChg chg="del">
        <pc:chgData name="Ladowski, Kristi Lyn" userId="f6638027-7eb7-45cd-b1c3-4c4b4a4ce698" providerId="ADAL" clId="{72379E18-04AE-47D0-A9D9-5892E858D603}" dt="2021-11-10T14:42:16.703" v="1061" actId="47"/>
        <pc:sldMkLst>
          <pc:docMk/>
          <pc:sldMk cId="2859057186" sldId="268"/>
        </pc:sldMkLst>
      </pc:sldChg>
      <pc:sldChg chg="del">
        <pc:chgData name="Ladowski, Kristi Lyn" userId="f6638027-7eb7-45cd-b1c3-4c4b4a4ce698" providerId="ADAL" clId="{72379E18-04AE-47D0-A9D9-5892E858D603}" dt="2021-11-10T14:42:16.703" v="1061" actId="47"/>
        <pc:sldMkLst>
          <pc:docMk/>
          <pc:sldMk cId="3638650769" sldId="269"/>
        </pc:sldMkLst>
      </pc:sldChg>
      <pc:sldChg chg="modSp add del mod">
        <pc:chgData name="Ladowski, Kristi Lyn" userId="f6638027-7eb7-45cd-b1c3-4c4b4a4ce698" providerId="ADAL" clId="{72379E18-04AE-47D0-A9D9-5892E858D603}" dt="2021-11-10T13:28:11.458" v="164" actId="47"/>
        <pc:sldMkLst>
          <pc:docMk/>
          <pc:sldMk cId="3888341581" sldId="277"/>
        </pc:sldMkLst>
        <pc:spChg chg="mod">
          <ac:chgData name="Ladowski, Kristi Lyn" userId="f6638027-7eb7-45cd-b1c3-4c4b4a4ce698" providerId="ADAL" clId="{72379E18-04AE-47D0-A9D9-5892E858D603}" dt="2021-11-10T13:22:45.365" v="1" actId="27636"/>
          <ac:spMkLst>
            <pc:docMk/>
            <pc:sldMk cId="3888341581" sldId="277"/>
            <ac:spMk id="2" creationId="{00000000-0000-0000-0000-000000000000}"/>
          </ac:spMkLst>
        </pc:spChg>
      </pc:sldChg>
      <pc:sldChg chg="add">
        <pc:chgData name="Ladowski, Kristi Lyn" userId="f6638027-7eb7-45cd-b1c3-4c4b4a4ce698" providerId="ADAL" clId="{72379E18-04AE-47D0-A9D9-5892E858D603}" dt="2021-11-10T13:22:45.248" v="0"/>
        <pc:sldMkLst>
          <pc:docMk/>
          <pc:sldMk cId="241571227" sldId="278"/>
        </pc:sldMkLst>
      </pc:sldChg>
      <pc:sldChg chg="delSp modSp add del mod">
        <pc:chgData name="Ladowski, Kristi Lyn" userId="f6638027-7eb7-45cd-b1c3-4c4b4a4ce698" providerId="ADAL" clId="{72379E18-04AE-47D0-A9D9-5892E858D603}" dt="2021-11-10T13:29:23.497" v="198" actId="47"/>
        <pc:sldMkLst>
          <pc:docMk/>
          <pc:sldMk cId="4271444302" sldId="280"/>
        </pc:sldMkLst>
        <pc:spChg chg="mod">
          <ac:chgData name="Ladowski, Kristi Lyn" userId="f6638027-7eb7-45cd-b1c3-4c4b4a4ce698" providerId="ADAL" clId="{72379E18-04AE-47D0-A9D9-5892E858D603}" dt="2021-11-10T13:28:58.299" v="168" actId="21"/>
          <ac:spMkLst>
            <pc:docMk/>
            <pc:sldMk cId="4271444302" sldId="280"/>
            <ac:spMk id="2" creationId="{00000000-0000-0000-0000-000000000000}"/>
          </ac:spMkLst>
        </pc:spChg>
        <pc:picChg chg="del mod">
          <ac:chgData name="Ladowski, Kristi Lyn" userId="f6638027-7eb7-45cd-b1c3-4c4b4a4ce698" providerId="ADAL" clId="{72379E18-04AE-47D0-A9D9-5892E858D603}" dt="2021-11-10T13:29:03.548" v="170" actId="21"/>
          <ac:picMkLst>
            <pc:docMk/>
            <pc:sldMk cId="4271444302" sldId="280"/>
            <ac:picMk id="4" creationId="{00000000-0000-0000-0000-000000000000}"/>
          </ac:picMkLst>
        </pc:picChg>
      </pc:sldChg>
      <pc:sldChg chg="add del">
        <pc:chgData name="Ladowski, Kristi Lyn" userId="f6638027-7eb7-45cd-b1c3-4c4b4a4ce698" providerId="ADAL" clId="{72379E18-04AE-47D0-A9D9-5892E858D603}" dt="2021-11-10T13:39:00.509" v="490" actId="47"/>
        <pc:sldMkLst>
          <pc:docMk/>
          <pc:sldMk cId="4058688130" sldId="281"/>
        </pc:sldMkLst>
      </pc:sldChg>
      <pc:sldChg chg="add del">
        <pc:chgData name="Ladowski, Kristi Lyn" userId="f6638027-7eb7-45cd-b1c3-4c4b4a4ce698" providerId="ADAL" clId="{72379E18-04AE-47D0-A9D9-5892E858D603}" dt="2021-11-10T13:40:38.216" v="544" actId="47"/>
        <pc:sldMkLst>
          <pc:docMk/>
          <pc:sldMk cId="3798070639" sldId="282"/>
        </pc:sldMkLst>
      </pc:sldChg>
      <pc:sldChg chg="add del">
        <pc:chgData name="Ladowski, Kristi Lyn" userId="f6638027-7eb7-45cd-b1c3-4c4b4a4ce698" providerId="ADAL" clId="{72379E18-04AE-47D0-A9D9-5892E858D603}" dt="2021-11-10T13:41:46.756" v="582" actId="47"/>
        <pc:sldMkLst>
          <pc:docMk/>
          <pc:sldMk cId="3422362413" sldId="283"/>
        </pc:sldMkLst>
      </pc:sldChg>
      <pc:sldChg chg="modSp add mod">
        <pc:chgData name="Ladowski, Kristi Lyn" userId="f6638027-7eb7-45cd-b1c3-4c4b4a4ce698" providerId="ADAL" clId="{72379E18-04AE-47D0-A9D9-5892E858D603}" dt="2021-11-10T15:40:43.677" v="2287" actId="207"/>
        <pc:sldMkLst>
          <pc:docMk/>
          <pc:sldMk cId="2182667566" sldId="284"/>
        </pc:sldMkLst>
        <pc:spChg chg="mod">
          <ac:chgData name="Ladowski, Kristi Lyn" userId="f6638027-7eb7-45cd-b1c3-4c4b4a4ce698" providerId="ADAL" clId="{72379E18-04AE-47D0-A9D9-5892E858D603}" dt="2021-11-10T13:44:27.924" v="682" actId="20577"/>
          <ac:spMkLst>
            <pc:docMk/>
            <pc:sldMk cId="2182667566" sldId="284"/>
            <ac:spMk id="2" creationId="{00000000-0000-0000-0000-000000000000}"/>
          </ac:spMkLst>
        </pc:spChg>
        <pc:spChg chg="mod">
          <ac:chgData name="Ladowski, Kristi Lyn" userId="f6638027-7eb7-45cd-b1c3-4c4b4a4ce698" providerId="ADAL" clId="{72379E18-04AE-47D0-A9D9-5892E858D603}" dt="2021-11-10T15:40:43.677" v="2287" actId="207"/>
          <ac:spMkLst>
            <pc:docMk/>
            <pc:sldMk cId="2182667566" sldId="284"/>
            <ac:spMk id="3" creationId="{00000000-0000-0000-0000-000000000000}"/>
          </ac:spMkLst>
        </pc:spChg>
      </pc:sldChg>
      <pc:sldChg chg="modSp add mod">
        <pc:chgData name="Ladowski, Kristi Lyn" userId="f6638027-7eb7-45cd-b1c3-4c4b4a4ce698" providerId="ADAL" clId="{72379E18-04AE-47D0-A9D9-5892E858D603}" dt="2021-11-12T00:23:43.454" v="2353" actId="5793"/>
        <pc:sldMkLst>
          <pc:docMk/>
          <pc:sldMk cId="4073116420" sldId="285"/>
        </pc:sldMkLst>
        <pc:spChg chg="mod">
          <ac:chgData name="Ladowski, Kristi Lyn" userId="f6638027-7eb7-45cd-b1c3-4c4b4a4ce698" providerId="ADAL" clId="{72379E18-04AE-47D0-A9D9-5892E858D603}" dt="2021-11-10T13:52:29.467" v="749" actId="1076"/>
          <ac:spMkLst>
            <pc:docMk/>
            <pc:sldMk cId="4073116420" sldId="285"/>
            <ac:spMk id="2" creationId="{00000000-0000-0000-0000-000000000000}"/>
          </ac:spMkLst>
        </pc:spChg>
        <pc:spChg chg="mod">
          <ac:chgData name="Ladowski, Kristi Lyn" userId="f6638027-7eb7-45cd-b1c3-4c4b4a4ce698" providerId="ADAL" clId="{72379E18-04AE-47D0-A9D9-5892E858D603}" dt="2021-11-12T00:23:43.454" v="2353" actId="5793"/>
          <ac:spMkLst>
            <pc:docMk/>
            <pc:sldMk cId="4073116420" sldId="285"/>
            <ac:spMk id="3" creationId="{00000000-0000-0000-0000-000000000000}"/>
          </ac:spMkLst>
        </pc:spChg>
        <pc:picChg chg="mod">
          <ac:chgData name="Ladowski, Kristi Lyn" userId="f6638027-7eb7-45cd-b1c3-4c4b4a4ce698" providerId="ADAL" clId="{72379E18-04AE-47D0-A9D9-5892E858D603}" dt="2021-11-12T00:23:29.705" v="2341" actId="1076"/>
          <ac:picMkLst>
            <pc:docMk/>
            <pc:sldMk cId="4073116420" sldId="285"/>
            <ac:picMk id="4" creationId="{00000000-0000-0000-0000-000000000000}"/>
          </ac:picMkLst>
        </pc:picChg>
      </pc:sldChg>
      <pc:sldChg chg="delSp modSp add del mod">
        <pc:chgData name="Ladowski, Kristi Lyn" userId="f6638027-7eb7-45cd-b1c3-4c4b4a4ce698" providerId="ADAL" clId="{72379E18-04AE-47D0-A9D9-5892E858D603}" dt="2021-11-10T14:04:29.107" v="971" actId="2696"/>
        <pc:sldMkLst>
          <pc:docMk/>
          <pc:sldMk cId="1176656909" sldId="286"/>
        </pc:sldMkLst>
        <pc:spChg chg="del">
          <ac:chgData name="Ladowski, Kristi Lyn" userId="f6638027-7eb7-45cd-b1c3-4c4b4a4ce698" providerId="ADAL" clId="{72379E18-04AE-47D0-A9D9-5892E858D603}" dt="2021-11-10T13:58:07.649" v="768" actId="478"/>
          <ac:spMkLst>
            <pc:docMk/>
            <pc:sldMk cId="1176656909" sldId="286"/>
            <ac:spMk id="4" creationId="{00000000-0000-0000-0000-000000000000}"/>
          </ac:spMkLst>
        </pc:spChg>
        <pc:graphicFrameChg chg="mod modGraphic">
          <ac:chgData name="Ladowski, Kristi Lyn" userId="f6638027-7eb7-45cd-b1c3-4c4b4a4ce698" providerId="ADAL" clId="{72379E18-04AE-47D0-A9D9-5892E858D603}" dt="2021-11-10T13:57:59.459" v="767" actId="1076"/>
          <ac:graphicFrameMkLst>
            <pc:docMk/>
            <pc:sldMk cId="1176656909" sldId="286"/>
            <ac:graphicFrameMk id="7" creationId="{00000000-0000-0000-0000-000000000000}"/>
          </ac:graphicFrameMkLst>
        </pc:graphicFrameChg>
      </pc:sldChg>
      <pc:sldChg chg="add">
        <pc:chgData name="Ladowski, Kristi Lyn" userId="f6638027-7eb7-45cd-b1c3-4c4b4a4ce698" providerId="ADAL" clId="{72379E18-04AE-47D0-A9D9-5892E858D603}" dt="2021-11-10T14:04:31.738" v="972"/>
        <pc:sldMkLst>
          <pc:docMk/>
          <pc:sldMk cId="4095402069" sldId="286"/>
        </pc:sldMkLst>
      </pc:sldChg>
      <pc:sldChg chg="add del">
        <pc:chgData name="Ladowski, Kristi Lyn" userId="f6638027-7eb7-45cd-b1c3-4c4b4a4ce698" providerId="ADAL" clId="{72379E18-04AE-47D0-A9D9-5892E858D603}" dt="2021-11-11T19:46:32.507" v="2338" actId="47"/>
        <pc:sldMkLst>
          <pc:docMk/>
          <pc:sldMk cId="3695714883" sldId="287"/>
        </pc:sldMkLst>
      </pc:sldChg>
      <pc:sldChg chg="addSp delSp modSp add del mod modClrScheme chgLayout">
        <pc:chgData name="Ladowski, Kristi Lyn" userId="f6638027-7eb7-45cd-b1c3-4c4b4a4ce698" providerId="ADAL" clId="{72379E18-04AE-47D0-A9D9-5892E858D603}" dt="2021-11-10T14:04:29.107" v="971" actId="2696"/>
        <pc:sldMkLst>
          <pc:docMk/>
          <pc:sldMk cId="4104394877" sldId="287"/>
        </pc:sldMkLst>
        <pc:spChg chg="del mod ord">
          <ac:chgData name="Ladowski, Kristi Lyn" userId="f6638027-7eb7-45cd-b1c3-4c4b4a4ce698" providerId="ADAL" clId="{72379E18-04AE-47D0-A9D9-5892E858D603}" dt="2021-11-10T13:58:24.873" v="771" actId="700"/>
          <ac:spMkLst>
            <pc:docMk/>
            <pc:sldMk cId="4104394877" sldId="287"/>
            <ac:spMk id="2" creationId="{00000000-0000-0000-0000-000000000000}"/>
          </ac:spMkLst>
        </pc:spChg>
        <pc:spChg chg="add mod ord">
          <ac:chgData name="Ladowski, Kristi Lyn" userId="f6638027-7eb7-45cd-b1c3-4c4b4a4ce698" providerId="ADAL" clId="{72379E18-04AE-47D0-A9D9-5892E858D603}" dt="2021-11-10T13:59:15.310" v="826" actId="20577"/>
          <ac:spMkLst>
            <pc:docMk/>
            <pc:sldMk cId="4104394877" sldId="287"/>
            <ac:spMk id="3" creationId="{E7A4FDDE-32F3-4907-BE28-6756CB665934}"/>
          </ac:spMkLst>
        </pc:spChg>
        <pc:spChg chg="del mod ord">
          <ac:chgData name="Ladowski, Kristi Lyn" userId="f6638027-7eb7-45cd-b1c3-4c4b4a4ce698" providerId="ADAL" clId="{72379E18-04AE-47D0-A9D9-5892E858D603}" dt="2021-11-10T13:58:24.873" v="771" actId="700"/>
          <ac:spMkLst>
            <pc:docMk/>
            <pc:sldMk cId="4104394877" sldId="287"/>
            <ac:spMk id="4" creationId="{00000000-0000-0000-0000-000000000000}"/>
          </ac:spMkLst>
        </pc:spChg>
        <pc:spChg chg="add del mod ord">
          <ac:chgData name="Ladowski, Kristi Lyn" userId="f6638027-7eb7-45cd-b1c3-4c4b4a4ce698" providerId="ADAL" clId="{72379E18-04AE-47D0-A9D9-5892E858D603}" dt="2021-11-10T13:58:37.444" v="776" actId="478"/>
          <ac:spMkLst>
            <pc:docMk/>
            <pc:sldMk cId="4104394877" sldId="287"/>
            <ac:spMk id="5" creationId="{158765ED-9A7C-4336-84F3-800E24881A59}"/>
          </ac:spMkLst>
        </pc:spChg>
        <pc:spChg chg="add mod ord">
          <ac:chgData name="Ladowski, Kristi Lyn" userId="f6638027-7eb7-45cd-b1c3-4c4b4a4ce698" providerId="ADAL" clId="{72379E18-04AE-47D0-A9D9-5892E858D603}" dt="2021-11-10T13:58:40.905" v="785" actId="20577"/>
          <ac:spMkLst>
            <pc:docMk/>
            <pc:sldMk cId="4104394877" sldId="287"/>
            <ac:spMk id="6" creationId="{0C028468-61E1-4E4C-B324-5EE4F6F5FF0B}"/>
          </ac:spMkLst>
        </pc:spChg>
        <pc:spChg chg="del">
          <ac:chgData name="Ladowski, Kristi Lyn" userId="f6638027-7eb7-45cd-b1c3-4c4b4a4ce698" providerId="ADAL" clId="{72379E18-04AE-47D0-A9D9-5892E858D603}" dt="2021-11-10T13:58:44.156" v="786" actId="478"/>
          <ac:spMkLst>
            <pc:docMk/>
            <pc:sldMk cId="4104394877" sldId="287"/>
            <ac:spMk id="9" creationId="{00000000-0000-0000-0000-000000000000}"/>
          </ac:spMkLst>
        </pc:spChg>
        <pc:spChg chg="del">
          <ac:chgData name="Ladowski, Kristi Lyn" userId="f6638027-7eb7-45cd-b1c3-4c4b4a4ce698" providerId="ADAL" clId="{72379E18-04AE-47D0-A9D9-5892E858D603}" dt="2021-11-10T13:59:00.010" v="792" actId="478"/>
          <ac:spMkLst>
            <pc:docMk/>
            <pc:sldMk cId="4104394877" sldId="287"/>
            <ac:spMk id="10" creationId="{00000000-0000-0000-0000-000000000000}"/>
          </ac:spMkLst>
        </pc:spChg>
        <pc:spChg chg="add mod ord">
          <ac:chgData name="Ladowski, Kristi Lyn" userId="f6638027-7eb7-45cd-b1c3-4c4b4a4ce698" providerId="ADAL" clId="{72379E18-04AE-47D0-A9D9-5892E858D603}" dt="2021-11-10T13:59:08.898" v="806" actId="20577"/>
          <ac:spMkLst>
            <pc:docMk/>
            <pc:sldMk cId="4104394877" sldId="287"/>
            <ac:spMk id="11" creationId="{1666AD2D-F147-49E4-B57E-A205BF738685}"/>
          </ac:spMkLst>
        </pc:spChg>
        <pc:spChg chg="add del mod ord">
          <ac:chgData name="Ladowski, Kristi Lyn" userId="f6638027-7eb7-45cd-b1c3-4c4b4a4ce698" providerId="ADAL" clId="{72379E18-04AE-47D0-A9D9-5892E858D603}" dt="2021-11-10T13:58:53.553" v="789" actId="478"/>
          <ac:spMkLst>
            <pc:docMk/>
            <pc:sldMk cId="4104394877" sldId="287"/>
            <ac:spMk id="12" creationId="{C752F30D-30CB-442D-9048-9D93943E609A}"/>
          </ac:spMkLst>
        </pc:spChg>
        <pc:picChg chg="del mod">
          <ac:chgData name="Ladowski, Kristi Lyn" userId="f6638027-7eb7-45cd-b1c3-4c4b4a4ce698" providerId="ADAL" clId="{72379E18-04AE-47D0-A9D9-5892E858D603}" dt="2021-11-10T13:58:27.517" v="772" actId="21"/>
          <ac:picMkLst>
            <pc:docMk/>
            <pc:sldMk cId="4104394877" sldId="287"/>
            <ac:picMk id="7" creationId="{00000000-0000-0000-0000-000000000000}"/>
          </ac:picMkLst>
        </pc:picChg>
        <pc:picChg chg="del mod">
          <ac:chgData name="Ladowski, Kristi Lyn" userId="f6638027-7eb7-45cd-b1c3-4c4b4a4ce698" providerId="ADAL" clId="{72379E18-04AE-47D0-A9D9-5892E858D603}" dt="2021-11-10T13:58:46.587" v="787" actId="21"/>
          <ac:picMkLst>
            <pc:docMk/>
            <pc:sldMk cId="4104394877" sldId="287"/>
            <ac:picMk id="8" creationId="{00000000-0000-0000-0000-000000000000}"/>
          </ac:picMkLst>
        </pc:picChg>
        <pc:picChg chg="add mod">
          <ac:chgData name="Ladowski, Kristi Lyn" userId="f6638027-7eb7-45cd-b1c3-4c4b4a4ce698" providerId="ADAL" clId="{72379E18-04AE-47D0-A9D9-5892E858D603}" dt="2021-11-10T13:58:33.647" v="775" actId="1076"/>
          <ac:picMkLst>
            <pc:docMk/>
            <pc:sldMk cId="4104394877" sldId="287"/>
            <ac:picMk id="13" creationId="{0938D9AE-27C8-43EE-A46E-843E19C93BAC}"/>
          </ac:picMkLst>
        </pc:picChg>
        <pc:picChg chg="add mod">
          <ac:chgData name="Ladowski, Kristi Lyn" userId="f6638027-7eb7-45cd-b1c3-4c4b4a4ce698" providerId="ADAL" clId="{72379E18-04AE-47D0-A9D9-5892E858D603}" dt="2021-11-10T13:59:02.081" v="793" actId="1076"/>
          <ac:picMkLst>
            <pc:docMk/>
            <pc:sldMk cId="4104394877" sldId="287"/>
            <ac:picMk id="14" creationId="{001C8B77-C44E-41AC-ABEF-177497906E0B}"/>
          </ac:picMkLst>
        </pc:picChg>
      </pc:sldChg>
      <pc:sldChg chg="modSp add del mod">
        <pc:chgData name="Ladowski, Kristi Lyn" userId="f6638027-7eb7-45cd-b1c3-4c4b4a4ce698" providerId="ADAL" clId="{72379E18-04AE-47D0-A9D9-5892E858D603}" dt="2021-11-10T14:04:29.107" v="971" actId="2696"/>
        <pc:sldMkLst>
          <pc:docMk/>
          <pc:sldMk cId="904997467" sldId="288"/>
        </pc:sldMkLst>
        <pc:picChg chg="mod">
          <ac:chgData name="Ladowski, Kristi Lyn" userId="f6638027-7eb7-45cd-b1c3-4c4b4a4ce698" providerId="ADAL" clId="{72379E18-04AE-47D0-A9D9-5892E858D603}" dt="2021-11-10T14:00:01.197" v="827" actId="14100"/>
          <ac:picMkLst>
            <pc:docMk/>
            <pc:sldMk cId="904997467" sldId="288"/>
            <ac:picMk id="5" creationId="{00000000-0000-0000-0000-000000000000}"/>
          </ac:picMkLst>
        </pc:picChg>
      </pc:sldChg>
      <pc:sldChg chg="add">
        <pc:chgData name="Ladowski, Kristi Lyn" userId="f6638027-7eb7-45cd-b1c3-4c4b4a4ce698" providerId="ADAL" clId="{72379E18-04AE-47D0-A9D9-5892E858D603}" dt="2021-11-10T14:04:31.738" v="972"/>
        <pc:sldMkLst>
          <pc:docMk/>
          <pc:sldMk cId="1497499015" sldId="288"/>
        </pc:sldMkLst>
      </pc:sldChg>
      <pc:sldChg chg="addSp delSp modSp add mod ord">
        <pc:chgData name="Ladowski, Kristi Lyn" userId="f6638027-7eb7-45cd-b1c3-4c4b4a4ce698" providerId="ADAL" clId="{72379E18-04AE-47D0-A9D9-5892E858D603}" dt="2021-11-10T14:39:47.292" v="1057"/>
        <pc:sldMkLst>
          <pc:docMk/>
          <pc:sldMk cId="3819125930" sldId="290"/>
        </pc:sldMkLst>
        <pc:spChg chg="mod">
          <ac:chgData name="Ladowski, Kristi Lyn" userId="f6638027-7eb7-45cd-b1c3-4c4b4a4ce698" providerId="ADAL" clId="{72379E18-04AE-47D0-A9D9-5892E858D603}" dt="2021-11-10T14:00:44.723" v="828" actId="14100"/>
          <ac:spMkLst>
            <pc:docMk/>
            <pc:sldMk cId="3819125930" sldId="290"/>
            <ac:spMk id="2" creationId="{00000000-0000-0000-0000-000000000000}"/>
          </ac:spMkLst>
        </pc:spChg>
        <pc:picChg chg="add mod">
          <ac:chgData name="Ladowski, Kristi Lyn" userId="f6638027-7eb7-45cd-b1c3-4c4b4a4ce698" providerId="ADAL" clId="{72379E18-04AE-47D0-A9D9-5892E858D603}" dt="2021-11-10T14:00:54.940" v="833" actId="1076"/>
          <ac:picMkLst>
            <pc:docMk/>
            <pc:sldMk cId="3819125930" sldId="290"/>
            <ac:picMk id="3" creationId="{A7003CC8-5E5F-4AA4-856C-70DDFD08A67D}"/>
          </ac:picMkLst>
        </pc:picChg>
        <pc:picChg chg="add del mod">
          <ac:chgData name="Ladowski, Kristi Lyn" userId="f6638027-7eb7-45cd-b1c3-4c4b4a4ce698" providerId="ADAL" clId="{72379E18-04AE-47D0-A9D9-5892E858D603}" dt="2021-11-10T14:00:48.577" v="830"/>
          <ac:picMkLst>
            <pc:docMk/>
            <pc:sldMk cId="3819125930" sldId="290"/>
            <ac:picMk id="5" creationId="{C891C379-65C1-4C7B-BA46-D5A2B2C04AAE}"/>
          </ac:picMkLst>
        </pc:picChg>
      </pc:sldChg>
      <pc:sldChg chg="modSp add mod ord">
        <pc:chgData name="Ladowski, Kristi Lyn" userId="f6638027-7eb7-45cd-b1c3-4c4b4a4ce698" providerId="ADAL" clId="{72379E18-04AE-47D0-A9D9-5892E858D603}" dt="2021-11-10T15:22:56.165" v="2254" actId="12"/>
        <pc:sldMkLst>
          <pc:docMk/>
          <pc:sldMk cId="2503752188" sldId="292"/>
        </pc:sldMkLst>
        <pc:spChg chg="mod">
          <ac:chgData name="Ladowski, Kristi Lyn" userId="f6638027-7eb7-45cd-b1c3-4c4b4a4ce698" providerId="ADAL" clId="{72379E18-04AE-47D0-A9D9-5892E858D603}" dt="2021-11-10T15:22:56.165" v="2254" actId="12"/>
          <ac:spMkLst>
            <pc:docMk/>
            <pc:sldMk cId="2503752188" sldId="292"/>
            <ac:spMk id="3" creationId="{00000000-0000-0000-0000-000000000000}"/>
          </ac:spMkLst>
        </pc:spChg>
      </pc:sldChg>
      <pc:sldChg chg="modSp add del mod">
        <pc:chgData name="Ladowski, Kristi Lyn" userId="f6638027-7eb7-45cd-b1c3-4c4b4a4ce698" providerId="ADAL" clId="{72379E18-04AE-47D0-A9D9-5892E858D603}" dt="2021-11-10T14:01:39.645" v="839" actId="47"/>
        <pc:sldMkLst>
          <pc:docMk/>
          <pc:sldMk cId="2613276163" sldId="293"/>
        </pc:sldMkLst>
        <pc:spChg chg="mod">
          <ac:chgData name="Ladowski, Kristi Lyn" userId="f6638027-7eb7-45cd-b1c3-4c4b4a4ce698" providerId="ADAL" clId="{72379E18-04AE-47D0-A9D9-5892E858D603}" dt="2021-11-10T14:01:33.678" v="837" actId="21"/>
          <ac:spMkLst>
            <pc:docMk/>
            <pc:sldMk cId="2613276163" sldId="293"/>
            <ac:spMk id="2" creationId="{00000000-0000-0000-0000-000000000000}"/>
          </ac:spMkLst>
        </pc:spChg>
        <pc:spChg chg="mod">
          <ac:chgData name="Ladowski, Kristi Lyn" userId="f6638027-7eb7-45cd-b1c3-4c4b4a4ce698" providerId="ADAL" clId="{72379E18-04AE-47D0-A9D9-5892E858D603}" dt="2021-11-10T14:01:11.138" v="834" actId="21"/>
          <ac:spMkLst>
            <pc:docMk/>
            <pc:sldMk cId="2613276163" sldId="293"/>
            <ac:spMk id="3" creationId="{00000000-0000-0000-0000-000000000000}"/>
          </ac:spMkLst>
        </pc:spChg>
      </pc:sldChg>
      <pc:sldChg chg="add del">
        <pc:chgData name="Ladowski, Kristi Lyn" userId="f6638027-7eb7-45cd-b1c3-4c4b4a4ce698" providerId="ADAL" clId="{72379E18-04AE-47D0-A9D9-5892E858D603}" dt="2021-11-10T15:18:39.249" v="2179" actId="47"/>
        <pc:sldMkLst>
          <pc:docMk/>
          <pc:sldMk cId="1220480691" sldId="294"/>
        </pc:sldMkLst>
      </pc:sldChg>
      <pc:sldChg chg="modSp add del mod">
        <pc:chgData name="Ladowski, Kristi Lyn" userId="f6638027-7eb7-45cd-b1c3-4c4b4a4ce698" providerId="ADAL" clId="{72379E18-04AE-47D0-A9D9-5892E858D603}" dt="2021-11-10T14:38:02.115" v="1052" actId="2696"/>
        <pc:sldMkLst>
          <pc:docMk/>
          <pc:sldMk cId="2886467581" sldId="294"/>
        </pc:sldMkLst>
        <pc:spChg chg="mod">
          <ac:chgData name="Ladowski, Kristi Lyn" userId="f6638027-7eb7-45cd-b1c3-4c4b4a4ce698" providerId="ADAL" clId="{72379E18-04AE-47D0-A9D9-5892E858D603}" dt="2021-11-10T13:22:45.474" v="3" actId="27636"/>
          <ac:spMkLst>
            <pc:docMk/>
            <pc:sldMk cId="2886467581" sldId="294"/>
            <ac:spMk id="3" creationId="{00000000-0000-0000-0000-000000000000}"/>
          </ac:spMkLst>
        </pc:spChg>
      </pc:sldChg>
      <pc:sldChg chg="add del">
        <pc:chgData name="Ladowski, Kristi Lyn" userId="f6638027-7eb7-45cd-b1c3-4c4b4a4ce698" providerId="ADAL" clId="{72379E18-04AE-47D0-A9D9-5892E858D603}" dt="2021-11-10T14:38:02.115" v="1052" actId="2696"/>
        <pc:sldMkLst>
          <pc:docMk/>
          <pc:sldMk cId="765649057" sldId="295"/>
        </pc:sldMkLst>
      </pc:sldChg>
      <pc:sldChg chg="add del">
        <pc:chgData name="Ladowski, Kristi Lyn" userId="f6638027-7eb7-45cd-b1c3-4c4b4a4ce698" providerId="ADAL" clId="{72379E18-04AE-47D0-A9D9-5892E858D603}" dt="2021-11-10T15:18:40.378" v="2180" actId="47"/>
        <pc:sldMkLst>
          <pc:docMk/>
          <pc:sldMk cId="3214449410" sldId="295"/>
        </pc:sldMkLst>
      </pc:sldChg>
      <pc:sldChg chg="modSp new mod">
        <pc:chgData name="Ladowski, Kristi Lyn" userId="f6638027-7eb7-45cd-b1c3-4c4b4a4ce698" providerId="ADAL" clId="{72379E18-04AE-47D0-A9D9-5892E858D603}" dt="2021-11-10T13:25:22.760" v="100" actId="20577"/>
        <pc:sldMkLst>
          <pc:docMk/>
          <pc:sldMk cId="2961119456" sldId="296"/>
        </pc:sldMkLst>
        <pc:spChg chg="mod">
          <ac:chgData name="Ladowski, Kristi Lyn" userId="f6638027-7eb7-45cd-b1c3-4c4b4a4ce698" providerId="ADAL" clId="{72379E18-04AE-47D0-A9D9-5892E858D603}" dt="2021-11-10T13:24:46.425" v="72" actId="20577"/>
          <ac:spMkLst>
            <pc:docMk/>
            <pc:sldMk cId="2961119456" sldId="296"/>
            <ac:spMk id="2" creationId="{B11E69FC-8F0E-490F-8E89-F6D6E4F24A83}"/>
          </ac:spMkLst>
        </pc:spChg>
        <pc:spChg chg="mod">
          <ac:chgData name="Ladowski, Kristi Lyn" userId="f6638027-7eb7-45cd-b1c3-4c4b4a4ce698" providerId="ADAL" clId="{72379E18-04AE-47D0-A9D9-5892E858D603}" dt="2021-11-10T13:25:22.760" v="100" actId="20577"/>
          <ac:spMkLst>
            <pc:docMk/>
            <pc:sldMk cId="2961119456" sldId="296"/>
            <ac:spMk id="3" creationId="{7F63AE52-145F-4618-A59B-569D3F82601D}"/>
          </ac:spMkLst>
        </pc:spChg>
      </pc:sldChg>
      <pc:sldChg chg="modSp new mod">
        <pc:chgData name="Ladowski, Kristi Lyn" userId="f6638027-7eb7-45cd-b1c3-4c4b4a4ce698" providerId="ADAL" clId="{72379E18-04AE-47D0-A9D9-5892E858D603}" dt="2021-11-10T13:27:45.567" v="161" actId="20577"/>
        <pc:sldMkLst>
          <pc:docMk/>
          <pc:sldMk cId="2432154262" sldId="297"/>
        </pc:sldMkLst>
        <pc:spChg chg="mod">
          <ac:chgData name="Ladowski, Kristi Lyn" userId="f6638027-7eb7-45cd-b1c3-4c4b4a4ce698" providerId="ADAL" clId="{72379E18-04AE-47D0-A9D9-5892E858D603}" dt="2021-11-10T13:26:00.170" v="147" actId="20577"/>
          <ac:spMkLst>
            <pc:docMk/>
            <pc:sldMk cId="2432154262" sldId="297"/>
            <ac:spMk id="3" creationId="{00B12230-385C-486C-87B8-B73516DB5A20}"/>
          </ac:spMkLst>
        </pc:spChg>
        <pc:spChg chg="mod">
          <ac:chgData name="Ladowski, Kristi Lyn" userId="f6638027-7eb7-45cd-b1c3-4c4b4a4ce698" providerId="ADAL" clId="{72379E18-04AE-47D0-A9D9-5892E858D603}" dt="2021-11-10T13:25:50.554" v="120" actId="20577"/>
          <ac:spMkLst>
            <pc:docMk/>
            <pc:sldMk cId="2432154262" sldId="297"/>
            <ac:spMk id="4" creationId="{E64F97DB-32BD-4325-9FE7-5ABD85CC8CCD}"/>
          </ac:spMkLst>
        </pc:spChg>
        <pc:spChg chg="mod">
          <ac:chgData name="Ladowski, Kristi Lyn" userId="f6638027-7eb7-45cd-b1c3-4c4b4a4ce698" providerId="ADAL" clId="{72379E18-04AE-47D0-A9D9-5892E858D603}" dt="2021-11-10T13:27:45.567" v="161" actId="20577"/>
          <ac:spMkLst>
            <pc:docMk/>
            <pc:sldMk cId="2432154262" sldId="297"/>
            <ac:spMk id="5" creationId="{E356AF0F-E55D-4E95-B20E-17201F76495C}"/>
          </ac:spMkLst>
        </pc:spChg>
      </pc:sldChg>
      <pc:sldChg chg="addSp delSp modSp new mod">
        <pc:chgData name="Ladowski, Kristi Lyn" userId="f6638027-7eb7-45cd-b1c3-4c4b4a4ce698" providerId="ADAL" clId="{72379E18-04AE-47D0-A9D9-5892E858D603}" dt="2021-11-10T13:40:53.931" v="548" actId="1076"/>
        <pc:sldMkLst>
          <pc:docMk/>
          <pc:sldMk cId="1102076355" sldId="298"/>
        </pc:sldMkLst>
        <pc:spChg chg="mod">
          <ac:chgData name="Ladowski, Kristi Lyn" userId="f6638027-7eb7-45cd-b1c3-4c4b4a4ce698" providerId="ADAL" clId="{72379E18-04AE-47D0-A9D9-5892E858D603}" dt="2021-11-10T13:29:00.186" v="169"/>
          <ac:spMkLst>
            <pc:docMk/>
            <pc:sldMk cId="1102076355" sldId="298"/>
            <ac:spMk id="2" creationId="{9EA93E4A-3F67-43C1-8175-0DD23CC1DAA7}"/>
          </ac:spMkLst>
        </pc:spChg>
        <pc:spChg chg="mod">
          <ac:chgData name="Ladowski, Kristi Lyn" userId="f6638027-7eb7-45cd-b1c3-4c4b4a4ce698" providerId="ADAL" clId="{72379E18-04AE-47D0-A9D9-5892E858D603}" dt="2021-11-10T13:29:20.106" v="197" actId="20577"/>
          <ac:spMkLst>
            <pc:docMk/>
            <pc:sldMk cId="1102076355" sldId="298"/>
            <ac:spMk id="3" creationId="{9206FC60-B704-4B0E-A0CC-EBF5B6E1DB10}"/>
          </ac:spMkLst>
        </pc:spChg>
        <pc:spChg chg="del">
          <ac:chgData name="Ladowski, Kristi Lyn" userId="f6638027-7eb7-45cd-b1c3-4c4b4a4ce698" providerId="ADAL" clId="{72379E18-04AE-47D0-A9D9-5892E858D603}" dt="2021-11-10T13:29:06.587" v="171"/>
          <ac:spMkLst>
            <pc:docMk/>
            <pc:sldMk cId="1102076355" sldId="298"/>
            <ac:spMk id="5" creationId="{D8DA9917-D065-4E13-8895-F7C3F15E66B8}"/>
          </ac:spMkLst>
        </pc:spChg>
        <pc:spChg chg="del">
          <ac:chgData name="Ladowski, Kristi Lyn" userId="f6638027-7eb7-45cd-b1c3-4c4b4a4ce698" providerId="ADAL" clId="{72379E18-04AE-47D0-A9D9-5892E858D603}" dt="2021-11-10T13:40:51.138" v="547" actId="478"/>
          <ac:spMkLst>
            <pc:docMk/>
            <pc:sldMk cId="1102076355" sldId="298"/>
            <ac:spMk id="6" creationId="{0A6AB30F-5433-49EB-9827-7DF5922E2016}"/>
          </ac:spMkLst>
        </pc:spChg>
        <pc:spChg chg="del">
          <ac:chgData name="Ladowski, Kristi Lyn" userId="f6638027-7eb7-45cd-b1c3-4c4b4a4ce698" providerId="ADAL" clId="{72379E18-04AE-47D0-A9D9-5892E858D603}" dt="2021-11-10T13:40:48.555" v="546" actId="478"/>
          <ac:spMkLst>
            <pc:docMk/>
            <pc:sldMk cId="1102076355" sldId="298"/>
            <ac:spMk id="7" creationId="{560D0311-99BB-4BE6-A6A8-FF22C232EA19}"/>
          </ac:spMkLst>
        </pc:spChg>
        <pc:picChg chg="add mod">
          <ac:chgData name="Ladowski, Kristi Lyn" userId="f6638027-7eb7-45cd-b1c3-4c4b4a4ce698" providerId="ADAL" clId="{72379E18-04AE-47D0-A9D9-5892E858D603}" dt="2021-11-10T13:40:53.931" v="548" actId="1076"/>
          <ac:picMkLst>
            <pc:docMk/>
            <pc:sldMk cId="1102076355" sldId="298"/>
            <ac:picMk id="8" creationId="{63831930-2A33-4615-A5CF-0802E93C683A}"/>
          </ac:picMkLst>
        </pc:picChg>
      </pc:sldChg>
      <pc:sldChg chg="new del">
        <pc:chgData name="Ladowski, Kristi Lyn" userId="f6638027-7eb7-45cd-b1c3-4c4b4a4ce698" providerId="ADAL" clId="{72379E18-04AE-47D0-A9D9-5892E858D603}" dt="2021-11-10T13:28:08.419" v="163" actId="47"/>
        <pc:sldMkLst>
          <pc:docMk/>
          <pc:sldMk cId="1914238794" sldId="298"/>
        </pc:sldMkLst>
      </pc:sldChg>
      <pc:sldChg chg="new del">
        <pc:chgData name="Ladowski, Kristi Lyn" userId="f6638027-7eb7-45cd-b1c3-4c4b4a4ce698" providerId="ADAL" clId="{72379E18-04AE-47D0-A9D9-5892E858D603}" dt="2021-11-10T13:28:07.950" v="162" actId="47"/>
        <pc:sldMkLst>
          <pc:docMk/>
          <pc:sldMk cId="981146039" sldId="299"/>
        </pc:sldMkLst>
      </pc:sldChg>
      <pc:sldChg chg="addSp delSp modSp new mod">
        <pc:chgData name="Ladowski, Kristi Lyn" userId="f6638027-7eb7-45cd-b1c3-4c4b4a4ce698" providerId="ADAL" clId="{72379E18-04AE-47D0-A9D9-5892E858D603}" dt="2021-11-10T13:41:00.222" v="550" actId="478"/>
        <pc:sldMkLst>
          <pc:docMk/>
          <pc:sldMk cId="1294656512" sldId="299"/>
        </pc:sldMkLst>
        <pc:spChg chg="mod">
          <ac:chgData name="Ladowski, Kristi Lyn" userId="f6638027-7eb7-45cd-b1c3-4c4b4a4ce698" providerId="ADAL" clId="{72379E18-04AE-47D0-A9D9-5892E858D603}" dt="2021-11-10T13:36:46.285" v="487" actId="20577"/>
          <ac:spMkLst>
            <pc:docMk/>
            <pc:sldMk cId="1294656512" sldId="299"/>
            <ac:spMk id="3" creationId="{52B31DD1-F75F-4BB6-8425-07F4439A1603}"/>
          </ac:spMkLst>
        </pc:spChg>
        <pc:spChg chg="mod">
          <ac:chgData name="Ladowski, Kristi Lyn" userId="f6638027-7eb7-45cd-b1c3-4c4b4a4ce698" providerId="ADAL" clId="{72379E18-04AE-47D0-A9D9-5892E858D603}" dt="2021-11-10T13:30:26.161" v="222" actId="20577"/>
          <ac:spMkLst>
            <pc:docMk/>
            <pc:sldMk cId="1294656512" sldId="299"/>
            <ac:spMk id="4" creationId="{DB63B8C9-53A7-4C37-9218-9AF12B64ECB4}"/>
          </ac:spMkLst>
        </pc:spChg>
        <pc:spChg chg="del">
          <ac:chgData name="Ladowski, Kristi Lyn" userId="f6638027-7eb7-45cd-b1c3-4c4b4a4ce698" providerId="ADAL" clId="{72379E18-04AE-47D0-A9D9-5892E858D603}" dt="2021-11-10T13:36:16.068" v="462"/>
          <ac:spMkLst>
            <pc:docMk/>
            <pc:sldMk cId="1294656512" sldId="299"/>
            <ac:spMk id="5" creationId="{DDBBEEE1-F84E-4BED-9EFC-9D6B4C1ECF95}"/>
          </ac:spMkLst>
        </pc:spChg>
        <pc:spChg chg="del">
          <ac:chgData name="Ladowski, Kristi Lyn" userId="f6638027-7eb7-45cd-b1c3-4c4b4a4ce698" providerId="ADAL" clId="{72379E18-04AE-47D0-A9D9-5892E858D603}" dt="2021-11-10T13:38:55.487" v="489"/>
          <ac:spMkLst>
            <pc:docMk/>
            <pc:sldMk cId="1294656512" sldId="299"/>
            <ac:spMk id="6" creationId="{5428DB27-E09C-4573-B55B-7E0FEBD575F5}"/>
          </ac:spMkLst>
        </pc:spChg>
        <pc:spChg chg="mod">
          <ac:chgData name="Ladowski, Kristi Lyn" userId="f6638027-7eb7-45cd-b1c3-4c4b4a4ce698" providerId="ADAL" clId="{72379E18-04AE-47D0-A9D9-5892E858D603}" dt="2021-11-10T13:34:13.500" v="458" actId="20578"/>
          <ac:spMkLst>
            <pc:docMk/>
            <pc:sldMk cId="1294656512" sldId="299"/>
            <ac:spMk id="8" creationId="{22C25B48-B81C-47CD-A1D1-0447829315C3}"/>
          </ac:spMkLst>
        </pc:spChg>
        <pc:spChg chg="del">
          <ac:chgData name="Ladowski, Kristi Lyn" userId="f6638027-7eb7-45cd-b1c3-4c4b4a4ce698" providerId="ADAL" clId="{72379E18-04AE-47D0-A9D9-5892E858D603}" dt="2021-11-10T13:35:46.687" v="461"/>
          <ac:spMkLst>
            <pc:docMk/>
            <pc:sldMk cId="1294656512" sldId="299"/>
            <ac:spMk id="9" creationId="{03B81461-9A86-486D-BD5B-292F73F5ADA3}"/>
          </ac:spMkLst>
        </pc:spChg>
        <pc:spChg chg="del">
          <ac:chgData name="Ladowski, Kristi Lyn" userId="f6638027-7eb7-45cd-b1c3-4c4b4a4ce698" providerId="ADAL" clId="{72379E18-04AE-47D0-A9D9-5892E858D603}" dt="2021-11-10T13:34:53.508" v="460"/>
          <ac:spMkLst>
            <pc:docMk/>
            <pc:sldMk cId="1294656512" sldId="299"/>
            <ac:spMk id="10" creationId="{08B88C73-0D37-4CEE-8EEE-C73D5DF35E87}"/>
          </ac:spMkLst>
        </pc:spChg>
        <pc:spChg chg="del">
          <ac:chgData name="Ladowski, Kristi Lyn" userId="f6638027-7eb7-45cd-b1c3-4c4b4a4ce698" providerId="ADAL" clId="{72379E18-04AE-47D0-A9D9-5892E858D603}" dt="2021-11-10T13:37:56.383" v="488"/>
          <ac:spMkLst>
            <pc:docMk/>
            <pc:sldMk cId="1294656512" sldId="299"/>
            <ac:spMk id="11" creationId="{DD2E4388-F1D6-4979-A193-F4DE1E6A4F24}"/>
          </ac:spMkLst>
        </pc:spChg>
        <pc:spChg chg="del">
          <ac:chgData name="Ladowski, Kristi Lyn" userId="f6638027-7eb7-45cd-b1c3-4c4b4a4ce698" providerId="ADAL" clId="{72379E18-04AE-47D0-A9D9-5892E858D603}" dt="2021-11-10T13:34:36.616" v="459"/>
          <ac:spMkLst>
            <pc:docMk/>
            <pc:sldMk cId="1294656512" sldId="299"/>
            <ac:spMk id="12" creationId="{36B69642-80A7-486D-AF36-30CF1A09B759}"/>
          </ac:spMkLst>
        </pc:spChg>
        <pc:spChg chg="del">
          <ac:chgData name="Ladowski, Kristi Lyn" userId="f6638027-7eb7-45cd-b1c3-4c4b4a4ce698" providerId="ADAL" clId="{72379E18-04AE-47D0-A9D9-5892E858D603}" dt="2021-11-10T13:40:57.639" v="549" actId="478"/>
          <ac:spMkLst>
            <pc:docMk/>
            <pc:sldMk cId="1294656512" sldId="299"/>
            <ac:spMk id="13" creationId="{80839561-C875-4013-B308-3DDC051B5F05}"/>
          </ac:spMkLst>
        </pc:spChg>
        <pc:spChg chg="del">
          <ac:chgData name="Ladowski, Kristi Lyn" userId="f6638027-7eb7-45cd-b1c3-4c4b4a4ce698" providerId="ADAL" clId="{72379E18-04AE-47D0-A9D9-5892E858D603}" dt="2021-11-10T13:41:00.222" v="550" actId="478"/>
          <ac:spMkLst>
            <pc:docMk/>
            <pc:sldMk cId="1294656512" sldId="299"/>
            <ac:spMk id="14" creationId="{181F560D-F600-495C-8572-88EEF1AF6AB6}"/>
          </ac:spMkLst>
        </pc:spChg>
        <pc:picChg chg="add mod">
          <ac:chgData name="Ladowski, Kristi Lyn" userId="f6638027-7eb7-45cd-b1c3-4c4b4a4ce698" providerId="ADAL" clId="{72379E18-04AE-47D0-A9D9-5892E858D603}" dt="2021-11-10T13:34:36.616" v="459"/>
          <ac:picMkLst>
            <pc:docMk/>
            <pc:sldMk cId="1294656512" sldId="299"/>
            <ac:picMk id="15" creationId="{9AB2C5EA-7BE8-472E-BCD0-8EB5DC2555F5}"/>
          </ac:picMkLst>
        </pc:picChg>
        <pc:picChg chg="add mod">
          <ac:chgData name="Ladowski, Kristi Lyn" userId="f6638027-7eb7-45cd-b1c3-4c4b4a4ce698" providerId="ADAL" clId="{72379E18-04AE-47D0-A9D9-5892E858D603}" dt="2021-11-10T13:34:53.508" v="460"/>
          <ac:picMkLst>
            <pc:docMk/>
            <pc:sldMk cId="1294656512" sldId="299"/>
            <ac:picMk id="16" creationId="{C561AAC8-5D42-47CF-8E78-A71C6DA664D2}"/>
          </ac:picMkLst>
        </pc:picChg>
        <pc:picChg chg="add mod">
          <ac:chgData name="Ladowski, Kristi Lyn" userId="f6638027-7eb7-45cd-b1c3-4c4b4a4ce698" providerId="ADAL" clId="{72379E18-04AE-47D0-A9D9-5892E858D603}" dt="2021-11-10T13:35:46.687" v="461"/>
          <ac:picMkLst>
            <pc:docMk/>
            <pc:sldMk cId="1294656512" sldId="299"/>
            <ac:picMk id="17" creationId="{45464A8F-43A8-4084-A626-0945A3FDCFA4}"/>
          </ac:picMkLst>
        </pc:picChg>
        <pc:picChg chg="add mod">
          <ac:chgData name="Ladowski, Kristi Lyn" userId="f6638027-7eb7-45cd-b1c3-4c4b4a4ce698" providerId="ADAL" clId="{72379E18-04AE-47D0-A9D9-5892E858D603}" dt="2021-11-10T13:36:16.068" v="462"/>
          <ac:picMkLst>
            <pc:docMk/>
            <pc:sldMk cId="1294656512" sldId="299"/>
            <ac:picMk id="18" creationId="{F96B3184-9601-4B86-8CE3-F23B19129C3A}"/>
          </ac:picMkLst>
        </pc:picChg>
        <pc:picChg chg="add mod">
          <ac:chgData name="Ladowski, Kristi Lyn" userId="f6638027-7eb7-45cd-b1c3-4c4b4a4ce698" providerId="ADAL" clId="{72379E18-04AE-47D0-A9D9-5892E858D603}" dt="2021-11-10T13:37:56.383" v="488"/>
          <ac:picMkLst>
            <pc:docMk/>
            <pc:sldMk cId="1294656512" sldId="299"/>
            <ac:picMk id="19" creationId="{B955FFAD-348B-434D-B58C-B7DBFFEED360}"/>
          </ac:picMkLst>
        </pc:picChg>
        <pc:picChg chg="add mod">
          <ac:chgData name="Ladowski, Kristi Lyn" userId="f6638027-7eb7-45cd-b1c3-4c4b4a4ce698" providerId="ADAL" clId="{72379E18-04AE-47D0-A9D9-5892E858D603}" dt="2021-11-10T13:38:55.487" v="489"/>
          <ac:picMkLst>
            <pc:docMk/>
            <pc:sldMk cId="1294656512" sldId="299"/>
            <ac:picMk id="20" creationId="{7DC8278F-49AA-48A0-91BE-9225F18968DD}"/>
          </ac:picMkLst>
        </pc:picChg>
      </pc:sldChg>
      <pc:sldChg chg="addSp delSp modSp new mod">
        <pc:chgData name="Ladowski, Kristi Lyn" userId="f6638027-7eb7-45cd-b1c3-4c4b4a4ce698" providerId="ADAL" clId="{72379E18-04AE-47D0-A9D9-5892E858D603}" dt="2021-11-10T13:41:11.747" v="554" actId="1076"/>
        <pc:sldMkLst>
          <pc:docMk/>
          <pc:sldMk cId="419846462" sldId="300"/>
        </pc:sldMkLst>
        <pc:spChg chg="mod">
          <ac:chgData name="Ladowski, Kristi Lyn" userId="f6638027-7eb7-45cd-b1c3-4c4b4a4ce698" providerId="ADAL" clId="{72379E18-04AE-47D0-A9D9-5892E858D603}" dt="2021-11-10T13:39:30.872" v="492"/>
          <ac:spMkLst>
            <pc:docMk/>
            <pc:sldMk cId="419846462" sldId="300"/>
            <ac:spMk id="2" creationId="{1880BE62-F9CE-4049-8D84-586473DE5539}"/>
          </ac:spMkLst>
        </pc:spChg>
        <pc:spChg chg="mod">
          <ac:chgData name="Ladowski, Kristi Lyn" userId="f6638027-7eb7-45cd-b1c3-4c4b4a4ce698" providerId="ADAL" clId="{72379E18-04AE-47D0-A9D9-5892E858D603}" dt="2021-11-10T13:39:53.376" v="519" actId="20577"/>
          <ac:spMkLst>
            <pc:docMk/>
            <pc:sldMk cId="419846462" sldId="300"/>
            <ac:spMk id="3" creationId="{8C978F99-9821-46B5-96D2-F24DD709371F}"/>
          </ac:spMkLst>
        </pc:spChg>
        <pc:spChg chg="del">
          <ac:chgData name="Ladowski, Kristi Lyn" userId="f6638027-7eb7-45cd-b1c3-4c4b4a4ce698" providerId="ADAL" clId="{72379E18-04AE-47D0-A9D9-5892E858D603}" dt="2021-11-10T13:39:45.039" v="493"/>
          <ac:spMkLst>
            <pc:docMk/>
            <pc:sldMk cId="419846462" sldId="300"/>
            <ac:spMk id="5" creationId="{85AD90FD-BEE2-46C0-919E-0DBE8DBD154E}"/>
          </ac:spMkLst>
        </pc:spChg>
        <pc:spChg chg="del">
          <ac:chgData name="Ladowski, Kristi Lyn" userId="f6638027-7eb7-45cd-b1c3-4c4b4a4ce698" providerId="ADAL" clId="{72379E18-04AE-47D0-A9D9-5892E858D603}" dt="2021-11-10T13:41:05.779" v="552" actId="478"/>
          <ac:spMkLst>
            <pc:docMk/>
            <pc:sldMk cId="419846462" sldId="300"/>
            <ac:spMk id="6" creationId="{3FD6F89D-D92D-416B-8163-D4BE1E1A754D}"/>
          </ac:spMkLst>
        </pc:spChg>
        <pc:spChg chg="del">
          <ac:chgData name="Ladowski, Kristi Lyn" userId="f6638027-7eb7-45cd-b1c3-4c4b4a4ce698" providerId="ADAL" clId="{72379E18-04AE-47D0-A9D9-5892E858D603}" dt="2021-11-10T13:41:03.702" v="551" actId="478"/>
          <ac:spMkLst>
            <pc:docMk/>
            <pc:sldMk cId="419846462" sldId="300"/>
            <ac:spMk id="7" creationId="{7DDD8FFB-0F84-4723-AD79-C9E4B1C810E3}"/>
          </ac:spMkLst>
        </pc:spChg>
        <pc:spChg chg="add del mod">
          <ac:chgData name="Ladowski, Kristi Lyn" userId="f6638027-7eb7-45cd-b1c3-4c4b4a4ce698" providerId="ADAL" clId="{72379E18-04AE-47D0-A9D9-5892E858D603}" dt="2021-11-10T13:41:11.747" v="554" actId="1076"/>
          <ac:spMkLst>
            <pc:docMk/>
            <pc:sldMk cId="419846462" sldId="300"/>
            <ac:spMk id="9" creationId="{4DE0FB44-3790-40BA-BB9E-194533E9712C}"/>
          </ac:spMkLst>
        </pc:spChg>
        <pc:picChg chg="add mod">
          <ac:chgData name="Ladowski, Kristi Lyn" userId="f6638027-7eb7-45cd-b1c3-4c4b4a4ce698" providerId="ADAL" clId="{72379E18-04AE-47D0-A9D9-5892E858D603}" dt="2021-11-10T13:41:08.731" v="553" actId="1076"/>
          <ac:picMkLst>
            <pc:docMk/>
            <pc:sldMk cId="419846462" sldId="300"/>
            <ac:picMk id="8" creationId="{E302CD22-24FB-4FBC-8345-0C936560DD7B}"/>
          </ac:picMkLst>
        </pc:picChg>
      </pc:sldChg>
      <pc:sldChg chg="addSp delSp modSp new mod">
        <pc:chgData name="Ladowski, Kristi Lyn" userId="f6638027-7eb7-45cd-b1c3-4c4b4a4ce698" providerId="ADAL" clId="{72379E18-04AE-47D0-A9D9-5892E858D603}" dt="2021-11-10T15:40:21.444" v="2286" actId="1582"/>
        <pc:sldMkLst>
          <pc:docMk/>
          <pc:sldMk cId="3853372284" sldId="301"/>
        </pc:sldMkLst>
        <pc:spChg chg="mod">
          <ac:chgData name="Ladowski, Kristi Lyn" userId="f6638027-7eb7-45cd-b1c3-4c4b4a4ce698" providerId="ADAL" clId="{72379E18-04AE-47D0-A9D9-5892E858D603}" dt="2021-11-10T13:41:44.097" v="581" actId="20577"/>
          <ac:spMkLst>
            <pc:docMk/>
            <pc:sldMk cId="3853372284" sldId="301"/>
            <ac:spMk id="3" creationId="{7DA1DE26-350F-49E3-81FE-D7D1A64C6472}"/>
          </ac:spMkLst>
        </pc:spChg>
        <pc:spChg chg="del">
          <ac:chgData name="Ladowski, Kristi Lyn" userId="f6638027-7eb7-45cd-b1c3-4c4b4a4ce698" providerId="ADAL" clId="{72379E18-04AE-47D0-A9D9-5892E858D603}" dt="2021-11-10T13:41:36.360" v="556"/>
          <ac:spMkLst>
            <pc:docMk/>
            <pc:sldMk cId="3853372284" sldId="301"/>
            <ac:spMk id="4" creationId="{FF6F1815-F237-42C2-9DE0-907D98EF6DC5}"/>
          </ac:spMkLst>
        </pc:spChg>
        <pc:spChg chg="add mod">
          <ac:chgData name="Ladowski, Kristi Lyn" userId="f6638027-7eb7-45cd-b1c3-4c4b4a4ce698" providerId="ADAL" clId="{72379E18-04AE-47D0-A9D9-5892E858D603}" dt="2021-11-10T15:40:21.444" v="2286" actId="1582"/>
          <ac:spMkLst>
            <pc:docMk/>
            <pc:sldMk cId="3853372284" sldId="301"/>
            <ac:spMk id="6" creationId="{B86916CA-DAB8-48CC-9081-BCC6642812AE}"/>
          </ac:spMkLst>
        </pc:spChg>
        <pc:picChg chg="add mod">
          <ac:chgData name="Ladowski, Kristi Lyn" userId="f6638027-7eb7-45cd-b1c3-4c4b4a4ce698" providerId="ADAL" clId="{72379E18-04AE-47D0-A9D9-5892E858D603}" dt="2021-11-10T13:41:36.360" v="556"/>
          <ac:picMkLst>
            <pc:docMk/>
            <pc:sldMk cId="3853372284" sldId="301"/>
            <ac:picMk id="5" creationId="{47FD4DFF-3F59-4365-AB41-1882853AF481}"/>
          </ac:picMkLst>
        </pc:picChg>
      </pc:sldChg>
      <pc:sldChg chg="addSp delSp modSp new mod ord modClrScheme chgLayout">
        <pc:chgData name="Ladowski, Kristi Lyn" userId="f6638027-7eb7-45cd-b1c3-4c4b4a4ce698" providerId="ADAL" clId="{72379E18-04AE-47D0-A9D9-5892E858D603}" dt="2021-11-10T13:43:43.362" v="600"/>
        <pc:sldMkLst>
          <pc:docMk/>
          <pc:sldMk cId="2698475894" sldId="302"/>
        </pc:sldMkLst>
        <pc:spChg chg="del">
          <ac:chgData name="Ladowski, Kristi Lyn" userId="f6638027-7eb7-45cd-b1c3-4c4b4a4ce698" providerId="ADAL" clId="{72379E18-04AE-47D0-A9D9-5892E858D603}" dt="2021-11-10T13:42:37.777" v="584" actId="700"/>
          <ac:spMkLst>
            <pc:docMk/>
            <pc:sldMk cId="2698475894" sldId="302"/>
            <ac:spMk id="2" creationId="{20B2E0F1-4D9C-4630-809F-001E2A159D7A}"/>
          </ac:spMkLst>
        </pc:spChg>
        <pc:spChg chg="del mod ord">
          <ac:chgData name="Ladowski, Kristi Lyn" userId="f6638027-7eb7-45cd-b1c3-4c4b4a4ce698" providerId="ADAL" clId="{72379E18-04AE-47D0-A9D9-5892E858D603}" dt="2021-11-10T13:42:37.777" v="584" actId="700"/>
          <ac:spMkLst>
            <pc:docMk/>
            <pc:sldMk cId="2698475894" sldId="302"/>
            <ac:spMk id="3" creationId="{EEEE0D8F-7655-461A-8242-52582D0C6600}"/>
          </ac:spMkLst>
        </pc:spChg>
        <pc:spChg chg="del">
          <ac:chgData name="Ladowski, Kristi Lyn" userId="f6638027-7eb7-45cd-b1c3-4c4b4a4ce698" providerId="ADAL" clId="{72379E18-04AE-47D0-A9D9-5892E858D603}" dt="2021-11-10T13:42:37.777" v="584" actId="700"/>
          <ac:spMkLst>
            <pc:docMk/>
            <pc:sldMk cId="2698475894" sldId="302"/>
            <ac:spMk id="4" creationId="{D301E182-D0B1-4844-8268-5CA0B760105E}"/>
          </ac:spMkLst>
        </pc:spChg>
        <pc:spChg chg="mod ord">
          <ac:chgData name="Ladowski, Kristi Lyn" userId="f6638027-7eb7-45cd-b1c3-4c4b4a4ce698" providerId="ADAL" clId="{72379E18-04AE-47D0-A9D9-5892E858D603}" dt="2021-11-10T13:42:37.777" v="584" actId="700"/>
          <ac:spMkLst>
            <pc:docMk/>
            <pc:sldMk cId="2698475894" sldId="302"/>
            <ac:spMk id="5" creationId="{26A9D103-3282-45EF-96CF-B98193DA3BDD}"/>
          </ac:spMkLst>
        </pc:spChg>
        <pc:spChg chg="add mod ord">
          <ac:chgData name="Ladowski, Kristi Lyn" userId="f6638027-7eb7-45cd-b1c3-4c4b4a4ce698" providerId="ADAL" clId="{72379E18-04AE-47D0-A9D9-5892E858D603}" dt="2021-11-10T13:42:42" v="598" actId="20577"/>
          <ac:spMkLst>
            <pc:docMk/>
            <pc:sldMk cId="2698475894" sldId="302"/>
            <ac:spMk id="6" creationId="{B04C70CB-4C03-4BEE-B420-B5DDAF9122CE}"/>
          </ac:spMkLst>
        </pc:spChg>
      </pc:sldChg>
      <pc:sldChg chg="addSp modSp new mod ord">
        <pc:chgData name="Ladowski, Kristi Lyn" userId="f6638027-7eb7-45cd-b1c3-4c4b4a4ce698" providerId="ADAL" clId="{72379E18-04AE-47D0-A9D9-5892E858D603}" dt="2021-11-10T15:23:15.017" v="2255" actId="1076"/>
        <pc:sldMkLst>
          <pc:docMk/>
          <pc:sldMk cId="2033240679" sldId="303"/>
        </pc:sldMkLst>
        <pc:spChg chg="mod">
          <ac:chgData name="Ladowski, Kristi Lyn" userId="f6638027-7eb7-45cd-b1c3-4c4b4a4ce698" providerId="ADAL" clId="{72379E18-04AE-47D0-A9D9-5892E858D603}" dt="2021-11-10T14:01:37.256" v="838"/>
          <ac:spMkLst>
            <pc:docMk/>
            <pc:sldMk cId="2033240679" sldId="303"/>
            <ac:spMk id="2" creationId="{089EBBA6-5B39-4DFD-8DD4-5AFEA20702B4}"/>
          </ac:spMkLst>
        </pc:spChg>
        <pc:spChg chg="mod">
          <ac:chgData name="Ladowski, Kristi Lyn" userId="f6638027-7eb7-45cd-b1c3-4c4b4a4ce698" providerId="ADAL" clId="{72379E18-04AE-47D0-A9D9-5892E858D603}" dt="2021-11-10T14:02:51.041" v="908" actId="20577"/>
          <ac:spMkLst>
            <pc:docMk/>
            <pc:sldMk cId="2033240679" sldId="303"/>
            <ac:spMk id="4" creationId="{97B7F15F-BCCC-4B6F-9AF9-1BDDD4AA3CF3}"/>
          </ac:spMkLst>
        </pc:spChg>
        <pc:spChg chg="add mod">
          <ac:chgData name="Ladowski, Kristi Lyn" userId="f6638027-7eb7-45cd-b1c3-4c4b4a4ce698" providerId="ADAL" clId="{72379E18-04AE-47D0-A9D9-5892E858D603}" dt="2021-11-10T15:23:15.017" v="2255" actId="1076"/>
          <ac:spMkLst>
            <pc:docMk/>
            <pc:sldMk cId="2033240679" sldId="303"/>
            <ac:spMk id="7" creationId="{643CC117-CB06-4E4C-8E1C-CA404DC8EA86}"/>
          </ac:spMkLst>
        </pc:spChg>
      </pc:sldChg>
      <pc:sldChg chg="modSp new mod">
        <pc:chgData name="Ladowski, Kristi Lyn" userId="f6638027-7eb7-45cd-b1c3-4c4b4a4ce698" providerId="ADAL" clId="{72379E18-04AE-47D0-A9D9-5892E858D603}" dt="2021-11-10T14:03:36.478" v="934" actId="20577"/>
        <pc:sldMkLst>
          <pc:docMk/>
          <pc:sldMk cId="363123038" sldId="304"/>
        </pc:sldMkLst>
        <pc:spChg chg="mod">
          <ac:chgData name="Ladowski, Kristi Lyn" userId="f6638027-7eb7-45cd-b1c3-4c4b4a4ce698" providerId="ADAL" clId="{72379E18-04AE-47D0-A9D9-5892E858D603}" dt="2021-11-10T14:03:36.478" v="934" actId="20577"/>
          <ac:spMkLst>
            <pc:docMk/>
            <pc:sldMk cId="363123038" sldId="304"/>
            <ac:spMk id="2" creationId="{F7A9EA4D-7243-4C5C-B91F-D88D647EE054}"/>
          </ac:spMkLst>
        </pc:spChg>
      </pc:sldChg>
      <pc:sldChg chg="modSp new mod">
        <pc:chgData name="Ladowski, Kristi Lyn" userId="f6638027-7eb7-45cd-b1c3-4c4b4a4ce698" providerId="ADAL" clId="{72379E18-04AE-47D0-A9D9-5892E858D603}" dt="2021-11-10T14:04:19.358" v="970" actId="20577"/>
        <pc:sldMkLst>
          <pc:docMk/>
          <pc:sldMk cId="4147140018" sldId="305"/>
        </pc:sldMkLst>
        <pc:spChg chg="mod">
          <ac:chgData name="Ladowski, Kristi Lyn" userId="f6638027-7eb7-45cd-b1c3-4c4b4a4ce698" providerId="ADAL" clId="{72379E18-04AE-47D0-A9D9-5892E858D603}" dt="2021-11-10T14:04:19.358" v="970" actId="20577"/>
          <ac:spMkLst>
            <pc:docMk/>
            <pc:sldMk cId="4147140018" sldId="305"/>
            <ac:spMk id="2" creationId="{F23EA1EF-C4E6-4FA1-8B62-BE28F7DCB445}"/>
          </ac:spMkLst>
        </pc:spChg>
      </pc:sldChg>
      <pc:sldChg chg="modSp new mod">
        <pc:chgData name="Ladowski, Kristi Lyn" userId="f6638027-7eb7-45cd-b1c3-4c4b4a4ce698" providerId="ADAL" clId="{72379E18-04AE-47D0-A9D9-5892E858D603}" dt="2021-11-10T14:06:25.703" v="1033" actId="20577"/>
        <pc:sldMkLst>
          <pc:docMk/>
          <pc:sldMk cId="3964862352" sldId="306"/>
        </pc:sldMkLst>
        <pc:spChg chg="mod">
          <ac:chgData name="Ladowski, Kristi Lyn" userId="f6638027-7eb7-45cd-b1c3-4c4b4a4ce698" providerId="ADAL" clId="{72379E18-04AE-47D0-A9D9-5892E858D603}" dt="2021-11-10T14:06:25.703" v="1033" actId="20577"/>
          <ac:spMkLst>
            <pc:docMk/>
            <pc:sldMk cId="3964862352" sldId="306"/>
            <ac:spMk id="2" creationId="{3DA28A7A-E5AE-41E2-A7DD-C96B178A0537}"/>
          </ac:spMkLst>
        </pc:spChg>
      </pc:sldChg>
      <pc:sldChg chg="modSp new mod">
        <pc:chgData name="Ladowski, Kristi Lyn" userId="f6638027-7eb7-45cd-b1c3-4c4b4a4ce698" providerId="ADAL" clId="{72379E18-04AE-47D0-A9D9-5892E858D603}" dt="2021-11-10T14:37:48.787" v="1049" actId="313"/>
        <pc:sldMkLst>
          <pc:docMk/>
          <pc:sldMk cId="126264901" sldId="307"/>
        </pc:sldMkLst>
        <pc:spChg chg="mod">
          <ac:chgData name="Ladowski, Kristi Lyn" userId="f6638027-7eb7-45cd-b1c3-4c4b4a4ce698" providerId="ADAL" clId="{72379E18-04AE-47D0-A9D9-5892E858D603}" dt="2021-11-10T14:37:48.787" v="1049" actId="313"/>
          <ac:spMkLst>
            <pc:docMk/>
            <pc:sldMk cId="126264901" sldId="307"/>
            <ac:spMk id="2" creationId="{06D8C232-B7DA-40B1-ACA7-19D037DF3EC4}"/>
          </ac:spMkLst>
        </pc:spChg>
      </pc:sldChg>
      <pc:sldChg chg="addSp modSp new mod">
        <pc:chgData name="Ladowski, Kristi Lyn" userId="f6638027-7eb7-45cd-b1c3-4c4b4a4ce698" providerId="ADAL" clId="{72379E18-04AE-47D0-A9D9-5892E858D603}" dt="2021-11-10T14:48:27.354" v="1245" actId="1076"/>
        <pc:sldMkLst>
          <pc:docMk/>
          <pc:sldMk cId="922662987" sldId="308"/>
        </pc:sldMkLst>
        <pc:spChg chg="mod">
          <ac:chgData name="Ladowski, Kristi Lyn" userId="f6638027-7eb7-45cd-b1c3-4c4b4a4ce698" providerId="ADAL" clId="{72379E18-04AE-47D0-A9D9-5892E858D603}" dt="2021-11-10T14:42:28.010" v="1083" actId="20577"/>
          <ac:spMkLst>
            <pc:docMk/>
            <pc:sldMk cId="922662987" sldId="308"/>
            <ac:spMk id="2" creationId="{F005A0B8-2A2B-42E4-8F21-533DF608CC73}"/>
          </ac:spMkLst>
        </pc:spChg>
        <pc:spChg chg="mod">
          <ac:chgData name="Ladowski, Kristi Lyn" userId="f6638027-7eb7-45cd-b1c3-4c4b4a4ce698" providerId="ADAL" clId="{72379E18-04AE-47D0-A9D9-5892E858D603}" dt="2021-11-10T14:42:47.081" v="1109" actId="20577"/>
          <ac:spMkLst>
            <pc:docMk/>
            <pc:sldMk cId="922662987" sldId="308"/>
            <ac:spMk id="4" creationId="{A0EF2AF6-A86C-4CCB-BD0F-DB0BD437416A}"/>
          </ac:spMkLst>
        </pc:spChg>
        <pc:spChg chg="add mod">
          <ac:chgData name="Ladowski, Kristi Lyn" userId="f6638027-7eb7-45cd-b1c3-4c4b4a4ce698" providerId="ADAL" clId="{72379E18-04AE-47D0-A9D9-5892E858D603}" dt="2021-11-10T14:46:25.567" v="1239" actId="2711"/>
          <ac:spMkLst>
            <pc:docMk/>
            <pc:sldMk cId="922662987" sldId="308"/>
            <ac:spMk id="6" creationId="{86BDE61D-FA8A-4C84-83B5-CC187D1EBBCF}"/>
          </ac:spMkLst>
        </pc:spChg>
        <pc:picChg chg="add mod">
          <ac:chgData name="Ladowski, Kristi Lyn" userId="f6638027-7eb7-45cd-b1c3-4c4b4a4ce698" providerId="ADAL" clId="{72379E18-04AE-47D0-A9D9-5892E858D603}" dt="2021-11-10T14:48:27.354" v="1245" actId="1076"/>
          <ac:picMkLst>
            <pc:docMk/>
            <pc:sldMk cId="922662987" sldId="308"/>
            <ac:picMk id="2050" creationId="{10CE0449-DB34-4D10-A96C-9388DCABA66A}"/>
          </ac:picMkLst>
        </pc:picChg>
      </pc:sldChg>
      <pc:sldChg chg="new del">
        <pc:chgData name="Ladowski, Kristi Lyn" userId="f6638027-7eb7-45cd-b1c3-4c4b4a4ce698" providerId="ADAL" clId="{72379E18-04AE-47D0-A9D9-5892E858D603}" dt="2021-11-10T14:40:28.927" v="1059" actId="680"/>
        <pc:sldMkLst>
          <pc:docMk/>
          <pc:sldMk cId="2139352645" sldId="308"/>
        </pc:sldMkLst>
      </pc:sldChg>
      <pc:sldChg chg="addSp modSp add mod">
        <pc:chgData name="Ladowski, Kristi Lyn" userId="f6638027-7eb7-45cd-b1c3-4c4b4a4ce698" providerId="ADAL" clId="{72379E18-04AE-47D0-A9D9-5892E858D603}" dt="2021-11-10T14:49:37.289" v="1248" actId="14100"/>
        <pc:sldMkLst>
          <pc:docMk/>
          <pc:sldMk cId="3919282506" sldId="309"/>
        </pc:sldMkLst>
        <pc:spChg chg="mod">
          <ac:chgData name="Ladowski, Kristi Lyn" userId="f6638027-7eb7-45cd-b1c3-4c4b4a4ce698" providerId="ADAL" clId="{72379E18-04AE-47D0-A9D9-5892E858D603}" dt="2021-11-10T14:46:31.793" v="1240" actId="2711"/>
          <ac:spMkLst>
            <pc:docMk/>
            <pc:sldMk cId="3919282506" sldId="309"/>
            <ac:spMk id="6" creationId="{86BDE61D-FA8A-4C84-83B5-CC187D1EBBCF}"/>
          </ac:spMkLst>
        </pc:spChg>
        <pc:picChg chg="add mod">
          <ac:chgData name="Ladowski, Kristi Lyn" userId="f6638027-7eb7-45cd-b1c3-4c4b4a4ce698" providerId="ADAL" clId="{72379E18-04AE-47D0-A9D9-5892E858D603}" dt="2021-11-10T14:48:06.116" v="1242" actId="1076"/>
          <ac:picMkLst>
            <pc:docMk/>
            <pc:sldMk cId="3919282506" sldId="309"/>
            <ac:picMk id="1026" creationId="{786A6C31-2462-4B18-8439-947244978D04}"/>
          </ac:picMkLst>
        </pc:picChg>
        <pc:picChg chg="add mod">
          <ac:chgData name="Ladowski, Kristi Lyn" userId="f6638027-7eb7-45cd-b1c3-4c4b4a4ce698" providerId="ADAL" clId="{72379E18-04AE-47D0-A9D9-5892E858D603}" dt="2021-11-10T14:49:37.289" v="1248" actId="14100"/>
          <ac:picMkLst>
            <pc:docMk/>
            <pc:sldMk cId="3919282506" sldId="309"/>
            <ac:picMk id="1028" creationId="{93D55AC9-6365-4339-92A5-F360983227FC}"/>
          </ac:picMkLst>
        </pc:picChg>
      </pc:sldChg>
      <pc:sldChg chg="delSp modSp add mod ord">
        <pc:chgData name="Ladowski, Kristi Lyn" userId="f6638027-7eb7-45cd-b1c3-4c4b4a4ce698" providerId="ADAL" clId="{72379E18-04AE-47D0-A9D9-5892E858D603}" dt="2021-11-10T15:01:39.190" v="1860" actId="20577"/>
        <pc:sldMkLst>
          <pc:docMk/>
          <pc:sldMk cId="2785603602" sldId="310"/>
        </pc:sldMkLst>
        <pc:spChg chg="mod">
          <ac:chgData name="Ladowski, Kristi Lyn" userId="f6638027-7eb7-45cd-b1c3-4c4b4a4ce698" providerId="ADAL" clId="{72379E18-04AE-47D0-A9D9-5892E858D603}" dt="2021-11-10T14:53:35.247" v="1450" actId="20577"/>
          <ac:spMkLst>
            <pc:docMk/>
            <pc:sldMk cId="2785603602" sldId="310"/>
            <ac:spMk id="2" creationId="{F005A0B8-2A2B-42E4-8F21-533DF608CC73}"/>
          </ac:spMkLst>
        </pc:spChg>
        <pc:spChg chg="mod">
          <ac:chgData name="Ladowski, Kristi Lyn" userId="f6638027-7eb7-45cd-b1c3-4c4b4a4ce698" providerId="ADAL" clId="{72379E18-04AE-47D0-A9D9-5892E858D603}" dt="2021-11-10T15:01:39.190" v="1860" actId="20577"/>
          <ac:spMkLst>
            <pc:docMk/>
            <pc:sldMk cId="2785603602" sldId="310"/>
            <ac:spMk id="6" creationId="{86BDE61D-FA8A-4C84-83B5-CC187D1EBBCF}"/>
          </ac:spMkLst>
        </pc:spChg>
        <pc:picChg chg="del">
          <ac:chgData name="Ladowski, Kristi Lyn" userId="f6638027-7eb7-45cd-b1c3-4c4b4a4ce698" providerId="ADAL" clId="{72379E18-04AE-47D0-A9D9-5892E858D603}" dt="2021-11-10T14:51:08.610" v="1257" actId="478"/>
          <ac:picMkLst>
            <pc:docMk/>
            <pc:sldMk cId="2785603602" sldId="310"/>
            <ac:picMk id="1026" creationId="{786A6C31-2462-4B18-8439-947244978D04}"/>
          </ac:picMkLst>
        </pc:picChg>
        <pc:picChg chg="del">
          <ac:chgData name="Ladowski, Kristi Lyn" userId="f6638027-7eb7-45cd-b1c3-4c4b4a4ce698" providerId="ADAL" clId="{72379E18-04AE-47D0-A9D9-5892E858D603}" dt="2021-11-10T14:51:06.460" v="1256" actId="478"/>
          <ac:picMkLst>
            <pc:docMk/>
            <pc:sldMk cId="2785603602" sldId="310"/>
            <ac:picMk id="1028" creationId="{93D55AC9-6365-4339-92A5-F360983227FC}"/>
          </ac:picMkLst>
        </pc:picChg>
      </pc:sldChg>
      <pc:sldChg chg="addSp delSp modSp add mod ord">
        <pc:chgData name="Ladowski, Kristi Lyn" userId="f6638027-7eb7-45cd-b1c3-4c4b4a4ce698" providerId="ADAL" clId="{72379E18-04AE-47D0-A9D9-5892E858D603}" dt="2021-11-10T15:18:15.582" v="2177"/>
        <pc:sldMkLst>
          <pc:docMk/>
          <pc:sldMk cId="2576693720" sldId="311"/>
        </pc:sldMkLst>
        <pc:spChg chg="mod">
          <ac:chgData name="Ladowski, Kristi Lyn" userId="f6638027-7eb7-45cd-b1c3-4c4b4a4ce698" providerId="ADAL" clId="{72379E18-04AE-47D0-A9D9-5892E858D603}" dt="2021-11-10T15:02:02.018" v="1886" actId="20577"/>
          <ac:spMkLst>
            <pc:docMk/>
            <pc:sldMk cId="2576693720" sldId="311"/>
            <ac:spMk id="2" creationId="{F005A0B8-2A2B-42E4-8F21-533DF608CC73}"/>
          </ac:spMkLst>
        </pc:spChg>
        <pc:spChg chg="mod">
          <ac:chgData name="Ladowski, Kristi Lyn" userId="f6638027-7eb7-45cd-b1c3-4c4b4a4ce698" providerId="ADAL" clId="{72379E18-04AE-47D0-A9D9-5892E858D603}" dt="2021-11-10T15:07:13.014" v="1970" actId="255"/>
          <ac:spMkLst>
            <pc:docMk/>
            <pc:sldMk cId="2576693720" sldId="311"/>
            <ac:spMk id="6" creationId="{86BDE61D-FA8A-4C84-83B5-CC187D1EBBCF}"/>
          </ac:spMkLst>
        </pc:spChg>
        <pc:picChg chg="add mod">
          <ac:chgData name="Ladowski, Kristi Lyn" userId="f6638027-7eb7-45cd-b1c3-4c4b4a4ce698" providerId="ADAL" clId="{72379E18-04AE-47D0-A9D9-5892E858D603}" dt="2021-11-10T15:07:19.602" v="1973" actId="1076"/>
          <ac:picMkLst>
            <pc:docMk/>
            <pc:sldMk cId="2576693720" sldId="311"/>
            <ac:picMk id="7" creationId="{686F373E-1DFD-4101-96D0-3A0D78575D27}"/>
          </ac:picMkLst>
        </pc:picChg>
        <pc:picChg chg="add del">
          <ac:chgData name="Ladowski, Kristi Lyn" userId="f6638027-7eb7-45cd-b1c3-4c4b4a4ce698" providerId="ADAL" clId="{72379E18-04AE-47D0-A9D9-5892E858D603}" dt="2021-11-10T15:04:11.401" v="1933" actId="22"/>
          <ac:picMkLst>
            <pc:docMk/>
            <pc:sldMk cId="2576693720" sldId="311"/>
            <ac:picMk id="9" creationId="{7BF5FB85-6A4E-430F-9A35-B410872C4450}"/>
          </ac:picMkLst>
        </pc:picChg>
      </pc:sldChg>
      <pc:sldChg chg="addSp delSp modSp add del mod">
        <pc:chgData name="Ladowski, Kristi Lyn" userId="f6638027-7eb7-45cd-b1c3-4c4b4a4ce698" providerId="ADAL" clId="{72379E18-04AE-47D0-A9D9-5892E858D603}" dt="2021-11-10T15:11:48.158" v="2010" actId="47"/>
        <pc:sldMkLst>
          <pc:docMk/>
          <pc:sldMk cId="2891355419" sldId="312"/>
        </pc:sldMkLst>
        <pc:spChg chg="mod">
          <ac:chgData name="Ladowski, Kristi Lyn" userId="f6638027-7eb7-45cd-b1c3-4c4b4a4ce698" providerId="ADAL" clId="{72379E18-04AE-47D0-A9D9-5892E858D603}" dt="2021-11-10T15:09:51.059" v="2000" actId="20577"/>
          <ac:spMkLst>
            <pc:docMk/>
            <pc:sldMk cId="2891355419" sldId="312"/>
            <ac:spMk id="2" creationId="{F005A0B8-2A2B-42E4-8F21-533DF608CC73}"/>
          </ac:spMkLst>
        </pc:spChg>
        <pc:spChg chg="mod">
          <ac:chgData name="Ladowski, Kristi Lyn" userId="f6638027-7eb7-45cd-b1c3-4c4b4a4ce698" providerId="ADAL" clId="{72379E18-04AE-47D0-A9D9-5892E858D603}" dt="2021-11-10T15:09:53.924" v="2001" actId="20577"/>
          <ac:spMkLst>
            <pc:docMk/>
            <pc:sldMk cId="2891355419" sldId="312"/>
            <ac:spMk id="6" creationId="{86BDE61D-FA8A-4C84-83B5-CC187D1EBBCF}"/>
          </ac:spMkLst>
        </pc:spChg>
        <pc:picChg chg="add del mod">
          <ac:chgData name="Ladowski, Kristi Lyn" userId="f6638027-7eb7-45cd-b1c3-4c4b4a4ce698" providerId="ADAL" clId="{72379E18-04AE-47D0-A9D9-5892E858D603}" dt="2021-11-10T15:10:03.771" v="2002" actId="21"/>
          <ac:picMkLst>
            <pc:docMk/>
            <pc:sldMk cId="2891355419" sldId="312"/>
            <ac:picMk id="7" creationId="{90E7E009-39B3-4C3F-90CA-FAAD3F8A2F37}"/>
          </ac:picMkLst>
        </pc:picChg>
        <pc:picChg chg="add del mod">
          <ac:chgData name="Ladowski, Kristi Lyn" userId="f6638027-7eb7-45cd-b1c3-4c4b4a4ce698" providerId="ADAL" clId="{72379E18-04AE-47D0-A9D9-5892E858D603}" dt="2021-11-10T15:11:18.428" v="2006" actId="21"/>
          <ac:picMkLst>
            <pc:docMk/>
            <pc:sldMk cId="2891355419" sldId="312"/>
            <ac:picMk id="8" creationId="{62DD0A15-6CFF-4C5E-8889-248872009E6D}"/>
          </ac:picMkLst>
        </pc:picChg>
      </pc:sldChg>
      <pc:sldChg chg="modSp add mod">
        <pc:chgData name="Ladowski, Kristi Lyn" userId="f6638027-7eb7-45cd-b1c3-4c4b4a4ce698" providerId="ADAL" clId="{72379E18-04AE-47D0-A9D9-5892E858D603}" dt="2021-11-10T15:13:19.527" v="2098" actId="403"/>
        <pc:sldMkLst>
          <pc:docMk/>
          <pc:sldMk cId="2967023514" sldId="313"/>
        </pc:sldMkLst>
        <pc:spChg chg="mod">
          <ac:chgData name="Ladowski, Kristi Lyn" userId="f6638027-7eb7-45cd-b1c3-4c4b4a4ce698" providerId="ADAL" clId="{72379E18-04AE-47D0-A9D9-5892E858D603}" dt="2021-11-10T15:12:46.760" v="2090" actId="20577"/>
          <ac:spMkLst>
            <pc:docMk/>
            <pc:sldMk cId="2967023514" sldId="313"/>
            <ac:spMk id="2" creationId="{F005A0B8-2A2B-42E4-8F21-533DF608CC73}"/>
          </ac:spMkLst>
        </pc:spChg>
        <pc:spChg chg="mod">
          <ac:chgData name="Ladowski, Kristi Lyn" userId="f6638027-7eb7-45cd-b1c3-4c4b4a4ce698" providerId="ADAL" clId="{72379E18-04AE-47D0-A9D9-5892E858D603}" dt="2021-11-10T15:13:19.527" v="2098" actId="403"/>
          <ac:spMkLst>
            <pc:docMk/>
            <pc:sldMk cId="2967023514" sldId="313"/>
            <ac:spMk id="6" creationId="{86BDE61D-FA8A-4C84-83B5-CC187D1EBBCF}"/>
          </ac:spMkLst>
        </pc:spChg>
      </pc:sldChg>
      <pc:sldChg chg="modSp add del mod">
        <pc:chgData name="Ladowski, Kristi Lyn" userId="f6638027-7eb7-45cd-b1c3-4c4b4a4ce698" providerId="ADAL" clId="{72379E18-04AE-47D0-A9D9-5892E858D603}" dt="2021-11-10T15:18:17.121" v="2178" actId="47"/>
        <pc:sldMkLst>
          <pc:docMk/>
          <pc:sldMk cId="208498077" sldId="314"/>
        </pc:sldMkLst>
        <pc:spChg chg="mod">
          <ac:chgData name="Ladowski, Kristi Lyn" userId="f6638027-7eb7-45cd-b1c3-4c4b4a4ce698" providerId="ADAL" clId="{72379E18-04AE-47D0-A9D9-5892E858D603}" dt="2021-11-10T15:16:09.771" v="2126" actId="20577"/>
          <ac:spMkLst>
            <pc:docMk/>
            <pc:sldMk cId="208498077" sldId="314"/>
            <ac:spMk id="2" creationId="{F005A0B8-2A2B-42E4-8F21-533DF608CC73}"/>
          </ac:spMkLst>
        </pc:spChg>
      </pc:sldChg>
      <pc:sldChg chg="modSp add mod">
        <pc:chgData name="Ladowski, Kristi Lyn" userId="f6638027-7eb7-45cd-b1c3-4c4b4a4ce698" providerId="ADAL" clId="{72379E18-04AE-47D0-A9D9-5892E858D603}" dt="2021-11-10T15:17:55.015" v="2175" actId="113"/>
        <pc:sldMkLst>
          <pc:docMk/>
          <pc:sldMk cId="3735151702" sldId="315"/>
        </pc:sldMkLst>
        <pc:spChg chg="mod">
          <ac:chgData name="Ladowski, Kristi Lyn" userId="f6638027-7eb7-45cd-b1c3-4c4b4a4ce698" providerId="ADAL" clId="{72379E18-04AE-47D0-A9D9-5892E858D603}" dt="2021-11-10T15:16:38.864" v="2143" actId="20577"/>
          <ac:spMkLst>
            <pc:docMk/>
            <pc:sldMk cId="3735151702" sldId="315"/>
            <ac:spMk id="2" creationId="{F005A0B8-2A2B-42E4-8F21-533DF608CC73}"/>
          </ac:spMkLst>
        </pc:spChg>
        <pc:spChg chg="mod">
          <ac:chgData name="Ladowski, Kristi Lyn" userId="f6638027-7eb7-45cd-b1c3-4c4b4a4ce698" providerId="ADAL" clId="{72379E18-04AE-47D0-A9D9-5892E858D603}" dt="2021-11-10T15:17:55.015" v="2175" actId="113"/>
          <ac:spMkLst>
            <pc:docMk/>
            <pc:sldMk cId="3735151702" sldId="315"/>
            <ac:spMk id="6" creationId="{86BDE61D-FA8A-4C84-83B5-CC187D1EBBCF}"/>
          </ac:spMkLst>
        </pc:spChg>
      </pc:sldChg>
      <pc:sldChg chg="modSp add mod">
        <pc:chgData name="Ladowski, Kristi Lyn" userId="f6638027-7eb7-45cd-b1c3-4c4b4a4ce698" providerId="ADAL" clId="{72379E18-04AE-47D0-A9D9-5892E858D603}" dt="2021-11-10T15:21:13.347" v="2236" actId="403"/>
        <pc:sldMkLst>
          <pc:docMk/>
          <pc:sldMk cId="1883899011" sldId="316"/>
        </pc:sldMkLst>
        <pc:spChg chg="mod">
          <ac:chgData name="Ladowski, Kristi Lyn" userId="f6638027-7eb7-45cd-b1c3-4c4b4a4ce698" providerId="ADAL" clId="{72379E18-04AE-47D0-A9D9-5892E858D603}" dt="2021-11-10T15:19:02.820" v="2191" actId="20577"/>
          <ac:spMkLst>
            <pc:docMk/>
            <pc:sldMk cId="1883899011" sldId="316"/>
            <ac:spMk id="2" creationId="{F005A0B8-2A2B-42E4-8F21-533DF608CC73}"/>
          </ac:spMkLst>
        </pc:spChg>
        <pc:spChg chg="mod">
          <ac:chgData name="Ladowski, Kristi Lyn" userId="f6638027-7eb7-45cd-b1c3-4c4b4a4ce698" providerId="ADAL" clId="{72379E18-04AE-47D0-A9D9-5892E858D603}" dt="2021-11-10T15:21:13.347" v="2236" actId="403"/>
          <ac:spMkLst>
            <pc:docMk/>
            <pc:sldMk cId="1883899011" sldId="316"/>
            <ac:spMk id="6" creationId="{86BDE61D-FA8A-4C84-83B5-CC187D1EBBCF}"/>
          </ac:spMkLst>
        </pc:spChg>
      </pc:sldChg>
      <pc:sldChg chg="addSp modSp add mod">
        <pc:chgData name="Ladowski, Kristi Lyn" userId="f6638027-7eb7-45cd-b1c3-4c4b4a4ce698" providerId="ADAL" clId="{72379E18-04AE-47D0-A9D9-5892E858D603}" dt="2021-11-10T15:11:28.158" v="2009" actId="1076"/>
        <pc:sldMkLst>
          <pc:docMk/>
          <pc:sldMk cId="4005586404" sldId="317"/>
        </pc:sldMkLst>
        <pc:spChg chg="mod">
          <ac:chgData name="Ladowski, Kristi Lyn" userId="f6638027-7eb7-45cd-b1c3-4c4b4a4ce698" providerId="ADAL" clId="{72379E18-04AE-47D0-A9D9-5892E858D603}" dt="2021-11-10T15:08:23.202" v="1982" actId="20577"/>
          <ac:spMkLst>
            <pc:docMk/>
            <pc:sldMk cId="4005586404" sldId="317"/>
            <ac:spMk id="2" creationId="{F005A0B8-2A2B-42E4-8F21-533DF608CC73}"/>
          </ac:spMkLst>
        </pc:spChg>
        <pc:spChg chg="mod">
          <ac:chgData name="Ladowski, Kristi Lyn" userId="f6638027-7eb7-45cd-b1c3-4c4b4a4ce698" providerId="ADAL" clId="{72379E18-04AE-47D0-A9D9-5892E858D603}" dt="2021-11-10T15:08:39.837" v="1987" actId="207"/>
          <ac:spMkLst>
            <pc:docMk/>
            <pc:sldMk cId="4005586404" sldId="317"/>
            <ac:spMk id="6" creationId="{86BDE61D-FA8A-4C84-83B5-CC187D1EBBCF}"/>
          </ac:spMkLst>
        </pc:spChg>
        <pc:picChg chg="add mod">
          <ac:chgData name="Ladowski, Kristi Lyn" userId="f6638027-7eb7-45cd-b1c3-4c4b4a4ce698" providerId="ADAL" clId="{72379E18-04AE-47D0-A9D9-5892E858D603}" dt="2021-11-10T15:10:10.968" v="2005" actId="1076"/>
          <ac:picMkLst>
            <pc:docMk/>
            <pc:sldMk cId="4005586404" sldId="317"/>
            <ac:picMk id="7" creationId="{A801E75C-EDC0-491F-A1F2-5A900042838B}"/>
          </ac:picMkLst>
        </pc:picChg>
        <pc:picChg chg="add mod">
          <ac:chgData name="Ladowski, Kristi Lyn" userId="f6638027-7eb7-45cd-b1c3-4c4b4a4ce698" providerId="ADAL" clId="{72379E18-04AE-47D0-A9D9-5892E858D603}" dt="2021-11-10T15:11:28.158" v="2009" actId="1076"/>
          <ac:picMkLst>
            <pc:docMk/>
            <pc:sldMk cId="4005586404" sldId="317"/>
            <ac:picMk id="8" creationId="{EBA82654-8C7B-4778-BADE-B3E730DB534F}"/>
          </ac:picMkLst>
        </pc:picChg>
      </pc:sldChg>
      <pc:sldChg chg="modSp add mod">
        <pc:chgData name="Ladowski, Kristi Lyn" userId="f6638027-7eb7-45cd-b1c3-4c4b4a4ce698" providerId="ADAL" clId="{72379E18-04AE-47D0-A9D9-5892E858D603}" dt="2021-11-10T15:14:12.228" v="2110" actId="20577"/>
        <pc:sldMkLst>
          <pc:docMk/>
          <pc:sldMk cId="550963787" sldId="318"/>
        </pc:sldMkLst>
        <pc:spChg chg="mod">
          <ac:chgData name="Ladowski, Kristi Lyn" userId="f6638027-7eb7-45cd-b1c3-4c4b4a4ce698" providerId="ADAL" clId="{72379E18-04AE-47D0-A9D9-5892E858D603}" dt="2021-11-10T15:14:12.228" v="2110" actId="20577"/>
          <ac:spMkLst>
            <pc:docMk/>
            <pc:sldMk cId="550963787" sldId="318"/>
            <ac:spMk id="2" creationId="{F005A0B8-2A2B-42E4-8F21-533DF608CC73}"/>
          </ac:spMkLst>
        </pc:spChg>
        <pc:spChg chg="mod">
          <ac:chgData name="Ladowski, Kristi Lyn" userId="f6638027-7eb7-45cd-b1c3-4c4b4a4ce698" providerId="ADAL" clId="{72379E18-04AE-47D0-A9D9-5892E858D603}" dt="2021-11-10T15:14:08.751" v="2107" actId="113"/>
          <ac:spMkLst>
            <pc:docMk/>
            <pc:sldMk cId="550963787" sldId="318"/>
            <ac:spMk id="6" creationId="{86BDE61D-FA8A-4C84-83B5-CC187D1EBBCF}"/>
          </ac:spMkLst>
        </pc:spChg>
      </pc:sldChg>
      <pc:sldChg chg="modSp add mod">
        <pc:chgData name="Ladowski, Kristi Lyn" userId="f6638027-7eb7-45cd-b1c3-4c4b4a4ce698" providerId="ADAL" clId="{72379E18-04AE-47D0-A9D9-5892E858D603}" dt="2021-11-10T15:21:36.304" v="2244" actId="403"/>
        <pc:sldMkLst>
          <pc:docMk/>
          <pc:sldMk cId="3720187249" sldId="319"/>
        </pc:sldMkLst>
        <pc:spChg chg="mod">
          <ac:chgData name="Ladowski, Kristi Lyn" userId="f6638027-7eb7-45cd-b1c3-4c4b4a4ce698" providerId="ADAL" clId="{72379E18-04AE-47D0-A9D9-5892E858D603}" dt="2021-11-10T15:21:36.304" v="2244" actId="403"/>
          <ac:spMkLst>
            <pc:docMk/>
            <pc:sldMk cId="3720187249" sldId="319"/>
            <ac:spMk id="6" creationId="{86BDE61D-FA8A-4C84-83B5-CC187D1EBBCF}"/>
          </ac:spMkLst>
        </pc:spChg>
      </pc:sldChg>
      <pc:sldChg chg="addSp delSp modSp add mod">
        <pc:chgData name="Ladowski, Kristi Lyn" userId="f6638027-7eb7-45cd-b1c3-4c4b4a4ce698" providerId="ADAL" clId="{72379E18-04AE-47D0-A9D9-5892E858D603}" dt="2021-11-10T15:39:18.932" v="2281" actId="1076"/>
        <pc:sldMkLst>
          <pc:docMk/>
          <pc:sldMk cId="1278205189" sldId="320"/>
        </pc:sldMkLst>
        <pc:spChg chg="mod">
          <ac:chgData name="Ladowski, Kristi Lyn" userId="f6638027-7eb7-45cd-b1c3-4c4b4a4ce698" providerId="ADAL" clId="{72379E18-04AE-47D0-A9D9-5892E858D603}" dt="2021-11-10T15:39:03.088" v="2278" actId="20577"/>
          <ac:spMkLst>
            <pc:docMk/>
            <pc:sldMk cId="1278205189" sldId="320"/>
            <ac:spMk id="2" creationId="{F005A0B8-2A2B-42E4-8F21-533DF608CC73}"/>
          </ac:spMkLst>
        </pc:spChg>
        <pc:spChg chg="mod">
          <ac:chgData name="Ladowski, Kristi Lyn" userId="f6638027-7eb7-45cd-b1c3-4c4b4a4ce698" providerId="ADAL" clId="{72379E18-04AE-47D0-A9D9-5892E858D603}" dt="2021-11-10T15:38:50.494" v="2263" actId="207"/>
          <ac:spMkLst>
            <pc:docMk/>
            <pc:sldMk cId="1278205189" sldId="320"/>
            <ac:spMk id="6" creationId="{86BDE61D-FA8A-4C84-83B5-CC187D1EBBCF}"/>
          </ac:spMkLst>
        </pc:spChg>
        <pc:picChg chg="del">
          <ac:chgData name="Ladowski, Kristi Lyn" userId="f6638027-7eb7-45cd-b1c3-4c4b4a4ce698" providerId="ADAL" clId="{72379E18-04AE-47D0-A9D9-5892E858D603}" dt="2021-11-10T15:38:57.038" v="2264" actId="478"/>
          <ac:picMkLst>
            <pc:docMk/>
            <pc:sldMk cId="1278205189" sldId="320"/>
            <ac:picMk id="7" creationId="{686F373E-1DFD-4101-96D0-3A0D78575D27}"/>
          </ac:picMkLst>
        </pc:picChg>
        <pc:picChg chg="add mod">
          <ac:chgData name="Ladowski, Kristi Lyn" userId="f6638027-7eb7-45cd-b1c3-4c4b4a4ce698" providerId="ADAL" clId="{72379E18-04AE-47D0-A9D9-5892E858D603}" dt="2021-11-10T15:39:18.932" v="2281" actId="1076"/>
          <ac:picMkLst>
            <pc:docMk/>
            <pc:sldMk cId="1278205189" sldId="320"/>
            <ac:picMk id="8" creationId="{52AF14D1-148A-4C80-BB41-A0BC742E289C}"/>
          </ac:picMkLst>
        </pc:picChg>
      </pc:sldChg>
      <pc:sldChg chg="addSp delSp modSp new mod">
        <pc:chgData name="Ladowski, Kristi Lyn" userId="f6638027-7eb7-45cd-b1c3-4c4b4a4ce698" providerId="ADAL" clId="{72379E18-04AE-47D0-A9D9-5892E858D603}" dt="2021-11-10T15:46:10.197" v="2337" actId="20577"/>
        <pc:sldMkLst>
          <pc:docMk/>
          <pc:sldMk cId="998162744" sldId="321"/>
        </pc:sldMkLst>
        <pc:spChg chg="mod">
          <ac:chgData name="Ladowski, Kristi Lyn" userId="f6638027-7eb7-45cd-b1c3-4c4b4a4ce698" providerId="ADAL" clId="{72379E18-04AE-47D0-A9D9-5892E858D603}" dt="2021-11-10T15:43:11.385" v="2316" actId="20577"/>
          <ac:spMkLst>
            <pc:docMk/>
            <pc:sldMk cId="998162744" sldId="321"/>
            <ac:spMk id="3" creationId="{32C6CBC1-8D01-40D4-A5ED-8D635A0F3710}"/>
          </ac:spMkLst>
        </pc:spChg>
        <pc:spChg chg="mod">
          <ac:chgData name="Ladowski, Kristi Lyn" userId="f6638027-7eb7-45cd-b1c3-4c4b4a4ce698" providerId="ADAL" clId="{72379E18-04AE-47D0-A9D9-5892E858D603}" dt="2021-11-10T15:46:10.197" v="2337" actId="20577"/>
          <ac:spMkLst>
            <pc:docMk/>
            <pc:sldMk cId="998162744" sldId="321"/>
            <ac:spMk id="4" creationId="{77D0C351-EBF9-4B4E-BB23-56BD19DDB15C}"/>
          </ac:spMkLst>
        </pc:spChg>
        <pc:spChg chg="del">
          <ac:chgData name="Ladowski, Kristi Lyn" userId="f6638027-7eb7-45cd-b1c3-4c4b4a4ce698" providerId="ADAL" clId="{72379E18-04AE-47D0-A9D9-5892E858D603}" dt="2021-11-10T15:43:01.816" v="2291"/>
          <ac:spMkLst>
            <pc:docMk/>
            <pc:sldMk cId="998162744" sldId="321"/>
            <ac:spMk id="5" creationId="{E707E685-2644-4F11-88A7-B2364D316FBC}"/>
          </ac:spMkLst>
        </pc:spChg>
        <pc:picChg chg="add mod">
          <ac:chgData name="Ladowski, Kristi Lyn" userId="f6638027-7eb7-45cd-b1c3-4c4b4a4ce698" providerId="ADAL" clId="{72379E18-04AE-47D0-A9D9-5892E858D603}" dt="2021-11-10T15:43:01.816" v="2291"/>
          <ac:picMkLst>
            <pc:docMk/>
            <pc:sldMk cId="998162744" sldId="321"/>
            <ac:picMk id="6" creationId="{A7F6960A-6459-4448-A2D4-D9ABDD5D2009}"/>
          </ac:picMkLst>
        </pc:picChg>
      </pc:sldChg>
      <pc:sldChg chg="addSp delSp modSp new modAnim">
        <pc:chgData name="Ladowski, Kristi Lyn" userId="f6638027-7eb7-45cd-b1c3-4c4b4a4ce698" providerId="ADAL" clId="{72379E18-04AE-47D0-A9D9-5892E858D603}" dt="2021-11-12T00:25:01.578" v="2358"/>
        <pc:sldMkLst>
          <pc:docMk/>
          <pc:sldMk cId="3269424349" sldId="322"/>
        </pc:sldMkLst>
        <pc:spChg chg="del">
          <ac:chgData name="Ladowski, Kristi Lyn" userId="f6638027-7eb7-45cd-b1c3-4c4b4a4ce698" providerId="ADAL" clId="{72379E18-04AE-47D0-A9D9-5892E858D603}" dt="2021-11-12T00:24:37.655" v="2357"/>
          <ac:spMkLst>
            <pc:docMk/>
            <pc:sldMk cId="3269424349" sldId="322"/>
            <ac:spMk id="4" creationId="{C7E161A3-ED67-4510-9407-1CA6E517C589}"/>
          </ac:spMkLst>
        </pc:spChg>
        <pc:picChg chg="add mod">
          <ac:chgData name="Ladowski, Kristi Lyn" userId="f6638027-7eb7-45cd-b1c3-4c4b4a4ce698" providerId="ADAL" clId="{72379E18-04AE-47D0-A9D9-5892E858D603}" dt="2021-11-12T00:24:37.655" v="2357"/>
          <ac:picMkLst>
            <pc:docMk/>
            <pc:sldMk cId="3269424349" sldId="322"/>
            <ac:picMk id="5" creationId="{FF5B9042-6000-4763-ACE1-B62741B3F2D8}"/>
          </ac:picMkLst>
        </pc:picChg>
      </pc:sldChg>
      <pc:sldChg chg="new del">
        <pc:chgData name="Ladowski, Kristi Lyn" userId="f6638027-7eb7-45cd-b1c3-4c4b4a4ce698" providerId="ADAL" clId="{72379E18-04AE-47D0-A9D9-5892E858D603}" dt="2021-11-12T00:23:59.398" v="2355" actId="680"/>
        <pc:sldMkLst>
          <pc:docMk/>
          <pc:sldMk cId="4219166292" sldId="322"/>
        </pc:sldMkLst>
      </pc:sldChg>
      <pc:sldMasterChg chg="delSldLayout">
        <pc:chgData name="Ladowski, Kristi Lyn" userId="f6638027-7eb7-45cd-b1c3-4c4b4a4ce698" providerId="ADAL" clId="{72379E18-04AE-47D0-A9D9-5892E858D603}" dt="2021-11-10T14:04:29.107" v="971" actId="2696"/>
        <pc:sldMasterMkLst>
          <pc:docMk/>
          <pc:sldMasterMk cId="1442484165" sldId="2147483660"/>
        </pc:sldMasterMkLst>
        <pc:sldLayoutChg chg="del">
          <pc:chgData name="Ladowski, Kristi Lyn" userId="f6638027-7eb7-45cd-b1c3-4c4b4a4ce698" providerId="ADAL" clId="{72379E18-04AE-47D0-A9D9-5892E858D603}" dt="2021-11-10T13:29:23.497" v="198" actId="47"/>
          <pc:sldLayoutMkLst>
            <pc:docMk/>
            <pc:sldMasterMk cId="1442484165" sldId="2147483660"/>
            <pc:sldLayoutMk cId="3470996824" sldId="2147483725"/>
          </pc:sldLayoutMkLst>
        </pc:sldLayoutChg>
        <pc:sldLayoutChg chg="del">
          <pc:chgData name="Ladowski, Kristi Lyn" userId="f6638027-7eb7-45cd-b1c3-4c4b4a4ce698" providerId="ADAL" clId="{72379E18-04AE-47D0-A9D9-5892E858D603}" dt="2021-11-10T14:04:29.107" v="971" actId="2696"/>
          <pc:sldLayoutMkLst>
            <pc:docMk/>
            <pc:sldMasterMk cId="1442484165" sldId="2147483660"/>
            <pc:sldLayoutMk cId="3986162356" sldId="2147483726"/>
          </pc:sldLayoutMkLst>
        </pc:sldLayoutChg>
      </pc:sldMasterChg>
    </pc:docChg>
  </pc:docChgLst>
  <pc:docChgLst>
    <pc:chgData name="Apeseche, Shantel" userId="S::shantel.apeseche@stonybrookmedicine.edu::22713642-08c4-4a78-a64f-e2e50ae1244a" providerId="AD" clId="Web-{0D93C31B-4F23-E775-AC47-B6711BA9000C}"/>
    <pc:docChg chg="modSld">
      <pc:chgData name="Apeseche, Shantel" userId="S::shantel.apeseche@stonybrookmedicine.edu::22713642-08c4-4a78-a64f-e2e50ae1244a" providerId="AD" clId="Web-{0D93C31B-4F23-E775-AC47-B6711BA9000C}" dt="2022-06-03T14:52:44.506" v="0" actId="1076"/>
      <pc:docMkLst>
        <pc:docMk/>
      </pc:docMkLst>
      <pc:sldChg chg="modSp">
        <pc:chgData name="Apeseche, Shantel" userId="S::shantel.apeseche@stonybrookmedicine.edu::22713642-08c4-4a78-a64f-e2e50ae1244a" providerId="AD" clId="Web-{0D93C31B-4F23-E775-AC47-B6711BA9000C}" dt="2022-06-03T14:52:44.506" v="0" actId="1076"/>
        <pc:sldMkLst>
          <pc:docMk/>
          <pc:sldMk cId="998162744" sldId="321"/>
        </pc:sldMkLst>
        <pc:picChg chg="mod">
          <ac:chgData name="Apeseche, Shantel" userId="S::shantel.apeseche@stonybrookmedicine.edu::22713642-08c4-4a78-a64f-e2e50ae1244a" providerId="AD" clId="Web-{0D93C31B-4F23-E775-AC47-B6711BA9000C}" dt="2022-06-03T14:52:44.506" v="0" actId="1076"/>
          <ac:picMkLst>
            <pc:docMk/>
            <pc:sldMk cId="998162744" sldId="321"/>
            <ac:picMk id="6" creationId="{A7F6960A-6459-4448-A2D4-D9ABDD5D200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6CF33-8FBF-4B4C-A62C-C7FCEE2F205E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B81D4-C81F-2846-A8B2-30C4B23F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9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38DB-7AC2-8B49-96CB-F4713922A74B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18A80-324C-A94A-A288-E8B5ECC90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50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BEABF-5884-4E26-8287-2B67A59522E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05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271F8-7708-48C9-9F97-CC8B9BAB3A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79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271F8-7708-48C9-9F97-CC8B9BAB3A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86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271F8-7708-48C9-9F97-CC8B9BAB3A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04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271F8-7708-48C9-9F97-CC8B9BAB3A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2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D271F8-7708-48C9-9F97-CC8B9BAB3AE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28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Talk about the 4 page outline that will be emailed to them the week before- so you have an</a:t>
            </a:r>
            <a:r>
              <a:rPr lang="en-US" baseline="0"/>
              <a:t> idea of </a:t>
            </a:r>
            <a:r>
              <a:rPr lang="en-US" baseline="0" err="1"/>
              <a:t>whats</a:t>
            </a:r>
            <a:r>
              <a:rPr lang="en-US" baseline="0"/>
              <a:t> happening in the class. </a:t>
            </a:r>
          </a:p>
          <a:p>
            <a:r>
              <a:rPr lang="en-US" baseline="0"/>
              <a:t>We typically do several classes back-to-back. Depends on the school. One school had 7 classes.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6DF05-2E45-430C-A641-DBF83C3F28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BM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532284" y="4818882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750" smtClean="0">
                <a:solidFill>
                  <a:schemeClr val="bg1"/>
                </a:solidFill>
              </a:rPr>
              <a:pPr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653" y="4680900"/>
            <a:ext cx="789068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ABC9ADE-3D34-BB47-9AEA-102C787A1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63786" y="1733550"/>
            <a:ext cx="3216427" cy="126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Subhead, Bulleted Lis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276998"/>
            <a:ext cx="7772400" cy="147016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00"/>
              </a:lnSpc>
              <a:defRPr sz="3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2301600"/>
            <a:ext cx="6400800" cy="1738414"/>
          </a:xfrm>
          <a:prstGeom prst="rect">
            <a:avLst/>
          </a:prstGeom>
        </p:spPr>
        <p:txBody>
          <a:bodyPr lIns="0" tIns="0" rIns="0" bIns="0"/>
          <a:lstStyle>
            <a:lvl1pPr marL="117475" indent="-117475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100"/>
              </a:lnSpc>
              <a:spcBef>
                <a:spcPts val="900"/>
              </a:spcBef>
              <a:tabLst/>
              <a:defRPr sz="2000" b="0" i="0">
                <a:solidFill>
                  <a:sysClr val="windowText" lastClr="000000"/>
                </a:solidFill>
                <a:latin typeface="Effra Medium" panose="020B0603020203020204" pitchFamily="34" charset="0"/>
              </a:defRPr>
            </a:lvl2pPr>
            <a:lvl3pPr marL="230188" indent="-223838">
              <a:spcBef>
                <a:spcPts val="300"/>
              </a:spcBef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230188" indent="-223838">
              <a:spcBef>
                <a:spcPts val="300"/>
              </a:spcBef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230188" indent="-223838">
              <a:spcBef>
                <a:spcPts val="300"/>
              </a:spcBef>
              <a:buFont typeface="System Font Regular"/>
              <a:buChar char="–"/>
              <a:tabLst/>
              <a:defRPr sz="18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bulleted list here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3EDB8184-FA24-BA4E-B34A-BC17070B0E1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543800" y="1428300"/>
            <a:ext cx="1447800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9CA48BC7-D3C5-494E-8B91-1788BF25BE8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543800" y="2800350"/>
            <a:ext cx="1447800" cy="16298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ECFB8DE8-EB4B-1141-81A0-74A3B684F4E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343800" y="6150"/>
            <a:ext cx="1447800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462699FE-8CF3-B147-AE69-3FCE1F0A7D5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343800" y="1352550"/>
            <a:ext cx="1447800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6A6916DC-3821-0E49-B26E-5BF44A92EE7C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343800" y="2691750"/>
            <a:ext cx="1447800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7D8A821-7DE7-0F4D-98F3-41126883D12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4400" y="1434639"/>
            <a:ext cx="6477000" cy="623827"/>
          </a:xfrm>
          <a:prstGeom prst="rect">
            <a:avLst/>
          </a:prstGeom>
        </p:spPr>
        <p:txBody>
          <a:bodyPr lIns="0" tIns="0" rIns="0" bIns="0"/>
          <a:lstStyle>
            <a:lvl1pPr marL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tabLst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tabLst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tabLst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tabLst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Type subhead here. Use “Shift return” within paragraph. Use “Return” to make paragraph two.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5580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Bulleted List,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00"/>
              </a:lnSpc>
              <a:defRPr sz="3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7467600" y="1428750"/>
            <a:ext cx="1216025" cy="1343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467600" y="2865884"/>
            <a:ext cx="1216025" cy="1558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48800" y="1868798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2275-5B5A-5945-96B9-11C4642822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400" y="1428750"/>
            <a:ext cx="5257800" cy="2895600"/>
          </a:xfrm>
          <a:prstGeom prst="rect">
            <a:avLst/>
          </a:prstGeom>
        </p:spPr>
        <p:txBody>
          <a:bodyPr lIns="0" tIns="0" rIns="0" bIns="0"/>
          <a:lstStyle>
            <a:lvl1pPr marL="174625" indent="-1746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74625" indent="-1746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74625" indent="-1746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42900" indent="-16827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42900" indent="-16827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Type bulleted list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140D01CB-423A-804B-99C0-D6A84F953CDE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467600" y="9024"/>
            <a:ext cx="1216025" cy="1343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01EE183-E07D-3C4B-9D8B-5EDD9015D00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192253" y="1428750"/>
            <a:ext cx="1216025" cy="1343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29A5EA2B-37D3-8848-94E3-7F94F1BB5E6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6192253" y="2865884"/>
            <a:ext cx="1216025" cy="1558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9F57FFA1-C476-A843-A071-86DE7B5A5570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192253" y="9024"/>
            <a:ext cx="1216025" cy="1343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4B77DAA-EC62-884E-B8EA-23AF4BC095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4400" y="4248150"/>
            <a:ext cx="3581400" cy="17586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00600" y="4248150"/>
            <a:ext cx="3886200" cy="1758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2285105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Subhead, Number Lis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276998"/>
            <a:ext cx="7772400" cy="147016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00"/>
              </a:lnSpc>
              <a:defRPr sz="3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2173929"/>
            <a:ext cx="6400800" cy="1866085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lnSpc>
                <a:spcPct val="90000"/>
              </a:lnSpc>
              <a:spcAft>
                <a:spcPts val="300"/>
              </a:spcAft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2100"/>
              </a:lnSpc>
              <a:spcBef>
                <a:spcPts val="900"/>
              </a:spcBef>
              <a:tabLst/>
              <a:defRPr sz="2000" b="0" i="0">
                <a:solidFill>
                  <a:sysClr val="windowText" lastClr="000000"/>
                </a:solidFill>
                <a:latin typeface="Effra Medium" panose="020B0603020203020204" pitchFamily="34" charset="0"/>
              </a:defRPr>
            </a:lvl2pPr>
            <a:lvl3pPr marL="230188" indent="-223838">
              <a:spcBef>
                <a:spcPts val="300"/>
              </a:spcBef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230188" indent="-223838">
              <a:spcBef>
                <a:spcPts val="300"/>
              </a:spcBef>
              <a:buFont typeface="+mj-lt"/>
              <a:buAutoNum type="arabicPeriod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4pPr>
            <a:lvl5pPr marL="230188" indent="-223838">
              <a:spcBef>
                <a:spcPts val="300"/>
              </a:spcBef>
              <a:buFont typeface="System Font Regular"/>
              <a:buChar char="–"/>
              <a:tabLst/>
              <a:defRPr sz="18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numbered list here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3EDB8184-FA24-BA4E-B34A-BC17070B0E1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543800" y="1428300"/>
            <a:ext cx="1447800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9CA48BC7-D3C5-494E-8B91-1788BF25BE8E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543800" y="2800350"/>
            <a:ext cx="1447800" cy="16298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ECFB8DE8-EB4B-1141-81A0-74A3B684F4E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343800" y="6150"/>
            <a:ext cx="1447800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462699FE-8CF3-B147-AE69-3FCE1F0A7D5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9343800" y="1352550"/>
            <a:ext cx="1447800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6A6916DC-3821-0E49-B26E-5BF44A92EE7C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343800" y="2691750"/>
            <a:ext cx="1447800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25F94-B9CC-7B4C-AE2F-CAD9F4D055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4400" y="1419225"/>
            <a:ext cx="6477000" cy="619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Aft>
                <a:spcPts val="900"/>
              </a:spcAft>
              <a:buFontTx/>
              <a:buNone/>
              <a:tabLst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Aft>
                <a:spcPts val="900"/>
              </a:spcAft>
              <a:buFontTx/>
              <a:buNone/>
              <a:tabLst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indent="0">
              <a:lnSpc>
                <a:spcPct val="90000"/>
              </a:lnSpc>
              <a:spcAft>
                <a:spcPts val="900"/>
              </a:spcAft>
              <a:buFontTx/>
              <a:buNone/>
              <a:tabLst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indent="0">
              <a:lnSpc>
                <a:spcPct val="90000"/>
              </a:lnSpc>
              <a:spcAft>
                <a:spcPts val="900"/>
              </a:spcAft>
              <a:buFontTx/>
              <a:buNone/>
              <a:tabLst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>
              <a:lnSpc>
                <a:spcPct val="90000"/>
              </a:lnSpc>
              <a:spcAft>
                <a:spcPts val="900"/>
              </a:spcAft>
              <a:buFontTx/>
              <a:buNone/>
              <a:tabLst/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Type subhead here. Use “Shift return” within paragraph. Use “Return” to make paragraph two.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450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Number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206304"/>
            <a:ext cx="7772400" cy="21771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00"/>
              </a:lnSpc>
              <a:defRPr sz="3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086600" y="0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086600" y="1339200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086600" y="2678400"/>
            <a:ext cx="1597572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255547" y="-8850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255547" y="1330350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9255547" y="266955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B26EDB-A02F-DA44-BA80-3D0E9EAFE2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4400" y="1441370"/>
            <a:ext cx="6019800" cy="2514600"/>
          </a:xfrm>
          <a:prstGeom prst="rect">
            <a:avLst/>
          </a:prstGeom>
        </p:spPr>
        <p:txBody>
          <a:bodyPr lIns="0" tIns="0" rIns="0" bIns="0"/>
          <a:lstStyle>
            <a:lvl1pPr marL="230188" indent="-222250" algn="l">
              <a:lnSpc>
                <a:spcPct val="90000"/>
              </a:lnSpc>
              <a:spcAft>
                <a:spcPts val="300"/>
              </a:spcAft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30188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74675" indent="-168275" algn="l">
              <a:buFont typeface="System Font Regular"/>
              <a:buChar char="–"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230188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30188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Type numbered list here</a:t>
            </a:r>
          </a:p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12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Number List w Bulle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4215154"/>
            <a:ext cx="7772400" cy="20886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00"/>
              </a:lnSpc>
              <a:defRPr sz="3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DD907BE-87DE-F74A-913A-139C25AB0B41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7086600" y="-8850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2D852887-F9D8-3A49-9065-57D64E81D246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086600" y="1330350"/>
            <a:ext cx="1597572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B946E27-0CD3-C34D-A2F8-E614711BAC5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086600" y="2669550"/>
            <a:ext cx="1597572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A015EA6-70CC-9D48-B834-0929D5233353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255547" y="-8850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11A20A0-68F5-4F45-850A-783C8C3B05F6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9255547" y="1330350"/>
            <a:ext cx="2359025" cy="127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09EA7D2-68E1-564C-A98F-F3125A011DB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9255547" y="266955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89FFF-12D0-C14D-92C0-632FA4892FB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22421" y="1441370"/>
            <a:ext cx="6087979" cy="2514600"/>
          </a:xfrm>
          <a:prstGeom prst="rect">
            <a:avLst/>
          </a:prstGeom>
        </p:spPr>
        <p:txBody>
          <a:bodyPr lIns="0" tIns="0" rIns="0" bIns="0"/>
          <a:lstStyle>
            <a:lvl1pPr marL="230188" indent="-222250" algn="l">
              <a:lnSpc>
                <a:spcPct val="90000"/>
              </a:lnSpc>
              <a:spcAft>
                <a:spcPts val="300"/>
              </a:spcAft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06400" indent="-176213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00050" indent="-169863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00050" indent="-169863" algn="l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400050" indent="-169863" algn="l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Text numbered list followed by sub bulleted list</a:t>
            </a:r>
          </a:p>
          <a:p>
            <a:pPr lvl="1"/>
            <a:r>
              <a:rPr lang="en-US"/>
              <a:t>Bullet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1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28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Head, 3 Photos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69"/>
            <a:ext cx="228600" cy="273843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295400" y="1447800"/>
            <a:ext cx="1676400" cy="23431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0408AA-895A-4746-9428-2BC81E28050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200400" y="4629150"/>
            <a:ext cx="5486400" cy="32826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474DFE-EB57-0D47-84BF-D368EB226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34221"/>
            <a:ext cx="7581264" cy="1094529"/>
          </a:xfrm>
        </p:spPr>
        <p:txBody>
          <a:bodyPr/>
          <a:lstStyle>
            <a:lvl1pPr>
              <a:lnSpc>
                <a:spcPts val="3300"/>
              </a:lnSpc>
              <a:defRPr/>
            </a:lvl1pPr>
          </a:lstStyle>
          <a:p>
            <a:r>
              <a:rPr lang="en-US"/>
              <a:t>2-Line Headline Here</a:t>
            </a:r>
            <a:br>
              <a:rPr lang="en-US"/>
            </a:br>
            <a:r>
              <a:rPr lang="en-US"/>
              <a:t>2-Line Headline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0FC2D00-2063-3C4A-BD65-4F9CB7698E37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3924299" y="1447800"/>
            <a:ext cx="1676401" cy="23431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C21382B-2E59-934A-A502-8E6EA6341BD3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6553199" y="1447800"/>
            <a:ext cx="1719742" cy="23431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1E241E-7371-7040-B4AB-8D70B191F5A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3886200"/>
            <a:ext cx="2514600" cy="4572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450"/>
              </a:spcBef>
              <a:defRPr sz="12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ctr">
              <a:lnSpc>
                <a:spcPct val="90000"/>
              </a:lnSpc>
              <a:spcBef>
                <a:spcPts val="300"/>
              </a:spcBef>
              <a:defRPr sz="9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/>
              <a:t>Type Name Here</a:t>
            </a:r>
          </a:p>
          <a:p>
            <a:pPr lvl="1"/>
            <a:r>
              <a:rPr lang="en-US"/>
              <a:t>Title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56B997F-6A58-7A40-9DB1-1422EB8AE7C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05200" y="3886200"/>
            <a:ext cx="2514599" cy="4572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450"/>
              </a:spcBef>
              <a:defRPr sz="12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ctr">
              <a:lnSpc>
                <a:spcPct val="90000"/>
              </a:lnSpc>
              <a:spcBef>
                <a:spcPts val="300"/>
              </a:spcBef>
              <a:defRPr sz="9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/>
              <a:t>Type Name Here</a:t>
            </a:r>
          </a:p>
          <a:p>
            <a:pPr lvl="1"/>
            <a:r>
              <a:rPr lang="en-US"/>
              <a:t>Title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36308A8-64DE-E94D-BBD3-AEAB0685DFE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2200" y="3886200"/>
            <a:ext cx="2514599" cy="457200"/>
          </a:xfrm>
          <a:prstGeom prst="rect">
            <a:avLst/>
          </a:prstGeom>
        </p:spPr>
        <p:txBody>
          <a:bodyPr/>
          <a:lstStyle>
            <a:lvl1pPr marL="0" algn="ctr">
              <a:lnSpc>
                <a:spcPct val="90000"/>
              </a:lnSpc>
              <a:spcBef>
                <a:spcPts val="450"/>
              </a:spcBef>
              <a:defRPr sz="12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ctr">
              <a:lnSpc>
                <a:spcPct val="90000"/>
              </a:lnSpc>
              <a:spcBef>
                <a:spcPts val="300"/>
              </a:spcBef>
              <a:defRPr sz="9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/>
              <a:t>Type Name Here</a:t>
            </a:r>
          </a:p>
          <a:p>
            <a:pPr lvl="1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452854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Head, Color block,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BFDDFD-BE8F-084F-B081-F706687C7E63}"/>
              </a:ext>
            </a:extLst>
          </p:cNvPr>
          <p:cNvSpPr/>
          <p:nvPr userDrawn="1"/>
        </p:nvSpPr>
        <p:spPr>
          <a:xfrm>
            <a:off x="1600200" y="257177"/>
            <a:ext cx="7200900" cy="4117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1350"/>
              <a:t>‘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68932"/>
            <a:ext cx="228600" cy="288482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1" y="2005940"/>
            <a:ext cx="3733800" cy="224221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2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quam, </a:t>
            </a:r>
            <a:r>
              <a:rPr lang="en-US" err="1"/>
              <a:t>pulvinar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vitae,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dui. </a:t>
            </a:r>
            <a:r>
              <a:rPr lang="en-US" err="1"/>
              <a:t>Phasellus</a:t>
            </a:r>
            <a:r>
              <a:rPr lang="en-US"/>
              <a:t> maximus id </a:t>
            </a:r>
            <a:r>
              <a:rPr lang="en-US" err="1"/>
              <a:t>neque</a:t>
            </a:r>
            <a:r>
              <a:rPr lang="en-US"/>
              <a:t> et convallis.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</a:t>
            </a:r>
          </a:p>
          <a:p>
            <a:pPr lvl="0"/>
            <a:r>
              <a:rPr lang="en-US" err="1"/>
              <a:t>Ut</a:t>
            </a:r>
            <a:r>
              <a:rPr lang="en-US"/>
              <a:t> at mi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magna, et </a:t>
            </a:r>
            <a:r>
              <a:rPr lang="en-US" err="1"/>
              <a:t>alqiquam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tempus sed.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ac nisi ac </a:t>
            </a:r>
            <a:r>
              <a:rPr lang="en-US" err="1"/>
              <a:t>nunc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,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laet</a:t>
            </a:r>
            <a:r>
              <a:rPr lang="en-US"/>
              <a:t> vel, porta </a:t>
            </a:r>
            <a:r>
              <a:rPr lang="en-US" err="1"/>
              <a:t>eget</a:t>
            </a:r>
            <a:r>
              <a:rPr lang="en-US"/>
              <a:t> ipsum. </a:t>
            </a:r>
          </a:p>
          <a:p>
            <a:pPr lvl="0"/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627516-0D1A-BB4C-8EB2-DA68D60543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00400" y="4629150"/>
            <a:ext cx="5486400" cy="32826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5D73719-7201-3745-82C6-AC35B6605A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30800"/>
            <a:ext cx="7802454" cy="885825"/>
          </a:xfrm>
        </p:spPr>
        <p:txBody>
          <a:bodyPr/>
          <a:lstStyle>
            <a:lvl1pPr>
              <a:lnSpc>
                <a:spcPts val="3300"/>
              </a:lnSpc>
              <a:defRPr/>
            </a:lvl1pPr>
          </a:lstStyle>
          <a:p>
            <a:r>
              <a:rPr lang="en-US"/>
              <a:t>2-Line Headline Here</a:t>
            </a:r>
            <a:br>
              <a:rPr lang="en-US"/>
            </a:br>
            <a:r>
              <a:rPr lang="en-US"/>
              <a:t>2-Line Headline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BF2FD-101D-1942-8639-A867883D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1428750"/>
            <a:ext cx="3732222" cy="363030"/>
          </a:xfrm>
          <a:prstGeom prst="rect">
            <a:avLst/>
          </a:prstGeom>
          <a:solidFill>
            <a:srgbClr val="3CB7BB"/>
          </a:solidFill>
        </p:spPr>
        <p:txBody>
          <a:bodyPr anchor="ctr"/>
          <a:lstStyle>
            <a:lvl1pPr algn="ctr">
              <a:defRPr sz="14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6449AB0-1B91-B04B-87DF-D2E09F6D58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52198" y="1428329"/>
            <a:ext cx="3732222" cy="363030"/>
          </a:xfrm>
          <a:prstGeom prst="rect">
            <a:avLst/>
          </a:prstGeom>
          <a:solidFill>
            <a:srgbClr val="3CB7BB"/>
          </a:solidFill>
        </p:spPr>
        <p:txBody>
          <a:bodyPr anchor="ctr"/>
          <a:lstStyle>
            <a:lvl1pPr algn="ctr">
              <a:defRPr sz="14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B5687E-1726-2A45-A9A3-54461932D94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967289" y="1995454"/>
            <a:ext cx="3733800" cy="224221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2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quam, </a:t>
            </a:r>
            <a:r>
              <a:rPr lang="en-US" err="1"/>
              <a:t>pulvinar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vitae,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dui. </a:t>
            </a:r>
            <a:r>
              <a:rPr lang="en-US" err="1"/>
              <a:t>Phasellus</a:t>
            </a:r>
            <a:r>
              <a:rPr lang="en-US"/>
              <a:t> maximus id </a:t>
            </a:r>
            <a:r>
              <a:rPr lang="en-US" err="1"/>
              <a:t>neque</a:t>
            </a:r>
            <a:r>
              <a:rPr lang="en-US"/>
              <a:t> et convallis.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</a:t>
            </a:r>
          </a:p>
          <a:p>
            <a:pPr lvl="0"/>
            <a:r>
              <a:rPr lang="en-US" err="1"/>
              <a:t>Ut</a:t>
            </a:r>
            <a:r>
              <a:rPr lang="en-US"/>
              <a:t> at mi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magna, et </a:t>
            </a:r>
            <a:r>
              <a:rPr lang="en-US" err="1"/>
              <a:t>alqiquam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tempus sed. </a:t>
            </a:r>
            <a:r>
              <a:rPr lang="en-US" err="1"/>
              <a:t>Donec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ac nisi ac </a:t>
            </a:r>
            <a:r>
              <a:rPr lang="en-US" err="1"/>
              <a:t>nunc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, </a:t>
            </a:r>
            <a:r>
              <a:rPr lang="en-US" err="1"/>
              <a:t>hendrerit</a:t>
            </a:r>
            <a:r>
              <a:rPr lang="en-US"/>
              <a:t> in </a:t>
            </a:r>
            <a:r>
              <a:rPr lang="en-US" err="1"/>
              <a:t>laet</a:t>
            </a:r>
            <a:r>
              <a:rPr lang="en-US"/>
              <a:t> vel, porta </a:t>
            </a:r>
            <a:r>
              <a:rPr lang="en-US" err="1"/>
              <a:t>eget</a:t>
            </a:r>
            <a:r>
              <a:rPr lang="en-US"/>
              <a:t> ipsum.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2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4322F-E818-4945-81B0-6948B21995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27839"/>
            <a:ext cx="8077200" cy="1081861"/>
          </a:xfrm>
        </p:spPr>
        <p:txBody>
          <a:bodyPr anchor="t">
            <a:normAutofit/>
          </a:bodyPr>
          <a:lstStyle>
            <a:lvl1pPr algn="l">
              <a:lnSpc>
                <a:spcPts val="3300"/>
              </a:lnSpc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2-Line Headline</a:t>
            </a:r>
            <a:br>
              <a:rPr lang="en-US"/>
            </a:br>
            <a:r>
              <a:rPr lang="en-US"/>
              <a:t>2-Line Headline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D1CA7-C5D9-FA4F-A474-9A54BEE09FB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200400" y="4629150"/>
            <a:ext cx="5486400" cy="3282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CD550-90FA-8449-829C-FFDF581533B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686800" y="4476750"/>
            <a:ext cx="304800" cy="666750"/>
          </a:xfrm>
        </p:spPr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29B8B9-9324-294D-8B61-720472168CE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14400" y="1428750"/>
            <a:ext cx="7772400" cy="302895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Drag picture to placeholder or click icon to add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B3B5ACB-24EA-BF4B-9D1D-15016C4127E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29200" y="4095750"/>
            <a:ext cx="3657600" cy="3282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01E036E-99E1-824C-96A1-D4F0EF84F6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4096295"/>
            <a:ext cx="3581400" cy="32826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3712895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ph-Chart 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69"/>
            <a:ext cx="228600" cy="273843"/>
          </a:xfrm>
          <a:prstGeom prst="rect">
            <a:avLst/>
          </a:prstGeom>
        </p:spPr>
        <p:txBody>
          <a:bodyPr anchor="ctr" anchorCtr="0"/>
          <a:lstStyle>
            <a:lvl1pPr algn="r"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11BAD-6F27-9F49-B39E-3C82EE00A92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410200" y="4667146"/>
            <a:ext cx="3276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9D712-14A9-B64B-A378-C1CA980C0FF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30584" y="0"/>
            <a:ext cx="8077200" cy="44577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91107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W Callout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anchor="t">
            <a:normAutofit/>
          </a:bodyPr>
          <a:lstStyle>
            <a:lvl1pPr marL="0" indent="0" algn="l">
              <a:buNone/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9166" y="4683570"/>
            <a:ext cx="272434" cy="288482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828383"/>
                </a:solidFill>
                <a:latin typeface="Effra" panose="020B0603020203020204" pitchFamily="34" charset="0"/>
                <a:ea typeface="Effra" panose="020B0603020203020204" pitchFamily="34" charset="0"/>
                <a:cs typeface="Effra" panose="020B060302020302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74DA25E-2CBD-104F-BA19-34708B7A0A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7086600" y="0"/>
            <a:ext cx="1905000" cy="2800350"/>
          </a:xfrm>
          <a:prstGeom prst="rect">
            <a:avLst/>
          </a:prstGeom>
          <a:solidFill>
            <a:srgbClr val="3CB7BB"/>
          </a:solidFill>
        </p:spPr>
        <p:txBody>
          <a:bodyPr lIns="91440" tIns="274320" rIns="91440" bIns="274320" anchor="ctr">
            <a:noAutofit/>
          </a:bodyPr>
          <a:lstStyle>
            <a:lvl1pPr marL="0" indent="0" algn="ctr">
              <a:buNone/>
              <a:defRPr sz="1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dui in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, in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varius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8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BM Title Slide-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779F77-AF39-314B-9F82-F4745A0E4A55}"/>
              </a:ext>
            </a:extLst>
          </p:cNvPr>
          <p:cNvSpPr/>
          <p:nvPr userDrawn="1"/>
        </p:nvSpPr>
        <p:spPr>
          <a:xfrm>
            <a:off x="681779" y="666750"/>
            <a:ext cx="8462221" cy="4476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200" y="1081785"/>
            <a:ext cx="5867400" cy="18425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700"/>
              </a:lnSpc>
              <a:defRPr sz="3600" b="1" spc="0" baseline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Place Your Presentation Name Here</a:t>
            </a:r>
          </a:p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409C6-894C-F641-AA99-CF8ABEC48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9199" y="3072367"/>
            <a:ext cx="7467601" cy="125198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300"/>
              </a:spcAft>
              <a:defRPr sz="1600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tabLst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/>
              <a:t>Presenter’s Name Here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45892-9083-7A4E-B23C-D211A4ADE31E}"/>
              </a:ext>
            </a:extLst>
          </p:cNvPr>
          <p:cNvCxnSpPr>
            <a:cxnSpLocks/>
          </p:cNvCxnSpPr>
          <p:nvPr userDrawn="1"/>
        </p:nvCxnSpPr>
        <p:spPr>
          <a:xfrm>
            <a:off x="1219202" y="2914650"/>
            <a:ext cx="6096001" cy="0"/>
          </a:xfrm>
          <a:prstGeom prst="line">
            <a:avLst/>
          </a:prstGeom>
          <a:ln w="38100">
            <a:solidFill>
              <a:srgbClr val="A71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B5F9AF-6A84-2D4B-95C6-8ED3F1AD015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-973" y="-762"/>
            <a:ext cx="667512" cy="667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47C83B-5309-9F47-8DA6-6F0D3DDFF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26660" y="4400550"/>
            <a:ext cx="2358482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1D0354-2F90-D246-B96D-97BB9944C70A}"/>
              </a:ext>
            </a:extLst>
          </p:cNvPr>
          <p:cNvSpPr/>
          <p:nvPr userDrawn="1"/>
        </p:nvSpPr>
        <p:spPr>
          <a:xfrm>
            <a:off x="0" y="5026914"/>
            <a:ext cx="9144000" cy="116586"/>
          </a:xfrm>
          <a:prstGeom prst="rect">
            <a:avLst/>
          </a:prstGeom>
          <a:solidFill>
            <a:srgbClr val="3CB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91039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ide-Head shot,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745A33-74C8-A947-A1A9-3D1DCFD415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BE01C-ED99-5D44-AC97-481488FA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Footer</a:t>
            </a:r>
            <a:endParaRPr lang="en-US" sz="13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937D4F-CDA2-6945-86CE-AAC75F404B4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14400" y="666750"/>
            <a:ext cx="1874520" cy="25146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Place Headshot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03BBDA-8B26-8347-BAC2-238296BA8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3301" y="1045606"/>
            <a:ext cx="6330699" cy="65150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938" indent="0" algn="ctr">
              <a:tabLst/>
              <a:defRPr sz="3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9410A1-D009-EE43-8C79-9A4A3AC2B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3300" y="1752036"/>
            <a:ext cx="6330699" cy="1384616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Type in below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Please submit your question to </a:t>
            </a:r>
            <a:br>
              <a:rPr lang="en-US"/>
            </a:br>
            <a:r>
              <a:rPr lang="en-US"/>
              <a:t>(place your email address here).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ECEBF5-C822-6948-BAE2-9D8DA17384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276519"/>
            <a:ext cx="7772400" cy="24660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300"/>
              </a:spcAft>
              <a:defRPr sz="14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in Name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1225F3D-7DD0-504F-A44B-8F7D8461DF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3542237"/>
            <a:ext cx="7772400" cy="93451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400"/>
              </a:lnSpc>
              <a:spcAft>
                <a:spcPts val="0"/>
              </a:spcAft>
              <a:defRPr sz="11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tabLst/>
              <a:defRPr sz="1400" b="0" i="0">
                <a:latin typeface="Effra Light" panose="020B0403020203020204" pitchFamily="34" charset="0"/>
              </a:defRPr>
            </a:lvl5pPr>
          </a:lstStyle>
          <a:p>
            <a:pPr lvl="0"/>
            <a:r>
              <a:rPr lang="en-US"/>
              <a:t>Type in Title Here</a:t>
            </a:r>
          </a:p>
          <a:p>
            <a:pPr lvl="0"/>
            <a:r>
              <a:rPr lang="en-US"/>
              <a:t>Type in Title Here</a:t>
            </a:r>
          </a:p>
          <a:p>
            <a:pPr lvl="0"/>
            <a:r>
              <a:rPr lang="en-US"/>
              <a:t>Type in Title Here</a:t>
            </a:r>
          </a:p>
          <a:p>
            <a:pPr lvl="0"/>
            <a:r>
              <a:rPr lang="en-US"/>
              <a:t>Type in Title Here</a:t>
            </a:r>
          </a:p>
        </p:txBody>
      </p:sp>
    </p:spTree>
    <p:extLst>
      <p:ext uri="{BB962C8B-B14F-4D97-AF65-F5344CB8AC3E}">
        <p14:creationId xmlns:p14="http://schemas.microsoft.com/office/powerpoint/2010/main" val="1648488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Messag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532284" y="4818882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5F4044-894B-B74C-BA70-A76DFBF02618}" type="slidenum">
              <a:rPr lang="en-US" sz="750" smtClean="0">
                <a:solidFill>
                  <a:schemeClr val="bg1"/>
                </a:solidFill>
              </a:rPr>
              <a:pPr/>
              <a:t>‹#›</a:t>
            </a:fld>
            <a:endParaRPr lang="en-US" sz="75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75EF42-48E3-E042-9F86-2CC464CCBE5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63770" y="2190750"/>
            <a:ext cx="5334000" cy="22098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02C621-0825-7147-9415-ABBF3B02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CD64D0-D4F8-124C-A6EF-DCF53AD4A8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29150"/>
            <a:ext cx="5486400" cy="3282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AAE706-4A8D-4D46-ACD2-05AA2870F9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1026" y="611072"/>
            <a:ext cx="8070574" cy="436678"/>
          </a:xfrm>
          <a:prstGeom prst="rect">
            <a:avLst/>
          </a:prstGeom>
        </p:spPr>
        <p:txBody>
          <a:bodyPr lIns="0" tIns="0" rIns="0" bIns="0"/>
          <a:lstStyle>
            <a:lvl1pPr marL="12700" indent="-12700" algn="ctr">
              <a:buFontTx/>
              <a:buNone/>
              <a:tabLst/>
              <a:defRPr sz="18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2700" indent="-12700" algn="ctr">
              <a:buFontTx/>
              <a:buNone/>
              <a:tabLst/>
              <a:defRPr b="1" i="0">
                <a:solidFill>
                  <a:srgbClr val="A71E23"/>
                </a:solidFill>
                <a:latin typeface="Effra" panose="020B0603020203020204" pitchFamily="34" charset="0"/>
              </a:defRPr>
            </a:lvl2pPr>
            <a:lvl3pPr marL="12700" indent="-12700" algn="ctr">
              <a:buFontTx/>
              <a:buNone/>
              <a:tabLst/>
              <a:defRPr sz="3200" b="1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12700" indent="-12700" algn="ctr">
              <a:buFontTx/>
              <a:buNone/>
              <a:tabLst/>
              <a:defRPr sz="3200" b="0" i="0">
                <a:solidFill>
                  <a:schemeClr val="tx1"/>
                </a:solidFill>
                <a:latin typeface="Effra" panose="020B0603020203020204" pitchFamily="34" charset="0"/>
              </a:defRPr>
            </a:lvl4pPr>
            <a:lvl5pPr marL="12700" indent="-12700" algn="ctr">
              <a:buFontTx/>
              <a:buNone/>
              <a:tabLst/>
              <a:defRPr sz="3200" b="0" i="0">
                <a:solidFill>
                  <a:schemeClr val="tx1"/>
                </a:solidFill>
                <a:latin typeface="Effra" panose="020B0603020203020204" pitchFamily="34" charset="0"/>
              </a:defRPr>
            </a:lvl5pPr>
          </a:lstStyle>
          <a:p>
            <a:pPr lvl="0"/>
            <a:r>
              <a:rPr lang="en-US"/>
              <a:t>TYPE IN ALL CAPS: INFORMATION AND APPOINTMENTS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8CD0C52-9548-4A45-ACD4-8D2DE42FAC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1026" y="929594"/>
            <a:ext cx="8077200" cy="50079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8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defRPr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/>
              <a:t>Phone number: (631) 444-0000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B56269B-0DAF-F44A-9D60-CCD01177D2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1026" y="1531342"/>
            <a:ext cx="8077200" cy="7620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24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defRPr sz="24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/>
              <a:t>Type in </a:t>
            </a:r>
            <a:r>
              <a:rPr lang="en-US" err="1"/>
              <a:t>url</a:t>
            </a:r>
            <a:r>
              <a:rPr lang="en-US"/>
              <a:t>: </a:t>
            </a:r>
            <a:r>
              <a:rPr lang="en-US" err="1"/>
              <a:t>stonybrookmedicine.edu</a:t>
            </a:r>
            <a:endParaRPr lang="en-US"/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6781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29150"/>
            <a:ext cx="5486400" cy="328264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AD797FC-7CAF-1841-89ED-F7FD6C484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23950"/>
            <a:ext cx="8077200" cy="59055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Thank you. Questions?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E1647-A446-144B-AC92-E9FCF61A15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38400" y="1887316"/>
            <a:ext cx="5029200" cy="256901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549881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21D40-61D9-43FD-B332-CA6A0875AB82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8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BM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4772025"/>
            <a:ext cx="9144000" cy="37147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5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31888"/>
            <a:ext cx="8229600" cy="3683295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171450" indent="-171450">
              <a:buClr>
                <a:srgbClr val="C03137"/>
              </a:buClr>
              <a:buFont typeface="Arial"/>
              <a:buChar char="•"/>
              <a:defRPr sz="1800"/>
            </a:lvl2pPr>
            <a:lvl3pPr marL="344091" indent="-172641">
              <a:defRPr/>
            </a:lvl3pPr>
            <a:lvl4pPr marL="344091" indent="-172641">
              <a:defRPr/>
            </a:lvl4pPr>
            <a:lvl5pPr marL="344091" indent="-17264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736271" y="348716"/>
            <a:ext cx="3950530" cy="286263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buFontTx/>
              <a:buNone/>
              <a:defRPr sz="1125" cap="all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Department Name Here</a:t>
            </a:r>
          </a:p>
        </p:txBody>
      </p:sp>
    </p:spTree>
    <p:extLst>
      <p:ext uri="{BB962C8B-B14F-4D97-AF65-F5344CB8AC3E}">
        <p14:creationId xmlns:p14="http://schemas.microsoft.com/office/powerpoint/2010/main" val="375167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BM Title Slide-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8779F77-AF39-314B-9F82-F4745A0E4A55}"/>
              </a:ext>
            </a:extLst>
          </p:cNvPr>
          <p:cNvSpPr/>
          <p:nvPr userDrawn="1"/>
        </p:nvSpPr>
        <p:spPr>
          <a:xfrm>
            <a:off x="681779" y="666750"/>
            <a:ext cx="8462221" cy="4476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200" y="1081785"/>
            <a:ext cx="6096004" cy="18425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700"/>
              </a:lnSpc>
              <a:defRPr sz="3600" b="1" spc="0" baseline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Place Your Presentation Name Here</a:t>
            </a:r>
          </a:p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0409C6-894C-F641-AA99-CF8ABEC480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9199" y="3072368"/>
            <a:ext cx="3853157" cy="109958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300"/>
              </a:spcAft>
              <a:defRPr sz="1600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tabLst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/>
              <a:t>Presenter’s Name Here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4 lines maximum</a:t>
            </a:r>
          </a:p>
          <a:p>
            <a:pPr lvl="1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445892-9083-7A4E-B23C-D211A4ADE31E}"/>
              </a:ext>
            </a:extLst>
          </p:cNvPr>
          <p:cNvCxnSpPr>
            <a:cxnSpLocks/>
          </p:cNvCxnSpPr>
          <p:nvPr userDrawn="1"/>
        </p:nvCxnSpPr>
        <p:spPr>
          <a:xfrm>
            <a:off x="1219202" y="2914650"/>
            <a:ext cx="6096001" cy="0"/>
          </a:xfrm>
          <a:prstGeom prst="line">
            <a:avLst/>
          </a:prstGeom>
          <a:ln w="38100">
            <a:solidFill>
              <a:srgbClr val="A71E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B5F9AF-6A84-2D4B-95C6-8ED3F1AD015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-973" y="-762"/>
            <a:ext cx="667512" cy="667512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46A5F-DB71-0140-B1FA-A9800D8A01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24757" y="3072368"/>
            <a:ext cx="3766843" cy="109958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300"/>
              </a:spcAft>
              <a:defRPr sz="1600" b="1" i="0" spc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ts val="1600"/>
              </a:lnSpc>
              <a:spcBef>
                <a:spcPts val="0"/>
              </a:spcBef>
              <a:tabLst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lvl="0"/>
            <a:r>
              <a:rPr lang="en-US"/>
              <a:t>Presenter’s Name Here</a:t>
            </a:r>
          </a:p>
          <a:p>
            <a:pPr lvl="1"/>
            <a:r>
              <a:rPr lang="en-US"/>
              <a:t>Presenter’s Title</a:t>
            </a:r>
          </a:p>
          <a:p>
            <a:pPr lvl="1"/>
            <a:r>
              <a:rPr lang="en-US"/>
              <a:t>4 lines maximum</a:t>
            </a:r>
          </a:p>
          <a:p>
            <a:pPr lvl="1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A37652-0BA7-8F4C-AD30-ED82DC40D5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26660" y="4400550"/>
            <a:ext cx="2358482" cy="457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2248365-0C65-4C4F-870C-0764D26E77A8}"/>
              </a:ext>
            </a:extLst>
          </p:cNvPr>
          <p:cNvSpPr/>
          <p:nvPr userDrawn="1"/>
        </p:nvSpPr>
        <p:spPr>
          <a:xfrm>
            <a:off x="0" y="5026914"/>
            <a:ext cx="9144000" cy="116586"/>
          </a:xfrm>
          <a:prstGeom prst="rect">
            <a:avLst/>
          </a:prstGeom>
          <a:solidFill>
            <a:srgbClr val="3CB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18601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egory Slide - ALL 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CD39E2-285B-8D41-A2F0-E85E70BC7DA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71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200" y="1135380"/>
            <a:ext cx="5562600" cy="372237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>
              <a:lnSpc>
                <a:spcPts val="4000"/>
              </a:lnSpc>
              <a:defRPr sz="4000" b="1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THIS IS A TOPIC / </a:t>
            </a:r>
            <a:br>
              <a:rPr lang="en-US"/>
            </a:br>
            <a:r>
              <a:rPr lang="en-US"/>
              <a:t>CATEGORY SLIDE. TYPE IN ALL CAPS, VERDANA BOLD, 40 POINT SIZE.</a:t>
            </a:r>
          </a:p>
        </p:txBody>
      </p:sp>
    </p:spTree>
    <p:extLst>
      <p:ext uri="{BB962C8B-B14F-4D97-AF65-F5344CB8AC3E}">
        <p14:creationId xmlns:p14="http://schemas.microsoft.com/office/powerpoint/2010/main" val="594964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tegory Slide - ALL 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CD39E2-285B-8D41-A2F0-E85E70BC7DAF}"/>
              </a:ext>
            </a:extLst>
          </p:cNvPr>
          <p:cNvSpPr/>
          <p:nvPr userDrawn="1"/>
        </p:nvSpPr>
        <p:spPr>
          <a:xfrm>
            <a:off x="0" y="0"/>
            <a:ext cx="9144000" cy="5166783"/>
          </a:xfrm>
          <a:prstGeom prst="rect">
            <a:avLst/>
          </a:prstGeom>
          <a:solidFill>
            <a:srgbClr val="3CB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434EB9-5D6E-2D4B-A3A4-A19A095CAE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9200" y="1135380"/>
            <a:ext cx="5562600" cy="372237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>
              <a:lnSpc>
                <a:spcPts val="4000"/>
              </a:lnSpc>
              <a:defRPr sz="4000" b="1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THIS IS A TOPIC / </a:t>
            </a:r>
            <a:br>
              <a:rPr lang="en-US"/>
            </a:br>
            <a:r>
              <a:rPr lang="en-US"/>
              <a:t>CATEGORY SLIDE. TYPE IN ALL CAPS, VERDANA BOLD, 40 POINT SIZE.</a:t>
            </a:r>
          </a:p>
        </p:txBody>
      </p:sp>
    </p:spTree>
    <p:extLst>
      <p:ext uri="{BB962C8B-B14F-4D97-AF65-F5344CB8AC3E}">
        <p14:creationId xmlns:p14="http://schemas.microsoft.com/office/powerpoint/2010/main" val="3419464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s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69511F-C066-8140-8352-80E189325B30}"/>
              </a:ext>
            </a:extLst>
          </p:cNvPr>
          <p:cNvSpPr/>
          <p:nvPr userDrawn="1"/>
        </p:nvSpPr>
        <p:spPr>
          <a:xfrm>
            <a:off x="914400" y="1428300"/>
            <a:ext cx="7769772" cy="2438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3305" y="333508"/>
            <a:ext cx="7772400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00"/>
              </a:lnSpc>
              <a:defRPr sz="3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2266950"/>
            <a:ext cx="7772400" cy="16764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defRPr sz="1600" b="1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6350" indent="-6350">
              <a:lnSpc>
                <a:spcPct val="90000"/>
              </a:lnSpc>
              <a:spcBef>
                <a:spcPts val="300"/>
              </a:spcBef>
              <a:spcAft>
                <a:spcPts val="9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6350" indent="-6350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6350" indent="-6350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/>
              <a:t>Center red text here. Use ”Shift return” within paragraph, “return” to make paragraph two.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377400" y="1428300"/>
            <a:ext cx="2359025" cy="1194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377400" y="268560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97595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Effra Med. Tex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95800" y="4248150"/>
            <a:ext cx="4191000" cy="1758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3852" y="333959"/>
            <a:ext cx="7769773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00"/>
              </a:lnSpc>
              <a:defRPr sz="3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9" y="1428300"/>
            <a:ext cx="5334001" cy="251505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defRPr sz="14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6350" indent="-6350">
              <a:lnSpc>
                <a:spcPct val="90000"/>
              </a:lnSpc>
              <a:spcBef>
                <a:spcPts val="300"/>
              </a:spcBef>
              <a:spcAft>
                <a:spcPts val="9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3pPr>
            <a:lvl4pPr marL="6350" indent="-6350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6350" indent="-6350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/>
              <a:t>Text here. Use ”Shift return” within paragraph, “return” to make paragraph two.</a:t>
            </a:r>
          </a:p>
          <a:p>
            <a:pPr lvl="0"/>
            <a:r>
              <a:rPr lang="en-US"/>
              <a:t>This begins paragraph two. 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719151" y="1"/>
            <a:ext cx="1964474" cy="1352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710400" y="1428750"/>
            <a:ext cx="1973225" cy="2995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377400" y="1428300"/>
            <a:ext cx="2359025" cy="1194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377400" y="268560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1F90839-51C7-F742-B30F-7C2EFD6DD6B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399" y="4248150"/>
            <a:ext cx="4191000" cy="17586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3186943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 Effra Light,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76800" y="4248150"/>
            <a:ext cx="3810000" cy="1758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00"/>
              </a:lnSpc>
              <a:defRPr sz="3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B7CBC9-11CF-F349-AEFE-5D1A13537F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1428300"/>
            <a:ext cx="5029200" cy="144825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2pPr>
            <a:lvl3pPr marL="6350" indent="-6350">
              <a:lnSpc>
                <a:spcPct val="90000"/>
              </a:lnSpc>
              <a:spcBef>
                <a:spcPts val="300"/>
              </a:spcBef>
              <a:spcAft>
                <a:spcPts val="900"/>
              </a:spcAft>
              <a:buFontTx/>
              <a:buNone/>
              <a:tabLst/>
              <a:defRPr sz="1800" b="0" i="0">
                <a:solidFill>
                  <a:schemeClr val="tx1"/>
                </a:solidFill>
                <a:latin typeface="Effra Light" panose="020B0403020203020204" pitchFamily="34" charset="0"/>
              </a:defRPr>
            </a:lvl3pPr>
            <a:lvl4pPr marL="6350" indent="-6350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4pPr>
            <a:lvl5pPr marL="6350" indent="-6350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b="0" i="0">
                <a:solidFill>
                  <a:schemeClr val="tx1"/>
                </a:solidFill>
                <a:latin typeface="Effra Medium" panose="020B0603020203020204" pitchFamily="34" charset="0"/>
              </a:defRPr>
            </a:lvl5pPr>
          </a:lstStyle>
          <a:p>
            <a:pPr lvl="0"/>
            <a:r>
              <a:rPr lang="en-US"/>
              <a:t>Text here. Use ”Shift return” within paragraph, “return” to make paragraph two.</a:t>
            </a:r>
          </a:p>
          <a:p>
            <a:pPr lvl="0"/>
            <a:r>
              <a:rPr lang="en-US"/>
              <a:t>This begins paragraph two. </a:t>
            </a:r>
            <a:br>
              <a:rPr lang="en-US"/>
            </a:br>
            <a:endParaRPr lang="en-US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019800" y="0"/>
            <a:ext cx="2667000" cy="1352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019800" y="1428750"/>
            <a:ext cx="2663825" cy="2995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4300" indent="-107950">
              <a:tabLst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4484A675-B9D3-A942-944A-A66AEAA9A27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377400" y="1428300"/>
            <a:ext cx="2359025" cy="1194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377400" y="2685600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4B406A6-2D52-7B48-8636-5EEDB575AB4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8116" y="4248150"/>
            <a:ext cx="3425283" cy="17586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1329388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Bullet List,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4683570"/>
            <a:ext cx="22860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BB73-179B-9B4D-8CFD-64CC9764006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200400" y="4667148"/>
            <a:ext cx="5486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CA555-B86A-BC43-B1B8-CD95C0338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3541" y="4248150"/>
            <a:ext cx="3583259" cy="17586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86573-5183-964F-94B7-7C8705909F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333958"/>
            <a:ext cx="7769772" cy="10185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3300"/>
              </a:lnSpc>
              <a:defRPr sz="32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2pPr>
            <a:lvl3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3pPr>
            <a:lvl4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4pPr>
            <a:lvl5pPr marL="7938" indent="0">
              <a:lnSpc>
                <a:spcPts val="3600"/>
              </a:lnSpc>
              <a:spcBef>
                <a:spcPts val="0"/>
              </a:spcBef>
              <a:buFontTx/>
              <a:buNone/>
              <a:tabLst/>
              <a:defRPr sz="3600" b="1"/>
            </a:lvl5pPr>
          </a:lstStyle>
          <a:p>
            <a:pPr lvl="0"/>
            <a:r>
              <a:rPr lang="en-US"/>
              <a:t>2-Line Headline Here</a:t>
            </a:r>
          </a:p>
          <a:p>
            <a:pPr lvl="0"/>
            <a:r>
              <a:rPr lang="en-US"/>
              <a:t>2-Line Headline Here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5708B29-91D2-BC46-B413-1913A83DD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7087147" y="1424568"/>
            <a:ext cx="1597025" cy="1343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  <a:p>
            <a:pPr lvl="1"/>
            <a:endParaRPr lang="en-US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ECE980C4-375A-3243-A74A-C17C9690C472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087147" y="2861702"/>
            <a:ext cx="1597025" cy="15581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9706A5BD-A9A7-2340-B208-717796CE2EC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48800" y="1868798"/>
            <a:ext cx="2359025" cy="17384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/>
            </a:lvl2pPr>
            <a:lvl3pPr marL="114300" indent="-107950">
              <a:tabLst/>
              <a:defRPr/>
            </a:lvl3pPr>
            <a:lvl4pPr marL="114300" indent="-107950">
              <a:tabLst/>
              <a:defRPr/>
            </a:lvl4pPr>
            <a:lvl5pPr marL="114300" indent="-107950">
              <a:tabLst/>
              <a:defRPr/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02275-5B5A-5945-96B9-11C4642822C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400" y="1428750"/>
            <a:ext cx="5867400" cy="2667000"/>
          </a:xfrm>
          <a:prstGeom prst="rect">
            <a:avLst/>
          </a:prstGeom>
        </p:spPr>
        <p:txBody>
          <a:bodyPr lIns="0" tIns="0" rIns="0" bIns="0"/>
          <a:lstStyle>
            <a:lvl1pPr marL="174625" indent="-1746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74625" indent="-1746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74625" indent="-17462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342900" indent="-16827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42900" indent="-16827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Type bulleted list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140D01CB-423A-804B-99C0-D6A84F953CDE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87147" y="4842"/>
            <a:ext cx="1597025" cy="1343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14300" indent="-107950">
              <a:tabLst/>
              <a:defRPr>
                <a:solidFill>
                  <a:schemeClr val="bg1"/>
                </a:solidFill>
              </a:defRPr>
            </a:lvl2pPr>
            <a:lvl3pPr marL="114300" indent="-107950">
              <a:tabLst/>
              <a:defRPr>
                <a:solidFill>
                  <a:schemeClr val="bg1"/>
                </a:solidFill>
              </a:defRPr>
            </a:lvl3pPr>
            <a:lvl4pPr marL="114300" indent="-107950">
              <a:tabLst/>
              <a:defRPr>
                <a:solidFill>
                  <a:schemeClr val="bg1"/>
                </a:solidFill>
              </a:defRPr>
            </a:lvl4pPr>
            <a:lvl5pPr marL="114300" indent="-107950"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Image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931B1CA-4605-414B-9526-0941F30DF66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2540" y="4248150"/>
            <a:ext cx="3583259" cy="17586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Credit line here 9 pt. or smaller</a:t>
            </a:r>
          </a:p>
        </p:txBody>
      </p:sp>
    </p:spTree>
    <p:extLst>
      <p:ext uri="{BB962C8B-B14F-4D97-AF65-F5344CB8AC3E}">
        <p14:creationId xmlns:p14="http://schemas.microsoft.com/office/powerpoint/2010/main" val="1045927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914400" y="4457700"/>
            <a:ext cx="8077200" cy="0"/>
          </a:xfrm>
          <a:prstGeom prst="line">
            <a:avLst/>
          </a:prstGeom>
          <a:ln w="12700">
            <a:solidFill>
              <a:srgbClr val="C0C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4512564"/>
            <a:ext cx="304800" cy="63093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00" b="0" i="0">
                <a:solidFill>
                  <a:srgbClr val="8283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35F4044-894B-B74C-BA70-A76DFBF02618}" type="slidenum">
              <a:rPr lang="en-US" smtClean="0"/>
              <a:pPr/>
              <a:t>‹#›</a:t>
            </a:fld>
            <a:endParaRPr lang="en-US" sz="9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134BA-F668-D34A-96D6-F0D0E1BAB9F7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0" y="1"/>
            <a:ext cx="663787" cy="66675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C34D90-AED6-114D-90B1-0CDF7287D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0400" y="4665021"/>
            <a:ext cx="54864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0" i="0">
                <a:solidFill>
                  <a:srgbClr val="A71E2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Approved Sub Brand Name Here</a:t>
            </a:r>
            <a:endParaRPr lang="en-US" sz="110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812F3B1-5C07-F14B-84F7-1CF91363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44532"/>
            <a:ext cx="8001000" cy="117139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D0F3F8-6F11-754F-89F5-CE758B35A4ED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914399" y="4583239"/>
            <a:ext cx="2286002" cy="4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8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92" r:id="rId2"/>
    <p:sldLayoutId id="2147483707" r:id="rId3"/>
    <p:sldLayoutId id="2147483693" r:id="rId4"/>
    <p:sldLayoutId id="2147483722" r:id="rId5"/>
    <p:sldLayoutId id="2147483723" r:id="rId6"/>
    <p:sldLayoutId id="2147483720" r:id="rId7"/>
    <p:sldLayoutId id="2147483719" r:id="rId8"/>
    <p:sldLayoutId id="2147483718" r:id="rId9"/>
    <p:sldLayoutId id="2147483721" r:id="rId10"/>
    <p:sldLayoutId id="2147483716" r:id="rId11"/>
    <p:sldLayoutId id="2147483713" r:id="rId12"/>
    <p:sldLayoutId id="2147483717" r:id="rId13"/>
    <p:sldLayoutId id="2147483715" r:id="rId14"/>
    <p:sldLayoutId id="2147483706" r:id="rId15"/>
    <p:sldLayoutId id="2147483665" r:id="rId16"/>
    <p:sldLayoutId id="2147483687" r:id="rId17"/>
    <p:sldLayoutId id="2147483675" r:id="rId18"/>
    <p:sldLayoutId id="2147483679" r:id="rId19"/>
    <p:sldLayoutId id="2147483709" r:id="rId20"/>
    <p:sldLayoutId id="2147483681" r:id="rId21"/>
    <p:sldLayoutId id="2147483663" r:id="rId22"/>
    <p:sldLayoutId id="2147483724" r:id="rId23"/>
    <p:sldLayoutId id="2147483725" r:id="rId24"/>
  </p:sldLayoutIdLst>
  <p:hf hdr="0" dt="0"/>
  <p:txStyles>
    <p:titleStyle>
      <a:lvl1pPr algn="l" defTabSz="685800" rtl="0" eaLnBrk="1" latinLnBrk="0" hangingPunct="1">
        <a:lnSpc>
          <a:spcPts val="3200"/>
        </a:lnSpc>
        <a:spcBef>
          <a:spcPct val="0"/>
        </a:spcBef>
        <a:buNone/>
        <a:defRPr sz="3200" b="1" i="0" kern="1200">
          <a:solidFill>
            <a:schemeClr val="tx1">
              <a:lumMod val="85000"/>
              <a:lumOff val="1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Tx/>
        <a:buNone/>
        <a:defRPr sz="900" b="0" i="0" kern="1200" baseline="0">
          <a:solidFill>
            <a:srgbClr val="C00000"/>
          </a:solidFill>
          <a:latin typeface="Effra" panose="020B0603020203020204" pitchFamily="34" charset="0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800" b="1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50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>
              <a:lumMod val="75000"/>
              <a:lumOff val="25000"/>
            </a:schemeClr>
          </a:solidFill>
          <a:latin typeface="Effra" panose="020B06030202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708" userDrawn="1">
          <p15:clr>
            <a:srgbClr val="F26B43"/>
          </p15:clr>
        </p15:guide>
        <p15:guide id="6" orient="horz" pos="420" userDrawn="1">
          <p15:clr>
            <a:srgbClr val="F26B43"/>
          </p15:clr>
        </p15:guide>
        <p15:guide id="9" orient="horz" pos="3060" userDrawn="1">
          <p15:clr>
            <a:srgbClr val="F26B43"/>
          </p15:clr>
        </p15:guide>
        <p15:guide id="11" orient="horz" pos="900" userDrawn="1">
          <p15:clr>
            <a:srgbClr val="F26B43"/>
          </p15:clr>
        </p15:guide>
        <p15:guide id="12" pos="576" userDrawn="1">
          <p15:clr>
            <a:srgbClr val="F26B43"/>
          </p15:clr>
        </p15:guide>
        <p15:guide id="13" pos="5664" userDrawn="1">
          <p15:clr>
            <a:srgbClr val="F26B43"/>
          </p15:clr>
        </p15:guide>
        <p15:guide id="14" pos="54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rauma.stonybrookmedicine.edu/tbcvideo" TargetMode="External"/><Relationship Id="rId2" Type="http://schemas.openxmlformats.org/officeDocument/2006/relationships/hyperlink" Target="https://trauma.stonybrookmedicine.edu/teddybear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05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endParaRPr lang="en-US" sz="135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95400" y="335830"/>
          <a:ext cx="6724317" cy="3848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2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3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259">
                <a:tc>
                  <a:txBody>
                    <a:bodyPr/>
                    <a:lstStyle/>
                    <a:p>
                      <a:endParaRPr lang="en-US" sz="1800">
                        <a:latin typeface="Effr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Best Practices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Current NY Laws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932"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Car Seat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Keep in seat until outgrows</a:t>
                      </a:r>
                      <a:r>
                        <a:rPr lang="en-US" sz="1800" baseline="0">
                          <a:latin typeface="Effra"/>
                        </a:rPr>
                        <a:t> max </a:t>
                      </a:r>
                      <a:r>
                        <a:rPr lang="en-US" sz="1800" baseline="0" err="1">
                          <a:latin typeface="Effra"/>
                        </a:rPr>
                        <a:t>ht</a:t>
                      </a:r>
                      <a:r>
                        <a:rPr lang="en-US" sz="1800" baseline="0">
                          <a:latin typeface="Effra"/>
                        </a:rPr>
                        <a:t>/</a:t>
                      </a:r>
                      <a:r>
                        <a:rPr lang="en-US" sz="1800" baseline="0" err="1">
                          <a:latin typeface="Effra"/>
                        </a:rPr>
                        <a:t>wt</a:t>
                      </a:r>
                      <a:r>
                        <a:rPr lang="en-US" sz="1800" baseline="0">
                          <a:latin typeface="Effra"/>
                        </a:rPr>
                        <a:t>, each transition offers less protection (4-7 </a:t>
                      </a:r>
                      <a:r>
                        <a:rPr lang="en-US" sz="1800" baseline="0" err="1">
                          <a:latin typeface="Effra"/>
                        </a:rPr>
                        <a:t>yrs</a:t>
                      </a:r>
                      <a:r>
                        <a:rPr lang="en-US" sz="1800" baseline="0">
                          <a:latin typeface="Effra"/>
                        </a:rPr>
                        <a:t>)</a:t>
                      </a:r>
                      <a:endParaRPr lang="en-US" sz="1800">
                        <a:latin typeface="Effr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Car seat until 4 years, or 40 </a:t>
                      </a:r>
                      <a:r>
                        <a:rPr lang="en-US" sz="1800" err="1">
                          <a:latin typeface="Effra"/>
                        </a:rPr>
                        <a:t>lbs</a:t>
                      </a:r>
                      <a:endParaRPr lang="en-US" sz="1800">
                        <a:latin typeface="Effra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93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Effra"/>
                        </a:rPr>
                        <a:t>Booster Seat</a:t>
                      </a:r>
                    </a:p>
                    <a:p>
                      <a:endParaRPr lang="en-US" sz="1800">
                        <a:latin typeface="Effr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>
                          <a:latin typeface="Effra"/>
                        </a:rPr>
                        <a:t>Until properly fits in seatbelt (8-12 </a:t>
                      </a:r>
                      <a:r>
                        <a:rPr lang="en-US" sz="1800" baseline="0" err="1">
                          <a:latin typeface="Effra"/>
                        </a:rPr>
                        <a:t>yrs</a:t>
                      </a:r>
                      <a:r>
                        <a:rPr lang="en-US" sz="1800" baseline="0">
                          <a:latin typeface="Effra"/>
                        </a:rPr>
                        <a:t>) for most is 4’9”</a:t>
                      </a:r>
                      <a:endParaRPr lang="en-US" sz="1800">
                        <a:latin typeface="Effr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Effra"/>
                        </a:rPr>
                        <a:t>Booster seat until 8</a:t>
                      </a:r>
                      <a:r>
                        <a:rPr lang="en-US" sz="1800" baseline="30000">
                          <a:latin typeface="Effra"/>
                        </a:rPr>
                        <a:t>th</a:t>
                      </a:r>
                      <a:r>
                        <a:rPr lang="en-US" sz="1800" baseline="0">
                          <a:latin typeface="Effra"/>
                        </a:rPr>
                        <a:t> birthday, unless 4’9” or 100lbs and properly fits in seatbelt</a:t>
                      </a:r>
                      <a:endParaRPr lang="en-US" sz="1800">
                        <a:latin typeface="Effra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259"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Back Seat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At least until 13 </a:t>
                      </a:r>
                      <a:r>
                        <a:rPr lang="en-US" sz="1800" err="1">
                          <a:latin typeface="Effra"/>
                        </a:rPr>
                        <a:t>yrs</a:t>
                      </a:r>
                      <a:endParaRPr lang="en-US" sz="1800">
                        <a:latin typeface="Effr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No Law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5"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Seatbelts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Everyone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Everyone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259"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Helmets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Everyone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Effra"/>
                        </a:rPr>
                        <a:t>NYS 14 </a:t>
                      </a:r>
                      <a:r>
                        <a:rPr lang="en-US" sz="1800" err="1">
                          <a:latin typeface="Effra"/>
                        </a:rPr>
                        <a:t>yrs</a:t>
                      </a:r>
                      <a:r>
                        <a:rPr lang="en-US" sz="1800">
                          <a:latin typeface="Effra"/>
                        </a:rPr>
                        <a:t>, Suffolk 18 </a:t>
                      </a:r>
                      <a:r>
                        <a:rPr lang="en-US" sz="1800" err="1">
                          <a:latin typeface="Effra"/>
                        </a:rPr>
                        <a:t>yrs</a:t>
                      </a:r>
                      <a:endParaRPr lang="en-US" sz="1800">
                        <a:latin typeface="Effra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402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891" y="793104"/>
            <a:ext cx="4661109" cy="336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99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4C70CB-4C03-4BEE-B420-B5DDAF9122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Program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9D103-3282-45EF-96CF-B98193DA3B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39200" y="4513263"/>
            <a:ext cx="304800" cy="630237"/>
          </a:xfrm>
        </p:spPr>
        <p:txBody>
          <a:bodyPr/>
          <a:lstStyle/>
          <a:p>
            <a:fld id="{97168694-E3F1-4C96-850E-311903CDB8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75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Lower Elementary?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8016"/>
            <a:ext cx="7210396" cy="353876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</a:rPr>
              <a:t>Start early to build foundation for safety behaviors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</a:rPr>
              <a:t>They can understand consequences to actions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</a:rPr>
              <a:t>Influenced by peers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</a:rPr>
              <a:t>Children can have positive influence on family behaviors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>
              <a:solidFill>
                <a:srgbClr val="A71E23"/>
              </a:solidFill>
            </a:endParaRPr>
          </a:p>
          <a:p>
            <a:r>
              <a:rPr lang="en-US" sz="1800" b="1">
                <a:solidFill>
                  <a:srgbClr val="A71E23"/>
                </a:solidFill>
              </a:rPr>
              <a:t>Successful programs include group sessions that incorporate: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>
                <a:solidFill>
                  <a:srgbClr val="A71E23"/>
                </a:solidFill>
              </a:rPr>
              <a:t>Group activities: </a:t>
            </a:r>
            <a:r>
              <a:rPr lang="en-US" sz="1800">
                <a:solidFill>
                  <a:srgbClr val="A71E23"/>
                </a:solidFill>
              </a:rPr>
              <a:t>interactive rather than lecture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>
                <a:solidFill>
                  <a:srgbClr val="A71E23"/>
                </a:solidFill>
              </a:rPr>
              <a:t>Rehearsal opportunities</a:t>
            </a:r>
            <a:r>
              <a:rPr lang="en-US" sz="1800">
                <a:solidFill>
                  <a:srgbClr val="A71E23"/>
                </a:solidFill>
              </a:rPr>
              <a:t>: develop problem solving skills rather than content specific knowledge alone (i.e. What if Q’s)</a:t>
            </a:r>
          </a:p>
        </p:txBody>
      </p:sp>
    </p:spTree>
    <p:extLst>
      <p:ext uri="{BB962C8B-B14F-4D97-AF65-F5344CB8AC3E}">
        <p14:creationId xmlns:p14="http://schemas.microsoft.com/office/powerpoint/2010/main" val="2182667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5304"/>
            <a:ext cx="7886700" cy="994172"/>
          </a:xfrm>
        </p:spPr>
        <p:txBody>
          <a:bodyPr/>
          <a:lstStyle/>
          <a:p>
            <a:r>
              <a:rPr lang="en-US"/>
              <a:t>Talking to Kindergarteners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1" y="1559859"/>
            <a:ext cx="7210396" cy="3377953"/>
          </a:xfrm>
        </p:spPr>
        <p:txBody>
          <a:bodyPr>
            <a:normAutofit/>
          </a:bodyPr>
          <a:lstStyle/>
          <a:p>
            <a:r>
              <a:rPr lang="en-US" sz="2100">
                <a:solidFill>
                  <a:srgbClr val="A71E23"/>
                </a:solidFill>
              </a:rPr>
              <a:t>5-6 year </a:t>
            </a:r>
            <a:r>
              <a:rPr lang="en-US" sz="2100" err="1">
                <a:solidFill>
                  <a:srgbClr val="A71E23"/>
                </a:solidFill>
              </a:rPr>
              <a:t>olds</a:t>
            </a:r>
            <a:r>
              <a:rPr lang="en-US" sz="2100">
                <a:solidFill>
                  <a:srgbClr val="A71E23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A71E23"/>
                </a:solidFill>
              </a:rPr>
              <a:t>Love to participate and aim to please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A71E23"/>
                </a:solidFill>
              </a:rPr>
              <a:t>VERY excited to have you in their classroom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A71E23"/>
                </a:solidFill>
              </a:rPr>
              <a:t>They will talk about this for days/ weeks/ months!!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A71E23"/>
                </a:solidFill>
              </a:rPr>
              <a:t>Expect the unexpected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A71E23"/>
                </a:solidFill>
              </a:rPr>
              <a:t>Kids say the darndest things!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A71E23"/>
                </a:solidFill>
              </a:rPr>
              <a:t>Don’t know the difference between a story and a question…</a:t>
            </a:r>
          </a:p>
        </p:txBody>
      </p:sp>
      <p:pic>
        <p:nvPicPr>
          <p:cNvPr id="4" name="Picture 3" descr="child_play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912673"/>
            <a:ext cx="2026097" cy="202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16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90A057-6A04-4211-ACD1-452EB28D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15</a:t>
            </a:fld>
            <a:endParaRPr lang="en-US" sz="9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744123-8EC7-4291-A8FA-C3EC0811A2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id sotry telling">
            <a:hlinkClick r:id="" action="ppaction://media"/>
            <a:extLst>
              <a:ext uri="{FF2B5EF4-FFF2-40B4-BE49-F238E27FC236}">
                <a16:creationId xmlns:a16="http://schemas.microsoft.com/office/drawing/2014/main" id="{FF5B9042-6000-4763-ACE1-B62741B3F2D8}"/>
              </a:ext>
            </a:extLst>
          </p:cNvPr>
          <p:cNvPicPr>
            <a:picLocks noGrp="1" noChangeAspect="1"/>
          </p:cNvPicPr>
          <p:nvPr>
            <p:ph sz="quarter" idx="1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50" y="0"/>
            <a:ext cx="2508250" cy="4457700"/>
          </a:xfrm>
        </p:spPr>
      </p:pic>
    </p:spTree>
    <p:extLst>
      <p:ext uri="{BB962C8B-B14F-4D97-AF65-F5344CB8AC3E}">
        <p14:creationId xmlns:p14="http://schemas.microsoft.com/office/powerpoint/2010/main" val="326942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A0B8-2A2B-42E4-8F21-533DF608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Classroom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26D1-ACF4-4E9D-97CA-3847DBE3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F2AF6-A86C-4CCB-BD0F-DB0BD437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5007-838C-4E3E-A3A5-D34D8A1F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DE61D-FA8A-4C84-83B5-CC187D1EBBCF}"/>
              </a:ext>
            </a:extLst>
          </p:cNvPr>
          <p:cNvSpPr txBox="1">
            <a:spLocks/>
          </p:cNvSpPr>
          <p:nvPr/>
        </p:nvSpPr>
        <p:spPr>
          <a:xfrm>
            <a:off x="510241" y="971550"/>
            <a:ext cx="7210396" cy="3377953"/>
          </a:xfrm>
        </p:spPr>
        <p:txBody>
          <a:bodyPr>
            <a:normAutofit fontScale="700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>
                <a:solidFill>
                  <a:srgbClr val="A71E23"/>
                </a:solidFill>
                <a:latin typeface="Effra" panose="020B0603020203020204"/>
              </a:rPr>
              <a:t>Interactive Discussion ~25 minutes</a:t>
            </a:r>
          </a:p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Introductions</a:t>
            </a:r>
            <a:endParaRPr lang="en-US" sz="18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Talk about why people might need to go to a hospital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Talk about who helps us stay safe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Emphasize we can keep ourselves safe with good decisions</a:t>
            </a:r>
          </a:p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Car Safety</a:t>
            </a:r>
            <a:endParaRPr lang="en-US" sz="18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Wearing a seatbelt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Car seats and booster seats help kids stay safe in cars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Back seat is safest for kids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“What if” questions to problem solve</a:t>
            </a:r>
          </a:p>
          <a:p>
            <a:pPr marL="0" marR="0" indent="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Helmet Safety</a:t>
            </a:r>
            <a:endParaRPr lang="en-US" sz="18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Why is our brain important?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How do we protect our brains?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What kind of activities or games we do play that we need to wear a helmet?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EGG DROP DEMO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“What if” questions to problem solve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CE0449-DB34-4D10-A96C-9388DCABA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46762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662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A0B8-2A2B-42E4-8F21-533DF608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Classroom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26D1-ACF4-4E9D-97CA-3847DBE3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F2AF6-A86C-4CCB-BD0F-DB0BD437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5007-838C-4E3E-A3A5-D34D8A1F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17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DE61D-FA8A-4C84-83B5-CC187D1EBBCF}"/>
              </a:ext>
            </a:extLst>
          </p:cNvPr>
          <p:cNvSpPr txBox="1">
            <a:spLocks/>
          </p:cNvSpPr>
          <p:nvPr/>
        </p:nvSpPr>
        <p:spPr>
          <a:xfrm>
            <a:off x="510241" y="971550"/>
            <a:ext cx="7210396" cy="3377953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u="sng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Teddy Bear Clinic </a:t>
            </a: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~20 minutes</a:t>
            </a:r>
            <a:endParaRPr lang="en-US" sz="11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Explain students will dress up like doctors and nurses:</a:t>
            </a:r>
            <a:endParaRPr lang="en-US" sz="11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Why do doctors and nurses wear gloves and hats? </a:t>
            </a:r>
            <a:endParaRPr lang="en-US" sz="11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What do you do every day to prevent germs?</a:t>
            </a:r>
            <a:endParaRPr lang="en-US" sz="11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Teddy Bear Clinic</a:t>
            </a:r>
            <a:endParaRPr lang="en-US" sz="11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Worksheets </a:t>
            </a:r>
            <a:endParaRPr lang="en-US" sz="11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Dress Up as hospital staff</a:t>
            </a:r>
            <a:endParaRPr lang="en-US" sz="11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Take care of stuffed animals </a:t>
            </a:r>
            <a:endParaRPr lang="en-US" sz="11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6A6C31-2462-4B18-8439-94724497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95550"/>
            <a:ext cx="22860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3D55AC9-6365-4339-92A5-F36098322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94741"/>
            <a:ext cx="2287681" cy="152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82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A28A7A-E5AE-41E2-A7DD-C96B178A05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Program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964862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A0B8-2A2B-42E4-8F21-533DF608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Preparation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26D1-ACF4-4E9D-97CA-3847DBE3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F2AF6-A86C-4CCB-BD0F-DB0BD437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5007-838C-4E3E-A3A5-D34D8A1F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19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DE61D-FA8A-4C84-83B5-CC187D1EBBCF}"/>
              </a:ext>
            </a:extLst>
          </p:cNvPr>
          <p:cNvSpPr txBox="1">
            <a:spLocks/>
          </p:cNvSpPr>
          <p:nvPr/>
        </p:nvSpPr>
        <p:spPr>
          <a:xfrm>
            <a:off x="510241" y="971550"/>
            <a:ext cx="7210396" cy="3377953"/>
          </a:xfr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Schedule Class days and times</a:t>
            </a:r>
          </a:p>
          <a:p>
            <a:pPr marL="514350" lvl="1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About 45 mins/class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Send Teachers the Prep Handout</a:t>
            </a:r>
          </a:p>
          <a:p>
            <a:pPr marL="514350" lvl="1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A71E23"/>
                </a:solidFill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Asks students to bring stuffed animal</a:t>
            </a:r>
          </a:p>
          <a:p>
            <a:pPr marL="514350" lvl="1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Have a pencil available for the handouts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Identify all facilitators for each class</a:t>
            </a:r>
          </a:p>
          <a:p>
            <a:pPr marL="514350" lvl="1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A71E23"/>
                </a:solidFill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-5 people/class</a:t>
            </a: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Request supplies from Stony Brook Trauma (Kristi)</a:t>
            </a:r>
          </a:p>
          <a:p>
            <a:pPr marL="514350" lvl="1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A71E23"/>
                </a:solidFill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Each bag/box contains 25 sets </a:t>
            </a:r>
          </a:p>
          <a:p>
            <a:pPr marL="514350" lvl="1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b="0">
              <a:solidFill>
                <a:srgbClr val="A71E23"/>
              </a:solidFill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1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b="0">
              <a:solidFill>
                <a:srgbClr val="A71E23"/>
              </a:solidFill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1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b="0">
              <a:solidFill>
                <a:srgbClr val="A71E23"/>
              </a:solidFill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0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1E69FC-8F0E-490F-8E89-F6D6E4F24A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Teddy Bear Clinic</a:t>
            </a:r>
          </a:p>
          <a:p>
            <a:r>
              <a:rPr lang="en-US"/>
              <a:t>Train-The-Trainer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3AE52-145F-4618-A59B-569D3F8260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Kristi L. Ladowski, MPH</a:t>
            </a:r>
          </a:p>
          <a:p>
            <a:endParaRPr lang="en-US"/>
          </a:p>
          <a:p>
            <a:r>
              <a:rPr lang="en-US"/>
              <a:t>Injury Prevention &amp; Outreach Coordinator</a:t>
            </a:r>
          </a:p>
          <a:p>
            <a:r>
              <a:rPr lang="en-US"/>
              <a:t>Stony Brook Trauma Center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19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A0B8-2A2B-42E4-8F21-533DF608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26D1-ACF4-4E9D-97CA-3847DBE3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F2AF6-A86C-4CCB-BD0F-DB0BD437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5007-838C-4E3E-A3A5-D34D8A1F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20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DE61D-FA8A-4C84-83B5-CC187D1EBBCF}"/>
              </a:ext>
            </a:extLst>
          </p:cNvPr>
          <p:cNvSpPr txBox="1">
            <a:spLocks/>
          </p:cNvSpPr>
          <p:nvPr/>
        </p:nvSpPr>
        <p:spPr>
          <a:xfrm>
            <a:off x="510241" y="971550"/>
            <a:ext cx="7210396" cy="3377953"/>
          </a:xfr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Supplies:</a:t>
            </a:r>
            <a:endParaRPr lang="en-US" sz="18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At Students Desks (preferably after the video to reduce distraction):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Handout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Pencil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Medical Dress Up supplies: hat, glove (students have their own masks)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Bandages: gauze pieces, gauze pads, tongue depressor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For Teacher/Facilitator: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Medical tape to give small pieces to students as needed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*If student group is preparing supplies, refer to “Packing Instructions” handout</a:t>
            </a:r>
            <a:endParaRPr lang="en-US" sz="18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01E75C-EDC0-491F-A1F2-5A9000428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84" y="80134"/>
            <a:ext cx="1831416" cy="1373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A82654-8C7B-4778-BADE-B3E730DB5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94" y="112631"/>
            <a:ext cx="1561853" cy="117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86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A0B8-2A2B-42E4-8F21-533DF608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Classroom Setup</a:t>
            </a:r>
            <a:br>
              <a:rPr lang="en-US"/>
            </a:br>
            <a:r>
              <a:rPr lang="en-US"/>
              <a:t>-Social Distancing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26D1-ACF4-4E9D-97CA-3847DBE3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F2AF6-A86C-4CCB-BD0F-DB0BD437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5007-838C-4E3E-A3A5-D34D8A1F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21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DE61D-FA8A-4C84-83B5-CC187D1EBBCF}"/>
              </a:ext>
            </a:extLst>
          </p:cNvPr>
          <p:cNvSpPr txBox="1">
            <a:spLocks/>
          </p:cNvSpPr>
          <p:nvPr/>
        </p:nvSpPr>
        <p:spPr>
          <a:xfrm>
            <a:off x="510241" y="1276350"/>
            <a:ext cx="7210396" cy="3073153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Social Distancing: </a:t>
            </a:r>
            <a:r>
              <a:rPr lang="en-US" sz="1400" i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Individual desks spread out</a:t>
            </a:r>
            <a:r>
              <a:rPr lang="en-US" sz="14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Children watch classroom video from individual desks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If possible, avoid having stuffed animals and other supplies at desks for this portion to reduce distractions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Distribute supplies after video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Have students get their stuffed animals if they don’t already have them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Begin with having student’s complete the handout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Then allow students to “Dress Up” with supplies (hat/glove)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Finish distributing bandage supplies for clinic play 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Students can use as many/few bandages as they’d like 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Teachers/Facilitators give out small pieces of medical tape as needed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23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A0B8-2A2B-42E4-8F21-533DF608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Classroom Setup</a:t>
            </a:r>
            <a:br>
              <a:rPr lang="en-US"/>
            </a:br>
            <a:r>
              <a:rPr lang="en-US"/>
              <a:t>-NO Social Distancing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26D1-ACF4-4E9D-97CA-3847DBE3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F2AF6-A86C-4CCB-BD0F-DB0BD437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5007-838C-4E3E-A3A5-D34D8A1F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22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DE61D-FA8A-4C84-83B5-CC187D1EBBCF}"/>
              </a:ext>
            </a:extLst>
          </p:cNvPr>
          <p:cNvSpPr txBox="1">
            <a:spLocks/>
          </p:cNvSpPr>
          <p:nvPr/>
        </p:nvSpPr>
        <p:spPr>
          <a:xfrm>
            <a:off x="510241" y="1276350"/>
            <a:ext cx="7210396" cy="3073153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No Social Distancing: </a:t>
            </a: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Tables grouped together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Ask children to take a seat on learning carpet during video presentation 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Leave stuffed animals at desk/chair (reduce distractions)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Ask classroom helpers to place supplies on tables during video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At each child’s seat, place: worksheet, hat, glove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Center of table place some bandages 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Children return to desks for clinic play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Have student dress up (hat/glove)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Complete handout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Bandage stuffed animals 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Students can use as many/few bandages as they’d like 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Teachers/Facilitators give out small pieces of medical tape as needed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63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A0B8-2A2B-42E4-8F21-533DF608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the Classroom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26D1-ACF4-4E9D-97CA-3847DBE3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F2AF6-A86C-4CCB-BD0F-DB0BD437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5007-838C-4E3E-A3A5-D34D8A1F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DE61D-FA8A-4C84-83B5-CC187D1EBBCF}"/>
              </a:ext>
            </a:extLst>
          </p:cNvPr>
          <p:cNvSpPr txBox="1">
            <a:spLocks/>
          </p:cNvSpPr>
          <p:nvPr/>
        </p:nvSpPr>
        <p:spPr>
          <a:xfrm>
            <a:off x="510241" y="971550"/>
            <a:ext cx="7210396" cy="3377953"/>
          </a:xfrm>
        </p:spPr>
        <p:txBody>
          <a:bodyPr>
            <a:normAutofit fontScale="925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Pause to take Answers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Encourage the class to shout out the answers with the video: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Who is in charge of keeping you safe? </a:t>
            </a:r>
            <a:r>
              <a:rPr lang="en-US" sz="1400" b="0" i="1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0">
                <a:solidFill>
                  <a:srgbClr val="990000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SHOUT</a:t>
            </a:r>
            <a:r>
              <a:rPr lang="en-US" sz="1400" b="0" i="1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 Ourselves!)</a:t>
            </a:r>
            <a:endParaRPr lang="en-US" sz="1400" b="0"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What is the first thing we do when we get in the car? </a:t>
            </a:r>
            <a:r>
              <a:rPr lang="en-US" sz="1400" b="0" i="1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0">
                <a:solidFill>
                  <a:srgbClr val="990000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SHOUT</a:t>
            </a:r>
            <a:r>
              <a:rPr lang="en-US" sz="1400" b="0" i="1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 Buckle Up!)</a:t>
            </a:r>
            <a:endParaRPr lang="en-US" sz="1400" b="0"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Where is the safest place to sit? </a:t>
            </a:r>
            <a:r>
              <a:rPr lang="en-US" sz="1400" b="0" i="1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0">
                <a:solidFill>
                  <a:srgbClr val="990000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SHOUT</a:t>
            </a:r>
            <a:r>
              <a:rPr lang="en-US" sz="1400" b="0" i="1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 In the Back!)</a:t>
            </a:r>
            <a:endParaRPr lang="en-US" sz="1400" b="0"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How do we protect our brains? </a:t>
            </a:r>
            <a:r>
              <a:rPr lang="en-US" sz="1400" b="0" i="1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b="0">
                <a:solidFill>
                  <a:srgbClr val="990000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SHOUT</a:t>
            </a:r>
            <a:r>
              <a:rPr lang="en-US" sz="1400" b="0" i="1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 Wear a Helmet!)</a:t>
            </a:r>
            <a:endParaRPr lang="en-US" sz="1400" b="0"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Egg drop (if doing in person)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Use 2 baggies for </a:t>
            </a:r>
            <a:r>
              <a:rPr lang="en-US" sz="1400" b="0" err="1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Humpty</a:t>
            </a: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 Dumpty to avoid any leaks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If dropping on a hard floor: keep eggs at kids’ hip height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If dropping on carpet/rug: ask kids to hold eggs as high as possible (need more momentum to break </a:t>
            </a:r>
            <a:r>
              <a:rPr lang="en-US" sz="1400" b="0" err="1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Humpty</a:t>
            </a: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 Dumpty on carpet)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Slowly take Shelly out of helmet to check for any small cracks just in case.  If Shelly has cracks: discuss how Shelly only has a small crack that the doctors can fix but </a:t>
            </a:r>
            <a:r>
              <a:rPr lang="en-US" sz="1400" b="0" err="1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Humpty</a:t>
            </a: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 Dumpty is really broken and can’t be fixed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Use the previous Shelly as the next </a:t>
            </a:r>
            <a:r>
              <a:rPr lang="en-US" sz="1400" b="0" err="1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Humpty</a:t>
            </a:r>
            <a:r>
              <a:rPr lang="en-US" sz="14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 Dumpty since it already experienced </a:t>
            </a:r>
            <a:r>
              <a:rPr lang="en-US" sz="1300" b="0"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a fall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F373E-1DFD-4101-96D0-3A0D78575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447" y="971550"/>
            <a:ext cx="2068379" cy="105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93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A0B8-2A2B-42E4-8F21-533DF608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Accessing the Classroom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26D1-ACF4-4E9D-97CA-3847DBE3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F2AF6-A86C-4CCB-BD0F-DB0BD437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5007-838C-4E3E-A3A5-D34D8A1F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DE61D-FA8A-4C84-83B5-CC187D1EBBCF}"/>
              </a:ext>
            </a:extLst>
          </p:cNvPr>
          <p:cNvSpPr txBox="1">
            <a:spLocks/>
          </p:cNvSpPr>
          <p:nvPr/>
        </p:nvSpPr>
        <p:spPr>
          <a:xfrm>
            <a:off x="510241" y="971550"/>
            <a:ext cx="7210396" cy="3377953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Log In: </a:t>
            </a:r>
            <a:r>
              <a:rPr lang="en-US" sz="1800" u="sng">
                <a:solidFill>
                  <a:schemeClr val="tx1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https://trauma.stonybrookmedicine.edu/teddybear</a:t>
            </a:r>
            <a:r>
              <a:rPr lang="en-US" sz="1800" u="sng">
                <a:solidFill>
                  <a:schemeClr val="tx1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>
                <a:solidFill>
                  <a:schemeClr val="tx1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Click on the “Classroom Video” tab to the left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You will be asked to enter your username and password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Once you finish the video, click “Continue” to log out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Trouble Shooting:</a:t>
            </a:r>
            <a:endParaRPr lang="en-US" sz="18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If you return the website and cannot see the video, you may still be logged in.  Access the video with the direct link: </a:t>
            </a:r>
            <a:r>
              <a:rPr lang="en-US" sz="1800" u="sng">
                <a:solidFill>
                  <a:schemeClr val="tx1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https://trauma.stonybrookmedicine.edu/tbcvideo</a:t>
            </a:r>
            <a:r>
              <a:rPr lang="en-US" sz="1800" b="1">
                <a:solidFill>
                  <a:schemeClr val="tx1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>
              <a:solidFill>
                <a:schemeClr val="tx1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2AF14D1-148A-4C80-BB41-A0BC742E2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231" y="3089233"/>
            <a:ext cx="2803069" cy="12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05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A0B8-2A2B-42E4-8F21-533DF608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Teddy Bear Clinic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26D1-ACF4-4E9D-97CA-3847DBE3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F2AF6-A86C-4CCB-BD0F-DB0BD437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5007-838C-4E3E-A3A5-D34D8A1F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25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DE61D-FA8A-4C84-83B5-CC187D1EBBCF}"/>
              </a:ext>
            </a:extLst>
          </p:cNvPr>
          <p:cNvSpPr txBox="1">
            <a:spLocks/>
          </p:cNvSpPr>
          <p:nvPr/>
        </p:nvSpPr>
        <p:spPr>
          <a:xfrm>
            <a:off x="510241" y="971550"/>
            <a:ext cx="7210396" cy="3377953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Teddy Bear Clinic Announcement</a:t>
            </a:r>
            <a:endParaRPr lang="en-US" sz="1200" b="1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Explain out loud to students and classroom helpers: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When your teachers says it okay, you’ll get your stuffed animal and take your seat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Helpers will help put on hats first-explain how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Then put on gloves-try to have the glove on non-dominant hand so it will be easier to hold the pencil and use bandages in ungloved hand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Helpers will help fill out form to tell us what happened to your stuffed animal and how you will make them feel better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40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Then we will start to bandage the animals</a:t>
            </a:r>
            <a:endParaRPr lang="en-US" sz="120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Begin Teddy Bear Clinic by letting students return to tables, one at a time</a:t>
            </a:r>
            <a:endParaRPr lang="en-US" sz="1200" b="1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Let the teacher call them back to their tables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Dress up, fill out worksheet, bandage animals, take class photos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When done, show how hat can be a ‘bag’ for them to put everything in and take home</a:t>
            </a:r>
            <a:endParaRPr lang="en-US" sz="12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b="0">
              <a:solidFill>
                <a:srgbClr val="A71E23"/>
              </a:solidFill>
              <a:effectLst/>
              <a:latin typeface="Effra" panose="020B0603020203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51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A0B8-2A2B-42E4-8F21-533DF608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26D1-ACF4-4E9D-97CA-3847DBE3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F2AF6-A86C-4CCB-BD0F-DB0BD437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5007-838C-4E3E-A3A5-D34D8A1F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26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DE61D-FA8A-4C84-83B5-CC187D1EBBCF}"/>
              </a:ext>
            </a:extLst>
          </p:cNvPr>
          <p:cNvSpPr txBox="1">
            <a:spLocks/>
          </p:cNvSpPr>
          <p:nvPr/>
        </p:nvSpPr>
        <p:spPr>
          <a:xfrm>
            <a:off x="510241" y="971550"/>
            <a:ext cx="7210396" cy="3377953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Keep an eye on everything that’s going on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Walk around the room during clinic portion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Help guide classroom helpers on what to do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Make sure all students who want to be involved are getting some help during the “play” portion </a:t>
            </a:r>
          </a:p>
          <a:p>
            <a:pPr marL="171450" marR="0" lvl="0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Watch the time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About 25 mins for education, 15-20 mins for clinic (longer if teacher allows more play time)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Control the conversation and don’t allow students to tell stories (take answers, not stories)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If classroom is interested, allow time for pictures at the end </a:t>
            </a:r>
          </a:p>
          <a:p>
            <a:pPr marL="171450" marR="0" lvl="0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If you are short on time 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Skip the handouts, teachers can do them another time or send home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0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Shorten some of the education by taking less answers during pauses</a:t>
            </a:r>
          </a:p>
        </p:txBody>
      </p:sp>
    </p:spTree>
    <p:extLst>
      <p:ext uri="{BB962C8B-B14F-4D97-AF65-F5344CB8AC3E}">
        <p14:creationId xmlns:p14="http://schemas.microsoft.com/office/powerpoint/2010/main" val="1883899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A0B8-2A2B-42E4-8F21-533DF608C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26D1-ACF4-4E9D-97CA-3847DBE3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F2AF6-A86C-4CCB-BD0F-DB0BD437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E5007-838C-4E3E-A3A5-D34D8A1F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27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6BDE61D-FA8A-4C84-83B5-CC187D1EBBCF}"/>
              </a:ext>
            </a:extLst>
          </p:cNvPr>
          <p:cNvSpPr txBox="1">
            <a:spLocks/>
          </p:cNvSpPr>
          <p:nvPr/>
        </p:nvSpPr>
        <p:spPr>
          <a:xfrm>
            <a:off x="510241" y="971550"/>
            <a:ext cx="7210396" cy="3377953"/>
          </a:xfr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b="0" i="0" kern="1200" baseline="0">
                <a:solidFill>
                  <a:srgbClr val="C00000"/>
                </a:solidFill>
                <a:latin typeface="Effra" panose="020B0603020203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Effra" panose="020B06030202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A71E23"/>
                </a:solidFill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Check in with the teacher 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A71E23"/>
                </a:solidFill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Introduce yourself and explain how you will run the program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A71E23"/>
                </a:solidFill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Ask if the teacher wants to take classroom photos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A71E23"/>
                </a:solidFill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Confirm when you need to finish to make sure they can move on to their next lesson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A71E23"/>
                </a:solidFill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Ask if the teacher wants to let them keep playing after you leave or have them put everything away to move on to next lesson</a:t>
            </a:r>
          </a:p>
          <a:p>
            <a:pPr marL="628650" marR="0" lvl="1" indent="-1714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0">
                <a:solidFill>
                  <a:srgbClr val="A71E23"/>
                </a:solidFill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Thank the teacher before you leave</a:t>
            </a:r>
          </a:p>
          <a:p>
            <a:pPr marL="171450" marR="0" lvl="0" indent="-1714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A71E23"/>
                </a:solidFill>
                <a:effectLst/>
                <a:latin typeface="Effra" panose="020B0603020203020204"/>
                <a:ea typeface="Calibri" panose="020F0502020204030204" pitchFamily="34" charset="0"/>
                <a:cs typeface="Times New Roman" panose="02020603050405020304" pitchFamily="18" charset="0"/>
              </a:rPr>
              <a:t>Have fun!</a:t>
            </a:r>
          </a:p>
        </p:txBody>
      </p:sp>
    </p:spTree>
    <p:extLst>
      <p:ext uri="{BB962C8B-B14F-4D97-AF65-F5344CB8AC3E}">
        <p14:creationId xmlns:p14="http://schemas.microsoft.com/office/powerpoint/2010/main" val="3720187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D8C232-B7DA-40B1-ACA7-19D037DF3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Other “Stuff”</a:t>
            </a:r>
          </a:p>
        </p:txBody>
      </p:sp>
    </p:spTree>
    <p:extLst>
      <p:ext uri="{BB962C8B-B14F-4D97-AF65-F5344CB8AC3E}">
        <p14:creationId xmlns:p14="http://schemas.microsoft.com/office/powerpoint/2010/main" val="126264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74698"/>
            <a:ext cx="7068740" cy="994172"/>
          </a:xfrm>
        </p:spPr>
        <p:txBody>
          <a:bodyPr/>
          <a:lstStyle/>
          <a:p>
            <a:r>
              <a:rPr lang="en-US"/>
              <a:t>Being a Role Model in your Community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65" y="1567923"/>
            <a:ext cx="4588076" cy="344187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003CC8-5E5F-4AA4-856C-70DDFD08A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368870"/>
            <a:ext cx="4051057" cy="30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2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CDBB22-1399-45A9-B295-C7122120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3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12230-385C-486C-87B8-B73516DB5A2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F97DB-32BD-4325-9FE7-5ABD85CC8C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/>
              <a:t>Teddy Bear Clinics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56AF0F-E55D-4E95-B20E-17201F7649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Designed for kindergarteners</a:t>
            </a:r>
          </a:p>
          <a:p>
            <a:r>
              <a:rPr lang="en-US"/>
              <a:t>Safety Topics: Car Safety, Use of Helmets</a:t>
            </a:r>
          </a:p>
          <a:p>
            <a:r>
              <a:rPr lang="en-US"/>
              <a:t>Repetitive Questions</a:t>
            </a:r>
          </a:p>
          <a:p>
            <a:r>
              <a:rPr lang="en-US"/>
              <a:t>Get safety messages home to parents</a:t>
            </a:r>
          </a:p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D9B3A-EE90-483C-8F74-E04C1A4566E5}"/>
              </a:ext>
            </a:extLst>
          </p:cNvPr>
          <p:cNvSpPr>
            <a:spLocks noGrp="1"/>
          </p:cNvSpPr>
          <p:nvPr>
            <p:ph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66E691-64F4-42D1-876A-7DE083A1D4BA}"/>
              </a:ext>
            </a:extLst>
          </p:cNvPr>
          <p:cNvSpPr>
            <a:spLocks noGrp="1"/>
          </p:cNvSpPr>
          <p:nvPr>
            <p:ph sz="quarter" idx="3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54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EBBA6-5B39-4DFD-8DD4-5AFEA207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Important Things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CC8E2-0B83-43FB-A915-DFFE06F6C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7F15F-BCCC-4B6F-9AF9-1BDDD4AA3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Stony Brook Trauma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5C518-5D70-4A50-B6F9-73EF1E24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68694-E3F1-4C96-850E-311903CDB8DA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CC117-CB06-4E4C-8E1C-CA404DC8EA86}"/>
              </a:ext>
            </a:extLst>
          </p:cNvPr>
          <p:cNvSpPr txBox="1"/>
          <p:nvPr/>
        </p:nvSpPr>
        <p:spPr>
          <a:xfrm>
            <a:off x="800100" y="1059146"/>
            <a:ext cx="75438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Effra" panose="020B0603020203020204"/>
              </a:rPr>
              <a:t>Carry school and formal ID (license) and dress to represent your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Effra" panose="020B0603020203020204"/>
              </a:rPr>
              <a:t>Remember: what you do and say will be observed by the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Effra" panose="020B0603020203020204"/>
              </a:rPr>
              <a:t>Leave bags, coffee, food, </a:t>
            </a:r>
            <a:r>
              <a:rPr lang="en-US" err="1">
                <a:latin typeface="Effra" panose="020B0603020203020204"/>
              </a:rPr>
              <a:t>etc</a:t>
            </a:r>
            <a:r>
              <a:rPr lang="en-US">
                <a:latin typeface="Effra" panose="020B0603020203020204"/>
              </a:rPr>
              <a:t> in car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Effra" panose="020B0603020203020204"/>
              </a:rPr>
              <a:t>Schools take safety very seriously, do not make jokes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Effra" panose="020B0603020203020204"/>
              </a:rPr>
              <a:t>Review the Facilitator Guide in advance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Effra" panose="020B0603020203020204"/>
              </a:rPr>
              <a:t>HAVE FUN!</a:t>
            </a:r>
          </a:p>
        </p:txBody>
      </p:sp>
    </p:spTree>
    <p:extLst>
      <p:ext uri="{BB962C8B-B14F-4D97-AF65-F5344CB8AC3E}">
        <p14:creationId xmlns:p14="http://schemas.microsoft.com/office/powerpoint/2010/main" val="2033240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Important Stuff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544" y="1276350"/>
            <a:ext cx="7598336" cy="324965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</a:rPr>
              <a:t>Do not laugh at students answers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</a:rPr>
              <a:t>K.I.S.S.-Keep It Simple and Short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</a:rPr>
              <a:t>Speak clearly and confidently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</a:rPr>
              <a:t>Follow classroom rules and teacher’s 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A71E23"/>
                </a:solidFill>
              </a:rPr>
              <a:t>Remember school rules: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rgbClr val="A71E23"/>
                </a:solidFill>
              </a:rPr>
              <a:t>No talking in hallway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rgbClr val="A71E23"/>
                </a:solidFill>
              </a:rPr>
              <a:t>Do not wander off on your own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rgbClr val="A71E23"/>
                </a:solidFill>
              </a:rPr>
              <a:t>No smoking on school property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rgbClr val="A71E23"/>
                </a:solidFill>
              </a:rPr>
              <a:t>Ask before using the bathroom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389" y="268032"/>
            <a:ext cx="2047067" cy="27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52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0274"/>
            <a:ext cx="5657828" cy="283658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00" y="654568"/>
            <a:ext cx="5818700" cy="436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1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94414A-33F3-4DB4-9D82-83738694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33</a:t>
            </a:fld>
            <a:endParaRPr lang="en-US" sz="9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6CBC1-8D01-40D4-A5ED-8D635A0F37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D0C351-EBF9-4B4E-BB23-56BD19DD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 Questions?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7F6960A-6459-4448-A2D4-D9ABDD5D200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l="2427" r="2427"/>
          <a:stretch>
            <a:fillRect/>
          </a:stretch>
        </p:blipFill>
        <p:spPr>
          <a:xfrm>
            <a:off x="2398712" y="1800004"/>
            <a:ext cx="5029200" cy="256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62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A9EA4D-7243-4C5C-B91F-D88D647EE0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Injury Trends in Kids</a:t>
            </a:r>
          </a:p>
        </p:txBody>
      </p:sp>
    </p:spTree>
    <p:extLst>
      <p:ext uri="{BB962C8B-B14F-4D97-AF65-F5344CB8AC3E}">
        <p14:creationId xmlns:p14="http://schemas.microsoft.com/office/powerpoint/2010/main" val="363123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93E4A-3F67-43C1-8175-0DD23CC1D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good news…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6FC60-B704-4B0E-A0CC-EBF5B6E1DB1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2A0C8-428C-4289-B52A-D565A3E9A74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5</a:t>
            </a:fld>
            <a:endParaRPr lang="en-US" sz="90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831930-2A33-4615-A5CF-0802E93C683A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2"/>
          <a:stretch>
            <a:fillRect/>
          </a:stretch>
        </p:blipFill>
        <p:spPr>
          <a:xfrm>
            <a:off x="1905000" y="1200150"/>
            <a:ext cx="50220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76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EBC0BE-8474-4305-8F2B-80E32963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6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31DD1-F75F-4BB6-8425-07F4439A160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3B8C9-53A7-4C37-9218-9AF12B64ECB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/>
              <a:t>Safety Improvements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96B3184-9601-4B86-8CE3-F23B19129C3A}"/>
              </a:ext>
            </a:extLst>
          </p:cNvPr>
          <p:cNvPicPr>
            <a:picLocks noGrp="1" noChangeAspect="1"/>
          </p:cNvPicPr>
          <p:nvPr>
            <p:ph sz="quarter" idx="30"/>
          </p:nvPr>
        </p:nvPicPr>
        <p:blipFill>
          <a:blip r:embed="rId2"/>
          <a:stretch>
            <a:fillRect/>
          </a:stretch>
        </p:blipFill>
        <p:spPr>
          <a:xfrm>
            <a:off x="7467600" y="1643497"/>
            <a:ext cx="1216025" cy="913531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7DC8278F-49AA-48A0-91BE-9225F18968DD}"/>
              </a:ext>
            </a:extLst>
          </p:cNvPr>
          <p:cNvPicPr>
            <a:picLocks noGrp="1" noChangeAspect="1"/>
          </p:cNvPicPr>
          <p:nvPr>
            <p:ph sz="quarter" idx="31"/>
          </p:nvPr>
        </p:nvPicPr>
        <p:blipFill>
          <a:blip r:embed="rId3"/>
          <a:stretch>
            <a:fillRect/>
          </a:stretch>
        </p:blipFill>
        <p:spPr>
          <a:xfrm>
            <a:off x="7467600" y="3347607"/>
            <a:ext cx="1216025" cy="59458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17D93D-DA2D-4312-923F-DC54F2166C14}"/>
              </a:ext>
            </a:extLst>
          </p:cNvPr>
          <p:cNvSpPr>
            <a:spLocks noGrp="1"/>
          </p:cNvSpPr>
          <p:nvPr>
            <p:ph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C25B48-B81C-47CD-A1D1-0447829315C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/>
              <a:t>Cars:</a:t>
            </a:r>
          </a:p>
          <a:p>
            <a:pPr lvl="3"/>
            <a:r>
              <a:rPr lang="en-US"/>
              <a:t>Seatbelts</a:t>
            </a:r>
          </a:p>
          <a:p>
            <a:pPr lvl="3"/>
            <a:r>
              <a:rPr lang="en-US"/>
              <a:t>Child Passenger Safety Seats</a:t>
            </a:r>
          </a:p>
          <a:p>
            <a:pPr lvl="3"/>
            <a:r>
              <a:rPr lang="en-US"/>
              <a:t>Airbags</a:t>
            </a:r>
          </a:p>
          <a:p>
            <a:pPr lvl="3"/>
            <a:r>
              <a:rPr lang="en-US"/>
              <a:t>Crash Protection</a:t>
            </a:r>
          </a:p>
          <a:p>
            <a:pPr lvl="3"/>
            <a:r>
              <a:rPr lang="en-US"/>
              <a:t>Computer Safety Features</a:t>
            </a:r>
          </a:p>
          <a:p>
            <a:r>
              <a:rPr lang="en-US"/>
              <a:t>Bikes</a:t>
            </a:r>
          </a:p>
          <a:p>
            <a:pPr lvl="3"/>
            <a:r>
              <a:rPr lang="en-US"/>
              <a:t>Helmets</a:t>
            </a:r>
          </a:p>
          <a:p>
            <a:pPr lvl="3"/>
            <a:r>
              <a:rPr lang="en-US"/>
              <a:t>Bike Lanes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5464A8F-43A8-4084-A626-0945A3FDCFA4}"/>
              </a:ext>
            </a:extLst>
          </p:cNvPr>
          <p:cNvPicPr>
            <a:picLocks noGrp="1" noChangeAspect="1"/>
          </p:cNvPicPr>
          <p:nvPr>
            <p:ph sz="quarter" idx="36"/>
          </p:nvPr>
        </p:nvPicPr>
        <p:blipFill>
          <a:blip r:embed="rId4"/>
          <a:stretch>
            <a:fillRect/>
          </a:stretch>
        </p:blipFill>
        <p:spPr>
          <a:xfrm>
            <a:off x="7467600" y="174875"/>
            <a:ext cx="1216025" cy="1012325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561AAC8-5D42-47CF-8E78-A71C6DA664D2}"/>
              </a:ext>
            </a:extLst>
          </p:cNvPr>
          <p:cNvPicPr>
            <a:picLocks noGrp="1" noChangeAspect="1"/>
          </p:cNvPicPr>
          <p:nvPr>
            <p:ph sz="quarter" idx="37"/>
          </p:nvPr>
        </p:nvPicPr>
        <p:blipFill>
          <a:blip r:embed="rId5"/>
          <a:stretch>
            <a:fillRect/>
          </a:stretch>
        </p:blipFill>
        <p:spPr>
          <a:xfrm>
            <a:off x="6192838" y="1629366"/>
            <a:ext cx="1216025" cy="941792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B955FFAD-348B-434D-B58C-B7DBFFEED360}"/>
              </a:ext>
            </a:extLst>
          </p:cNvPr>
          <p:cNvPicPr>
            <a:picLocks noGrp="1" noChangeAspect="1"/>
          </p:cNvPicPr>
          <p:nvPr>
            <p:ph sz="quarter" idx="38"/>
          </p:nvPr>
        </p:nvPicPr>
        <p:blipFill>
          <a:blip r:embed="rId6"/>
          <a:stretch>
            <a:fillRect/>
          </a:stretch>
        </p:blipFill>
        <p:spPr>
          <a:xfrm>
            <a:off x="6192838" y="3275416"/>
            <a:ext cx="1216025" cy="738969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AB2C5EA-7BE8-472E-BCD0-8EB5DC2555F5}"/>
              </a:ext>
            </a:extLst>
          </p:cNvPr>
          <p:cNvPicPr>
            <a:picLocks noGrp="1" noChangeAspect="1"/>
          </p:cNvPicPr>
          <p:nvPr>
            <p:ph sz="quarter" idx="39"/>
          </p:nvPr>
        </p:nvPicPr>
        <p:blipFill>
          <a:blip r:embed="rId7"/>
          <a:stretch>
            <a:fillRect/>
          </a:stretch>
        </p:blipFill>
        <p:spPr>
          <a:xfrm>
            <a:off x="6192838" y="416932"/>
            <a:ext cx="1216025" cy="52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5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BE62-F9CE-4049-8D84-586473DE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not so good news…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978F99-9821-46B5-96D2-F24DD709371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33F11-CC87-4435-989A-67870E387AC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7</a:t>
            </a:fld>
            <a:endParaRPr lang="en-US" sz="900"/>
          </a:p>
        </p:txBody>
      </p:sp>
      <p:pic>
        <p:nvPicPr>
          <p:cNvPr id="8" name="Picture 2" descr="TBI rates by age group">
            <a:extLst>
              <a:ext uri="{FF2B5EF4-FFF2-40B4-BE49-F238E27FC236}">
                <a16:creationId xmlns:a16="http://schemas.microsoft.com/office/drawing/2014/main" id="{E302CD22-24FB-4FBC-8345-0C936560DD7B}"/>
              </a:ext>
            </a:extLst>
          </p:cNvPr>
          <p:cNvPicPr>
            <a:picLocks noGrp="1" noChangeAspect="1" noChangeArrowheads="1"/>
          </p:cNvPicPr>
          <p:nvPr>
            <p:ph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52" y="1276350"/>
            <a:ext cx="567553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Arrow 3">
            <a:extLst>
              <a:ext uri="{FF2B5EF4-FFF2-40B4-BE49-F238E27FC236}">
                <a16:creationId xmlns:a16="http://schemas.microsoft.com/office/drawing/2014/main" id="{4DE0FB44-3790-40BA-BB9E-194533E9712C}"/>
              </a:ext>
            </a:extLst>
          </p:cNvPr>
          <p:cNvSpPr/>
          <p:nvPr/>
        </p:nvSpPr>
        <p:spPr>
          <a:xfrm rot="18892513">
            <a:off x="2880129" y="1172682"/>
            <a:ext cx="1526241" cy="5715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Road Injuries</a:t>
            </a:r>
          </a:p>
        </p:txBody>
      </p:sp>
    </p:spTree>
    <p:extLst>
      <p:ext uri="{BB962C8B-B14F-4D97-AF65-F5344CB8AC3E}">
        <p14:creationId xmlns:p14="http://schemas.microsoft.com/office/powerpoint/2010/main" val="419846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E7AC9D-FA49-4ACF-A065-AE19E9B2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F4044-894B-B74C-BA70-A76DFBF02618}" type="slidenum">
              <a:rPr lang="en-US" smtClean="0"/>
              <a:pPr/>
              <a:t>8</a:t>
            </a:fld>
            <a:endParaRPr lang="en-US" sz="9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1DE26-350F-49E3-81FE-D7D1A64C64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Stony Brook Trauma Center</a:t>
            </a:r>
          </a:p>
        </p:txBody>
      </p:sp>
      <p:pic>
        <p:nvPicPr>
          <p:cNvPr id="5" name="Picture 2" descr="http://www.cdc.gov/injury/images/lc-charts/leading_causes_of_injury_deaths_unintentional_injury_2014_1040w740h.gif">
            <a:extLst>
              <a:ext uri="{FF2B5EF4-FFF2-40B4-BE49-F238E27FC236}">
                <a16:creationId xmlns:a16="http://schemas.microsoft.com/office/drawing/2014/main" id="{47FD4DFF-3F59-4365-AB41-1882853AF481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37" y="0"/>
            <a:ext cx="62648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86916CA-DAB8-48CC-9081-BCC6642812AE}"/>
              </a:ext>
            </a:extLst>
          </p:cNvPr>
          <p:cNvSpPr/>
          <p:nvPr/>
        </p:nvSpPr>
        <p:spPr>
          <a:xfrm>
            <a:off x="3108512" y="423582"/>
            <a:ext cx="1905000" cy="762000"/>
          </a:xfrm>
          <a:prstGeom prst="ellipse">
            <a:avLst/>
          </a:prstGeom>
          <a:noFill/>
          <a:ln w="57150">
            <a:solidFill>
              <a:srgbClr val="A71E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72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3EA1EF-C4E6-4FA1-8B62-BE28F7DCB4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Safety Tips</a:t>
            </a:r>
          </a:p>
        </p:txBody>
      </p:sp>
    </p:spTree>
    <p:extLst>
      <p:ext uri="{BB962C8B-B14F-4D97-AF65-F5344CB8AC3E}">
        <p14:creationId xmlns:p14="http://schemas.microsoft.com/office/powerpoint/2010/main" val="41471400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Stony Brook Medicin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120940H-SBCH SQ Ray Powerpoint System Fonts Widescreen Template_2020" id="{BEBDB9F6-F669-9846-9450-7AD573C58A9C}" vid="{835F12A1-DABB-4A4A-BF0A-DCE1591348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19120940H-SBCH SQ Ray Powerpoint System Fonts Widescreen Template_2020 (1)</Template>
  <Application>Microsoft Office PowerPoint</Application>
  <PresentationFormat>On-screen Show (16:9)</PresentationFormat>
  <Slides>33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Stony Brook Medicine</vt:lpstr>
      <vt:lpstr>PowerPoint Presentation</vt:lpstr>
      <vt:lpstr>PowerPoint Presentation</vt:lpstr>
      <vt:lpstr>PowerPoint Presentation</vt:lpstr>
      <vt:lpstr>PowerPoint Presentation</vt:lpstr>
      <vt:lpstr>The good news…</vt:lpstr>
      <vt:lpstr>PowerPoint Presentation</vt:lpstr>
      <vt:lpstr>The not so good news…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Lower Elementary?</vt:lpstr>
      <vt:lpstr>Talking to Kindergarteners</vt:lpstr>
      <vt:lpstr>PowerPoint Presentation</vt:lpstr>
      <vt:lpstr>Classroom Presentation</vt:lpstr>
      <vt:lpstr>Classroom Presentation</vt:lpstr>
      <vt:lpstr>PowerPoint Presentation</vt:lpstr>
      <vt:lpstr>Preparation Checklist</vt:lpstr>
      <vt:lpstr>Supplies</vt:lpstr>
      <vt:lpstr>Classroom Setup -Social Distancing</vt:lpstr>
      <vt:lpstr>Classroom Setup -NO Social Distancing</vt:lpstr>
      <vt:lpstr>Using the Classroom Video</vt:lpstr>
      <vt:lpstr>Accessing the Classroom Video</vt:lpstr>
      <vt:lpstr>Teddy Bear Clinic </vt:lpstr>
      <vt:lpstr>Key Points</vt:lpstr>
      <vt:lpstr>Key Points</vt:lpstr>
      <vt:lpstr>PowerPoint Presentation</vt:lpstr>
      <vt:lpstr>Being a Role Model in your Community</vt:lpstr>
      <vt:lpstr>Important Things to Remember</vt:lpstr>
      <vt:lpstr>Other Important Stuff</vt:lpstr>
      <vt:lpstr>PowerPoint Presentation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Ladowski, Kristi Lyn</dc:creator>
  <cp:revision>1</cp:revision>
  <cp:lastPrinted>2020-09-25T13:52:36Z</cp:lastPrinted>
  <dcterms:created xsi:type="dcterms:W3CDTF">2021-11-10T13:14:03Z</dcterms:created>
  <dcterms:modified xsi:type="dcterms:W3CDTF">2022-06-03T14:52:45Z</dcterms:modified>
</cp:coreProperties>
</file>