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1.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874" r:id="rId2"/>
    <p:sldMasterId id="2147483895" r:id="rId3"/>
    <p:sldMasterId id="2147483918" r:id="rId4"/>
    <p:sldMasterId id="2147483942" r:id="rId5"/>
    <p:sldMasterId id="2147483973" r:id="rId6"/>
    <p:sldMasterId id="2147483996" r:id="rId7"/>
    <p:sldMasterId id="2147484017" r:id="rId8"/>
    <p:sldMasterId id="2147484047" r:id="rId9"/>
    <p:sldMasterId id="2147484069" r:id="rId10"/>
    <p:sldMasterId id="2147484088" r:id="rId11"/>
    <p:sldMasterId id="2147484161" r:id="rId12"/>
    <p:sldMasterId id="2147484213" r:id="rId13"/>
    <p:sldMasterId id="2147484226" r:id="rId14"/>
  </p:sldMasterIdLst>
  <p:notesMasterIdLst>
    <p:notesMasterId r:id="rId31"/>
  </p:notesMasterIdLst>
  <p:sldIdLst>
    <p:sldId id="420" r:id="rId15"/>
    <p:sldId id="385" r:id="rId16"/>
    <p:sldId id="664" r:id="rId17"/>
    <p:sldId id="641" r:id="rId18"/>
    <p:sldId id="540" r:id="rId19"/>
    <p:sldId id="663" r:id="rId20"/>
    <p:sldId id="638" r:id="rId21"/>
    <p:sldId id="601" r:id="rId22"/>
    <p:sldId id="618" r:id="rId23"/>
    <p:sldId id="665" r:id="rId24"/>
    <p:sldId id="666" r:id="rId25"/>
    <p:sldId id="667" r:id="rId26"/>
    <p:sldId id="669" r:id="rId27"/>
    <p:sldId id="672" r:id="rId28"/>
    <p:sldId id="670" r:id="rId29"/>
    <p:sldId id="671" r:id="rId3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Main Training 31 Slides" id="{79A809C5-1A88-5343-84E0-02A4C7C2B3C6}">
          <p14:sldIdLst>
            <p14:sldId id="420"/>
            <p14:sldId id="385"/>
            <p14:sldId id="664"/>
            <p14:sldId id="641"/>
            <p14:sldId id="540"/>
            <p14:sldId id="663"/>
            <p14:sldId id="638"/>
            <p14:sldId id="601"/>
            <p14:sldId id="618"/>
            <p14:sldId id="665"/>
            <p14:sldId id="666"/>
            <p14:sldId id="667"/>
            <p14:sldId id="669"/>
            <p14:sldId id="672"/>
            <p14:sldId id="670"/>
            <p14:sldId id="6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AFAFA"/>
    <a:srgbClr val="005599"/>
    <a:srgbClr val="F0F0F0"/>
    <a:srgbClr val="007434"/>
    <a:srgbClr val="00642D"/>
    <a:srgbClr val="0A5B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3979" autoAdjust="0"/>
  </p:normalViewPr>
  <p:slideViewPr>
    <p:cSldViewPr>
      <p:cViewPr varScale="1">
        <p:scale>
          <a:sx n="74" d="100"/>
          <a:sy n="74" d="100"/>
        </p:scale>
        <p:origin x="137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8E737-0147-4B01-875A-181370C8A739}"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US"/>
        </a:p>
      </dgm:t>
    </dgm:pt>
    <dgm:pt modelId="{D081B244-00A4-4DCE-87C0-2D2303B88C47}">
      <dgm:prSet phldrT="[Text]"/>
      <dgm:spPr/>
      <dgm:t>
        <a:bodyPr/>
        <a:lstStyle/>
        <a:p>
          <a:r>
            <a:rPr lang="en-US" dirty="0"/>
            <a:t>Hub</a:t>
          </a:r>
        </a:p>
        <a:p>
          <a:r>
            <a:rPr lang="en-US" dirty="0"/>
            <a:t>Distant Site</a:t>
          </a:r>
        </a:p>
      </dgm:t>
    </dgm:pt>
    <dgm:pt modelId="{64BF3792-57F0-49BA-AA9E-514D3EDA7D82}" type="parTrans" cxnId="{120C964D-3178-46F7-BC9F-806FF34CDE55}">
      <dgm:prSet/>
      <dgm:spPr/>
      <dgm:t>
        <a:bodyPr/>
        <a:lstStyle/>
        <a:p>
          <a:endParaRPr lang="en-US"/>
        </a:p>
      </dgm:t>
    </dgm:pt>
    <dgm:pt modelId="{1873A805-6D1B-49AA-825E-BC1D022CDF9B}" type="sibTrans" cxnId="{120C964D-3178-46F7-BC9F-806FF34CDE55}">
      <dgm:prSet/>
      <dgm:spPr/>
      <dgm:t>
        <a:bodyPr/>
        <a:lstStyle/>
        <a:p>
          <a:endParaRPr lang="en-US"/>
        </a:p>
      </dgm:t>
    </dgm:pt>
    <dgm:pt modelId="{32B544C5-02BA-4E8A-A49C-CD16C6E52365}">
      <dgm:prSet phldrT="[Text]"/>
      <dgm:spPr/>
      <dgm:t>
        <a:bodyPr/>
        <a:lstStyle/>
        <a:p>
          <a:r>
            <a:rPr lang="en-US"/>
            <a:t>Spoke</a:t>
          </a:r>
        </a:p>
        <a:p>
          <a:r>
            <a:rPr lang="en-US"/>
            <a:t>Originating Site </a:t>
          </a:r>
          <a:endParaRPr lang="en-US" dirty="0"/>
        </a:p>
      </dgm:t>
    </dgm:pt>
    <dgm:pt modelId="{AAA4A2D4-B200-4B3A-8C86-C9A03F7834DA}" type="parTrans" cxnId="{A87F1E89-6605-4239-A5A5-5CB1A0CA0285}">
      <dgm:prSet/>
      <dgm:spPr/>
      <dgm:t>
        <a:bodyPr/>
        <a:lstStyle/>
        <a:p>
          <a:endParaRPr lang="en-US"/>
        </a:p>
      </dgm:t>
    </dgm:pt>
    <dgm:pt modelId="{C064B545-D728-45A5-8259-F1748F44881F}" type="sibTrans" cxnId="{A87F1E89-6605-4239-A5A5-5CB1A0CA0285}">
      <dgm:prSet/>
      <dgm:spPr/>
      <dgm:t>
        <a:bodyPr/>
        <a:lstStyle/>
        <a:p>
          <a:endParaRPr lang="en-US"/>
        </a:p>
      </dgm:t>
    </dgm:pt>
    <dgm:pt modelId="{03EB5F03-C4A2-4F8E-AB4E-55C704DC29BA}">
      <dgm:prSet phldrT="[Text]"/>
      <dgm:spPr/>
      <dgm:t>
        <a:bodyPr/>
        <a:lstStyle/>
        <a:p>
          <a:r>
            <a:rPr lang="en-US"/>
            <a:t>Spoke</a:t>
          </a:r>
        </a:p>
        <a:p>
          <a:r>
            <a:rPr lang="en-US"/>
            <a:t>Originating Site </a:t>
          </a:r>
          <a:endParaRPr lang="en-US" dirty="0"/>
        </a:p>
      </dgm:t>
    </dgm:pt>
    <dgm:pt modelId="{E7FA33E6-CA0E-4428-9856-D06BF9F04F96}" type="parTrans" cxnId="{47A27CCF-001E-4512-BEBB-4C3B6D8B5E96}">
      <dgm:prSet/>
      <dgm:spPr/>
      <dgm:t>
        <a:bodyPr/>
        <a:lstStyle/>
        <a:p>
          <a:endParaRPr lang="en-US"/>
        </a:p>
      </dgm:t>
    </dgm:pt>
    <dgm:pt modelId="{7C4EF9AF-FF6B-447F-BADA-1CF740776154}" type="sibTrans" cxnId="{47A27CCF-001E-4512-BEBB-4C3B6D8B5E96}">
      <dgm:prSet/>
      <dgm:spPr/>
      <dgm:t>
        <a:bodyPr/>
        <a:lstStyle/>
        <a:p>
          <a:endParaRPr lang="en-US"/>
        </a:p>
      </dgm:t>
    </dgm:pt>
    <dgm:pt modelId="{839016D0-F6A4-4FE2-86EE-08052DB33B85}">
      <dgm:prSet phldrT="[Text]"/>
      <dgm:spPr/>
      <dgm:t>
        <a:bodyPr/>
        <a:lstStyle/>
        <a:p>
          <a:r>
            <a:rPr lang="en-US"/>
            <a:t>Spoke</a:t>
          </a:r>
        </a:p>
        <a:p>
          <a:r>
            <a:rPr lang="en-US"/>
            <a:t>Originating Site </a:t>
          </a:r>
          <a:endParaRPr lang="en-US" dirty="0"/>
        </a:p>
      </dgm:t>
    </dgm:pt>
    <dgm:pt modelId="{EB68944F-1C7E-4787-9629-70A453AC11A9}" type="parTrans" cxnId="{A188ABCE-BF51-4BC7-9BF0-DFF2070AE89A}">
      <dgm:prSet/>
      <dgm:spPr/>
      <dgm:t>
        <a:bodyPr/>
        <a:lstStyle/>
        <a:p>
          <a:endParaRPr lang="en-US"/>
        </a:p>
      </dgm:t>
    </dgm:pt>
    <dgm:pt modelId="{838D6376-EF8E-400E-B2CF-64BAC1A504B7}" type="sibTrans" cxnId="{A188ABCE-BF51-4BC7-9BF0-DFF2070AE89A}">
      <dgm:prSet/>
      <dgm:spPr/>
      <dgm:t>
        <a:bodyPr/>
        <a:lstStyle/>
        <a:p>
          <a:endParaRPr lang="en-US"/>
        </a:p>
      </dgm:t>
    </dgm:pt>
    <dgm:pt modelId="{A1C16E71-A327-4939-B7BF-4B67FDCCAF03}">
      <dgm:prSet phldrT="[Text]"/>
      <dgm:spPr/>
      <dgm:t>
        <a:bodyPr/>
        <a:lstStyle/>
        <a:p>
          <a:r>
            <a:rPr lang="en-US" dirty="0"/>
            <a:t>Spoke</a:t>
          </a:r>
        </a:p>
        <a:p>
          <a:r>
            <a:rPr lang="en-US" dirty="0"/>
            <a:t>Originating Site </a:t>
          </a:r>
        </a:p>
      </dgm:t>
    </dgm:pt>
    <dgm:pt modelId="{4A742206-3A1A-4B7F-8ED8-F7679C1CF3DF}" type="parTrans" cxnId="{E520092F-BE9B-4FAE-AB69-7C69E589AECA}">
      <dgm:prSet/>
      <dgm:spPr/>
      <dgm:t>
        <a:bodyPr/>
        <a:lstStyle/>
        <a:p>
          <a:endParaRPr lang="en-US"/>
        </a:p>
      </dgm:t>
    </dgm:pt>
    <dgm:pt modelId="{5F55A48F-4527-4781-B1F5-18EC4E6405F5}" type="sibTrans" cxnId="{E520092F-BE9B-4FAE-AB69-7C69E589AECA}">
      <dgm:prSet/>
      <dgm:spPr/>
      <dgm:t>
        <a:bodyPr/>
        <a:lstStyle/>
        <a:p>
          <a:endParaRPr lang="en-US"/>
        </a:p>
      </dgm:t>
    </dgm:pt>
    <dgm:pt modelId="{1F865DFC-6E9E-43EF-BA13-6F9F0E51A298}">
      <dgm:prSet/>
      <dgm:spPr/>
      <dgm:t>
        <a:bodyPr/>
        <a:lstStyle/>
        <a:p>
          <a:r>
            <a:rPr lang="en-US"/>
            <a:t>Spoke</a:t>
          </a:r>
        </a:p>
        <a:p>
          <a:r>
            <a:rPr lang="en-US"/>
            <a:t>Originating Site </a:t>
          </a:r>
          <a:endParaRPr lang="en-US" dirty="0"/>
        </a:p>
      </dgm:t>
    </dgm:pt>
    <dgm:pt modelId="{F2164FF1-1A15-4824-8181-8C98A7E9A29C}" type="parTrans" cxnId="{D17D1BBD-397E-4C4B-8BD6-F6EC372F068E}">
      <dgm:prSet/>
      <dgm:spPr/>
      <dgm:t>
        <a:bodyPr/>
        <a:lstStyle/>
        <a:p>
          <a:endParaRPr lang="en-US"/>
        </a:p>
      </dgm:t>
    </dgm:pt>
    <dgm:pt modelId="{5875D92C-C622-4894-89F3-64C3EB37CF35}" type="sibTrans" cxnId="{D17D1BBD-397E-4C4B-8BD6-F6EC372F068E}">
      <dgm:prSet/>
      <dgm:spPr/>
      <dgm:t>
        <a:bodyPr/>
        <a:lstStyle/>
        <a:p>
          <a:endParaRPr lang="en-US"/>
        </a:p>
      </dgm:t>
    </dgm:pt>
    <dgm:pt modelId="{727DA537-3F86-440F-BE2C-F49730780F93}" type="pres">
      <dgm:prSet presAssocID="{ECC8E737-0147-4B01-875A-181370C8A739}" presName="cycle" presStyleCnt="0">
        <dgm:presLayoutVars>
          <dgm:chMax val="1"/>
          <dgm:dir/>
          <dgm:animLvl val="ctr"/>
          <dgm:resizeHandles val="exact"/>
        </dgm:presLayoutVars>
      </dgm:prSet>
      <dgm:spPr/>
      <dgm:t>
        <a:bodyPr/>
        <a:lstStyle/>
        <a:p>
          <a:endParaRPr lang="en-US"/>
        </a:p>
      </dgm:t>
    </dgm:pt>
    <dgm:pt modelId="{0DA472DC-2CDF-45A9-A4B3-F8982D73E63B}" type="pres">
      <dgm:prSet presAssocID="{D081B244-00A4-4DCE-87C0-2D2303B88C47}" presName="centerShape" presStyleLbl="node0" presStyleIdx="0" presStyleCnt="1" custLinFactNeighborX="949" custLinFactNeighborY="-784"/>
      <dgm:spPr/>
      <dgm:t>
        <a:bodyPr/>
        <a:lstStyle/>
        <a:p>
          <a:endParaRPr lang="en-US"/>
        </a:p>
      </dgm:t>
    </dgm:pt>
    <dgm:pt modelId="{0E807932-975E-4529-8E6C-7D030B8B10C3}" type="pres">
      <dgm:prSet presAssocID="{AAA4A2D4-B200-4B3A-8C86-C9A03F7834DA}" presName="Name9" presStyleLbl="parChTrans1D2" presStyleIdx="0" presStyleCnt="5"/>
      <dgm:spPr/>
      <dgm:t>
        <a:bodyPr/>
        <a:lstStyle/>
        <a:p>
          <a:endParaRPr lang="en-US"/>
        </a:p>
      </dgm:t>
    </dgm:pt>
    <dgm:pt modelId="{DF8F78CA-E1D4-4EA9-94BD-167524ECB3E8}" type="pres">
      <dgm:prSet presAssocID="{AAA4A2D4-B200-4B3A-8C86-C9A03F7834DA}" presName="connTx" presStyleLbl="parChTrans1D2" presStyleIdx="0" presStyleCnt="5"/>
      <dgm:spPr/>
      <dgm:t>
        <a:bodyPr/>
        <a:lstStyle/>
        <a:p>
          <a:endParaRPr lang="en-US"/>
        </a:p>
      </dgm:t>
    </dgm:pt>
    <dgm:pt modelId="{E59D4313-DA41-404E-9E61-E27562EAD0CD}" type="pres">
      <dgm:prSet presAssocID="{32B544C5-02BA-4E8A-A49C-CD16C6E52365}" presName="node" presStyleLbl="node1" presStyleIdx="0" presStyleCnt="5">
        <dgm:presLayoutVars>
          <dgm:bulletEnabled val="1"/>
        </dgm:presLayoutVars>
      </dgm:prSet>
      <dgm:spPr/>
      <dgm:t>
        <a:bodyPr/>
        <a:lstStyle/>
        <a:p>
          <a:endParaRPr lang="en-US"/>
        </a:p>
      </dgm:t>
    </dgm:pt>
    <dgm:pt modelId="{CEF5956C-97FD-4A36-B74A-33894DF9D4B1}" type="pres">
      <dgm:prSet presAssocID="{F2164FF1-1A15-4824-8181-8C98A7E9A29C}" presName="Name9" presStyleLbl="parChTrans1D2" presStyleIdx="1" presStyleCnt="5"/>
      <dgm:spPr/>
      <dgm:t>
        <a:bodyPr/>
        <a:lstStyle/>
        <a:p>
          <a:endParaRPr lang="en-US"/>
        </a:p>
      </dgm:t>
    </dgm:pt>
    <dgm:pt modelId="{7C4A12A6-FFC4-43E8-9682-FFD612776863}" type="pres">
      <dgm:prSet presAssocID="{F2164FF1-1A15-4824-8181-8C98A7E9A29C}" presName="connTx" presStyleLbl="parChTrans1D2" presStyleIdx="1" presStyleCnt="5"/>
      <dgm:spPr/>
      <dgm:t>
        <a:bodyPr/>
        <a:lstStyle/>
        <a:p>
          <a:endParaRPr lang="en-US"/>
        </a:p>
      </dgm:t>
    </dgm:pt>
    <dgm:pt modelId="{85434428-D5A9-43C7-A7E9-FC0F4586C64C}" type="pres">
      <dgm:prSet presAssocID="{1F865DFC-6E9E-43EF-BA13-6F9F0E51A298}" presName="node" presStyleLbl="node1" presStyleIdx="1" presStyleCnt="5">
        <dgm:presLayoutVars>
          <dgm:bulletEnabled val="1"/>
        </dgm:presLayoutVars>
      </dgm:prSet>
      <dgm:spPr/>
      <dgm:t>
        <a:bodyPr/>
        <a:lstStyle/>
        <a:p>
          <a:endParaRPr lang="en-US"/>
        </a:p>
      </dgm:t>
    </dgm:pt>
    <dgm:pt modelId="{8ADB8BF2-100A-4296-B734-65E43E6DB21A}" type="pres">
      <dgm:prSet presAssocID="{E7FA33E6-CA0E-4428-9856-D06BF9F04F96}" presName="Name9" presStyleLbl="parChTrans1D2" presStyleIdx="2" presStyleCnt="5"/>
      <dgm:spPr/>
      <dgm:t>
        <a:bodyPr/>
        <a:lstStyle/>
        <a:p>
          <a:endParaRPr lang="en-US"/>
        </a:p>
      </dgm:t>
    </dgm:pt>
    <dgm:pt modelId="{18C60FB2-33A7-4417-B6E5-9310901FE59E}" type="pres">
      <dgm:prSet presAssocID="{E7FA33E6-CA0E-4428-9856-D06BF9F04F96}" presName="connTx" presStyleLbl="parChTrans1D2" presStyleIdx="2" presStyleCnt="5"/>
      <dgm:spPr/>
      <dgm:t>
        <a:bodyPr/>
        <a:lstStyle/>
        <a:p>
          <a:endParaRPr lang="en-US"/>
        </a:p>
      </dgm:t>
    </dgm:pt>
    <dgm:pt modelId="{574518BC-A2F9-43DB-A364-6E2CAE826FAA}" type="pres">
      <dgm:prSet presAssocID="{03EB5F03-C4A2-4F8E-AB4E-55C704DC29BA}" presName="node" presStyleLbl="node1" presStyleIdx="2" presStyleCnt="5">
        <dgm:presLayoutVars>
          <dgm:bulletEnabled val="1"/>
        </dgm:presLayoutVars>
      </dgm:prSet>
      <dgm:spPr/>
      <dgm:t>
        <a:bodyPr/>
        <a:lstStyle/>
        <a:p>
          <a:endParaRPr lang="en-US"/>
        </a:p>
      </dgm:t>
    </dgm:pt>
    <dgm:pt modelId="{38A19D42-4A14-4E5E-BAB8-97E1534974DC}" type="pres">
      <dgm:prSet presAssocID="{EB68944F-1C7E-4787-9629-70A453AC11A9}" presName="Name9" presStyleLbl="parChTrans1D2" presStyleIdx="3" presStyleCnt="5"/>
      <dgm:spPr/>
      <dgm:t>
        <a:bodyPr/>
        <a:lstStyle/>
        <a:p>
          <a:endParaRPr lang="en-US"/>
        </a:p>
      </dgm:t>
    </dgm:pt>
    <dgm:pt modelId="{E15E1A6E-67C4-4F08-8EB5-575313CD843A}" type="pres">
      <dgm:prSet presAssocID="{EB68944F-1C7E-4787-9629-70A453AC11A9}" presName="connTx" presStyleLbl="parChTrans1D2" presStyleIdx="3" presStyleCnt="5"/>
      <dgm:spPr/>
      <dgm:t>
        <a:bodyPr/>
        <a:lstStyle/>
        <a:p>
          <a:endParaRPr lang="en-US"/>
        </a:p>
      </dgm:t>
    </dgm:pt>
    <dgm:pt modelId="{A0439A3A-FD5C-46AB-A441-5E6F4B12B622}" type="pres">
      <dgm:prSet presAssocID="{839016D0-F6A4-4FE2-86EE-08052DB33B85}" presName="node" presStyleLbl="node1" presStyleIdx="3" presStyleCnt="5">
        <dgm:presLayoutVars>
          <dgm:bulletEnabled val="1"/>
        </dgm:presLayoutVars>
      </dgm:prSet>
      <dgm:spPr/>
      <dgm:t>
        <a:bodyPr/>
        <a:lstStyle/>
        <a:p>
          <a:endParaRPr lang="en-US"/>
        </a:p>
      </dgm:t>
    </dgm:pt>
    <dgm:pt modelId="{CEA17DE5-08B6-4FF8-8E5B-42A938929D64}" type="pres">
      <dgm:prSet presAssocID="{4A742206-3A1A-4B7F-8ED8-F7679C1CF3DF}" presName="Name9" presStyleLbl="parChTrans1D2" presStyleIdx="4" presStyleCnt="5"/>
      <dgm:spPr/>
      <dgm:t>
        <a:bodyPr/>
        <a:lstStyle/>
        <a:p>
          <a:endParaRPr lang="en-US"/>
        </a:p>
      </dgm:t>
    </dgm:pt>
    <dgm:pt modelId="{DE7A65BD-46A1-481C-B7CF-798FE52212E3}" type="pres">
      <dgm:prSet presAssocID="{4A742206-3A1A-4B7F-8ED8-F7679C1CF3DF}" presName="connTx" presStyleLbl="parChTrans1D2" presStyleIdx="4" presStyleCnt="5"/>
      <dgm:spPr/>
      <dgm:t>
        <a:bodyPr/>
        <a:lstStyle/>
        <a:p>
          <a:endParaRPr lang="en-US"/>
        </a:p>
      </dgm:t>
    </dgm:pt>
    <dgm:pt modelId="{25B55E5B-6829-468A-9EBC-3D5DB82BF036}" type="pres">
      <dgm:prSet presAssocID="{A1C16E71-A327-4939-B7BF-4B67FDCCAF03}" presName="node" presStyleLbl="node1" presStyleIdx="4" presStyleCnt="5">
        <dgm:presLayoutVars>
          <dgm:bulletEnabled val="1"/>
        </dgm:presLayoutVars>
      </dgm:prSet>
      <dgm:spPr/>
      <dgm:t>
        <a:bodyPr/>
        <a:lstStyle/>
        <a:p>
          <a:endParaRPr lang="en-US"/>
        </a:p>
      </dgm:t>
    </dgm:pt>
  </dgm:ptLst>
  <dgm:cxnLst>
    <dgm:cxn modelId="{4336A8BD-AFB6-45A5-9267-0E3B28EF7F36}" type="presOf" srcId="{E7FA33E6-CA0E-4428-9856-D06BF9F04F96}" destId="{8ADB8BF2-100A-4296-B734-65E43E6DB21A}" srcOrd="0" destOrd="0" presId="urn:microsoft.com/office/officeart/2005/8/layout/radial1"/>
    <dgm:cxn modelId="{E581A20D-CDA4-46F5-9DC5-64CA7B2D8E68}" type="presOf" srcId="{1F865DFC-6E9E-43EF-BA13-6F9F0E51A298}" destId="{85434428-D5A9-43C7-A7E9-FC0F4586C64C}" srcOrd="0" destOrd="0" presId="urn:microsoft.com/office/officeart/2005/8/layout/radial1"/>
    <dgm:cxn modelId="{A188ABCE-BF51-4BC7-9BF0-DFF2070AE89A}" srcId="{D081B244-00A4-4DCE-87C0-2D2303B88C47}" destId="{839016D0-F6A4-4FE2-86EE-08052DB33B85}" srcOrd="3" destOrd="0" parTransId="{EB68944F-1C7E-4787-9629-70A453AC11A9}" sibTransId="{838D6376-EF8E-400E-B2CF-64BAC1A504B7}"/>
    <dgm:cxn modelId="{C05CCB9F-2867-4513-8927-A5BD303D4075}" type="presOf" srcId="{EB68944F-1C7E-4787-9629-70A453AC11A9}" destId="{38A19D42-4A14-4E5E-BAB8-97E1534974DC}" srcOrd="0" destOrd="0" presId="urn:microsoft.com/office/officeart/2005/8/layout/radial1"/>
    <dgm:cxn modelId="{EC04615A-1FDD-4190-A7B2-02B1B3DC592F}" type="presOf" srcId="{03EB5F03-C4A2-4F8E-AB4E-55C704DC29BA}" destId="{574518BC-A2F9-43DB-A364-6E2CAE826FAA}" srcOrd="0" destOrd="0" presId="urn:microsoft.com/office/officeart/2005/8/layout/radial1"/>
    <dgm:cxn modelId="{D17D1BBD-397E-4C4B-8BD6-F6EC372F068E}" srcId="{D081B244-00A4-4DCE-87C0-2D2303B88C47}" destId="{1F865DFC-6E9E-43EF-BA13-6F9F0E51A298}" srcOrd="1" destOrd="0" parTransId="{F2164FF1-1A15-4824-8181-8C98A7E9A29C}" sibTransId="{5875D92C-C622-4894-89F3-64C3EB37CF35}"/>
    <dgm:cxn modelId="{DAB3F2B6-746F-4FD1-A61C-F31367A17552}" type="presOf" srcId="{D081B244-00A4-4DCE-87C0-2D2303B88C47}" destId="{0DA472DC-2CDF-45A9-A4B3-F8982D73E63B}" srcOrd="0" destOrd="0" presId="urn:microsoft.com/office/officeart/2005/8/layout/radial1"/>
    <dgm:cxn modelId="{0F6957D7-0B79-40F4-ACA7-16B84E519C8F}" type="presOf" srcId="{AAA4A2D4-B200-4B3A-8C86-C9A03F7834DA}" destId="{0E807932-975E-4529-8E6C-7D030B8B10C3}" srcOrd="0" destOrd="0" presId="urn:microsoft.com/office/officeart/2005/8/layout/radial1"/>
    <dgm:cxn modelId="{E520092F-BE9B-4FAE-AB69-7C69E589AECA}" srcId="{D081B244-00A4-4DCE-87C0-2D2303B88C47}" destId="{A1C16E71-A327-4939-B7BF-4B67FDCCAF03}" srcOrd="4" destOrd="0" parTransId="{4A742206-3A1A-4B7F-8ED8-F7679C1CF3DF}" sibTransId="{5F55A48F-4527-4781-B1F5-18EC4E6405F5}"/>
    <dgm:cxn modelId="{5E368F40-8820-44F8-9FAC-8E29D03EA46D}" type="presOf" srcId="{F2164FF1-1A15-4824-8181-8C98A7E9A29C}" destId="{7C4A12A6-FFC4-43E8-9682-FFD612776863}" srcOrd="1" destOrd="0" presId="urn:microsoft.com/office/officeart/2005/8/layout/radial1"/>
    <dgm:cxn modelId="{C1C99969-8E93-4430-89B1-88693F1B6978}" type="presOf" srcId="{A1C16E71-A327-4939-B7BF-4B67FDCCAF03}" destId="{25B55E5B-6829-468A-9EBC-3D5DB82BF036}" srcOrd="0" destOrd="0" presId="urn:microsoft.com/office/officeart/2005/8/layout/radial1"/>
    <dgm:cxn modelId="{D532F798-3361-4CBD-BEB6-A2CAF44D43AD}" type="presOf" srcId="{E7FA33E6-CA0E-4428-9856-D06BF9F04F96}" destId="{18C60FB2-33A7-4417-B6E5-9310901FE59E}" srcOrd="1" destOrd="0" presId="urn:microsoft.com/office/officeart/2005/8/layout/radial1"/>
    <dgm:cxn modelId="{85F71E89-4D2F-4558-B53B-285E1DD5FCD5}" type="presOf" srcId="{ECC8E737-0147-4B01-875A-181370C8A739}" destId="{727DA537-3F86-440F-BE2C-F49730780F93}" srcOrd="0" destOrd="0" presId="urn:microsoft.com/office/officeart/2005/8/layout/radial1"/>
    <dgm:cxn modelId="{277DE530-5A7E-4777-9D74-70978B20195C}" type="presOf" srcId="{AAA4A2D4-B200-4B3A-8C86-C9A03F7834DA}" destId="{DF8F78CA-E1D4-4EA9-94BD-167524ECB3E8}" srcOrd="1" destOrd="0" presId="urn:microsoft.com/office/officeart/2005/8/layout/radial1"/>
    <dgm:cxn modelId="{36ABB602-B31B-472C-AC10-CFC870BCC365}" type="presOf" srcId="{32B544C5-02BA-4E8A-A49C-CD16C6E52365}" destId="{E59D4313-DA41-404E-9E61-E27562EAD0CD}" srcOrd="0" destOrd="0" presId="urn:microsoft.com/office/officeart/2005/8/layout/radial1"/>
    <dgm:cxn modelId="{120C964D-3178-46F7-BC9F-806FF34CDE55}" srcId="{ECC8E737-0147-4B01-875A-181370C8A739}" destId="{D081B244-00A4-4DCE-87C0-2D2303B88C47}" srcOrd="0" destOrd="0" parTransId="{64BF3792-57F0-49BA-AA9E-514D3EDA7D82}" sibTransId="{1873A805-6D1B-49AA-825E-BC1D022CDF9B}"/>
    <dgm:cxn modelId="{9170B065-3E38-4FF9-8044-12C2BBDBA913}" type="presOf" srcId="{F2164FF1-1A15-4824-8181-8C98A7E9A29C}" destId="{CEF5956C-97FD-4A36-B74A-33894DF9D4B1}" srcOrd="0" destOrd="0" presId="urn:microsoft.com/office/officeart/2005/8/layout/radial1"/>
    <dgm:cxn modelId="{A87F1E89-6605-4239-A5A5-5CB1A0CA0285}" srcId="{D081B244-00A4-4DCE-87C0-2D2303B88C47}" destId="{32B544C5-02BA-4E8A-A49C-CD16C6E52365}" srcOrd="0" destOrd="0" parTransId="{AAA4A2D4-B200-4B3A-8C86-C9A03F7834DA}" sibTransId="{C064B545-D728-45A5-8259-F1748F44881F}"/>
    <dgm:cxn modelId="{47A27CCF-001E-4512-BEBB-4C3B6D8B5E96}" srcId="{D081B244-00A4-4DCE-87C0-2D2303B88C47}" destId="{03EB5F03-C4A2-4F8E-AB4E-55C704DC29BA}" srcOrd="2" destOrd="0" parTransId="{E7FA33E6-CA0E-4428-9856-D06BF9F04F96}" sibTransId="{7C4EF9AF-FF6B-447F-BADA-1CF740776154}"/>
    <dgm:cxn modelId="{8585EBCF-7A81-4ACD-999E-C6DBEC2F7942}" type="presOf" srcId="{4A742206-3A1A-4B7F-8ED8-F7679C1CF3DF}" destId="{DE7A65BD-46A1-481C-B7CF-798FE52212E3}" srcOrd="1" destOrd="0" presId="urn:microsoft.com/office/officeart/2005/8/layout/radial1"/>
    <dgm:cxn modelId="{50D188D2-8E90-416D-88B3-9C76E26A221C}" type="presOf" srcId="{EB68944F-1C7E-4787-9629-70A453AC11A9}" destId="{E15E1A6E-67C4-4F08-8EB5-575313CD843A}" srcOrd="1" destOrd="0" presId="urn:microsoft.com/office/officeart/2005/8/layout/radial1"/>
    <dgm:cxn modelId="{C267345E-F0F6-4566-BB8C-0775E003D1CD}" type="presOf" srcId="{4A742206-3A1A-4B7F-8ED8-F7679C1CF3DF}" destId="{CEA17DE5-08B6-4FF8-8E5B-42A938929D64}" srcOrd="0" destOrd="0" presId="urn:microsoft.com/office/officeart/2005/8/layout/radial1"/>
    <dgm:cxn modelId="{5F0F67E0-F1CA-43B5-AC82-2BBF77BDFC69}" type="presOf" srcId="{839016D0-F6A4-4FE2-86EE-08052DB33B85}" destId="{A0439A3A-FD5C-46AB-A441-5E6F4B12B622}" srcOrd="0" destOrd="0" presId="urn:microsoft.com/office/officeart/2005/8/layout/radial1"/>
    <dgm:cxn modelId="{0849F282-E575-4DF9-998B-1E32CDC5461E}" type="presParOf" srcId="{727DA537-3F86-440F-BE2C-F49730780F93}" destId="{0DA472DC-2CDF-45A9-A4B3-F8982D73E63B}" srcOrd="0" destOrd="0" presId="urn:microsoft.com/office/officeart/2005/8/layout/radial1"/>
    <dgm:cxn modelId="{722EAC8B-F019-4EE0-8B1A-6F6018D124CF}" type="presParOf" srcId="{727DA537-3F86-440F-BE2C-F49730780F93}" destId="{0E807932-975E-4529-8E6C-7D030B8B10C3}" srcOrd="1" destOrd="0" presId="urn:microsoft.com/office/officeart/2005/8/layout/radial1"/>
    <dgm:cxn modelId="{E78DB855-7D96-4C8D-862C-4FAF9EF6AC6B}" type="presParOf" srcId="{0E807932-975E-4529-8E6C-7D030B8B10C3}" destId="{DF8F78CA-E1D4-4EA9-94BD-167524ECB3E8}" srcOrd="0" destOrd="0" presId="urn:microsoft.com/office/officeart/2005/8/layout/radial1"/>
    <dgm:cxn modelId="{22E5E55C-87BF-4CA8-AB89-E277B1F54AF0}" type="presParOf" srcId="{727DA537-3F86-440F-BE2C-F49730780F93}" destId="{E59D4313-DA41-404E-9E61-E27562EAD0CD}" srcOrd="2" destOrd="0" presId="urn:microsoft.com/office/officeart/2005/8/layout/radial1"/>
    <dgm:cxn modelId="{4D4FA2A8-4A29-4369-B0F9-38316E14270A}" type="presParOf" srcId="{727DA537-3F86-440F-BE2C-F49730780F93}" destId="{CEF5956C-97FD-4A36-B74A-33894DF9D4B1}" srcOrd="3" destOrd="0" presId="urn:microsoft.com/office/officeart/2005/8/layout/radial1"/>
    <dgm:cxn modelId="{BF33BD20-D847-4BAB-9BE7-1246E2BBBBEB}" type="presParOf" srcId="{CEF5956C-97FD-4A36-B74A-33894DF9D4B1}" destId="{7C4A12A6-FFC4-43E8-9682-FFD612776863}" srcOrd="0" destOrd="0" presId="urn:microsoft.com/office/officeart/2005/8/layout/radial1"/>
    <dgm:cxn modelId="{C4742C86-6D83-4E1C-A3BC-7C2FDC37DD18}" type="presParOf" srcId="{727DA537-3F86-440F-BE2C-F49730780F93}" destId="{85434428-D5A9-43C7-A7E9-FC0F4586C64C}" srcOrd="4" destOrd="0" presId="urn:microsoft.com/office/officeart/2005/8/layout/radial1"/>
    <dgm:cxn modelId="{30327A7D-5C78-4359-BCF1-DA48B8254334}" type="presParOf" srcId="{727DA537-3F86-440F-BE2C-F49730780F93}" destId="{8ADB8BF2-100A-4296-B734-65E43E6DB21A}" srcOrd="5" destOrd="0" presId="urn:microsoft.com/office/officeart/2005/8/layout/radial1"/>
    <dgm:cxn modelId="{429DD2B7-63F2-4600-8A43-6C5F1740E03A}" type="presParOf" srcId="{8ADB8BF2-100A-4296-B734-65E43E6DB21A}" destId="{18C60FB2-33A7-4417-B6E5-9310901FE59E}" srcOrd="0" destOrd="0" presId="urn:microsoft.com/office/officeart/2005/8/layout/radial1"/>
    <dgm:cxn modelId="{67A4DB9D-F6F2-449D-A94C-6A43AC4E5BFD}" type="presParOf" srcId="{727DA537-3F86-440F-BE2C-F49730780F93}" destId="{574518BC-A2F9-43DB-A364-6E2CAE826FAA}" srcOrd="6" destOrd="0" presId="urn:microsoft.com/office/officeart/2005/8/layout/radial1"/>
    <dgm:cxn modelId="{C5C1D5BB-47B3-4BBA-9B93-4DE2D009429E}" type="presParOf" srcId="{727DA537-3F86-440F-BE2C-F49730780F93}" destId="{38A19D42-4A14-4E5E-BAB8-97E1534974DC}" srcOrd="7" destOrd="0" presId="urn:microsoft.com/office/officeart/2005/8/layout/radial1"/>
    <dgm:cxn modelId="{732120F6-2E33-4AF4-B69B-2974277B2898}" type="presParOf" srcId="{38A19D42-4A14-4E5E-BAB8-97E1534974DC}" destId="{E15E1A6E-67C4-4F08-8EB5-575313CD843A}" srcOrd="0" destOrd="0" presId="urn:microsoft.com/office/officeart/2005/8/layout/radial1"/>
    <dgm:cxn modelId="{D65F5ACD-90F0-4A19-B5AF-F237BDFA927E}" type="presParOf" srcId="{727DA537-3F86-440F-BE2C-F49730780F93}" destId="{A0439A3A-FD5C-46AB-A441-5E6F4B12B622}" srcOrd="8" destOrd="0" presId="urn:microsoft.com/office/officeart/2005/8/layout/radial1"/>
    <dgm:cxn modelId="{8A59A345-50AA-41F6-95A1-719BAEDF3107}" type="presParOf" srcId="{727DA537-3F86-440F-BE2C-F49730780F93}" destId="{CEA17DE5-08B6-4FF8-8E5B-42A938929D64}" srcOrd="9" destOrd="0" presId="urn:microsoft.com/office/officeart/2005/8/layout/radial1"/>
    <dgm:cxn modelId="{EF31AC6F-C5E1-48B7-B38B-69B13AA4C064}" type="presParOf" srcId="{CEA17DE5-08B6-4FF8-8E5B-42A938929D64}" destId="{DE7A65BD-46A1-481C-B7CF-798FE52212E3}" srcOrd="0" destOrd="0" presId="urn:microsoft.com/office/officeart/2005/8/layout/radial1"/>
    <dgm:cxn modelId="{14BC5F4C-F393-440F-AC56-DCE5922E9610}" type="presParOf" srcId="{727DA537-3F86-440F-BE2C-F49730780F93}" destId="{25B55E5B-6829-468A-9EBC-3D5DB82BF036}"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FB8660EC-78B2-402F-81A7-CFDBF558B9C3}" type="datetimeFigureOut">
              <a:rPr lang="en-US"/>
              <a:pPr>
                <a:defRPr/>
              </a:pPr>
              <a:t>10/28/2020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C095748-7F6C-40F5-A2FF-EFB2E1D5943A}" type="slidenum">
              <a:rPr lang="en-US"/>
              <a:pPr>
                <a:defRPr/>
              </a:pPr>
              <a:t>‹#›</a:t>
            </a:fld>
            <a:endParaRPr lang="en-US" dirty="0"/>
          </a:p>
        </p:txBody>
      </p:sp>
    </p:spTree>
    <p:extLst>
      <p:ext uri="{BB962C8B-B14F-4D97-AF65-F5344CB8AC3E}">
        <p14:creationId xmlns:p14="http://schemas.microsoft.com/office/powerpoint/2010/main" val="15061519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ms.gov/newsroom/fact-sheets/medicare-telemedicine-health-care-provider-fact-shee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Suffolk County’s Only….</a:t>
            </a:r>
          </a:p>
          <a:p>
            <a:pPr lvl="1"/>
            <a:r>
              <a:rPr lang="en-US" dirty="0"/>
              <a:t>Level 1 Trauma Center</a:t>
            </a:r>
          </a:p>
          <a:p>
            <a:pPr lvl="1"/>
            <a:r>
              <a:rPr lang="en-US" dirty="0"/>
              <a:t>Level 4 Regional Perinatal Center</a:t>
            </a:r>
          </a:p>
          <a:p>
            <a:pPr lvl="1"/>
            <a:r>
              <a:rPr lang="en-US" dirty="0"/>
              <a:t>Children’s Hospital/Pediatric ED</a:t>
            </a:r>
          </a:p>
          <a:p>
            <a:pPr lvl="1"/>
            <a:r>
              <a:rPr lang="en-US" dirty="0"/>
              <a:t>Burn Center</a:t>
            </a:r>
          </a:p>
          <a:p>
            <a:pPr lvl="1"/>
            <a:r>
              <a:rPr lang="en-US" dirty="0"/>
              <a:t>Kidney Transplant Program</a:t>
            </a:r>
          </a:p>
          <a:p>
            <a:pPr lvl="1"/>
            <a:r>
              <a:rPr lang="en-US" dirty="0"/>
              <a:t>Bone Marrow Transplant Program</a:t>
            </a:r>
          </a:p>
          <a:p>
            <a:pPr lvl="1"/>
            <a:r>
              <a:rPr lang="en-US" dirty="0"/>
              <a:t>State-Designated AIDS Center</a:t>
            </a:r>
          </a:p>
          <a:p>
            <a:pPr lvl="1"/>
            <a:r>
              <a:rPr lang="en-US" dirty="0"/>
              <a:t>State-Designated Comprehensive Psychiatric Emergency Program (CPEP)</a:t>
            </a:r>
          </a:p>
          <a:p>
            <a:pPr lvl="1"/>
            <a:r>
              <a:rPr lang="en-US" dirty="0"/>
              <a:t>ALS Center of Excellence</a:t>
            </a:r>
          </a:p>
          <a:p>
            <a:pPr lvl="1"/>
            <a:r>
              <a:rPr lang="en-US" dirty="0"/>
              <a:t>VAD Program</a:t>
            </a:r>
          </a:p>
          <a:p>
            <a:endParaRPr lang="en-US" dirty="0"/>
          </a:p>
        </p:txBody>
      </p:sp>
    </p:spTree>
    <p:extLst>
      <p:ext uri="{BB962C8B-B14F-4D97-AF65-F5344CB8AC3E}">
        <p14:creationId xmlns:p14="http://schemas.microsoft.com/office/powerpoint/2010/main" val="300372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0C5-4C63-4769-A7D3-2A47CEA969FD}" type="slidenum">
              <a:rPr lang="en-US" smtClean="0"/>
              <a:t>3</a:t>
            </a:fld>
            <a:endParaRPr lang="en-US"/>
          </a:p>
        </p:txBody>
      </p:sp>
    </p:spTree>
    <p:extLst>
      <p:ext uri="{BB962C8B-B14F-4D97-AF65-F5344CB8AC3E}">
        <p14:creationId xmlns:p14="http://schemas.microsoft.com/office/powerpoint/2010/main" val="4149887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0C5-4C63-4769-A7D3-2A47CEA969FD}" type="slidenum">
              <a:rPr lang="en-US" smtClean="0"/>
              <a:t>6</a:t>
            </a:fld>
            <a:endParaRPr lang="en-US"/>
          </a:p>
        </p:txBody>
      </p:sp>
    </p:spTree>
    <p:extLst>
      <p:ext uri="{BB962C8B-B14F-4D97-AF65-F5344CB8AC3E}">
        <p14:creationId xmlns:p14="http://schemas.microsoft.com/office/powerpoint/2010/main" val="2656426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https://www.cms.gov/newsroom/fact-sheets/medicare-telemedicine-health-care-provider-fact-sheet</a:t>
            </a:r>
            <a:endParaRPr lang="en-US" dirty="0"/>
          </a:p>
        </p:txBody>
      </p:sp>
      <p:sp>
        <p:nvSpPr>
          <p:cNvPr id="4" name="Slide Number Placeholder 3"/>
          <p:cNvSpPr>
            <a:spLocks noGrp="1"/>
          </p:cNvSpPr>
          <p:nvPr>
            <p:ph type="sldNum" sz="quarter" idx="10"/>
          </p:nvPr>
        </p:nvSpPr>
        <p:spPr/>
        <p:txBody>
          <a:bodyPr/>
          <a:lstStyle/>
          <a:p>
            <a:pPr>
              <a:defRPr/>
            </a:pPr>
            <a:fld id="{0C095748-7F6C-40F5-A2FF-EFB2E1D5943A}" type="slidenum">
              <a:rPr lang="en-US" smtClean="0"/>
              <a:pPr>
                <a:defRPr/>
              </a:pPr>
              <a:t>9</a:t>
            </a:fld>
            <a:endParaRPr lang="en-US" dirty="0"/>
          </a:p>
        </p:txBody>
      </p:sp>
    </p:spTree>
    <p:extLst>
      <p:ext uri="{BB962C8B-B14F-4D97-AF65-F5344CB8AC3E}">
        <p14:creationId xmlns:p14="http://schemas.microsoft.com/office/powerpoint/2010/main" val="237354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0C5-4C63-4769-A7D3-2A47CEA969FD}" type="slidenum">
              <a:rPr lang="en-US" smtClean="0"/>
              <a:t>10</a:t>
            </a:fld>
            <a:endParaRPr lang="en-US"/>
          </a:p>
        </p:txBody>
      </p:sp>
    </p:spTree>
    <p:extLst>
      <p:ext uri="{BB962C8B-B14F-4D97-AF65-F5344CB8AC3E}">
        <p14:creationId xmlns:p14="http://schemas.microsoft.com/office/powerpoint/2010/main" val="4205857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C10C5-4C63-4769-A7D3-2A47CEA969FD}" type="slidenum">
              <a:rPr lang="en-US" smtClean="0"/>
              <a:t>11</a:t>
            </a:fld>
            <a:endParaRPr lang="en-US"/>
          </a:p>
        </p:txBody>
      </p:sp>
    </p:spTree>
    <p:extLst>
      <p:ext uri="{BB962C8B-B14F-4D97-AF65-F5344CB8AC3E}">
        <p14:creationId xmlns:p14="http://schemas.microsoft.com/office/powerpoint/2010/main" val="13930877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0EBF0-0E7F-4321-8E5A-55C191A76D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433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7.xml"/><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advisory.com/" TargetMode="External"/><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advisory.com/" TargetMode="External"/><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351510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65100"/>
            <a:ext cx="8229600" cy="61136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9" name="Slide Number Placeholder 8">
            <a:extLst>
              <a:ext uri="{FF2B5EF4-FFF2-40B4-BE49-F238E27FC236}">
                <a16:creationId xmlns:a16="http://schemas.microsoft.com/office/drawing/2014/main" xmlns="" id="{C29EB2C9-E903-467B-895E-A95472E2CEA9}"/>
              </a:ext>
            </a:extLst>
          </p:cNvPr>
          <p:cNvSpPr>
            <a:spLocks noGrp="1" noChangeArrowheads="1"/>
          </p:cNvSpPr>
          <p:nvPr>
            <p:ph type="sldNum" sz="quarter" idx="4"/>
          </p:nvPr>
        </p:nvSpPr>
        <p:spPr>
          <a:xfrm>
            <a:off x="6553200" y="6381750"/>
            <a:ext cx="2133600" cy="476250"/>
          </a:xfrm>
          <a:prstGeom prst="rect">
            <a:avLst/>
          </a:prstGeom>
          <a:ln/>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D2F8248-4FBC-4C70-816A-C8DC09F5E8A9}" type="slidenum">
              <a:rPr kumimoji="0" lang="en-US" sz="18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838254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1"/>
            <a:ext cx="9144000" cy="495300"/>
          </a:xfrm>
          <a:prstGeom prst="rect">
            <a:avLst/>
          </a:prstGeom>
        </p:spPr>
        <p:txBody>
          <a:bodyPr/>
          <a:lstStyle>
            <a:lvl1pPr algn="ctr">
              <a:buFontTx/>
              <a:buNone/>
              <a:defRPr sz="15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125" cap="all">
                <a:solidFill>
                  <a:schemeClr val="tx1"/>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092202"/>
            <a:ext cx="8229600" cy="5186519"/>
          </a:xfrm>
        </p:spPr>
        <p:txBody>
          <a:bodyPr tIns="0" rIns="0" bIns="0" anchor="ctr"/>
          <a:lstStyle>
            <a:lvl1pPr algn="ctr">
              <a:buFontTx/>
              <a:buNone/>
              <a:defRPr>
                <a:solidFill>
                  <a:srgbClr val="B60225"/>
                </a:solidFill>
              </a:defRPr>
            </a:lvl1pPr>
            <a:lvl2pPr marL="171450" indent="-171450" algn="ctr">
              <a:buClr>
                <a:srgbClr val="C03137"/>
              </a:buClr>
              <a:buFontTx/>
              <a:buNone/>
              <a:defRPr sz="1800"/>
            </a:lvl2pPr>
            <a:lvl3pPr marL="344091" indent="-172641" algn="ctr">
              <a:buFontTx/>
              <a:buNone/>
              <a:defRPr/>
            </a:lvl3pPr>
            <a:lvl4pPr marL="344091" indent="-172641" algn="ctr">
              <a:buFontTx/>
              <a:buNone/>
              <a:defRPr/>
            </a:lvl4pPr>
            <a:lvl5pPr marL="344091" indent="-172641"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715072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1"/>
            <a:ext cx="9144000" cy="495300"/>
          </a:xfrm>
          <a:prstGeom prst="rect">
            <a:avLst/>
          </a:prstGeom>
        </p:spPr>
        <p:txBody>
          <a:bodyP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
        <p:nvSpPr>
          <p:cNvPr id="8" name="Text Placeholder 7"/>
          <p:cNvSpPr>
            <a:spLocks noGrp="1"/>
          </p:cNvSpPr>
          <p:nvPr>
            <p:ph type="body" sz="quarter" idx="15"/>
          </p:nvPr>
        </p:nvSpPr>
        <p:spPr>
          <a:xfrm>
            <a:off x="457200" y="1375852"/>
            <a:ext cx="8229600" cy="4796349"/>
          </a:xfrm>
        </p:spPr>
        <p:txBody>
          <a:bodyPr tIns="0" rIns="0" bIns="0"/>
          <a:lstStyle>
            <a:lvl1pPr>
              <a:buFontTx/>
              <a:buNone/>
              <a:defRPr>
                <a:solidFill>
                  <a:srgbClr val="B60225"/>
                </a:solidFill>
              </a:defRPr>
            </a:lvl1pPr>
            <a:lvl2pPr marL="171450" indent="-171450">
              <a:buClr>
                <a:srgbClr val="C03137"/>
              </a:buClr>
              <a:buFont typeface="Arial"/>
              <a:buChar char="•"/>
              <a:defRPr sz="1800"/>
            </a:lvl2pPr>
            <a:lvl3pPr marL="344091" indent="-172641">
              <a:defRPr/>
            </a:lvl3pPr>
            <a:lvl4pPr marL="344091" indent="-172641">
              <a:defRPr/>
            </a:lvl4pPr>
            <a:lvl5pPr marL="344091" indent="-172641">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125" cap="all">
                <a:solidFill>
                  <a:schemeClr val="tx1"/>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2155478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40"/>
            <a:ext cx="5275716" cy="4741861"/>
          </a:xfrm>
        </p:spPr>
        <p:txBody>
          <a:bodyPr tIns="0"/>
          <a:lstStyle>
            <a:lvl1pPr marL="0" indent="0">
              <a:buNone/>
              <a:defRPr sz="1950">
                <a:solidFill>
                  <a:srgbClr val="B60225"/>
                </a:solidFill>
              </a:defRPr>
            </a:lvl1pPr>
            <a:lvl2pPr marL="171450" indent="-171450" algn="l">
              <a:buClr>
                <a:srgbClr val="B60225"/>
              </a:buClr>
              <a:buFont typeface="Arial"/>
              <a:buChar char="•"/>
              <a:defRPr sz="1650"/>
            </a:lvl2pPr>
          </a:lstStyle>
          <a:p>
            <a:pPr lvl="0"/>
            <a:r>
              <a:rPr lang="en-US" dirty="0"/>
              <a:t>Click to edit Master text styles</a:t>
            </a:r>
          </a:p>
          <a:p>
            <a:pPr lvl="1"/>
            <a:r>
              <a:rPr lang="en-US" dirty="0"/>
              <a:t>Second level</a:t>
            </a:r>
          </a:p>
        </p:txBody>
      </p:sp>
      <p:sp>
        <p:nvSpPr>
          <p:cNvPr id="8" name="Text Placeholder 12"/>
          <p:cNvSpPr>
            <a:spLocks noGrp="1"/>
          </p:cNvSpPr>
          <p:nvPr>
            <p:ph type="body" sz="quarter" idx="15"/>
          </p:nvPr>
        </p:nvSpPr>
        <p:spPr>
          <a:xfrm>
            <a:off x="0" y="6362701"/>
            <a:ext cx="9144000" cy="495300"/>
          </a:xfrm>
          <a:prstGeom prst="rect">
            <a:avLst/>
          </a:prstGeom>
        </p:spPr>
        <p:txBody>
          <a:bodyPr/>
          <a:lstStyle>
            <a:lvl1pPr algn="ctr">
              <a:buFontTx/>
              <a:buNone/>
              <a:defRPr sz="15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1"/>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125" cap="all">
                <a:solidFill>
                  <a:schemeClr val="tx1"/>
                </a:solidFill>
                <a:latin typeface="Helvetica"/>
                <a:cs typeface="Helvetica"/>
              </a:defRPr>
            </a:lvl1pPr>
          </a:lstStyle>
          <a:p>
            <a:pPr lvl="0"/>
            <a:r>
              <a:rPr lang="en-US" dirty="0"/>
              <a:t>Click to edit Master text styles</a:t>
            </a:r>
          </a:p>
        </p:txBody>
      </p:sp>
      <p:sp>
        <p:nvSpPr>
          <p:cNvPr id="15" name="Picture Placeholder 2"/>
          <p:cNvSpPr>
            <a:spLocks noGrp="1"/>
          </p:cNvSpPr>
          <p:nvPr>
            <p:ph type="pic" idx="21"/>
          </p:nvPr>
        </p:nvSpPr>
        <p:spPr>
          <a:xfrm>
            <a:off x="6087218" y="4619039"/>
            <a:ext cx="3056782" cy="1655703"/>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16" name="Picture Placeholder 2"/>
          <p:cNvSpPr>
            <a:spLocks noGrp="1"/>
          </p:cNvSpPr>
          <p:nvPr>
            <p:ph type="pic" idx="22"/>
          </p:nvPr>
        </p:nvSpPr>
        <p:spPr>
          <a:xfrm>
            <a:off x="6087218" y="2850446"/>
            <a:ext cx="3056782" cy="1655703"/>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Tree>
    <p:extLst>
      <p:ext uri="{BB962C8B-B14F-4D97-AF65-F5344CB8AC3E}">
        <p14:creationId xmlns:p14="http://schemas.microsoft.com/office/powerpoint/2010/main" val="160038406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8" y="1094982"/>
            <a:ext cx="4107853" cy="5173084"/>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8" name="Text Placeholder 12"/>
          <p:cNvSpPr>
            <a:spLocks noGrp="1"/>
          </p:cNvSpPr>
          <p:nvPr>
            <p:ph type="body" sz="quarter" idx="15"/>
          </p:nvPr>
        </p:nvSpPr>
        <p:spPr>
          <a:xfrm>
            <a:off x="0" y="6362701"/>
            <a:ext cx="9144000" cy="495300"/>
          </a:xfrm>
          <a:prstGeom prst="rect">
            <a:avLst/>
          </a:prstGeom>
        </p:spPr>
        <p:txBody>
          <a:bodyP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125" cap="all">
                <a:solidFill>
                  <a:schemeClr val="tx1"/>
                </a:solidFill>
                <a:latin typeface="Helvetica"/>
                <a:cs typeface="Helvetica"/>
              </a:defRPr>
            </a:lvl1pPr>
          </a:lstStyle>
          <a:p>
            <a:pPr lvl="0"/>
            <a:r>
              <a:rPr lang="en-US" dirty="0"/>
              <a:t>Click to edit Master text styles</a:t>
            </a:r>
          </a:p>
        </p:txBody>
      </p:sp>
      <p:sp>
        <p:nvSpPr>
          <p:cNvPr id="10" name="Content Placeholder 2"/>
          <p:cNvSpPr>
            <a:spLocks noGrp="1"/>
          </p:cNvSpPr>
          <p:nvPr>
            <p:ph idx="12"/>
          </p:nvPr>
        </p:nvSpPr>
        <p:spPr>
          <a:xfrm>
            <a:off x="457201" y="1379892"/>
            <a:ext cx="4051301" cy="4792309"/>
          </a:xfrm>
        </p:spPr>
        <p:txBody>
          <a:bodyPr tIns="0"/>
          <a:lstStyle>
            <a:lvl1pPr marL="0" indent="0">
              <a:buNone/>
              <a:defRPr sz="1950">
                <a:solidFill>
                  <a:srgbClr val="B60225"/>
                </a:solidFill>
              </a:defRPr>
            </a:lvl1pPr>
            <a:lvl2pPr marL="171450" indent="-171450" algn="l">
              <a:buClr>
                <a:srgbClr val="B60225"/>
              </a:buClr>
              <a:buFont typeface="Arial"/>
              <a:buChar char="•"/>
              <a:defRPr sz="165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177348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pPr defTabSz="685800"/>
            <a:fld id="{147529AA-8236-40DA-BF00-F8022CA97B83}" type="datetimeFigureOut">
              <a:rPr lang="en-US" sz="1350" smtClean="0">
                <a:solidFill>
                  <a:prstClr val="black"/>
                </a:solidFill>
              </a:rPr>
              <a:pPr defTabSz="685800"/>
              <a:t>10/28/2020</a:t>
            </a:fld>
            <a:endParaRPr lang="en-US" sz="1350" dirty="0">
              <a:solidFill>
                <a:prstClr val="black"/>
              </a:solidFill>
            </a:endParaRPr>
          </a:p>
        </p:txBody>
      </p:sp>
      <p:sp>
        <p:nvSpPr>
          <p:cNvPr id="5" name="Footer Placeholder 4"/>
          <p:cNvSpPr>
            <a:spLocks noGrp="1"/>
          </p:cNvSpPr>
          <p:nvPr>
            <p:ph type="ftr" sz="quarter" idx="11"/>
          </p:nvPr>
        </p:nvSpPr>
        <p:spPr/>
        <p:txBody>
          <a:bodyPr/>
          <a:lstStyle/>
          <a:p>
            <a:pPr defTabSz="685800"/>
            <a:endParaRPr lang="en-US" sz="1350" dirty="0">
              <a:solidFill>
                <a:prstClr val="black"/>
              </a:solidFill>
            </a:endParaRPr>
          </a:p>
        </p:txBody>
      </p:sp>
      <p:sp>
        <p:nvSpPr>
          <p:cNvPr id="6" name="Slide Number Placeholder 5"/>
          <p:cNvSpPr>
            <a:spLocks noGrp="1"/>
          </p:cNvSpPr>
          <p:nvPr>
            <p:ph type="sldNum" sz="quarter" idx="12"/>
          </p:nvPr>
        </p:nvSpPr>
        <p:spPr/>
        <p:txBody>
          <a:bodyPr/>
          <a:lstStyle/>
          <a:p>
            <a:pPr defTabSz="685800"/>
            <a:fld id="{979734E1-9CE8-4021-9B95-ACFA0D862BC7}" type="slidenum">
              <a:rPr lang="en-US" sz="1350" smtClean="0">
                <a:solidFill>
                  <a:prstClr val="black"/>
                </a:solidFill>
              </a:rPr>
              <a:pPr defTabSz="685800"/>
              <a:t>‹#›</a:t>
            </a:fld>
            <a:endParaRPr lang="en-US" sz="1350" dirty="0">
              <a:solidFill>
                <a:prstClr val="black"/>
              </a:solidFill>
            </a:endParaRPr>
          </a:p>
        </p:txBody>
      </p:sp>
    </p:spTree>
    <p:extLst>
      <p:ext uri="{BB962C8B-B14F-4D97-AF65-F5344CB8AC3E}">
        <p14:creationId xmlns:p14="http://schemas.microsoft.com/office/powerpoint/2010/main" val="33724753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SBM Centered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
        <p:nvSpPr>
          <p:cNvPr id="9" name="Text Placeholder 7"/>
          <p:cNvSpPr>
            <a:spLocks noGrp="1"/>
          </p:cNvSpPr>
          <p:nvPr>
            <p:ph type="body" sz="quarter" idx="15"/>
          </p:nvPr>
        </p:nvSpPr>
        <p:spPr>
          <a:xfrm>
            <a:off x="457200" y="1581866"/>
            <a:ext cx="8229600" cy="3653887"/>
          </a:xfrm>
          <a:prstGeom prst="rect">
            <a:avLst/>
          </a:prstGeom>
        </p:spPr>
        <p:txBody>
          <a:bodyPr tIns="0" rIns="0" bIns="0" anchor="ctr"/>
          <a:lstStyle>
            <a:lvl1pPr algn="ctr">
              <a:buFontTx/>
              <a:buNone/>
              <a:defRPr sz="2700">
                <a:solidFill>
                  <a:schemeClr val="tx1"/>
                </a:solidFill>
              </a:defRPr>
            </a:lvl1pPr>
            <a:lvl2pPr marL="171450" indent="-171450" algn="ctr">
              <a:buClr>
                <a:srgbClr val="C03137"/>
              </a:buClr>
              <a:buFontTx/>
              <a:buNone/>
              <a:defRPr sz="1800"/>
            </a:lvl2pPr>
            <a:lvl3pPr marL="344091" indent="-172641" algn="ctr">
              <a:buFontTx/>
              <a:buNone/>
              <a:defRPr/>
            </a:lvl3pPr>
            <a:lvl4pPr marL="344091" indent="-172641" algn="ctr">
              <a:buFontTx/>
              <a:buNone/>
              <a:defRPr/>
            </a:lvl4pPr>
            <a:lvl5pPr marL="344091" indent="-172641"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942889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23999"/>
            <a:ext cx="8229600" cy="3987801"/>
          </a:xfrm>
        </p:spPr>
        <p:txBody>
          <a:bodyPr tIns="0" rIns="0" bIns="0" anchor="ctr"/>
          <a:lstStyle>
            <a:lvl1pPr algn="ctr">
              <a:buFontTx/>
              <a:buNone/>
              <a:defRPr sz="44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72324"/>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2076222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BM Centered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Text Placeholder 7"/>
          <p:cNvSpPr>
            <a:spLocks noGrp="1"/>
          </p:cNvSpPr>
          <p:nvPr>
            <p:ph type="body" sz="quarter" idx="15"/>
          </p:nvPr>
        </p:nvSpPr>
        <p:spPr>
          <a:xfrm>
            <a:off x="457200" y="1581866"/>
            <a:ext cx="8229600" cy="3653886"/>
          </a:xfrm>
          <a:prstGeom prst="rect">
            <a:avLst/>
          </a:prstGeom>
        </p:spPr>
        <p:txBody>
          <a:bodyPr tIns="0" rIns="0" bIns="0" anchor="ctr"/>
          <a:lstStyle>
            <a:lvl1pPr algn="ctr">
              <a:buFontTx/>
              <a:buNone/>
              <a:defRPr sz="36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222012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31355"/>
            <a:ext cx="8229600" cy="4812919"/>
          </a:xfrm>
        </p:spPr>
        <p:txBody>
          <a:bodyPr tIns="0" rIns="0" bIns="0"/>
          <a:lstStyle>
            <a:lvl1pPr marL="365760" indent="-365760">
              <a:buFont typeface="Arial"/>
              <a:buChar char="•"/>
              <a:defRPr>
                <a:solidFill>
                  <a:schemeClr val="tx1"/>
                </a:solidFill>
              </a:defRPr>
            </a:lvl1pPr>
            <a:lvl2pPr marL="731520" indent="-365760">
              <a:buClr>
                <a:srgbClr val="B60225"/>
              </a:buClr>
              <a:buFont typeface="Courier New"/>
              <a:buChar char="o"/>
              <a:defRPr sz="2400" baseline="0"/>
            </a:lvl2pPr>
            <a:lvl3pPr marL="731520" indent="-365760">
              <a:buClr>
                <a:srgbClr val="B60225"/>
              </a:buClr>
              <a:buFont typeface="Courier New"/>
              <a:buChar char="o"/>
              <a:defRPr sz="2400" baseline="0"/>
            </a:lvl3pPr>
            <a:lvl4pPr marL="731520" indent="-365760">
              <a:buClr>
                <a:srgbClr val="B60225"/>
              </a:buClr>
              <a:buFont typeface="Courier New"/>
              <a:buChar char="o"/>
              <a:defRPr sz="2400" baseline="0"/>
            </a:lvl4pPr>
            <a:lvl5pPr marL="731520" indent="-365760">
              <a:buClr>
                <a:srgbClr val="B60225"/>
              </a:buClr>
              <a:buFont typeface="Courier New"/>
              <a:buChar char="o"/>
              <a:defRPr sz="24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531742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BM Header followed by Bullet">
    <p:spTree>
      <p:nvGrpSpPr>
        <p:cNvPr id="1" name=""/>
        <p:cNvGrpSpPr/>
        <p:nvPr/>
      </p:nvGrpSpPr>
      <p:grpSpPr>
        <a:xfrm>
          <a:off x="0" y="0"/>
          <a:ext cx="0" cy="0"/>
          <a:chOff x="0" y="0"/>
          <a:chExt cx="0" cy="0"/>
        </a:xfrm>
      </p:grpSpPr>
      <p:sp>
        <p:nvSpPr>
          <p:cNvPr id="4" name="Title 3"/>
          <p:cNvSpPr>
            <a:spLocks noGrp="1"/>
          </p:cNvSpPr>
          <p:nvPr>
            <p:ph type="title"/>
          </p:nvPr>
        </p:nvSpPr>
        <p:spPr>
          <a:xfrm>
            <a:off x="3556000" y="288518"/>
            <a:ext cx="5120640" cy="723900"/>
          </a:xfrm>
        </p:spPr>
        <p:txBody>
          <a:bodyPr/>
          <a:lstStyle/>
          <a:p>
            <a:r>
              <a:rPr lang="en-US"/>
              <a:t>Click to edit Master title style</a:t>
            </a:r>
          </a:p>
        </p:txBody>
      </p:sp>
      <p:sp>
        <p:nvSpPr>
          <p:cNvPr id="6" name="Text Placeholder 5"/>
          <p:cNvSpPr>
            <a:spLocks noGrp="1"/>
          </p:cNvSpPr>
          <p:nvPr>
            <p:ph type="body" sz="quarter" idx="11"/>
          </p:nvPr>
        </p:nvSpPr>
        <p:spPr>
          <a:xfrm>
            <a:off x="481013" y="1325650"/>
            <a:ext cx="8205787" cy="4645336"/>
          </a:xfrm>
        </p:spPr>
        <p:txBody>
          <a:bodyPr/>
          <a:lstStyle>
            <a:lvl1pPr marL="0" indent="0">
              <a:buFontTx/>
              <a:buNone/>
              <a:defRPr/>
            </a:lvl1pPr>
            <a:lvl2pPr marL="365125" indent="-365125">
              <a:buFont typeface="Arial"/>
              <a:buChar char="•"/>
              <a:defRPr/>
            </a:lvl2p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932117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9" name="Slide Number Placeholder 8">
            <a:extLst>
              <a:ext uri="{FF2B5EF4-FFF2-40B4-BE49-F238E27FC236}">
                <a16:creationId xmlns:a16="http://schemas.microsoft.com/office/drawing/2014/main" xmlns="" id="{42934214-4C46-4E7B-BB94-6D17F1C26D3E}"/>
              </a:ext>
            </a:extLst>
          </p:cNvPr>
          <p:cNvSpPr>
            <a:spLocks noGrp="1" noChangeArrowheads="1"/>
          </p:cNvSpPr>
          <p:nvPr>
            <p:ph type="sldNum" sz="quarter" idx="4"/>
          </p:nvPr>
        </p:nvSpPr>
        <p:spPr>
          <a:xfrm>
            <a:off x="6553200" y="6381750"/>
            <a:ext cx="2133600" cy="476250"/>
          </a:xfrm>
          <a:prstGeom prst="rect">
            <a:avLst/>
          </a:prstGeom>
          <a:ln/>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D2F8248-4FBC-4C70-816A-C8DC09F5E8A9}" type="slidenum">
              <a:rPr kumimoji="0" lang="en-US" sz="18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8063143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BM Bulleted Text 3-Photos">
    <p:spTree>
      <p:nvGrpSpPr>
        <p:cNvPr id="1" name=""/>
        <p:cNvGrpSpPr/>
        <p:nvPr/>
      </p:nvGrpSpPr>
      <p:grpSpPr>
        <a:xfrm>
          <a:off x="0" y="0"/>
          <a:ext cx="0" cy="0"/>
          <a:chOff x="0" y="0"/>
          <a:chExt cx="0" cy="0"/>
        </a:xfrm>
      </p:grpSpPr>
      <p:sp>
        <p:nvSpPr>
          <p:cNvPr id="11" name="Picture Placeholder 2"/>
          <p:cNvSpPr>
            <a:spLocks noGrp="1"/>
          </p:cNvSpPr>
          <p:nvPr>
            <p:ph type="pic" idx="17"/>
          </p:nvPr>
        </p:nvSpPr>
        <p:spPr>
          <a:xfrm>
            <a:off x="5922118" y="1113257"/>
            <a:ext cx="3221882" cy="1675498"/>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Content Placeholder 2"/>
          <p:cNvSpPr>
            <a:spLocks noGrp="1"/>
          </p:cNvSpPr>
          <p:nvPr>
            <p:ph idx="12"/>
          </p:nvPr>
        </p:nvSpPr>
        <p:spPr>
          <a:xfrm>
            <a:off x="457200" y="1278439"/>
            <a:ext cx="4972622" cy="4821276"/>
          </a:xfrm>
        </p:spPr>
        <p:txBody>
          <a:bodyPr tIns="0"/>
          <a:lstStyle>
            <a:lvl1pPr marL="365760" indent="-365760">
              <a:buFont typeface="Arial"/>
              <a:buChar char="•"/>
              <a:defRPr sz="3200">
                <a:solidFill>
                  <a:schemeClr val="tx1"/>
                </a:solidFill>
              </a:defRPr>
            </a:lvl1pPr>
            <a:lvl2pPr marL="731520" indent="-365760" algn="l">
              <a:buClr>
                <a:srgbClr val="B60225"/>
              </a:buClr>
              <a:buFont typeface="Courier New"/>
              <a:buChar char="o"/>
              <a:defRPr sz="2400" baseline="0">
                <a:solidFill>
                  <a:schemeClr val="tx1"/>
                </a:solidFill>
              </a:defRPr>
            </a:lvl2pPr>
          </a:lstStyle>
          <a:p>
            <a:pPr lvl="0"/>
            <a:r>
              <a:rPr lang="en-US" dirty="0"/>
              <a:t>Click to edit Master text styles</a:t>
            </a:r>
          </a:p>
          <a:p>
            <a:pPr lvl="1"/>
            <a:r>
              <a:rPr lang="en-US" dirty="0"/>
              <a:t>Second level</a:t>
            </a:r>
          </a:p>
        </p:txBody>
      </p:sp>
      <p:sp>
        <p:nvSpPr>
          <p:cNvPr id="9" name="Text Placeholder 13"/>
          <p:cNvSpPr>
            <a:spLocks noGrp="1"/>
          </p:cNvSpPr>
          <p:nvPr>
            <p:ph type="body" sz="quarter" idx="20"/>
          </p:nvPr>
        </p:nvSpPr>
        <p:spPr>
          <a:xfrm>
            <a:off x="3517900" y="284311"/>
            <a:ext cx="5120640" cy="726952"/>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15" name="Picture Placeholder 2"/>
          <p:cNvSpPr>
            <a:spLocks noGrp="1"/>
          </p:cNvSpPr>
          <p:nvPr>
            <p:ph type="pic" idx="21"/>
          </p:nvPr>
        </p:nvSpPr>
        <p:spPr>
          <a:xfrm>
            <a:off x="5922118" y="4698875"/>
            <a:ext cx="3221882" cy="1676525"/>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5922118" y="2907348"/>
            <a:ext cx="3221882" cy="167293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0"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1956976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BM Bulleted Text-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57800" y="1111318"/>
            <a:ext cx="3886200" cy="5271436"/>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13"/>
          <p:cNvSpPr>
            <a:spLocks noGrp="1"/>
          </p:cNvSpPr>
          <p:nvPr>
            <p:ph type="body" sz="quarter" idx="20"/>
          </p:nvPr>
        </p:nvSpPr>
        <p:spPr>
          <a:xfrm>
            <a:off x="3567778" y="284311"/>
            <a:ext cx="5119021" cy="731520"/>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10" name="Content Placeholder 2"/>
          <p:cNvSpPr>
            <a:spLocks noGrp="1"/>
          </p:cNvSpPr>
          <p:nvPr>
            <p:ph idx="12"/>
          </p:nvPr>
        </p:nvSpPr>
        <p:spPr>
          <a:xfrm>
            <a:off x="457200" y="1286794"/>
            <a:ext cx="4435340" cy="4846343"/>
          </a:xfrm>
        </p:spPr>
        <p:txBody>
          <a:bodyPr tIns="0"/>
          <a:lstStyle>
            <a:lvl1pPr marL="365760" indent="-365760">
              <a:buFont typeface="Arial"/>
              <a:buChar char="•"/>
              <a:defRPr sz="3200">
                <a:solidFill>
                  <a:schemeClr val="tx1"/>
                </a:solidFill>
              </a:defRPr>
            </a:lvl1pPr>
            <a:lvl2pPr marL="731520" indent="-365760" algn="l">
              <a:buClr>
                <a:srgbClr val="B60225"/>
              </a:buClr>
              <a:buFont typeface="Courier New"/>
              <a:buChar char="o"/>
              <a:defRPr sz="2400" baseline="0">
                <a:solidFill>
                  <a:schemeClr val="tx1"/>
                </a:solidFill>
              </a:defRPr>
            </a:lvl2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46427751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BM Bulleted Text-2 Chart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6659"/>
            <a:ext cx="5120640" cy="723900"/>
          </a:xfrm>
        </p:spPr>
        <p:txBody>
          <a:bodyPr/>
          <a:lstStyle/>
          <a:p>
            <a:r>
              <a:rPr lang="en-US" dirty="0"/>
              <a:t>Click to edit Master title style</a:t>
            </a:r>
          </a:p>
        </p:txBody>
      </p:sp>
      <p:sp>
        <p:nvSpPr>
          <p:cNvPr id="6" name="Chart Placeholder 5"/>
          <p:cNvSpPr>
            <a:spLocks noGrp="1"/>
          </p:cNvSpPr>
          <p:nvPr>
            <p:ph type="chart" sz="quarter" idx="10"/>
          </p:nvPr>
        </p:nvSpPr>
        <p:spPr>
          <a:xfrm>
            <a:off x="4978400" y="1111318"/>
            <a:ext cx="4165600" cy="2560393"/>
          </a:xfrm>
        </p:spPr>
        <p:txBody>
          <a:bodyPr/>
          <a:lstStyle>
            <a:lvl1pPr marL="0" indent="0">
              <a:buFontTx/>
              <a:buNone/>
              <a:defRPr/>
            </a:lvl1pPr>
          </a:lstStyle>
          <a:p>
            <a:endParaRPr lang="en-US" dirty="0"/>
          </a:p>
        </p:txBody>
      </p:sp>
      <p:sp>
        <p:nvSpPr>
          <p:cNvPr id="8" name="Chart Placeholder 7"/>
          <p:cNvSpPr>
            <a:spLocks noGrp="1"/>
          </p:cNvSpPr>
          <p:nvPr>
            <p:ph type="chart" sz="quarter" idx="11"/>
          </p:nvPr>
        </p:nvSpPr>
        <p:spPr>
          <a:xfrm>
            <a:off x="4978400" y="3826396"/>
            <a:ext cx="4165600" cy="2556364"/>
          </a:xfrm>
        </p:spPr>
        <p:txBody>
          <a:bodyPr/>
          <a:lstStyle>
            <a:lvl1pPr marL="0" indent="0">
              <a:buFontTx/>
              <a:buNone/>
              <a:defRPr/>
            </a:lvl1pPr>
          </a:lstStyle>
          <a:p>
            <a:endParaRPr lang="en-US" dirty="0"/>
          </a:p>
        </p:txBody>
      </p:sp>
      <p:sp>
        <p:nvSpPr>
          <p:cNvPr id="10" name="Text Placeholder 9"/>
          <p:cNvSpPr>
            <a:spLocks noGrp="1"/>
          </p:cNvSpPr>
          <p:nvPr>
            <p:ph type="body" sz="quarter" idx="12"/>
          </p:nvPr>
        </p:nvSpPr>
        <p:spPr>
          <a:xfrm>
            <a:off x="469900" y="1314510"/>
            <a:ext cx="4162137" cy="4701035"/>
          </a:xfrm>
        </p:spPr>
        <p:txBody>
          <a:body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8635063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BM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3086"/>
            <a:ext cx="5120640" cy="727473"/>
          </a:xfrm>
        </p:spPr>
        <p:txBody>
          <a:bodyPr/>
          <a:lstStyle/>
          <a:p>
            <a:r>
              <a:rPr lang="en-US"/>
              <a:t>Click to edit Master title style</a:t>
            </a:r>
          </a:p>
        </p:txBody>
      </p:sp>
      <p:sp>
        <p:nvSpPr>
          <p:cNvPr id="4" name="Text Placeholder 3"/>
          <p:cNvSpPr>
            <a:spLocks noGrp="1"/>
          </p:cNvSpPr>
          <p:nvPr>
            <p:ph type="body" sz="quarter" idx="10"/>
          </p:nvPr>
        </p:nvSpPr>
        <p:spPr>
          <a:xfrm>
            <a:off x="469898" y="1270033"/>
            <a:ext cx="4079753" cy="4700954"/>
          </a:xfrm>
        </p:spPr>
        <p:txBody>
          <a:bodyPr/>
          <a:lstStyle/>
          <a:p>
            <a:pPr lvl="0"/>
            <a:r>
              <a:rPr lang="en-US" dirty="0"/>
              <a:t>Click to edit Master text styles</a:t>
            </a:r>
          </a:p>
          <a:p>
            <a:pPr lvl="1"/>
            <a:r>
              <a:rPr lang="en-US" dirty="0"/>
              <a:t>Second level</a:t>
            </a:r>
          </a:p>
        </p:txBody>
      </p:sp>
      <p:sp>
        <p:nvSpPr>
          <p:cNvPr id="6" name="Table Placeholder 5"/>
          <p:cNvSpPr>
            <a:spLocks noGrp="1"/>
          </p:cNvSpPr>
          <p:nvPr>
            <p:ph type="tbl" sz="quarter" idx="11"/>
          </p:nvPr>
        </p:nvSpPr>
        <p:spPr>
          <a:xfrm>
            <a:off x="4941382" y="1116769"/>
            <a:ext cx="4202617" cy="2554943"/>
          </a:xfrm>
        </p:spPr>
        <p:txBody>
          <a:bodyPr/>
          <a:lstStyle>
            <a:lvl1pPr marL="0" indent="0">
              <a:buFontTx/>
              <a:buNone/>
              <a:defRPr/>
            </a:lvl1pPr>
          </a:lstStyle>
          <a:p>
            <a:endParaRPr lang="en-US" dirty="0"/>
          </a:p>
        </p:txBody>
      </p:sp>
      <p:sp>
        <p:nvSpPr>
          <p:cNvPr id="8" name="Table Placeholder 7"/>
          <p:cNvSpPr>
            <a:spLocks noGrp="1"/>
          </p:cNvSpPr>
          <p:nvPr>
            <p:ph type="tbl" sz="quarter" idx="12"/>
          </p:nvPr>
        </p:nvSpPr>
        <p:spPr>
          <a:xfrm>
            <a:off x="4941382" y="3801972"/>
            <a:ext cx="4202617" cy="2572640"/>
          </a:xfrm>
        </p:spPr>
        <p:txBody>
          <a:bodyPr/>
          <a:lstStyle>
            <a:lvl1pPr marL="0" indent="0">
              <a:buFontTx/>
              <a:buNone/>
              <a:defRPr/>
            </a:lvl1pPr>
          </a:lstStyle>
          <a:p>
            <a:endParaRPr lang="en-US"/>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4699401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BM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3556000" y="288518"/>
            <a:ext cx="5120640" cy="723900"/>
          </a:xfrm>
        </p:spPr>
        <p:txBody>
          <a:bodyPr/>
          <a:lstStyle/>
          <a:p>
            <a:r>
              <a:rPr lang="en-US" dirty="0"/>
              <a:t>Click to edit Master title style</a:t>
            </a:r>
          </a:p>
        </p:txBody>
      </p:sp>
      <p:sp>
        <p:nvSpPr>
          <p:cNvPr id="4" name="Text Placeholder 3"/>
          <p:cNvSpPr>
            <a:spLocks noGrp="1"/>
          </p:cNvSpPr>
          <p:nvPr>
            <p:ph type="body" sz="quarter" idx="10"/>
          </p:nvPr>
        </p:nvSpPr>
        <p:spPr>
          <a:xfrm>
            <a:off x="469900" y="1278173"/>
            <a:ext cx="4105153" cy="4703952"/>
          </a:xfrm>
        </p:spPr>
        <p:txBody>
          <a:bodyPr/>
          <a:lstStyle/>
          <a:p>
            <a:pPr lvl="0"/>
            <a:r>
              <a:rPr lang="en-US" dirty="0"/>
              <a:t>Click to edit Master text styles</a:t>
            </a:r>
          </a:p>
          <a:p>
            <a:pPr lvl="1"/>
            <a:r>
              <a:rPr lang="en-US" dirty="0"/>
              <a:t>Second level</a:t>
            </a:r>
          </a:p>
        </p:txBody>
      </p:sp>
      <p:sp>
        <p:nvSpPr>
          <p:cNvPr id="6" name="SmartArt Placeholder 5"/>
          <p:cNvSpPr>
            <a:spLocks noGrp="1"/>
          </p:cNvSpPr>
          <p:nvPr>
            <p:ph type="dgm" sz="quarter" idx="11"/>
          </p:nvPr>
        </p:nvSpPr>
        <p:spPr>
          <a:xfrm>
            <a:off x="4868117" y="1107212"/>
            <a:ext cx="4275883"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4864100" y="3818253"/>
            <a:ext cx="4279900"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7138921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3492344" y="290146"/>
            <a:ext cx="5194455" cy="727511"/>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6" name="Text Placeholder 12"/>
          <p:cNvSpPr>
            <a:spLocks noGrp="1"/>
          </p:cNvSpPr>
          <p:nvPr>
            <p:ph type="body" sz="quarter" idx="14"/>
          </p:nvPr>
        </p:nvSpPr>
        <p:spPr>
          <a:xfrm>
            <a:off x="0" y="6400800"/>
            <a:ext cx="9144000" cy="4572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Picture Placeholder 2"/>
          <p:cNvSpPr>
            <a:spLocks noGrp="1"/>
          </p:cNvSpPr>
          <p:nvPr>
            <p:ph type="pic" idx="1"/>
          </p:nvPr>
        </p:nvSpPr>
        <p:spPr>
          <a:xfrm>
            <a:off x="0" y="1099071"/>
            <a:ext cx="9144000" cy="528368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9913444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5164158-0CE9-4349-B3F5-2F2E57F0D0CB}" type="datetimeFigureOut">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5B259CC6-7B72-4137-928D-D85C24DCBB66}" type="slidenum">
              <a:rPr lang="en-US" smtClean="0"/>
              <a:t>‹#›</a:t>
            </a:fld>
            <a:endParaRPr lang="en-US"/>
          </a:p>
        </p:txBody>
      </p:sp>
    </p:spTree>
    <p:extLst>
      <p:ext uri="{BB962C8B-B14F-4D97-AF65-F5344CB8AC3E}">
        <p14:creationId xmlns:p14="http://schemas.microsoft.com/office/powerpoint/2010/main" val="240589532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24001"/>
            <a:ext cx="8229600" cy="3987801"/>
          </a:xfrm>
        </p:spPr>
        <p:txBody>
          <a:bodyPr tIns="0" rIns="0" bIns="0" anchor="ctr"/>
          <a:lstStyle>
            <a:lvl1pPr algn="ctr">
              <a:buFontTx/>
              <a:buNone/>
              <a:defRPr sz="3300">
                <a:solidFill>
                  <a:schemeClr val="tx1"/>
                </a:solidFill>
              </a:defRPr>
            </a:lvl1pPr>
            <a:lvl2pPr marL="171450" indent="-171450" algn="ctr">
              <a:buClr>
                <a:srgbClr val="C03137"/>
              </a:buClr>
              <a:buFontTx/>
              <a:buNone/>
              <a:defRPr sz="1800"/>
            </a:lvl2pPr>
            <a:lvl3pPr marL="344091" indent="-172641" algn="ctr">
              <a:buFontTx/>
              <a:buNone/>
              <a:defRPr/>
            </a:lvl3pPr>
            <a:lvl4pPr marL="344091" indent="-172641" algn="ctr">
              <a:buFontTx/>
              <a:buNone/>
              <a:defRPr/>
            </a:lvl4pPr>
            <a:lvl5pPr marL="344091" indent="-172641" algn="ctr">
              <a:buFontTx/>
              <a:buNone/>
              <a:defRPr/>
            </a:lvl5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72325"/>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8894159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BM Centered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
        <p:nvSpPr>
          <p:cNvPr id="9" name="Text Placeholder 7"/>
          <p:cNvSpPr>
            <a:spLocks noGrp="1"/>
          </p:cNvSpPr>
          <p:nvPr>
            <p:ph type="body" sz="quarter" idx="15"/>
          </p:nvPr>
        </p:nvSpPr>
        <p:spPr>
          <a:xfrm>
            <a:off x="457200" y="1581866"/>
            <a:ext cx="8229600" cy="3653887"/>
          </a:xfrm>
          <a:prstGeom prst="rect">
            <a:avLst/>
          </a:prstGeom>
        </p:spPr>
        <p:txBody>
          <a:bodyPr tIns="0" rIns="0" bIns="0" anchor="ctr"/>
          <a:lstStyle>
            <a:lvl1pPr algn="ctr">
              <a:buFontTx/>
              <a:buNone/>
              <a:defRPr sz="2700">
                <a:solidFill>
                  <a:schemeClr val="tx1"/>
                </a:solidFill>
              </a:defRPr>
            </a:lvl1pPr>
            <a:lvl2pPr marL="171450" indent="-171450" algn="ctr">
              <a:buClr>
                <a:srgbClr val="C03137"/>
              </a:buClr>
              <a:buFontTx/>
              <a:buNone/>
              <a:defRPr sz="1800"/>
            </a:lvl2pPr>
            <a:lvl3pPr marL="344091" indent="-172641" algn="ctr">
              <a:buFontTx/>
              <a:buNone/>
              <a:defRPr/>
            </a:lvl3pPr>
            <a:lvl4pPr marL="344091" indent="-172641" algn="ctr">
              <a:buFontTx/>
              <a:buNone/>
              <a:defRPr/>
            </a:lvl4pPr>
            <a:lvl5pPr marL="344091" indent="-172641"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150186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31357"/>
            <a:ext cx="8229600" cy="4812919"/>
          </a:xfrm>
        </p:spPr>
        <p:txBody>
          <a:bodyPr tIns="0" rIns="0" bIns="0"/>
          <a:lstStyle>
            <a:lvl1pPr marL="274320" indent="-274320">
              <a:buFont typeface="Arial"/>
              <a:buChar char="•"/>
              <a:defRPr>
                <a:solidFill>
                  <a:schemeClr val="tx1"/>
                </a:solidFill>
              </a:defRPr>
            </a:lvl1pPr>
            <a:lvl2pPr marL="548640" indent="-274320">
              <a:buClr>
                <a:srgbClr val="B60225"/>
              </a:buClr>
              <a:buFont typeface="Courier New"/>
              <a:buChar char="o"/>
              <a:defRPr sz="1800" baseline="0"/>
            </a:lvl2pPr>
            <a:lvl3pPr marL="548640" indent="-274320">
              <a:buClr>
                <a:srgbClr val="B60225"/>
              </a:buClr>
              <a:buFont typeface="Courier New"/>
              <a:buChar char="o"/>
              <a:defRPr sz="1800" baseline="0"/>
            </a:lvl3pPr>
            <a:lvl4pPr marL="548640" indent="-274320">
              <a:buClr>
                <a:srgbClr val="B60225"/>
              </a:buClr>
              <a:buFont typeface="Courier New"/>
              <a:buChar char="o"/>
              <a:defRPr sz="1800" baseline="0"/>
            </a:lvl4pPr>
            <a:lvl5pPr marL="548640" indent="-274320">
              <a:buClr>
                <a:srgbClr val="B60225"/>
              </a:buClr>
              <a:buFont typeface="Courier New"/>
              <a:buChar char="o"/>
              <a:defRPr sz="18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8560416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7"/>
          <p:cNvSpPr>
            <a:spLocks noGrp="1"/>
          </p:cNvSpPr>
          <p:nvPr>
            <p:ph type="body" sz="quarter" idx="15"/>
          </p:nvPr>
        </p:nvSpPr>
        <p:spPr>
          <a:xfrm>
            <a:off x="457200" y="1375851"/>
            <a:ext cx="8229600" cy="4911060"/>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Slide Number Placeholder 5">
            <a:extLst>
              <a:ext uri="{FF2B5EF4-FFF2-40B4-BE49-F238E27FC236}">
                <a16:creationId xmlns:a16="http://schemas.microsoft.com/office/drawing/2014/main" xmlns="" id="{96CBAA28-3677-43AF-B2BD-766FD73DC19B}"/>
              </a:ext>
            </a:extLst>
          </p:cNvPr>
          <p:cNvSpPr>
            <a:spLocks noGrp="1" noChangeArrowheads="1"/>
          </p:cNvSpPr>
          <p:nvPr>
            <p:ph type="sldNum" sz="quarter" idx="4"/>
          </p:nvPr>
        </p:nvSpPr>
        <p:spPr>
          <a:xfrm>
            <a:off x="6553200" y="6381750"/>
            <a:ext cx="2133600" cy="476250"/>
          </a:xfrm>
          <a:prstGeom prst="rect">
            <a:avLst/>
          </a:prstGeom>
          <a:ln/>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D2F8248-4FBC-4C70-816A-C8DC09F5E8A9}" type="slidenum">
              <a:rPr kumimoji="0" lang="en-US" sz="18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37568394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BM Header followed by Bullet">
    <p:spTree>
      <p:nvGrpSpPr>
        <p:cNvPr id="1" name=""/>
        <p:cNvGrpSpPr/>
        <p:nvPr/>
      </p:nvGrpSpPr>
      <p:grpSpPr>
        <a:xfrm>
          <a:off x="0" y="0"/>
          <a:ext cx="0" cy="0"/>
          <a:chOff x="0" y="0"/>
          <a:chExt cx="0" cy="0"/>
        </a:xfrm>
      </p:grpSpPr>
      <p:sp>
        <p:nvSpPr>
          <p:cNvPr id="4" name="Title 3"/>
          <p:cNvSpPr>
            <a:spLocks noGrp="1"/>
          </p:cNvSpPr>
          <p:nvPr>
            <p:ph type="title"/>
          </p:nvPr>
        </p:nvSpPr>
        <p:spPr>
          <a:xfrm>
            <a:off x="3556000" y="288519"/>
            <a:ext cx="5120640" cy="723900"/>
          </a:xfrm>
        </p:spPr>
        <p:txBody>
          <a:bodyPr/>
          <a:lstStyle/>
          <a:p>
            <a:r>
              <a:rPr lang="en-US"/>
              <a:t>Click to edit Master title style</a:t>
            </a:r>
          </a:p>
        </p:txBody>
      </p:sp>
      <p:sp>
        <p:nvSpPr>
          <p:cNvPr id="6" name="Text Placeholder 5"/>
          <p:cNvSpPr>
            <a:spLocks noGrp="1"/>
          </p:cNvSpPr>
          <p:nvPr>
            <p:ph type="body" sz="quarter" idx="11"/>
          </p:nvPr>
        </p:nvSpPr>
        <p:spPr>
          <a:xfrm>
            <a:off x="481015" y="1325651"/>
            <a:ext cx="8205787" cy="4645336"/>
          </a:xfrm>
        </p:spPr>
        <p:txBody>
          <a:bodyPr/>
          <a:lstStyle>
            <a:lvl1pPr marL="0" indent="0">
              <a:buFontTx/>
              <a:buNone/>
              <a:defRPr/>
            </a:lvl1pPr>
            <a:lvl2pPr marL="273844" indent="-273844">
              <a:buFont typeface="Arial"/>
              <a:buChar char="•"/>
              <a:defRPr/>
            </a:lvl2p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2124326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BM Bulleted Text 3-Photos">
    <p:spTree>
      <p:nvGrpSpPr>
        <p:cNvPr id="1" name=""/>
        <p:cNvGrpSpPr/>
        <p:nvPr/>
      </p:nvGrpSpPr>
      <p:grpSpPr>
        <a:xfrm>
          <a:off x="0" y="0"/>
          <a:ext cx="0" cy="0"/>
          <a:chOff x="0" y="0"/>
          <a:chExt cx="0" cy="0"/>
        </a:xfrm>
      </p:grpSpPr>
      <p:sp>
        <p:nvSpPr>
          <p:cNvPr id="11" name="Picture Placeholder 2"/>
          <p:cNvSpPr>
            <a:spLocks noGrp="1"/>
          </p:cNvSpPr>
          <p:nvPr>
            <p:ph type="pic" idx="17"/>
          </p:nvPr>
        </p:nvSpPr>
        <p:spPr>
          <a:xfrm>
            <a:off x="5922118" y="1113257"/>
            <a:ext cx="3221882" cy="1675499"/>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Content Placeholder 2"/>
          <p:cNvSpPr>
            <a:spLocks noGrp="1"/>
          </p:cNvSpPr>
          <p:nvPr>
            <p:ph idx="12"/>
          </p:nvPr>
        </p:nvSpPr>
        <p:spPr>
          <a:xfrm>
            <a:off x="457200" y="1278439"/>
            <a:ext cx="4972622" cy="4821276"/>
          </a:xfrm>
        </p:spPr>
        <p:txBody>
          <a:bodyPr tIns="0"/>
          <a:lstStyle>
            <a:lvl1pPr marL="274320" indent="-274320">
              <a:buFont typeface="Arial"/>
              <a:buChar char="•"/>
              <a:defRPr sz="2400">
                <a:solidFill>
                  <a:schemeClr val="tx1"/>
                </a:solidFill>
              </a:defRPr>
            </a:lvl1pPr>
            <a:lvl2pPr marL="548640" indent="-274320" algn="l">
              <a:buClr>
                <a:srgbClr val="B60225"/>
              </a:buClr>
              <a:buFont typeface="Courier New"/>
              <a:buChar char="o"/>
              <a:defRPr sz="1800" baseline="0">
                <a:solidFill>
                  <a:schemeClr val="tx1"/>
                </a:solidFill>
              </a:defRPr>
            </a:lvl2pPr>
          </a:lstStyle>
          <a:p>
            <a:pPr lvl="0"/>
            <a:r>
              <a:rPr lang="en-US" dirty="0"/>
              <a:t>Click to edit Master text styles</a:t>
            </a:r>
          </a:p>
          <a:p>
            <a:pPr lvl="1"/>
            <a:r>
              <a:rPr lang="en-US" dirty="0"/>
              <a:t>Second level</a:t>
            </a:r>
          </a:p>
        </p:txBody>
      </p:sp>
      <p:sp>
        <p:nvSpPr>
          <p:cNvPr id="9" name="Text Placeholder 13"/>
          <p:cNvSpPr>
            <a:spLocks noGrp="1"/>
          </p:cNvSpPr>
          <p:nvPr>
            <p:ph type="body" sz="quarter" idx="20"/>
          </p:nvPr>
        </p:nvSpPr>
        <p:spPr>
          <a:xfrm>
            <a:off x="3517900" y="284311"/>
            <a:ext cx="5120640" cy="726952"/>
          </a:xfrm>
          <a:prstGeom prst="rect">
            <a:avLst/>
          </a:prstGeom>
        </p:spPr>
        <p:txBody>
          <a:bodyPr rIns="0" anchor="ctr">
            <a:noAutofit/>
          </a:bodyPr>
          <a:lstStyle>
            <a:lvl1pPr algn="r">
              <a:buFontTx/>
              <a:buNone/>
              <a:defRPr sz="1200" cap="all">
                <a:solidFill>
                  <a:srgbClr val="000000"/>
                </a:solidFill>
                <a:latin typeface="Helvetica"/>
                <a:cs typeface="Helvetica"/>
              </a:defRPr>
            </a:lvl1pPr>
          </a:lstStyle>
          <a:p>
            <a:pPr lvl="0"/>
            <a:r>
              <a:rPr lang="en-US" dirty="0"/>
              <a:t>Click to edit Master text styles</a:t>
            </a:r>
          </a:p>
        </p:txBody>
      </p:sp>
      <p:sp>
        <p:nvSpPr>
          <p:cNvPr id="15" name="Picture Placeholder 2"/>
          <p:cNvSpPr>
            <a:spLocks noGrp="1"/>
          </p:cNvSpPr>
          <p:nvPr>
            <p:ph type="pic" idx="21"/>
          </p:nvPr>
        </p:nvSpPr>
        <p:spPr>
          <a:xfrm>
            <a:off x="5922118" y="4698876"/>
            <a:ext cx="3221882" cy="1676525"/>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16" name="Picture Placeholder 2"/>
          <p:cNvSpPr>
            <a:spLocks noGrp="1"/>
          </p:cNvSpPr>
          <p:nvPr>
            <p:ph type="pic" idx="22"/>
          </p:nvPr>
        </p:nvSpPr>
        <p:spPr>
          <a:xfrm>
            <a:off x="5922118" y="2907348"/>
            <a:ext cx="3221882" cy="1672935"/>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10"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21937396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BM Bulleted Text-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57800" y="1111319"/>
            <a:ext cx="3886200" cy="5271436"/>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7" name="Text Placeholder 13"/>
          <p:cNvSpPr>
            <a:spLocks noGrp="1"/>
          </p:cNvSpPr>
          <p:nvPr>
            <p:ph type="body" sz="quarter" idx="20"/>
          </p:nvPr>
        </p:nvSpPr>
        <p:spPr>
          <a:xfrm>
            <a:off x="3567780" y="284311"/>
            <a:ext cx="5119021" cy="731520"/>
          </a:xfrm>
          <a:prstGeom prst="rect">
            <a:avLst/>
          </a:prstGeom>
        </p:spPr>
        <p:txBody>
          <a:bodyPr rIns="0" anchor="ctr">
            <a:noAutofit/>
          </a:bodyPr>
          <a:lstStyle>
            <a:lvl1pPr algn="r">
              <a:buFontTx/>
              <a:buNone/>
              <a:defRPr sz="1200" cap="all">
                <a:solidFill>
                  <a:srgbClr val="000000"/>
                </a:solidFill>
                <a:latin typeface="Helvetica"/>
                <a:cs typeface="Helvetica"/>
              </a:defRPr>
            </a:lvl1pPr>
          </a:lstStyle>
          <a:p>
            <a:pPr lvl="0"/>
            <a:r>
              <a:rPr lang="en-US" dirty="0"/>
              <a:t>Click to edit Master text styles</a:t>
            </a:r>
          </a:p>
        </p:txBody>
      </p:sp>
      <p:sp>
        <p:nvSpPr>
          <p:cNvPr id="10" name="Content Placeholder 2"/>
          <p:cNvSpPr>
            <a:spLocks noGrp="1"/>
          </p:cNvSpPr>
          <p:nvPr>
            <p:ph idx="12"/>
          </p:nvPr>
        </p:nvSpPr>
        <p:spPr>
          <a:xfrm>
            <a:off x="457200" y="1286795"/>
            <a:ext cx="4435340" cy="4846343"/>
          </a:xfrm>
        </p:spPr>
        <p:txBody>
          <a:bodyPr tIns="0"/>
          <a:lstStyle>
            <a:lvl1pPr marL="274320" indent="-274320">
              <a:buFont typeface="Arial"/>
              <a:buChar char="•"/>
              <a:defRPr sz="2400">
                <a:solidFill>
                  <a:schemeClr val="tx1"/>
                </a:solidFill>
              </a:defRPr>
            </a:lvl1pPr>
            <a:lvl2pPr marL="548640" indent="-274320" algn="l">
              <a:buClr>
                <a:srgbClr val="B60225"/>
              </a:buClr>
              <a:buFont typeface="Courier New"/>
              <a:buChar char="o"/>
              <a:defRPr sz="1800" baseline="0">
                <a:solidFill>
                  <a:schemeClr val="tx1"/>
                </a:solidFill>
              </a:defRPr>
            </a:lvl2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84057559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BM Bulleted Text-2 Chart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6659"/>
            <a:ext cx="5120640" cy="723900"/>
          </a:xfrm>
        </p:spPr>
        <p:txBody>
          <a:bodyPr/>
          <a:lstStyle/>
          <a:p>
            <a:r>
              <a:rPr lang="en-US" dirty="0"/>
              <a:t>Click to edit Master title style</a:t>
            </a:r>
          </a:p>
        </p:txBody>
      </p:sp>
      <p:sp>
        <p:nvSpPr>
          <p:cNvPr id="6" name="Chart Placeholder 5"/>
          <p:cNvSpPr>
            <a:spLocks noGrp="1"/>
          </p:cNvSpPr>
          <p:nvPr>
            <p:ph type="chart" sz="quarter" idx="10"/>
          </p:nvPr>
        </p:nvSpPr>
        <p:spPr>
          <a:xfrm>
            <a:off x="4978400" y="1111320"/>
            <a:ext cx="4165600" cy="2560393"/>
          </a:xfrm>
        </p:spPr>
        <p:txBody>
          <a:bodyPr/>
          <a:lstStyle>
            <a:lvl1pPr marL="0" indent="0">
              <a:buFontTx/>
              <a:buNone/>
              <a:defRPr/>
            </a:lvl1pPr>
          </a:lstStyle>
          <a:p>
            <a:endParaRPr lang="en-US" dirty="0"/>
          </a:p>
        </p:txBody>
      </p:sp>
      <p:sp>
        <p:nvSpPr>
          <p:cNvPr id="8" name="Chart Placeholder 7"/>
          <p:cNvSpPr>
            <a:spLocks noGrp="1"/>
          </p:cNvSpPr>
          <p:nvPr>
            <p:ph type="chart" sz="quarter" idx="11"/>
          </p:nvPr>
        </p:nvSpPr>
        <p:spPr>
          <a:xfrm>
            <a:off x="4978400" y="3826397"/>
            <a:ext cx="4165600" cy="2556364"/>
          </a:xfrm>
        </p:spPr>
        <p:txBody>
          <a:bodyPr/>
          <a:lstStyle>
            <a:lvl1pPr marL="0" indent="0">
              <a:buFontTx/>
              <a:buNone/>
              <a:defRPr/>
            </a:lvl1pPr>
          </a:lstStyle>
          <a:p>
            <a:endParaRPr lang="en-US" dirty="0"/>
          </a:p>
        </p:txBody>
      </p:sp>
      <p:sp>
        <p:nvSpPr>
          <p:cNvPr id="10" name="Text Placeholder 9"/>
          <p:cNvSpPr>
            <a:spLocks noGrp="1"/>
          </p:cNvSpPr>
          <p:nvPr>
            <p:ph type="body" sz="quarter" idx="12"/>
          </p:nvPr>
        </p:nvSpPr>
        <p:spPr>
          <a:xfrm>
            <a:off x="469902" y="1314511"/>
            <a:ext cx="4162137" cy="4701035"/>
          </a:xfrm>
        </p:spPr>
        <p:txBody>
          <a:body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407295293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BM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3088"/>
            <a:ext cx="5120640" cy="727473"/>
          </a:xfrm>
        </p:spPr>
        <p:txBody>
          <a:bodyPr/>
          <a:lstStyle/>
          <a:p>
            <a:r>
              <a:rPr lang="en-US"/>
              <a:t>Click to edit Master title style</a:t>
            </a:r>
          </a:p>
        </p:txBody>
      </p:sp>
      <p:sp>
        <p:nvSpPr>
          <p:cNvPr id="4" name="Text Placeholder 3"/>
          <p:cNvSpPr>
            <a:spLocks noGrp="1"/>
          </p:cNvSpPr>
          <p:nvPr>
            <p:ph type="body" sz="quarter" idx="10"/>
          </p:nvPr>
        </p:nvSpPr>
        <p:spPr>
          <a:xfrm>
            <a:off x="469900" y="1270033"/>
            <a:ext cx="4079753" cy="4700955"/>
          </a:xfrm>
        </p:spPr>
        <p:txBody>
          <a:bodyPr/>
          <a:lstStyle/>
          <a:p>
            <a:pPr lvl="0"/>
            <a:r>
              <a:rPr lang="en-US" dirty="0"/>
              <a:t>Click to edit Master text styles</a:t>
            </a:r>
          </a:p>
          <a:p>
            <a:pPr lvl="1"/>
            <a:r>
              <a:rPr lang="en-US" dirty="0"/>
              <a:t>Second level</a:t>
            </a:r>
          </a:p>
        </p:txBody>
      </p:sp>
      <p:sp>
        <p:nvSpPr>
          <p:cNvPr id="6" name="Table Placeholder 5"/>
          <p:cNvSpPr>
            <a:spLocks noGrp="1"/>
          </p:cNvSpPr>
          <p:nvPr>
            <p:ph type="tbl" sz="quarter" idx="11"/>
          </p:nvPr>
        </p:nvSpPr>
        <p:spPr>
          <a:xfrm>
            <a:off x="4941384" y="1116770"/>
            <a:ext cx="4202617" cy="2554943"/>
          </a:xfrm>
        </p:spPr>
        <p:txBody>
          <a:bodyPr/>
          <a:lstStyle>
            <a:lvl1pPr marL="0" indent="0">
              <a:buFontTx/>
              <a:buNone/>
              <a:defRPr/>
            </a:lvl1pPr>
          </a:lstStyle>
          <a:p>
            <a:endParaRPr lang="en-US" dirty="0"/>
          </a:p>
        </p:txBody>
      </p:sp>
      <p:sp>
        <p:nvSpPr>
          <p:cNvPr id="8" name="Table Placeholder 7"/>
          <p:cNvSpPr>
            <a:spLocks noGrp="1"/>
          </p:cNvSpPr>
          <p:nvPr>
            <p:ph type="tbl" sz="quarter" idx="12"/>
          </p:nvPr>
        </p:nvSpPr>
        <p:spPr>
          <a:xfrm>
            <a:off x="4941384" y="3801972"/>
            <a:ext cx="4202617" cy="2572640"/>
          </a:xfrm>
        </p:spPr>
        <p:txBody>
          <a:bodyPr/>
          <a:lstStyle>
            <a:lvl1pPr marL="0" indent="0">
              <a:buFontTx/>
              <a:buNone/>
              <a:defRPr/>
            </a:lvl1pPr>
          </a:lstStyle>
          <a:p>
            <a:endParaRPr lang="en-US"/>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9196437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BM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3556000" y="288519"/>
            <a:ext cx="5120640" cy="723900"/>
          </a:xfrm>
        </p:spPr>
        <p:txBody>
          <a:bodyPr/>
          <a:lstStyle/>
          <a:p>
            <a:r>
              <a:rPr lang="en-US" dirty="0"/>
              <a:t>Click to edit Master title style</a:t>
            </a:r>
          </a:p>
        </p:txBody>
      </p:sp>
      <p:sp>
        <p:nvSpPr>
          <p:cNvPr id="4" name="Text Placeholder 3"/>
          <p:cNvSpPr>
            <a:spLocks noGrp="1"/>
          </p:cNvSpPr>
          <p:nvPr>
            <p:ph type="body" sz="quarter" idx="10"/>
          </p:nvPr>
        </p:nvSpPr>
        <p:spPr>
          <a:xfrm>
            <a:off x="469902" y="1278173"/>
            <a:ext cx="4105153" cy="4703952"/>
          </a:xfrm>
        </p:spPr>
        <p:txBody>
          <a:bodyPr/>
          <a:lstStyle/>
          <a:p>
            <a:pPr lvl="0"/>
            <a:r>
              <a:rPr lang="en-US" dirty="0"/>
              <a:t>Click to edit Master text styles</a:t>
            </a:r>
          </a:p>
          <a:p>
            <a:pPr lvl="1"/>
            <a:r>
              <a:rPr lang="en-US" dirty="0"/>
              <a:t>Second level</a:t>
            </a:r>
          </a:p>
        </p:txBody>
      </p:sp>
      <p:sp>
        <p:nvSpPr>
          <p:cNvPr id="6" name="SmartArt Placeholder 5"/>
          <p:cNvSpPr>
            <a:spLocks noGrp="1"/>
          </p:cNvSpPr>
          <p:nvPr>
            <p:ph type="dgm" sz="quarter" idx="11"/>
          </p:nvPr>
        </p:nvSpPr>
        <p:spPr>
          <a:xfrm>
            <a:off x="4868119" y="1107212"/>
            <a:ext cx="4275883" cy="2572643"/>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4864100" y="3818254"/>
            <a:ext cx="4279900"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20394822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3492346" y="290147"/>
            <a:ext cx="5194455" cy="727511"/>
          </a:xfrm>
          <a:prstGeom prst="rect">
            <a:avLst/>
          </a:prstGeom>
        </p:spPr>
        <p:txBody>
          <a:bodyPr rIns="0" anchor="ctr">
            <a:noAutofit/>
          </a:bodyPr>
          <a:lstStyle>
            <a:lvl1pPr algn="r">
              <a:buFontTx/>
              <a:buNone/>
              <a:defRPr sz="1200" cap="all">
                <a:solidFill>
                  <a:srgbClr val="000000"/>
                </a:solidFill>
                <a:latin typeface="Helvetica"/>
                <a:cs typeface="Helvetica"/>
              </a:defRPr>
            </a:lvl1pPr>
          </a:lstStyle>
          <a:p>
            <a:pPr lvl="0"/>
            <a:r>
              <a:rPr lang="en-US" dirty="0"/>
              <a:t>Click to edit Master text styles</a:t>
            </a:r>
          </a:p>
        </p:txBody>
      </p:sp>
      <p:sp>
        <p:nvSpPr>
          <p:cNvPr id="6" name="Text Placeholder 12"/>
          <p:cNvSpPr>
            <a:spLocks noGrp="1"/>
          </p:cNvSpPr>
          <p:nvPr>
            <p:ph type="body" sz="quarter" idx="14"/>
          </p:nvPr>
        </p:nvSpPr>
        <p:spPr>
          <a:xfrm>
            <a:off x="0" y="6400800"/>
            <a:ext cx="9144000" cy="4572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
        <p:nvSpPr>
          <p:cNvPr id="8" name="Picture Placeholder 2"/>
          <p:cNvSpPr>
            <a:spLocks noGrp="1"/>
          </p:cNvSpPr>
          <p:nvPr>
            <p:ph type="pic" idx="1"/>
          </p:nvPr>
        </p:nvSpPr>
        <p:spPr>
          <a:xfrm>
            <a:off x="0" y="1099072"/>
            <a:ext cx="9144000" cy="5283683"/>
          </a:xfrm>
          <a:solidFill>
            <a:schemeClr val="bg1">
              <a:lumMod val="85000"/>
            </a:schemeClr>
          </a:solidFill>
        </p:spPr>
        <p:txBody>
          <a:bodyPr rtlCol="0">
            <a:normAutofit/>
          </a:bodyPr>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Tree>
    <p:extLst>
      <p:ext uri="{BB962C8B-B14F-4D97-AF65-F5344CB8AC3E}">
        <p14:creationId xmlns:p14="http://schemas.microsoft.com/office/powerpoint/2010/main" val="19036585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SBM Logo">
    <p:spTree>
      <p:nvGrpSpPr>
        <p:cNvPr id="1" name=""/>
        <p:cNvGrpSpPr/>
        <p:nvPr/>
      </p:nvGrpSpPr>
      <p:grpSpPr>
        <a:xfrm>
          <a:off x="0" y="0"/>
          <a:ext cx="0" cy="0"/>
          <a:chOff x="0" y="0"/>
          <a:chExt cx="0" cy="0"/>
        </a:xfrm>
      </p:grpSpPr>
      <p:pic>
        <p:nvPicPr>
          <p:cNvPr id="2" name="Picture 1" descr="SBM stack_2clr_pms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9450" y="2552701"/>
            <a:ext cx="5245100" cy="1708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6944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r>
              <a:t>Title Text</a:t>
            </a:r>
          </a:p>
        </p:txBody>
      </p:sp>
      <p:sp>
        <p:nvSpPr>
          <p:cNvPr id="25" name="Shape 2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xfrm>
            <a:off x="161727" y="303685"/>
            <a:ext cx="327509" cy="24765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81543834"/>
      </p:ext>
    </p:extLst>
  </p:cSld>
  <p:clrMapOvr>
    <a:masterClrMapping/>
  </p:clrMapOvr>
  <p:transition spd="med"/>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White with Photos">
    <p:spTree>
      <p:nvGrpSpPr>
        <p:cNvPr id="1" name=""/>
        <p:cNvGrpSpPr/>
        <p:nvPr/>
      </p:nvGrpSpPr>
      <p:grpSpPr>
        <a:xfrm>
          <a:off x="0" y="0"/>
          <a:ext cx="0" cy="0"/>
          <a:chOff x="0" y="0"/>
          <a:chExt cx="0" cy="0"/>
        </a:xfrm>
      </p:grpSpPr>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
        <p:nvSpPr>
          <p:cNvPr id="3" name="Рисунок 2"/>
          <p:cNvSpPr>
            <a:spLocks noGrp="1"/>
          </p:cNvSpPr>
          <p:nvPr>
            <p:ph type="pic" sz="quarter" idx="10"/>
          </p:nvPr>
        </p:nvSpPr>
        <p:spPr>
          <a:xfrm>
            <a:off x="1479250" y="1436733"/>
            <a:ext cx="1058466" cy="1411288"/>
          </a:xfrm>
        </p:spPr>
        <p:txBody>
          <a:bodyPr/>
          <a:lstStyle/>
          <a:p>
            <a:endParaRPr lang="en-US"/>
          </a:p>
        </p:txBody>
      </p:sp>
      <p:sp>
        <p:nvSpPr>
          <p:cNvPr id="7" name="Рисунок 2"/>
          <p:cNvSpPr>
            <a:spLocks noGrp="1"/>
          </p:cNvSpPr>
          <p:nvPr>
            <p:ph type="pic" sz="quarter" idx="11"/>
          </p:nvPr>
        </p:nvSpPr>
        <p:spPr>
          <a:xfrm>
            <a:off x="2800640" y="1436733"/>
            <a:ext cx="1058466" cy="1411288"/>
          </a:xfrm>
        </p:spPr>
        <p:txBody>
          <a:bodyPr/>
          <a:lstStyle/>
          <a:p>
            <a:endParaRPr lang="en-US"/>
          </a:p>
        </p:txBody>
      </p:sp>
      <p:sp>
        <p:nvSpPr>
          <p:cNvPr id="8" name="Рисунок 2"/>
          <p:cNvSpPr>
            <a:spLocks noGrp="1"/>
          </p:cNvSpPr>
          <p:nvPr>
            <p:ph type="pic" sz="quarter" idx="12"/>
          </p:nvPr>
        </p:nvSpPr>
        <p:spPr>
          <a:xfrm>
            <a:off x="4122029" y="1436733"/>
            <a:ext cx="1058466" cy="1411288"/>
          </a:xfrm>
        </p:spPr>
        <p:txBody>
          <a:bodyPr/>
          <a:lstStyle/>
          <a:p>
            <a:endParaRPr lang="en-US"/>
          </a:p>
        </p:txBody>
      </p:sp>
      <p:sp>
        <p:nvSpPr>
          <p:cNvPr id="9" name="Рисунок 2"/>
          <p:cNvSpPr>
            <a:spLocks noGrp="1"/>
          </p:cNvSpPr>
          <p:nvPr>
            <p:ph type="pic" sz="quarter" idx="13"/>
          </p:nvPr>
        </p:nvSpPr>
        <p:spPr>
          <a:xfrm>
            <a:off x="5443419" y="1436733"/>
            <a:ext cx="1058466" cy="1411288"/>
          </a:xfrm>
        </p:spPr>
        <p:txBody>
          <a:bodyPr/>
          <a:lstStyle/>
          <a:p>
            <a:endParaRPr lang="en-US"/>
          </a:p>
        </p:txBody>
      </p:sp>
      <p:sp>
        <p:nvSpPr>
          <p:cNvPr id="10" name="Рисунок 2"/>
          <p:cNvSpPr>
            <a:spLocks noGrp="1"/>
          </p:cNvSpPr>
          <p:nvPr>
            <p:ph type="pic" sz="quarter" idx="14"/>
          </p:nvPr>
        </p:nvSpPr>
        <p:spPr>
          <a:xfrm>
            <a:off x="6764808" y="1436733"/>
            <a:ext cx="1058466" cy="1411288"/>
          </a:xfrm>
        </p:spPr>
        <p:txBody>
          <a:bodyPr/>
          <a:lstStyle/>
          <a:p>
            <a:endParaRPr lang="en-US"/>
          </a:p>
        </p:txBody>
      </p:sp>
      <p:sp>
        <p:nvSpPr>
          <p:cNvPr id="11" name="Рисунок 2"/>
          <p:cNvSpPr>
            <a:spLocks noGrp="1"/>
          </p:cNvSpPr>
          <p:nvPr>
            <p:ph type="pic" sz="quarter" idx="15"/>
          </p:nvPr>
        </p:nvSpPr>
        <p:spPr>
          <a:xfrm>
            <a:off x="1479250" y="3224167"/>
            <a:ext cx="1058466" cy="1411288"/>
          </a:xfrm>
        </p:spPr>
        <p:txBody>
          <a:bodyPr/>
          <a:lstStyle/>
          <a:p>
            <a:endParaRPr lang="en-US"/>
          </a:p>
        </p:txBody>
      </p:sp>
      <p:sp>
        <p:nvSpPr>
          <p:cNvPr id="12" name="Рисунок 2"/>
          <p:cNvSpPr>
            <a:spLocks noGrp="1"/>
          </p:cNvSpPr>
          <p:nvPr>
            <p:ph type="pic" sz="quarter" idx="16"/>
          </p:nvPr>
        </p:nvSpPr>
        <p:spPr>
          <a:xfrm>
            <a:off x="2800640" y="3224167"/>
            <a:ext cx="1058466" cy="1411288"/>
          </a:xfrm>
        </p:spPr>
        <p:txBody>
          <a:bodyPr/>
          <a:lstStyle/>
          <a:p>
            <a:endParaRPr lang="en-US"/>
          </a:p>
        </p:txBody>
      </p:sp>
      <p:sp>
        <p:nvSpPr>
          <p:cNvPr id="13" name="Рисунок 2"/>
          <p:cNvSpPr>
            <a:spLocks noGrp="1"/>
          </p:cNvSpPr>
          <p:nvPr>
            <p:ph type="pic" sz="quarter" idx="17"/>
          </p:nvPr>
        </p:nvSpPr>
        <p:spPr>
          <a:xfrm>
            <a:off x="4122029" y="3224167"/>
            <a:ext cx="1058466" cy="1411288"/>
          </a:xfrm>
        </p:spPr>
        <p:txBody>
          <a:bodyPr/>
          <a:lstStyle/>
          <a:p>
            <a:endParaRPr lang="en-US"/>
          </a:p>
        </p:txBody>
      </p:sp>
      <p:sp>
        <p:nvSpPr>
          <p:cNvPr id="14" name="Рисунок 2"/>
          <p:cNvSpPr>
            <a:spLocks noGrp="1"/>
          </p:cNvSpPr>
          <p:nvPr>
            <p:ph type="pic" sz="quarter" idx="18"/>
          </p:nvPr>
        </p:nvSpPr>
        <p:spPr>
          <a:xfrm>
            <a:off x="5443419" y="3224167"/>
            <a:ext cx="1058466" cy="1411288"/>
          </a:xfrm>
        </p:spPr>
        <p:txBody>
          <a:bodyPr/>
          <a:lstStyle/>
          <a:p>
            <a:endParaRPr lang="en-US"/>
          </a:p>
        </p:txBody>
      </p:sp>
      <p:sp>
        <p:nvSpPr>
          <p:cNvPr id="15" name="Рисунок 2"/>
          <p:cNvSpPr>
            <a:spLocks noGrp="1"/>
          </p:cNvSpPr>
          <p:nvPr>
            <p:ph type="pic" sz="quarter" idx="19"/>
          </p:nvPr>
        </p:nvSpPr>
        <p:spPr>
          <a:xfrm>
            <a:off x="6764808" y="3224167"/>
            <a:ext cx="1058466" cy="1411288"/>
          </a:xfrm>
        </p:spPr>
        <p:txBody>
          <a:bodyPr/>
          <a:lstStyle/>
          <a:p>
            <a:endParaRPr lang="en-US"/>
          </a:p>
        </p:txBody>
      </p:sp>
    </p:spTree>
    <p:extLst>
      <p:ext uri="{BB962C8B-B14F-4D97-AF65-F5344CB8AC3E}">
        <p14:creationId xmlns:p14="http://schemas.microsoft.com/office/powerpoint/2010/main" val="71355100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9"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Slide Number Placeholder 9">
            <a:extLst>
              <a:ext uri="{FF2B5EF4-FFF2-40B4-BE49-F238E27FC236}">
                <a16:creationId xmlns:a16="http://schemas.microsoft.com/office/drawing/2014/main" xmlns="" id="{2BA9F5C0-55DD-4492-9B03-54774BCF3423}"/>
              </a:ext>
            </a:extLst>
          </p:cNvPr>
          <p:cNvSpPr>
            <a:spLocks noGrp="1" noChangeArrowheads="1"/>
          </p:cNvSpPr>
          <p:nvPr>
            <p:ph type="sldNum" sz="quarter" idx="4"/>
          </p:nvPr>
        </p:nvSpPr>
        <p:spPr>
          <a:xfrm>
            <a:off x="6553200" y="6381750"/>
            <a:ext cx="2133600" cy="476250"/>
          </a:xfrm>
          <a:prstGeom prst="rect">
            <a:avLst/>
          </a:prstGeom>
          <a:ln/>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D2F8248-4FBC-4C70-816A-C8DC09F5E8A9}" type="slidenum">
              <a:rPr kumimoji="0" lang="en-US" sz="18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29136128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userDrawn="1">
  <p:cSld name="Dark with photo">
    <p:bg>
      <p:bgPr>
        <a:solidFill>
          <a:srgbClr val="272727"/>
        </a:solidFill>
        <a:effectLst/>
      </p:bgPr>
    </p:bg>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211498" y="317849"/>
            <a:ext cx="227966" cy="247651"/>
          </a:xfrm>
          <a:prstGeom prst="rect">
            <a:avLst/>
          </a:prstGeom>
        </p:spPr>
        <p:txBody>
          <a:bodyPr/>
          <a:lstStyle>
            <a:lvl1pPr>
              <a:defRPr>
                <a:solidFill>
                  <a:srgbClr val="C1C0BE"/>
                </a:solidFill>
              </a:defRPr>
            </a:lvl1pPr>
          </a:lstStyle>
          <a:p>
            <a:fld id="{86CB4B4D-7CA3-9044-876B-883B54F8677D}" type="slidenum">
              <a:t>‹#›</a:t>
            </a:fld>
            <a:endParaRPr/>
          </a:p>
        </p:txBody>
      </p:sp>
      <p:sp>
        <p:nvSpPr>
          <p:cNvPr id="43" name="Shape 43"/>
          <p:cNvSpPr/>
          <p:nvPr/>
        </p:nvSpPr>
        <p:spPr>
          <a:xfrm>
            <a:off x="274618" y="3676419"/>
            <a:ext cx="101726" cy="108115"/>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555555"/>
          </a:solidFill>
          <a:ln w="3175">
            <a:miter lim="400000"/>
          </a:ln>
        </p:spPr>
        <p:txBody>
          <a:bodyPr lIns="12859" rIns="12859"/>
          <a:lstStyle/>
          <a:p>
            <a:pPr defTabSz="128588">
              <a:defRPr sz="2400">
                <a:solidFill>
                  <a:srgbClr val="2C2C2C"/>
                </a:solidFill>
                <a:latin typeface="Calibri"/>
                <a:ea typeface="Calibri"/>
                <a:cs typeface="Calibri"/>
                <a:sym typeface="Calibri"/>
              </a:defRPr>
            </a:pPr>
            <a:endParaRPr sz="675"/>
          </a:p>
        </p:txBody>
      </p:sp>
      <p:sp>
        <p:nvSpPr>
          <p:cNvPr id="44" name="Shape 44"/>
          <p:cNvSpPr/>
          <p:nvPr/>
        </p:nvSpPr>
        <p:spPr>
          <a:xfrm>
            <a:off x="297470" y="4078868"/>
            <a:ext cx="56023" cy="142515"/>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555555"/>
          </a:solidFill>
          <a:ln w="3175">
            <a:miter lim="400000"/>
          </a:ln>
        </p:spPr>
        <p:txBody>
          <a:bodyPr lIns="12859" rIns="12859"/>
          <a:lstStyle/>
          <a:p>
            <a:pPr defTabSz="128588">
              <a:defRPr sz="2400">
                <a:solidFill>
                  <a:srgbClr val="2C2C2C"/>
                </a:solidFill>
                <a:latin typeface="Calibri"/>
                <a:ea typeface="Calibri"/>
                <a:cs typeface="Calibri"/>
                <a:sym typeface="Calibri"/>
              </a:defRPr>
            </a:pPr>
            <a:endParaRPr sz="675"/>
          </a:p>
        </p:txBody>
      </p:sp>
      <p:sp>
        <p:nvSpPr>
          <p:cNvPr id="45" name="Shape 45"/>
          <p:cNvSpPr/>
          <p:nvPr/>
        </p:nvSpPr>
        <p:spPr>
          <a:xfrm>
            <a:off x="293833" y="3244097"/>
            <a:ext cx="63297" cy="1334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555555"/>
          </a:solidFill>
          <a:ln w="3175">
            <a:miter lim="400000"/>
          </a:ln>
        </p:spPr>
        <p:txBody>
          <a:bodyPr lIns="12859" rIns="12859"/>
          <a:lstStyle/>
          <a:p>
            <a:pPr defTabSz="128588">
              <a:defRPr sz="2400">
                <a:solidFill>
                  <a:srgbClr val="2C2C2C"/>
                </a:solidFill>
                <a:latin typeface="Calibri"/>
                <a:ea typeface="Calibri"/>
                <a:cs typeface="Calibri"/>
                <a:sym typeface="Calibri"/>
              </a:defRPr>
            </a:pPr>
            <a:endParaRPr sz="675"/>
          </a:p>
        </p:txBody>
      </p:sp>
      <p:sp>
        <p:nvSpPr>
          <p:cNvPr id="46" name="Shape 46"/>
          <p:cNvSpPr/>
          <p:nvPr/>
        </p:nvSpPr>
        <p:spPr>
          <a:xfrm>
            <a:off x="271385" y="2839167"/>
            <a:ext cx="108193" cy="104023"/>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555555"/>
          </a:solidFill>
          <a:ln w="3175">
            <a:miter lim="400000"/>
          </a:ln>
        </p:spPr>
        <p:txBody>
          <a:bodyPr lIns="12859" rIns="12859"/>
          <a:lstStyle/>
          <a:p>
            <a:pPr defTabSz="128588">
              <a:defRPr sz="2400">
                <a:solidFill>
                  <a:srgbClr val="2C2C2C"/>
                </a:solidFill>
                <a:latin typeface="Calibri"/>
                <a:ea typeface="Calibri"/>
                <a:cs typeface="Calibri"/>
                <a:sym typeface="Calibri"/>
              </a:defRPr>
            </a:pPr>
            <a:endParaRPr sz="675"/>
          </a:p>
        </p:txBody>
      </p:sp>
      <p:sp>
        <p:nvSpPr>
          <p:cNvPr id="47" name="Shape 47"/>
          <p:cNvSpPr/>
          <p:nvPr/>
        </p:nvSpPr>
        <p:spPr>
          <a:xfrm rot="16200000">
            <a:off x="-194294" y="5533386"/>
            <a:ext cx="1039549" cy="151549"/>
          </a:xfrm>
          <a:prstGeom prst="rect">
            <a:avLst/>
          </a:prstGeom>
          <a:ln w="3175">
            <a:miter lim="400000"/>
          </a:ln>
          <a:extLst>
            <a:ext uri="{C572A759-6A51-4108-AA02-DFA0A04FC94B}">
              <ma14:wrappingTextBoxFlag xmlns:ma14="http://schemas.microsoft.com/office/mac/drawingml/2011/main" xmlns="" val="1"/>
            </a:ext>
          </a:extLst>
        </p:spPr>
        <p:txBody>
          <a:bodyPr wrap="none" lIns="10716" tIns="10716" rIns="10716" bIns="10716" anchor="ctr">
            <a:spAutoFit/>
          </a:bodyPr>
          <a:lstStyle/>
          <a:p>
            <a:pPr>
              <a:defRPr sz="3000">
                <a:solidFill>
                  <a:srgbClr val="3A3B39"/>
                </a:solidFill>
                <a:latin typeface="Bebas"/>
                <a:ea typeface="Bebas"/>
                <a:cs typeface="Bebas"/>
                <a:sym typeface="Bebas"/>
              </a:defRPr>
            </a:pPr>
            <a:r>
              <a:rPr sz="844">
                <a:solidFill>
                  <a:srgbClr val="C1C0BE"/>
                </a:solidFill>
              </a:rPr>
              <a:t>Marketing</a:t>
            </a:r>
            <a:r>
              <a:rPr sz="844"/>
              <a:t>   </a:t>
            </a:r>
            <a:r>
              <a:rPr sz="844">
                <a:solidFill>
                  <a:srgbClr val="C7A57F"/>
                </a:solidFill>
              </a:rPr>
              <a:t>/</a:t>
            </a:r>
            <a:r>
              <a:rPr sz="844"/>
              <a:t>  </a:t>
            </a:r>
            <a:r>
              <a:rPr sz="844">
                <a:solidFill>
                  <a:srgbClr val="C1C0BE"/>
                </a:solidFill>
              </a:rPr>
              <a:t> Report</a:t>
            </a:r>
          </a:p>
        </p:txBody>
      </p:sp>
      <p:sp>
        <p:nvSpPr>
          <p:cNvPr id="48" name="Shape 48"/>
          <p:cNvSpPr/>
          <p:nvPr/>
        </p:nvSpPr>
        <p:spPr>
          <a:xfrm flipV="1">
            <a:off x="325481" y="827528"/>
            <a:ext cx="0" cy="1712779"/>
          </a:xfrm>
          <a:prstGeom prst="line">
            <a:avLst/>
          </a:prstGeom>
          <a:ln w="127000">
            <a:solidFill>
              <a:srgbClr val="2C2C2C"/>
            </a:solidFill>
            <a:miter lim="400000"/>
          </a:ln>
        </p:spPr>
        <p:txBody>
          <a:bodyPr lIns="10716" tIns="10716" rIns="10716" bIns="10716" anchor="ctr"/>
          <a:lstStyle/>
          <a:p>
            <a:pPr algn="ctr">
              <a:defRPr sz="3000">
                <a:solidFill>
                  <a:srgbClr val="000000"/>
                </a:solidFill>
                <a:latin typeface="Helvetica Light"/>
                <a:ea typeface="Helvetica Light"/>
                <a:cs typeface="Helvetica Light"/>
                <a:sym typeface="Helvetica Light"/>
              </a:defRPr>
            </a:pPr>
            <a:endParaRPr sz="844"/>
          </a:p>
        </p:txBody>
      </p:sp>
      <p:sp>
        <p:nvSpPr>
          <p:cNvPr id="3" name="Рисунок 2"/>
          <p:cNvSpPr>
            <a:spLocks noGrp="1"/>
          </p:cNvSpPr>
          <p:nvPr>
            <p:ph type="pic" sz="quarter" idx="10"/>
          </p:nvPr>
        </p:nvSpPr>
        <p:spPr>
          <a:xfrm>
            <a:off x="2057147" y="2114875"/>
            <a:ext cx="882253" cy="1175544"/>
          </a:xfrm>
        </p:spPr>
        <p:txBody>
          <a:bodyPr/>
          <a:lstStyle/>
          <a:p>
            <a:endParaRPr lang="en-US"/>
          </a:p>
        </p:txBody>
      </p:sp>
      <p:sp>
        <p:nvSpPr>
          <p:cNvPr id="13" name="Рисунок 2"/>
          <p:cNvSpPr>
            <a:spLocks noGrp="1"/>
          </p:cNvSpPr>
          <p:nvPr>
            <p:ph type="pic" sz="quarter" idx="11"/>
          </p:nvPr>
        </p:nvSpPr>
        <p:spPr>
          <a:xfrm>
            <a:off x="3207015" y="2114875"/>
            <a:ext cx="882253" cy="1175544"/>
          </a:xfrm>
        </p:spPr>
        <p:txBody>
          <a:bodyPr/>
          <a:lstStyle/>
          <a:p>
            <a:endParaRPr lang="en-US"/>
          </a:p>
        </p:txBody>
      </p:sp>
      <p:sp>
        <p:nvSpPr>
          <p:cNvPr id="14" name="Рисунок 2"/>
          <p:cNvSpPr>
            <a:spLocks noGrp="1"/>
          </p:cNvSpPr>
          <p:nvPr>
            <p:ph type="pic" sz="quarter" idx="12"/>
          </p:nvPr>
        </p:nvSpPr>
        <p:spPr>
          <a:xfrm>
            <a:off x="4356884" y="2114875"/>
            <a:ext cx="882253" cy="1175544"/>
          </a:xfrm>
        </p:spPr>
        <p:txBody>
          <a:bodyPr/>
          <a:lstStyle/>
          <a:p>
            <a:endParaRPr lang="en-US"/>
          </a:p>
        </p:txBody>
      </p:sp>
      <p:sp>
        <p:nvSpPr>
          <p:cNvPr id="15" name="Рисунок 2"/>
          <p:cNvSpPr>
            <a:spLocks noGrp="1"/>
          </p:cNvSpPr>
          <p:nvPr>
            <p:ph type="pic" sz="quarter" idx="13"/>
          </p:nvPr>
        </p:nvSpPr>
        <p:spPr>
          <a:xfrm>
            <a:off x="5506752" y="2114875"/>
            <a:ext cx="882253" cy="1175544"/>
          </a:xfrm>
        </p:spPr>
        <p:txBody>
          <a:bodyPr/>
          <a:lstStyle/>
          <a:p>
            <a:endParaRPr lang="en-US"/>
          </a:p>
        </p:txBody>
      </p:sp>
      <p:sp>
        <p:nvSpPr>
          <p:cNvPr id="16" name="Рисунок 2"/>
          <p:cNvSpPr>
            <a:spLocks noGrp="1"/>
          </p:cNvSpPr>
          <p:nvPr>
            <p:ph type="pic" sz="quarter" idx="14"/>
          </p:nvPr>
        </p:nvSpPr>
        <p:spPr>
          <a:xfrm>
            <a:off x="6656619" y="2104347"/>
            <a:ext cx="882253" cy="1175544"/>
          </a:xfrm>
        </p:spPr>
        <p:txBody>
          <a:bodyPr/>
          <a:lstStyle/>
          <a:p>
            <a:endParaRPr lang="en-US"/>
          </a:p>
        </p:txBody>
      </p:sp>
      <p:sp>
        <p:nvSpPr>
          <p:cNvPr id="17" name="Рисунок 2"/>
          <p:cNvSpPr>
            <a:spLocks noGrp="1"/>
          </p:cNvSpPr>
          <p:nvPr>
            <p:ph type="pic" sz="quarter" idx="15"/>
          </p:nvPr>
        </p:nvSpPr>
        <p:spPr>
          <a:xfrm>
            <a:off x="2057147" y="3633609"/>
            <a:ext cx="882253" cy="1175544"/>
          </a:xfrm>
        </p:spPr>
        <p:txBody>
          <a:bodyPr/>
          <a:lstStyle/>
          <a:p>
            <a:endParaRPr lang="en-US"/>
          </a:p>
        </p:txBody>
      </p:sp>
      <p:sp>
        <p:nvSpPr>
          <p:cNvPr id="18" name="Рисунок 2"/>
          <p:cNvSpPr>
            <a:spLocks noGrp="1"/>
          </p:cNvSpPr>
          <p:nvPr>
            <p:ph type="pic" sz="quarter" idx="16"/>
          </p:nvPr>
        </p:nvSpPr>
        <p:spPr>
          <a:xfrm>
            <a:off x="3207015" y="3633609"/>
            <a:ext cx="882253" cy="1175544"/>
          </a:xfrm>
        </p:spPr>
        <p:txBody>
          <a:bodyPr/>
          <a:lstStyle/>
          <a:p>
            <a:endParaRPr lang="en-US"/>
          </a:p>
        </p:txBody>
      </p:sp>
      <p:sp>
        <p:nvSpPr>
          <p:cNvPr id="19" name="Рисунок 2"/>
          <p:cNvSpPr>
            <a:spLocks noGrp="1"/>
          </p:cNvSpPr>
          <p:nvPr>
            <p:ph type="pic" sz="quarter" idx="17"/>
          </p:nvPr>
        </p:nvSpPr>
        <p:spPr>
          <a:xfrm>
            <a:off x="4356884" y="3633609"/>
            <a:ext cx="882253" cy="1175544"/>
          </a:xfrm>
        </p:spPr>
        <p:txBody>
          <a:bodyPr/>
          <a:lstStyle/>
          <a:p>
            <a:endParaRPr lang="en-US"/>
          </a:p>
        </p:txBody>
      </p:sp>
      <p:sp>
        <p:nvSpPr>
          <p:cNvPr id="20" name="Рисунок 2"/>
          <p:cNvSpPr>
            <a:spLocks noGrp="1"/>
          </p:cNvSpPr>
          <p:nvPr>
            <p:ph type="pic" sz="quarter" idx="18"/>
          </p:nvPr>
        </p:nvSpPr>
        <p:spPr>
          <a:xfrm>
            <a:off x="5506752" y="3633609"/>
            <a:ext cx="882253" cy="1175544"/>
          </a:xfrm>
        </p:spPr>
        <p:txBody>
          <a:bodyPr/>
          <a:lstStyle/>
          <a:p>
            <a:endParaRPr lang="en-US"/>
          </a:p>
        </p:txBody>
      </p:sp>
      <p:sp>
        <p:nvSpPr>
          <p:cNvPr id="21" name="Рисунок 2"/>
          <p:cNvSpPr>
            <a:spLocks noGrp="1"/>
          </p:cNvSpPr>
          <p:nvPr>
            <p:ph type="pic" sz="quarter" idx="19"/>
          </p:nvPr>
        </p:nvSpPr>
        <p:spPr>
          <a:xfrm>
            <a:off x="6656619" y="3623081"/>
            <a:ext cx="882253" cy="1175544"/>
          </a:xfrm>
        </p:spPr>
        <p:txBody>
          <a:bodyPr/>
          <a:lstStyle/>
          <a:p>
            <a:endParaRPr lang="en-US"/>
          </a:p>
        </p:txBody>
      </p:sp>
    </p:spTree>
    <p:extLst>
      <p:ext uri="{BB962C8B-B14F-4D97-AF65-F5344CB8AC3E}">
        <p14:creationId xmlns:p14="http://schemas.microsoft.com/office/powerpoint/2010/main" val="913233146"/>
      </p:ext>
    </p:extLst>
  </p:cSld>
  <p:clrMapOvr>
    <a:masterClrMapping/>
  </p:clrMapOvr>
  <p:transition spd="med"/>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E995F662-9A66-49BF-8B96-4638A6C838D1}" type="datetimeFigureOut">
              <a:rPr lang="en-US" smtClean="0"/>
              <a:t>10/28/2020</a:t>
            </a:fld>
            <a:endParaRPr lang="en-US"/>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39F405E1-4977-4819-96E4-5539417FB098}" type="slidenum">
              <a:rPr lang="en-US" smtClean="0"/>
              <a:t>‹#›</a:t>
            </a:fld>
            <a:endParaRPr lang="en-US"/>
          </a:p>
        </p:txBody>
      </p:sp>
    </p:spTree>
    <p:extLst>
      <p:ext uri="{BB962C8B-B14F-4D97-AF65-F5344CB8AC3E}">
        <p14:creationId xmlns:p14="http://schemas.microsoft.com/office/powerpoint/2010/main" val="192825745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57521" y="276087"/>
            <a:ext cx="7028962" cy="1183567"/>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a:xfrm>
            <a:off x="323329" y="6629400"/>
            <a:ext cx="750497" cy="228600"/>
          </a:xfrm>
          <a:prstGeom prst="rect">
            <a:avLst/>
          </a:prstGeom>
        </p:spPr>
        <p:txBody>
          <a:bodyPr/>
          <a:lstStyle/>
          <a:p>
            <a:pPr defTabSz="257175"/>
            <a:r>
              <a:rPr lang="en-US">
                <a:solidFill>
                  <a:prstClr val="black"/>
                </a:solidFill>
              </a:rPr>
              <a:t>July 22, 2012</a:t>
            </a:r>
            <a:endParaRPr lang="en-US" dirty="0">
              <a:solidFill>
                <a:prstClr val="black"/>
              </a:solidFill>
            </a:endParaRPr>
          </a:p>
        </p:txBody>
      </p:sp>
      <p:sp>
        <p:nvSpPr>
          <p:cNvPr id="4" name="Footer Placeholder 3"/>
          <p:cNvSpPr>
            <a:spLocks noGrp="1"/>
          </p:cNvSpPr>
          <p:nvPr>
            <p:ph type="ftr" sz="quarter" idx="11"/>
          </p:nvPr>
        </p:nvSpPr>
        <p:spPr>
          <a:xfrm>
            <a:off x="1228288" y="6629400"/>
            <a:ext cx="6858194" cy="228600"/>
          </a:xfrm>
          <a:prstGeom prst="rect">
            <a:avLst/>
          </a:prstGeom>
        </p:spPr>
        <p:txBody>
          <a:bodyPr/>
          <a:lstStyle/>
          <a:p>
            <a:pPr defTabSz="257175"/>
            <a:r>
              <a:rPr lang="en-US">
                <a:solidFill>
                  <a:prstClr val="black"/>
                </a:solidFill>
              </a:rPr>
              <a:t>Footer text here</a:t>
            </a:r>
            <a:endParaRPr lang="en-US" dirty="0">
              <a:solidFill>
                <a:prstClr val="black"/>
              </a:solidFill>
            </a:endParaRPr>
          </a:p>
        </p:txBody>
      </p:sp>
      <p:sp>
        <p:nvSpPr>
          <p:cNvPr id="5" name="Slide Number Placeholder 4"/>
          <p:cNvSpPr>
            <a:spLocks noGrp="1"/>
          </p:cNvSpPr>
          <p:nvPr>
            <p:ph type="sldNum" sz="quarter" idx="12"/>
          </p:nvPr>
        </p:nvSpPr>
        <p:spPr>
          <a:xfrm>
            <a:off x="0" y="6629400"/>
            <a:ext cx="307802" cy="228600"/>
          </a:xfrm>
          <a:prstGeom prst="rect">
            <a:avLst/>
          </a:prstGeom>
        </p:spPr>
        <p:txBody>
          <a:bodyPr/>
          <a:lstStyle/>
          <a:p>
            <a:pPr defTabSz="257175"/>
            <a:fld id="{9CD8D479-8942-46E8-A226-A4E01F7A105C}" type="slidenum">
              <a:rPr lang="en-US" smtClean="0">
                <a:solidFill>
                  <a:prstClr val="black"/>
                </a:solidFill>
              </a:rPr>
              <a:pPr defTabSz="257175"/>
              <a:t>‹#›</a:t>
            </a:fld>
            <a:endParaRPr lang="en-US" dirty="0">
              <a:solidFill>
                <a:prstClr val="black"/>
              </a:solidFill>
            </a:endParaRPr>
          </a:p>
        </p:txBody>
      </p:sp>
    </p:spTree>
    <p:extLst>
      <p:ext uri="{BB962C8B-B14F-4D97-AF65-F5344CB8AC3E}">
        <p14:creationId xmlns:p14="http://schemas.microsoft.com/office/powerpoint/2010/main" val="3240102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CE6118CE-AA2D-4444-820D-126ACC58B74E}"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C1849-E161-4F23-8404-61432F864198}" type="slidenum">
              <a:rPr lang="en-US" smtClean="0"/>
              <a:t>‹#›</a:t>
            </a:fld>
            <a:endParaRPr lang="en-US"/>
          </a:p>
        </p:txBody>
      </p:sp>
    </p:spTree>
    <p:extLst>
      <p:ext uri="{BB962C8B-B14F-4D97-AF65-F5344CB8AC3E}">
        <p14:creationId xmlns:p14="http://schemas.microsoft.com/office/powerpoint/2010/main" val="356206853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24001"/>
            <a:ext cx="8229600" cy="3987801"/>
          </a:xfrm>
        </p:spPr>
        <p:txBody>
          <a:bodyPr tIns="0" rIns="0" bIns="0" anchor="ctr"/>
          <a:lstStyle>
            <a:lvl1pPr algn="ctr">
              <a:buFontTx/>
              <a:buNone/>
              <a:defRPr sz="3300">
                <a:solidFill>
                  <a:schemeClr val="tx1"/>
                </a:solidFill>
              </a:defRPr>
            </a:lvl1pPr>
            <a:lvl2pPr marL="171450" indent="-171450" algn="ctr">
              <a:buClr>
                <a:srgbClr val="C03137"/>
              </a:buClr>
              <a:buFontTx/>
              <a:buNone/>
              <a:defRPr sz="1800"/>
            </a:lvl2pPr>
            <a:lvl3pPr marL="344091" indent="-172641" algn="ctr">
              <a:buFontTx/>
              <a:buNone/>
              <a:defRPr/>
            </a:lvl3pPr>
            <a:lvl4pPr marL="344091" indent="-172641" algn="ctr">
              <a:buFontTx/>
              <a:buNone/>
              <a:defRPr/>
            </a:lvl4pPr>
            <a:lvl5pPr marL="344091" indent="-172641" algn="ctr">
              <a:buFontTx/>
              <a:buNone/>
              <a:defRPr/>
            </a:lvl5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72325"/>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6748871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BM Centered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
        <p:nvSpPr>
          <p:cNvPr id="9" name="Text Placeholder 7"/>
          <p:cNvSpPr>
            <a:spLocks noGrp="1"/>
          </p:cNvSpPr>
          <p:nvPr>
            <p:ph type="body" sz="quarter" idx="15"/>
          </p:nvPr>
        </p:nvSpPr>
        <p:spPr>
          <a:xfrm>
            <a:off x="457200" y="1581866"/>
            <a:ext cx="8229600" cy="3653887"/>
          </a:xfrm>
          <a:prstGeom prst="rect">
            <a:avLst/>
          </a:prstGeom>
        </p:spPr>
        <p:txBody>
          <a:bodyPr tIns="0" rIns="0" bIns="0" anchor="ctr"/>
          <a:lstStyle>
            <a:lvl1pPr algn="ctr">
              <a:buFontTx/>
              <a:buNone/>
              <a:defRPr sz="2700">
                <a:solidFill>
                  <a:schemeClr val="tx1"/>
                </a:solidFill>
              </a:defRPr>
            </a:lvl1pPr>
            <a:lvl2pPr marL="171450" indent="-171450" algn="ctr">
              <a:buClr>
                <a:srgbClr val="C03137"/>
              </a:buClr>
              <a:buFontTx/>
              <a:buNone/>
              <a:defRPr sz="1800"/>
            </a:lvl2pPr>
            <a:lvl3pPr marL="344091" indent="-172641" algn="ctr">
              <a:buFontTx/>
              <a:buNone/>
              <a:defRPr/>
            </a:lvl3pPr>
            <a:lvl4pPr marL="344091" indent="-172641" algn="ctr">
              <a:buFontTx/>
              <a:buNone/>
              <a:defRPr/>
            </a:lvl4pPr>
            <a:lvl5pPr marL="344091" indent="-172641"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8839313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31357"/>
            <a:ext cx="8229600" cy="4812919"/>
          </a:xfrm>
        </p:spPr>
        <p:txBody>
          <a:bodyPr tIns="0" rIns="0" bIns="0"/>
          <a:lstStyle>
            <a:lvl1pPr marL="274320" indent="-274320">
              <a:buFont typeface="Arial"/>
              <a:buChar char="•"/>
              <a:defRPr>
                <a:solidFill>
                  <a:schemeClr val="tx1"/>
                </a:solidFill>
              </a:defRPr>
            </a:lvl1pPr>
            <a:lvl2pPr marL="548640" indent="-274320">
              <a:buClr>
                <a:srgbClr val="B60225"/>
              </a:buClr>
              <a:buFont typeface="Courier New"/>
              <a:buChar char="o"/>
              <a:defRPr sz="1800" baseline="0"/>
            </a:lvl2pPr>
            <a:lvl3pPr marL="548640" indent="-274320">
              <a:buClr>
                <a:srgbClr val="B60225"/>
              </a:buClr>
              <a:buFont typeface="Courier New"/>
              <a:buChar char="o"/>
              <a:defRPr sz="1800" baseline="0"/>
            </a:lvl3pPr>
            <a:lvl4pPr marL="548640" indent="-274320">
              <a:buClr>
                <a:srgbClr val="B60225"/>
              </a:buClr>
              <a:buFont typeface="Courier New"/>
              <a:buChar char="o"/>
              <a:defRPr sz="1800" baseline="0"/>
            </a:lvl4pPr>
            <a:lvl5pPr marL="548640" indent="-274320">
              <a:buClr>
                <a:srgbClr val="B60225"/>
              </a:buClr>
              <a:buFont typeface="Courier New"/>
              <a:buChar char="o"/>
              <a:defRPr sz="18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9254465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BM Header followed by Bullet">
    <p:spTree>
      <p:nvGrpSpPr>
        <p:cNvPr id="1" name=""/>
        <p:cNvGrpSpPr/>
        <p:nvPr/>
      </p:nvGrpSpPr>
      <p:grpSpPr>
        <a:xfrm>
          <a:off x="0" y="0"/>
          <a:ext cx="0" cy="0"/>
          <a:chOff x="0" y="0"/>
          <a:chExt cx="0" cy="0"/>
        </a:xfrm>
      </p:grpSpPr>
      <p:sp>
        <p:nvSpPr>
          <p:cNvPr id="4" name="Title 3"/>
          <p:cNvSpPr>
            <a:spLocks noGrp="1"/>
          </p:cNvSpPr>
          <p:nvPr>
            <p:ph type="title"/>
          </p:nvPr>
        </p:nvSpPr>
        <p:spPr>
          <a:xfrm>
            <a:off x="3556000" y="288519"/>
            <a:ext cx="5120640" cy="723900"/>
          </a:xfrm>
        </p:spPr>
        <p:txBody>
          <a:bodyPr/>
          <a:lstStyle/>
          <a:p>
            <a:r>
              <a:rPr lang="en-US"/>
              <a:t>Click to edit Master title style</a:t>
            </a:r>
          </a:p>
        </p:txBody>
      </p:sp>
      <p:sp>
        <p:nvSpPr>
          <p:cNvPr id="6" name="Text Placeholder 5"/>
          <p:cNvSpPr>
            <a:spLocks noGrp="1"/>
          </p:cNvSpPr>
          <p:nvPr>
            <p:ph type="body" sz="quarter" idx="11"/>
          </p:nvPr>
        </p:nvSpPr>
        <p:spPr>
          <a:xfrm>
            <a:off x="481015" y="1325651"/>
            <a:ext cx="8205787" cy="4645336"/>
          </a:xfrm>
        </p:spPr>
        <p:txBody>
          <a:bodyPr/>
          <a:lstStyle>
            <a:lvl1pPr marL="0" indent="0">
              <a:buFontTx/>
              <a:buNone/>
              <a:defRPr/>
            </a:lvl1pPr>
            <a:lvl2pPr marL="273844" indent="-273844">
              <a:buFont typeface="Arial"/>
              <a:buChar char="•"/>
              <a:defRPr/>
            </a:lvl2p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40418678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BM Bulleted Text 3-Photos">
    <p:spTree>
      <p:nvGrpSpPr>
        <p:cNvPr id="1" name=""/>
        <p:cNvGrpSpPr/>
        <p:nvPr/>
      </p:nvGrpSpPr>
      <p:grpSpPr>
        <a:xfrm>
          <a:off x="0" y="0"/>
          <a:ext cx="0" cy="0"/>
          <a:chOff x="0" y="0"/>
          <a:chExt cx="0" cy="0"/>
        </a:xfrm>
      </p:grpSpPr>
      <p:sp>
        <p:nvSpPr>
          <p:cNvPr id="11" name="Picture Placeholder 2"/>
          <p:cNvSpPr>
            <a:spLocks noGrp="1"/>
          </p:cNvSpPr>
          <p:nvPr>
            <p:ph type="pic" idx="17"/>
          </p:nvPr>
        </p:nvSpPr>
        <p:spPr>
          <a:xfrm>
            <a:off x="5922118" y="1113257"/>
            <a:ext cx="3221882" cy="1675499"/>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Content Placeholder 2"/>
          <p:cNvSpPr>
            <a:spLocks noGrp="1"/>
          </p:cNvSpPr>
          <p:nvPr>
            <p:ph idx="12"/>
          </p:nvPr>
        </p:nvSpPr>
        <p:spPr>
          <a:xfrm>
            <a:off x="457200" y="1278439"/>
            <a:ext cx="4972622" cy="4821276"/>
          </a:xfrm>
        </p:spPr>
        <p:txBody>
          <a:bodyPr tIns="0"/>
          <a:lstStyle>
            <a:lvl1pPr marL="274320" indent="-274320">
              <a:buFont typeface="Arial"/>
              <a:buChar char="•"/>
              <a:defRPr sz="2400">
                <a:solidFill>
                  <a:schemeClr val="tx1"/>
                </a:solidFill>
              </a:defRPr>
            </a:lvl1pPr>
            <a:lvl2pPr marL="548640" indent="-274320" algn="l">
              <a:buClr>
                <a:srgbClr val="B60225"/>
              </a:buClr>
              <a:buFont typeface="Courier New"/>
              <a:buChar char="o"/>
              <a:defRPr sz="1800" baseline="0">
                <a:solidFill>
                  <a:schemeClr val="tx1"/>
                </a:solidFill>
              </a:defRPr>
            </a:lvl2pPr>
          </a:lstStyle>
          <a:p>
            <a:pPr lvl="0"/>
            <a:r>
              <a:rPr lang="en-US" dirty="0"/>
              <a:t>Click to edit Master text styles</a:t>
            </a:r>
          </a:p>
          <a:p>
            <a:pPr lvl="1"/>
            <a:r>
              <a:rPr lang="en-US" dirty="0"/>
              <a:t>Second level</a:t>
            </a:r>
          </a:p>
        </p:txBody>
      </p:sp>
      <p:sp>
        <p:nvSpPr>
          <p:cNvPr id="9" name="Text Placeholder 13"/>
          <p:cNvSpPr>
            <a:spLocks noGrp="1"/>
          </p:cNvSpPr>
          <p:nvPr>
            <p:ph type="body" sz="quarter" idx="20"/>
          </p:nvPr>
        </p:nvSpPr>
        <p:spPr>
          <a:xfrm>
            <a:off x="3517900" y="284311"/>
            <a:ext cx="5120640" cy="726952"/>
          </a:xfrm>
          <a:prstGeom prst="rect">
            <a:avLst/>
          </a:prstGeom>
        </p:spPr>
        <p:txBody>
          <a:bodyPr rIns="0" anchor="ctr">
            <a:noAutofit/>
          </a:bodyPr>
          <a:lstStyle>
            <a:lvl1pPr algn="r">
              <a:buFontTx/>
              <a:buNone/>
              <a:defRPr sz="1200" cap="all">
                <a:solidFill>
                  <a:srgbClr val="000000"/>
                </a:solidFill>
                <a:latin typeface="Helvetica"/>
                <a:cs typeface="Helvetica"/>
              </a:defRPr>
            </a:lvl1pPr>
          </a:lstStyle>
          <a:p>
            <a:pPr lvl="0"/>
            <a:r>
              <a:rPr lang="en-US" dirty="0"/>
              <a:t>Click to edit Master text styles</a:t>
            </a:r>
          </a:p>
        </p:txBody>
      </p:sp>
      <p:sp>
        <p:nvSpPr>
          <p:cNvPr id="15" name="Picture Placeholder 2"/>
          <p:cNvSpPr>
            <a:spLocks noGrp="1"/>
          </p:cNvSpPr>
          <p:nvPr>
            <p:ph type="pic" idx="21"/>
          </p:nvPr>
        </p:nvSpPr>
        <p:spPr>
          <a:xfrm>
            <a:off x="5922118" y="4698876"/>
            <a:ext cx="3221882" cy="1676525"/>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16" name="Picture Placeholder 2"/>
          <p:cNvSpPr>
            <a:spLocks noGrp="1"/>
          </p:cNvSpPr>
          <p:nvPr>
            <p:ph type="pic" idx="22"/>
          </p:nvPr>
        </p:nvSpPr>
        <p:spPr>
          <a:xfrm>
            <a:off x="5922118" y="2907348"/>
            <a:ext cx="3221882" cy="1672935"/>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10"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54109835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BM Bulleted Text-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57800" y="1111319"/>
            <a:ext cx="3886200" cy="5271436"/>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7" name="Text Placeholder 13"/>
          <p:cNvSpPr>
            <a:spLocks noGrp="1"/>
          </p:cNvSpPr>
          <p:nvPr>
            <p:ph type="body" sz="quarter" idx="20"/>
          </p:nvPr>
        </p:nvSpPr>
        <p:spPr>
          <a:xfrm>
            <a:off x="3567780" y="284311"/>
            <a:ext cx="5119021" cy="731520"/>
          </a:xfrm>
          <a:prstGeom prst="rect">
            <a:avLst/>
          </a:prstGeom>
        </p:spPr>
        <p:txBody>
          <a:bodyPr rIns="0" anchor="ctr">
            <a:noAutofit/>
          </a:bodyPr>
          <a:lstStyle>
            <a:lvl1pPr algn="r">
              <a:buFontTx/>
              <a:buNone/>
              <a:defRPr sz="1200" cap="all">
                <a:solidFill>
                  <a:srgbClr val="000000"/>
                </a:solidFill>
                <a:latin typeface="Helvetica"/>
                <a:cs typeface="Helvetica"/>
              </a:defRPr>
            </a:lvl1pPr>
          </a:lstStyle>
          <a:p>
            <a:pPr lvl="0"/>
            <a:r>
              <a:rPr lang="en-US" dirty="0"/>
              <a:t>Click to edit Master text styles</a:t>
            </a:r>
          </a:p>
        </p:txBody>
      </p:sp>
      <p:sp>
        <p:nvSpPr>
          <p:cNvPr id="10" name="Content Placeholder 2"/>
          <p:cNvSpPr>
            <a:spLocks noGrp="1"/>
          </p:cNvSpPr>
          <p:nvPr>
            <p:ph idx="12"/>
          </p:nvPr>
        </p:nvSpPr>
        <p:spPr>
          <a:xfrm>
            <a:off x="457200" y="1286795"/>
            <a:ext cx="4435340" cy="4846343"/>
          </a:xfrm>
        </p:spPr>
        <p:txBody>
          <a:bodyPr tIns="0"/>
          <a:lstStyle>
            <a:lvl1pPr marL="274320" indent="-274320">
              <a:buFont typeface="Arial"/>
              <a:buChar char="•"/>
              <a:defRPr sz="2400">
                <a:solidFill>
                  <a:schemeClr val="tx1"/>
                </a:solidFill>
              </a:defRPr>
            </a:lvl1pPr>
            <a:lvl2pPr marL="548640" indent="-274320" algn="l">
              <a:buClr>
                <a:srgbClr val="B60225"/>
              </a:buClr>
              <a:buFont typeface="Courier New"/>
              <a:buChar char="o"/>
              <a:defRPr sz="1800" baseline="0">
                <a:solidFill>
                  <a:schemeClr val="tx1"/>
                </a:solidFill>
              </a:defRPr>
            </a:lvl2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920349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7" name="Text Placeholder 13"/>
          <p:cNvSpPr>
            <a:spLocks noGrp="1"/>
          </p:cNvSpPr>
          <p:nvPr>
            <p:ph type="body" sz="quarter" idx="20"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10" name="Content Placeholder 2"/>
          <p:cNvSpPr>
            <a:spLocks noGrp="1"/>
          </p:cNvSpPr>
          <p:nvPr>
            <p:ph idx="12"/>
          </p:nvPr>
        </p:nvSpPr>
        <p:spPr>
          <a:xfrm>
            <a:off x="457199" y="1379891"/>
            <a:ext cx="3723419" cy="484171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a:t>Click to edit Master text styles</a:t>
            </a:r>
          </a:p>
          <a:p>
            <a:pPr lvl="1"/>
            <a:r>
              <a:rPr lang="en-US"/>
              <a:t>Second level</a:t>
            </a:r>
          </a:p>
        </p:txBody>
      </p:sp>
      <p:sp>
        <p:nvSpPr>
          <p:cNvPr id="6" name="Slide Number Placeholder 5">
            <a:extLst>
              <a:ext uri="{FF2B5EF4-FFF2-40B4-BE49-F238E27FC236}">
                <a16:creationId xmlns:a16="http://schemas.microsoft.com/office/drawing/2014/main" xmlns="" id="{FD1B372A-46D2-4456-B8CA-635E7E042B6B}"/>
              </a:ext>
            </a:extLst>
          </p:cNvPr>
          <p:cNvSpPr>
            <a:spLocks noGrp="1" noChangeArrowheads="1"/>
          </p:cNvSpPr>
          <p:nvPr>
            <p:ph type="sldNum" sz="quarter" idx="4"/>
          </p:nvPr>
        </p:nvSpPr>
        <p:spPr>
          <a:xfrm>
            <a:off x="6553200" y="6381750"/>
            <a:ext cx="2133600" cy="476250"/>
          </a:xfrm>
          <a:prstGeom prst="rect">
            <a:avLst/>
          </a:prstGeom>
          <a:ln/>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D2F8248-4FBC-4C70-816A-C8DC09F5E8A9}" type="slidenum">
              <a:rPr kumimoji="0" lang="en-US" sz="18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43742208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BM Bulleted Text-2 Chart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6659"/>
            <a:ext cx="5120640" cy="723900"/>
          </a:xfrm>
        </p:spPr>
        <p:txBody>
          <a:bodyPr/>
          <a:lstStyle/>
          <a:p>
            <a:r>
              <a:rPr lang="en-US" dirty="0"/>
              <a:t>Click to edit Master title style</a:t>
            </a:r>
          </a:p>
        </p:txBody>
      </p:sp>
      <p:sp>
        <p:nvSpPr>
          <p:cNvPr id="6" name="Chart Placeholder 5"/>
          <p:cNvSpPr>
            <a:spLocks noGrp="1"/>
          </p:cNvSpPr>
          <p:nvPr>
            <p:ph type="chart" sz="quarter" idx="10"/>
          </p:nvPr>
        </p:nvSpPr>
        <p:spPr>
          <a:xfrm>
            <a:off x="4978400" y="1111320"/>
            <a:ext cx="4165600" cy="2560393"/>
          </a:xfrm>
        </p:spPr>
        <p:txBody>
          <a:bodyPr/>
          <a:lstStyle>
            <a:lvl1pPr marL="0" indent="0">
              <a:buFontTx/>
              <a:buNone/>
              <a:defRPr/>
            </a:lvl1pPr>
          </a:lstStyle>
          <a:p>
            <a:endParaRPr lang="en-US" dirty="0"/>
          </a:p>
        </p:txBody>
      </p:sp>
      <p:sp>
        <p:nvSpPr>
          <p:cNvPr id="8" name="Chart Placeholder 7"/>
          <p:cNvSpPr>
            <a:spLocks noGrp="1"/>
          </p:cNvSpPr>
          <p:nvPr>
            <p:ph type="chart" sz="quarter" idx="11"/>
          </p:nvPr>
        </p:nvSpPr>
        <p:spPr>
          <a:xfrm>
            <a:off x="4978400" y="3826397"/>
            <a:ext cx="4165600" cy="2556364"/>
          </a:xfrm>
        </p:spPr>
        <p:txBody>
          <a:bodyPr/>
          <a:lstStyle>
            <a:lvl1pPr marL="0" indent="0">
              <a:buFontTx/>
              <a:buNone/>
              <a:defRPr/>
            </a:lvl1pPr>
          </a:lstStyle>
          <a:p>
            <a:endParaRPr lang="en-US" dirty="0"/>
          </a:p>
        </p:txBody>
      </p:sp>
      <p:sp>
        <p:nvSpPr>
          <p:cNvPr id="10" name="Text Placeholder 9"/>
          <p:cNvSpPr>
            <a:spLocks noGrp="1"/>
          </p:cNvSpPr>
          <p:nvPr>
            <p:ph type="body" sz="quarter" idx="12"/>
          </p:nvPr>
        </p:nvSpPr>
        <p:spPr>
          <a:xfrm>
            <a:off x="469902" y="1314511"/>
            <a:ext cx="4162137" cy="4701035"/>
          </a:xfrm>
        </p:spPr>
        <p:txBody>
          <a:body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422372599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BM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3088"/>
            <a:ext cx="5120640" cy="727473"/>
          </a:xfrm>
        </p:spPr>
        <p:txBody>
          <a:bodyPr/>
          <a:lstStyle/>
          <a:p>
            <a:r>
              <a:rPr lang="en-US"/>
              <a:t>Click to edit Master title style</a:t>
            </a:r>
          </a:p>
        </p:txBody>
      </p:sp>
      <p:sp>
        <p:nvSpPr>
          <p:cNvPr id="4" name="Text Placeholder 3"/>
          <p:cNvSpPr>
            <a:spLocks noGrp="1"/>
          </p:cNvSpPr>
          <p:nvPr>
            <p:ph type="body" sz="quarter" idx="10"/>
          </p:nvPr>
        </p:nvSpPr>
        <p:spPr>
          <a:xfrm>
            <a:off x="469900" y="1270033"/>
            <a:ext cx="4079753" cy="4700955"/>
          </a:xfrm>
        </p:spPr>
        <p:txBody>
          <a:bodyPr/>
          <a:lstStyle/>
          <a:p>
            <a:pPr lvl="0"/>
            <a:r>
              <a:rPr lang="en-US" dirty="0"/>
              <a:t>Click to edit Master text styles</a:t>
            </a:r>
          </a:p>
          <a:p>
            <a:pPr lvl="1"/>
            <a:r>
              <a:rPr lang="en-US" dirty="0"/>
              <a:t>Second level</a:t>
            </a:r>
          </a:p>
        </p:txBody>
      </p:sp>
      <p:sp>
        <p:nvSpPr>
          <p:cNvPr id="6" name="Table Placeholder 5"/>
          <p:cNvSpPr>
            <a:spLocks noGrp="1"/>
          </p:cNvSpPr>
          <p:nvPr>
            <p:ph type="tbl" sz="quarter" idx="11"/>
          </p:nvPr>
        </p:nvSpPr>
        <p:spPr>
          <a:xfrm>
            <a:off x="4941384" y="1116770"/>
            <a:ext cx="4202617" cy="2554943"/>
          </a:xfrm>
        </p:spPr>
        <p:txBody>
          <a:bodyPr/>
          <a:lstStyle>
            <a:lvl1pPr marL="0" indent="0">
              <a:buFontTx/>
              <a:buNone/>
              <a:defRPr/>
            </a:lvl1pPr>
          </a:lstStyle>
          <a:p>
            <a:endParaRPr lang="en-US" dirty="0"/>
          </a:p>
        </p:txBody>
      </p:sp>
      <p:sp>
        <p:nvSpPr>
          <p:cNvPr id="8" name="Table Placeholder 7"/>
          <p:cNvSpPr>
            <a:spLocks noGrp="1"/>
          </p:cNvSpPr>
          <p:nvPr>
            <p:ph type="tbl" sz="quarter" idx="12"/>
          </p:nvPr>
        </p:nvSpPr>
        <p:spPr>
          <a:xfrm>
            <a:off x="4941384" y="3801972"/>
            <a:ext cx="4202617" cy="2572640"/>
          </a:xfrm>
        </p:spPr>
        <p:txBody>
          <a:bodyPr/>
          <a:lstStyle>
            <a:lvl1pPr marL="0" indent="0">
              <a:buFontTx/>
              <a:buNone/>
              <a:defRPr/>
            </a:lvl1pPr>
          </a:lstStyle>
          <a:p>
            <a:endParaRPr lang="en-US"/>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44880880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BM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3556000" y="288519"/>
            <a:ext cx="5120640" cy="723900"/>
          </a:xfrm>
        </p:spPr>
        <p:txBody>
          <a:bodyPr/>
          <a:lstStyle/>
          <a:p>
            <a:r>
              <a:rPr lang="en-US" dirty="0"/>
              <a:t>Click to edit Master title style</a:t>
            </a:r>
          </a:p>
        </p:txBody>
      </p:sp>
      <p:sp>
        <p:nvSpPr>
          <p:cNvPr id="4" name="Text Placeholder 3"/>
          <p:cNvSpPr>
            <a:spLocks noGrp="1"/>
          </p:cNvSpPr>
          <p:nvPr>
            <p:ph type="body" sz="quarter" idx="10"/>
          </p:nvPr>
        </p:nvSpPr>
        <p:spPr>
          <a:xfrm>
            <a:off x="469902" y="1278173"/>
            <a:ext cx="4105153" cy="4703952"/>
          </a:xfrm>
        </p:spPr>
        <p:txBody>
          <a:bodyPr/>
          <a:lstStyle/>
          <a:p>
            <a:pPr lvl="0"/>
            <a:r>
              <a:rPr lang="en-US" dirty="0"/>
              <a:t>Click to edit Master text styles</a:t>
            </a:r>
          </a:p>
          <a:p>
            <a:pPr lvl="1"/>
            <a:r>
              <a:rPr lang="en-US" dirty="0"/>
              <a:t>Second level</a:t>
            </a:r>
          </a:p>
        </p:txBody>
      </p:sp>
      <p:sp>
        <p:nvSpPr>
          <p:cNvPr id="6" name="SmartArt Placeholder 5"/>
          <p:cNvSpPr>
            <a:spLocks noGrp="1"/>
          </p:cNvSpPr>
          <p:nvPr>
            <p:ph type="dgm" sz="quarter" idx="11"/>
          </p:nvPr>
        </p:nvSpPr>
        <p:spPr>
          <a:xfrm>
            <a:off x="4868119" y="1107212"/>
            <a:ext cx="4275883" cy="2572643"/>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4864100" y="3818254"/>
            <a:ext cx="4279900"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12489501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3492346" y="290147"/>
            <a:ext cx="5194455" cy="727511"/>
          </a:xfrm>
          <a:prstGeom prst="rect">
            <a:avLst/>
          </a:prstGeom>
        </p:spPr>
        <p:txBody>
          <a:bodyPr rIns="0" anchor="ctr">
            <a:noAutofit/>
          </a:bodyPr>
          <a:lstStyle>
            <a:lvl1pPr algn="r">
              <a:buFontTx/>
              <a:buNone/>
              <a:defRPr sz="1200" cap="all">
                <a:solidFill>
                  <a:srgbClr val="000000"/>
                </a:solidFill>
                <a:latin typeface="Helvetica"/>
                <a:cs typeface="Helvetica"/>
              </a:defRPr>
            </a:lvl1pPr>
          </a:lstStyle>
          <a:p>
            <a:pPr lvl="0"/>
            <a:r>
              <a:rPr lang="en-US" dirty="0"/>
              <a:t>Click to edit Master text styles</a:t>
            </a:r>
          </a:p>
        </p:txBody>
      </p:sp>
      <p:sp>
        <p:nvSpPr>
          <p:cNvPr id="6" name="Text Placeholder 12"/>
          <p:cNvSpPr>
            <a:spLocks noGrp="1"/>
          </p:cNvSpPr>
          <p:nvPr>
            <p:ph type="body" sz="quarter" idx="14"/>
          </p:nvPr>
        </p:nvSpPr>
        <p:spPr>
          <a:xfrm>
            <a:off x="0" y="6400800"/>
            <a:ext cx="9144000" cy="4572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
        <p:nvSpPr>
          <p:cNvPr id="8" name="Picture Placeholder 2"/>
          <p:cNvSpPr>
            <a:spLocks noGrp="1"/>
          </p:cNvSpPr>
          <p:nvPr>
            <p:ph type="pic" idx="1"/>
          </p:nvPr>
        </p:nvSpPr>
        <p:spPr>
          <a:xfrm>
            <a:off x="0" y="1099072"/>
            <a:ext cx="9144000" cy="5283683"/>
          </a:xfrm>
          <a:solidFill>
            <a:schemeClr val="bg1">
              <a:lumMod val="85000"/>
            </a:schemeClr>
          </a:solidFill>
        </p:spPr>
        <p:txBody>
          <a:bodyPr rtlCol="0">
            <a:normAutofit/>
          </a:bodyPr>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Tree>
    <p:extLst>
      <p:ext uri="{BB962C8B-B14F-4D97-AF65-F5344CB8AC3E}">
        <p14:creationId xmlns:p14="http://schemas.microsoft.com/office/powerpoint/2010/main" val="32372393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23328" y="6629400"/>
            <a:ext cx="750497" cy="228600"/>
          </a:xfrm>
          <a:prstGeom prst="rect">
            <a:avLst/>
          </a:prstGeom>
        </p:spPr>
        <p:txBody>
          <a:bodyPr/>
          <a:lstStyle/>
          <a:p>
            <a:pPr defTabSz="342900"/>
            <a:r>
              <a:rPr lang="en-US" sz="1350">
                <a:solidFill>
                  <a:prstClr val="black"/>
                </a:solidFill>
                <a:latin typeface="Arial" charset="0"/>
                <a:ea typeface="ＭＳ Ｐゴシック" charset="0"/>
              </a:rPr>
              <a:t>July 22, 2012</a:t>
            </a:r>
            <a:endParaRPr lang="en-US" sz="1350" dirty="0">
              <a:solidFill>
                <a:prstClr val="black"/>
              </a:solidFill>
              <a:latin typeface="Arial" charset="0"/>
              <a:ea typeface="ＭＳ Ｐゴシック" charset="0"/>
            </a:endParaRPr>
          </a:p>
        </p:txBody>
      </p:sp>
      <p:sp>
        <p:nvSpPr>
          <p:cNvPr id="3" name="Footer Placeholder 2"/>
          <p:cNvSpPr>
            <a:spLocks noGrp="1"/>
          </p:cNvSpPr>
          <p:nvPr>
            <p:ph type="ftr" sz="quarter" idx="11"/>
          </p:nvPr>
        </p:nvSpPr>
        <p:spPr>
          <a:xfrm>
            <a:off x="1228288" y="6629400"/>
            <a:ext cx="6858194" cy="228600"/>
          </a:xfrm>
          <a:prstGeom prst="rect">
            <a:avLst/>
          </a:prstGeom>
        </p:spPr>
        <p:txBody>
          <a:bodyPr/>
          <a:lstStyle/>
          <a:p>
            <a:pPr defTabSz="342900"/>
            <a:r>
              <a:rPr lang="en-US">
                <a:solidFill>
                  <a:prstClr val="white"/>
                </a:solidFill>
                <a:latin typeface="Arial" charset="0"/>
                <a:ea typeface="ＭＳ Ｐゴシック" charset="0"/>
              </a:rPr>
              <a:t>Footer text here</a:t>
            </a:r>
            <a:endParaRPr lang="en-US" dirty="0">
              <a:solidFill>
                <a:prstClr val="white"/>
              </a:solidFill>
              <a:latin typeface="Arial" charset="0"/>
              <a:ea typeface="ＭＳ Ｐゴシック" charset="0"/>
            </a:endParaRPr>
          </a:p>
        </p:txBody>
      </p:sp>
      <p:sp>
        <p:nvSpPr>
          <p:cNvPr id="4" name="Slide Number Placeholder 3"/>
          <p:cNvSpPr>
            <a:spLocks noGrp="1"/>
          </p:cNvSpPr>
          <p:nvPr>
            <p:ph type="sldNum" sz="quarter" idx="12"/>
          </p:nvPr>
        </p:nvSpPr>
        <p:spPr>
          <a:xfrm>
            <a:off x="0" y="6629400"/>
            <a:ext cx="307802" cy="228600"/>
          </a:xfrm>
          <a:prstGeom prst="rect">
            <a:avLst/>
          </a:prstGeom>
        </p:spPr>
        <p:txBody>
          <a:bodyPr/>
          <a:lstStyle/>
          <a:p>
            <a:pPr defTabSz="342900"/>
            <a:fld id="{9CD8D479-8942-46E8-A226-A4E01F7A105C}" type="slidenum">
              <a:rPr lang="en-US" sz="1350" smtClean="0">
                <a:solidFill>
                  <a:prstClr val="black"/>
                </a:solidFill>
                <a:latin typeface="Arial" charset="0"/>
                <a:ea typeface="ＭＳ Ｐゴシック" charset="0"/>
              </a:rPr>
              <a:pPr defTabSz="342900"/>
              <a:t>‹#›</a:t>
            </a:fld>
            <a:endParaRPr lang="en-US" sz="1350" dirty="0">
              <a:solidFill>
                <a:prstClr val="black"/>
              </a:solidFill>
              <a:latin typeface="Arial" charset="0"/>
              <a:ea typeface="ＭＳ Ｐゴシック" charset="0"/>
            </a:endParaRPr>
          </a:p>
        </p:txBody>
      </p:sp>
    </p:spTree>
    <p:extLst>
      <p:ext uri="{BB962C8B-B14F-4D97-AF65-F5344CB8AC3E}">
        <p14:creationId xmlns:p14="http://schemas.microsoft.com/office/powerpoint/2010/main" val="419365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9" y="1094982"/>
            <a:ext cx="4107853" cy="5173084"/>
          </a:xfrm>
          <a:solidFill>
            <a:schemeClr val="bg1">
              <a:lumMod val="85000"/>
            </a:schemeClr>
          </a:solidFill>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dirty="0"/>
          </a:p>
        </p:txBody>
      </p:sp>
      <p:sp>
        <p:nvSpPr>
          <p:cNvPr id="8" name="Text Placeholder 12"/>
          <p:cNvSpPr>
            <a:spLocks noGrp="1"/>
          </p:cNvSpPr>
          <p:nvPr>
            <p:ph type="body" sz="quarter" idx="15"/>
          </p:nvPr>
        </p:nvSpPr>
        <p:spPr>
          <a:xfrm>
            <a:off x="0" y="6362701"/>
            <a:ext cx="9144000" cy="495300"/>
          </a:xfrm>
          <a:prstGeom prst="rect">
            <a:avLst/>
          </a:prstGeom>
        </p:spPr>
        <p:txBody>
          <a:bodyPr/>
          <a:lstStyle>
            <a:lvl1pPr algn="ctr">
              <a:buFontTx/>
              <a:buNone/>
              <a:defRPr sz="1125" baseline="0">
                <a:solidFill>
                  <a:srgbClr val="FFFFFF"/>
                </a:solidFill>
                <a:latin typeface="Helvetica"/>
                <a:cs typeface="Helvetica"/>
              </a:defRPr>
            </a:lvl1pPr>
          </a:lstStyle>
          <a:p>
            <a:pPr lvl="0"/>
            <a:r>
              <a:rPr lang="en-US" dirty="0"/>
              <a:t>Click to edit Master text styles</a:t>
            </a:r>
          </a:p>
        </p:txBody>
      </p:sp>
      <p:sp>
        <p:nvSpPr>
          <p:cNvPr id="7" name="Text Placeholder 13"/>
          <p:cNvSpPr>
            <a:spLocks noGrp="1"/>
          </p:cNvSpPr>
          <p:nvPr>
            <p:ph type="body" sz="quarter" idx="20" hasCustomPrompt="1"/>
          </p:nvPr>
        </p:nvSpPr>
        <p:spPr>
          <a:xfrm>
            <a:off x="4736271" y="464955"/>
            <a:ext cx="3950530" cy="381684"/>
          </a:xfrm>
          <a:prstGeom prst="rect">
            <a:avLst/>
          </a:prstGeom>
        </p:spPr>
        <p:txBody>
          <a:bodyPr rIns="0">
            <a:noAutofit/>
          </a:bodyPr>
          <a:lstStyle>
            <a:lvl1pPr algn="r">
              <a:buFontTx/>
              <a:buNone/>
              <a:defRPr sz="844" cap="all">
                <a:solidFill>
                  <a:schemeClr val="tx1"/>
                </a:solidFill>
                <a:latin typeface="Helvetica"/>
                <a:cs typeface="Helvetica"/>
              </a:defRPr>
            </a:lvl1pPr>
          </a:lstStyle>
          <a:p>
            <a:pPr lvl="0"/>
            <a:r>
              <a:rPr lang="en-US" dirty="0"/>
              <a:t>Department Name Here</a:t>
            </a:r>
          </a:p>
        </p:txBody>
      </p:sp>
      <p:sp>
        <p:nvSpPr>
          <p:cNvPr id="10" name="Content Placeholder 2"/>
          <p:cNvSpPr>
            <a:spLocks noGrp="1"/>
          </p:cNvSpPr>
          <p:nvPr>
            <p:ph idx="12"/>
          </p:nvPr>
        </p:nvSpPr>
        <p:spPr>
          <a:xfrm>
            <a:off x="457202" y="1379894"/>
            <a:ext cx="3723419" cy="4841719"/>
          </a:xfrm>
        </p:spPr>
        <p:txBody>
          <a:bodyPr tIns="0"/>
          <a:lstStyle>
            <a:lvl1pPr marL="0" indent="0">
              <a:buNone/>
              <a:defRPr sz="1463">
                <a:solidFill>
                  <a:srgbClr val="B60225"/>
                </a:solidFill>
              </a:defRPr>
            </a:lvl1pPr>
            <a:lvl2pPr marL="128588" indent="-128588" algn="l">
              <a:buClr>
                <a:srgbClr val="B60225"/>
              </a:buClr>
              <a:buFont typeface="Arial"/>
              <a:buChar char="•"/>
              <a:defRPr sz="1238"/>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820178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2"/>
            <a:ext cx="2057400" cy="365125"/>
          </a:xfrm>
          <a:prstGeom prst="rect">
            <a:avLst/>
          </a:prstGeom>
        </p:spPr>
        <p:txBody>
          <a:bodyPr/>
          <a:lstStyle/>
          <a:p>
            <a:pPr defTabSz="342900"/>
            <a:fld id="{074D3EFA-9F23-424B-8882-BF52E6188964}" type="datetimeFigureOut">
              <a:rPr lang="en-US" sz="1350" smtClean="0">
                <a:solidFill>
                  <a:prstClr val="black"/>
                </a:solidFill>
                <a:latin typeface="Arial" charset="0"/>
                <a:ea typeface="ＭＳ Ｐゴシック" charset="0"/>
              </a:rPr>
              <a:pPr defTabSz="342900"/>
              <a:t>10/28/2020</a:t>
            </a:fld>
            <a:endParaRPr lang="en-US" sz="1350">
              <a:solidFill>
                <a:prstClr val="black"/>
              </a:solidFill>
              <a:latin typeface="Arial" charset="0"/>
              <a:ea typeface="ＭＳ Ｐゴシック" charset="0"/>
            </a:endParaRPr>
          </a:p>
        </p:txBody>
      </p:sp>
      <p:sp>
        <p:nvSpPr>
          <p:cNvPr id="4" name="Footer Placeholder 3"/>
          <p:cNvSpPr>
            <a:spLocks noGrp="1"/>
          </p:cNvSpPr>
          <p:nvPr>
            <p:ph type="ftr" sz="quarter" idx="11"/>
          </p:nvPr>
        </p:nvSpPr>
        <p:spPr/>
        <p:txBody>
          <a:bodyPr/>
          <a:lstStyle/>
          <a:p>
            <a:pPr defTabSz="342900"/>
            <a:endParaRPr lang="en-US">
              <a:solidFill>
                <a:prstClr val="white"/>
              </a:solidFill>
              <a:latin typeface="Arial" charset="0"/>
              <a:ea typeface="ＭＳ Ｐゴシック" charset="0"/>
            </a:endParaRPr>
          </a:p>
        </p:txBody>
      </p:sp>
      <p:sp>
        <p:nvSpPr>
          <p:cNvPr id="5" name="Slide Number Placeholder 4"/>
          <p:cNvSpPr>
            <a:spLocks noGrp="1"/>
          </p:cNvSpPr>
          <p:nvPr>
            <p:ph type="sldNum" sz="quarter" idx="12"/>
          </p:nvPr>
        </p:nvSpPr>
        <p:spPr>
          <a:xfrm>
            <a:off x="6457950" y="6356352"/>
            <a:ext cx="2057400" cy="365125"/>
          </a:xfrm>
          <a:prstGeom prst="rect">
            <a:avLst/>
          </a:prstGeom>
        </p:spPr>
        <p:txBody>
          <a:bodyPr/>
          <a:lstStyle/>
          <a:p>
            <a:pPr defTabSz="342900"/>
            <a:fld id="{E770925D-1C00-41EE-B403-86EA54D14E9A}" type="slidenum">
              <a:rPr lang="en-US" sz="1350" smtClean="0">
                <a:solidFill>
                  <a:prstClr val="black"/>
                </a:solidFill>
                <a:latin typeface="Arial" charset="0"/>
                <a:ea typeface="ＭＳ Ｐゴシック" charset="0"/>
              </a:rPr>
              <a:pPr defTabSz="342900"/>
              <a:t>‹#›</a:t>
            </a:fld>
            <a:endParaRPr lang="en-US" sz="1350">
              <a:solidFill>
                <a:prstClr val="black"/>
              </a:solidFill>
              <a:latin typeface="Arial" charset="0"/>
              <a:ea typeface="ＭＳ Ｐゴシック" charset="0"/>
            </a:endParaRPr>
          </a:p>
        </p:txBody>
      </p:sp>
    </p:spTree>
    <p:extLst>
      <p:ext uri="{BB962C8B-B14F-4D97-AF65-F5344CB8AC3E}">
        <p14:creationId xmlns:p14="http://schemas.microsoft.com/office/powerpoint/2010/main" val="143799383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r>
              <a:t>Title Text</a:t>
            </a:r>
          </a:p>
        </p:txBody>
      </p:sp>
      <p:sp>
        <p:nvSpPr>
          <p:cNvPr id="25" name="Shape 2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pPr defTabSz="342900"/>
            <a:fld id="{86CB4B4D-7CA3-9044-876B-883B54F8677D}" type="slidenum">
              <a:rPr lang="en-US" sz="1350" smtClean="0">
                <a:solidFill>
                  <a:prstClr val="black"/>
                </a:solidFill>
                <a:latin typeface="Arial" charset="0"/>
                <a:ea typeface="ＭＳ Ｐゴシック" charset="0"/>
              </a:rPr>
              <a:pPr defTabSz="342900"/>
              <a:t>‹#›</a:t>
            </a:fld>
            <a:endParaRPr lang="en-US" sz="1350">
              <a:solidFill>
                <a:prstClr val="black"/>
              </a:solidFill>
              <a:latin typeface="Arial" charset="0"/>
              <a:ea typeface="ＭＳ Ｐゴシック" charset="0"/>
            </a:endParaRPr>
          </a:p>
        </p:txBody>
      </p:sp>
    </p:spTree>
    <p:extLst>
      <p:ext uri="{BB962C8B-B14F-4D97-AF65-F5344CB8AC3E}">
        <p14:creationId xmlns:p14="http://schemas.microsoft.com/office/powerpoint/2010/main" val="3898530587"/>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SBM Logo">
    <p:spTree>
      <p:nvGrpSpPr>
        <p:cNvPr id="1" name=""/>
        <p:cNvGrpSpPr/>
        <p:nvPr/>
      </p:nvGrpSpPr>
      <p:grpSpPr>
        <a:xfrm>
          <a:off x="0" y="0"/>
          <a:ext cx="0" cy="0"/>
          <a:chOff x="0" y="0"/>
          <a:chExt cx="0" cy="0"/>
        </a:xfrm>
      </p:grpSpPr>
      <p:pic>
        <p:nvPicPr>
          <p:cNvPr id="2" name="Picture 1" descr="SBM stack_2clr_pms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9450" y="2552701"/>
            <a:ext cx="5245100" cy="1708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8512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Picture Placeholder 2"/>
          <p:cNvSpPr>
            <a:spLocks noGrp="1"/>
          </p:cNvSpPr>
          <p:nvPr>
            <p:ph type="pic" idx="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3940144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BU Logo">
    <p:spTree>
      <p:nvGrpSpPr>
        <p:cNvPr id="1" name=""/>
        <p:cNvGrpSpPr/>
        <p:nvPr/>
      </p:nvGrpSpPr>
      <p:grpSpPr>
        <a:xfrm>
          <a:off x="0" y="0"/>
          <a:ext cx="0" cy="0"/>
          <a:chOff x="0" y="0"/>
          <a:chExt cx="0" cy="0"/>
        </a:xfrm>
      </p:grpSpPr>
      <p:pic>
        <p:nvPicPr>
          <p:cNvPr id="2" name="Picture 1" descr="SBU stack_2clr_cmyk.eps"/>
          <p:cNvPicPr>
            <a:picLocks noChangeAspect="1"/>
          </p:cNvPicPr>
          <p:nvPr/>
        </p:nvPicPr>
        <p:blipFill>
          <a:blip r:embed="rId2" cstate="print"/>
          <a:srcRect/>
          <a:stretch>
            <a:fillRect/>
          </a:stretch>
        </p:blipFill>
        <p:spPr bwMode="auto">
          <a:xfrm>
            <a:off x="1946275" y="2543175"/>
            <a:ext cx="5253038" cy="1862138"/>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xmlns="" id="{6416AAEB-B157-4F69-92B6-7C357CB58340}"/>
              </a:ext>
            </a:extLst>
          </p:cNvPr>
          <p:cNvSpPr>
            <a:spLocks noGrp="1" noChangeArrowheads="1"/>
          </p:cNvSpPr>
          <p:nvPr>
            <p:ph type="sldNum" sz="quarter" idx="4"/>
          </p:nvPr>
        </p:nvSpPr>
        <p:spPr>
          <a:xfrm>
            <a:off x="6553200" y="6381750"/>
            <a:ext cx="2133600" cy="476250"/>
          </a:xfrm>
          <a:prstGeom prst="rect">
            <a:avLst/>
          </a:prstGeom>
          <a:ln/>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D2F8248-4FBC-4C70-816A-C8DC09F5E8A9}" type="slidenum">
              <a:rPr kumimoji="0" lang="en-US" sz="18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2229894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079500"/>
            <a:ext cx="8229600" cy="51992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28258176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143823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Text Placeholder 7"/>
          <p:cNvSpPr>
            <a:spLocks noGrp="1"/>
          </p:cNvSpPr>
          <p:nvPr>
            <p:ph type="body" sz="quarter" idx="15"/>
          </p:nvPr>
        </p:nvSpPr>
        <p:spPr>
          <a:xfrm>
            <a:off x="457200" y="1375851"/>
            <a:ext cx="8229600" cy="4796349"/>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0128585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741861"/>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a:t>Click to edit Master text styles</a:t>
            </a:r>
          </a:p>
          <a:p>
            <a:pPr lvl="1"/>
            <a:r>
              <a:rPr lang="en-US" dirty="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19975065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Click to edit Master text styles</a:t>
            </a:r>
          </a:p>
        </p:txBody>
      </p:sp>
      <p:sp>
        <p:nvSpPr>
          <p:cNvPr id="10" name="Content Placeholder 2"/>
          <p:cNvSpPr>
            <a:spLocks noGrp="1"/>
          </p:cNvSpPr>
          <p:nvPr>
            <p:ph idx="12"/>
          </p:nvPr>
        </p:nvSpPr>
        <p:spPr>
          <a:xfrm>
            <a:off x="457199" y="1379891"/>
            <a:ext cx="4051301" cy="479230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8538066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SBU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6" name="Text Placeholder 7"/>
          <p:cNvSpPr>
            <a:spLocks noGrp="1"/>
          </p:cNvSpPr>
          <p:nvPr>
            <p:ph type="body" sz="quarter" idx="15"/>
          </p:nvPr>
        </p:nvSpPr>
        <p:spPr>
          <a:xfrm>
            <a:off x="457200" y="1066800"/>
            <a:ext cx="8229600" cy="52119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2528868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23999"/>
            <a:ext cx="8229600" cy="3987801"/>
          </a:xfrm>
        </p:spPr>
        <p:txBody>
          <a:bodyPr tIns="0" rIns="0" bIns="0" anchor="ctr"/>
          <a:lstStyle>
            <a:lvl1pPr algn="ctr">
              <a:buFontTx/>
              <a:buNone/>
              <a:defRPr sz="44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72324"/>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45551569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BM Centered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Text Placeholder 7"/>
          <p:cNvSpPr>
            <a:spLocks noGrp="1"/>
          </p:cNvSpPr>
          <p:nvPr>
            <p:ph type="body" sz="quarter" idx="15"/>
          </p:nvPr>
        </p:nvSpPr>
        <p:spPr>
          <a:xfrm>
            <a:off x="457200" y="1581866"/>
            <a:ext cx="8229600" cy="3653886"/>
          </a:xfrm>
          <a:prstGeom prst="rect">
            <a:avLst/>
          </a:prstGeom>
        </p:spPr>
        <p:txBody>
          <a:bodyPr tIns="0" rIns="0" bIns="0" anchor="ctr"/>
          <a:lstStyle>
            <a:lvl1pPr algn="ctr">
              <a:buFontTx/>
              <a:buNone/>
              <a:defRPr sz="36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324070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31355"/>
            <a:ext cx="8229600" cy="4812919"/>
          </a:xfrm>
        </p:spPr>
        <p:txBody>
          <a:bodyPr tIns="0" rIns="0" bIns="0"/>
          <a:lstStyle>
            <a:lvl1pPr marL="365760" indent="-365760">
              <a:buFont typeface="Arial"/>
              <a:buChar char="•"/>
              <a:defRPr>
                <a:solidFill>
                  <a:schemeClr val="tx1"/>
                </a:solidFill>
              </a:defRPr>
            </a:lvl1pPr>
            <a:lvl2pPr marL="731520" indent="-365760">
              <a:buClr>
                <a:srgbClr val="B60225"/>
              </a:buClr>
              <a:buFont typeface="Courier New"/>
              <a:buChar char="o"/>
              <a:defRPr sz="2400" baseline="0"/>
            </a:lvl2pPr>
            <a:lvl3pPr marL="731520" indent="-365760">
              <a:buClr>
                <a:srgbClr val="B60225"/>
              </a:buClr>
              <a:buFont typeface="Courier New"/>
              <a:buChar char="o"/>
              <a:defRPr sz="2400" baseline="0"/>
            </a:lvl3pPr>
            <a:lvl4pPr marL="731520" indent="-365760">
              <a:buClr>
                <a:srgbClr val="B60225"/>
              </a:buClr>
              <a:buFont typeface="Courier New"/>
              <a:buChar char="o"/>
              <a:defRPr sz="2400" baseline="0"/>
            </a:lvl4pPr>
            <a:lvl5pPr marL="731520" indent="-365760">
              <a:buClr>
                <a:srgbClr val="B60225"/>
              </a:buClr>
              <a:buFont typeface="Courier New"/>
              <a:buChar char="o"/>
              <a:defRPr sz="24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53295100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BM Header followed by Bullet">
    <p:spTree>
      <p:nvGrpSpPr>
        <p:cNvPr id="1" name=""/>
        <p:cNvGrpSpPr/>
        <p:nvPr/>
      </p:nvGrpSpPr>
      <p:grpSpPr>
        <a:xfrm>
          <a:off x="0" y="0"/>
          <a:ext cx="0" cy="0"/>
          <a:chOff x="0" y="0"/>
          <a:chExt cx="0" cy="0"/>
        </a:xfrm>
      </p:grpSpPr>
      <p:sp>
        <p:nvSpPr>
          <p:cNvPr id="4" name="Title 3"/>
          <p:cNvSpPr>
            <a:spLocks noGrp="1"/>
          </p:cNvSpPr>
          <p:nvPr>
            <p:ph type="title"/>
          </p:nvPr>
        </p:nvSpPr>
        <p:spPr>
          <a:xfrm>
            <a:off x="3556000" y="288518"/>
            <a:ext cx="5120640" cy="723900"/>
          </a:xfrm>
        </p:spPr>
        <p:txBody>
          <a:bodyPr/>
          <a:lstStyle/>
          <a:p>
            <a:r>
              <a:rPr lang="en-US"/>
              <a:t>Click to edit Master title style</a:t>
            </a:r>
          </a:p>
        </p:txBody>
      </p:sp>
      <p:sp>
        <p:nvSpPr>
          <p:cNvPr id="6" name="Text Placeholder 5"/>
          <p:cNvSpPr>
            <a:spLocks noGrp="1"/>
          </p:cNvSpPr>
          <p:nvPr>
            <p:ph type="body" sz="quarter" idx="11"/>
          </p:nvPr>
        </p:nvSpPr>
        <p:spPr>
          <a:xfrm>
            <a:off x="481013" y="1325650"/>
            <a:ext cx="8205787" cy="4645336"/>
          </a:xfrm>
        </p:spPr>
        <p:txBody>
          <a:bodyPr/>
          <a:lstStyle>
            <a:lvl1pPr marL="0" indent="0">
              <a:buFontTx/>
              <a:buNone/>
              <a:defRPr/>
            </a:lvl1pPr>
            <a:lvl2pPr marL="365125" indent="-365125">
              <a:buFont typeface="Arial"/>
              <a:buChar char="•"/>
              <a:defRPr/>
            </a:lvl2p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790117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BM Logo">
    <p:spTree>
      <p:nvGrpSpPr>
        <p:cNvPr id="1" name=""/>
        <p:cNvGrpSpPr/>
        <p:nvPr/>
      </p:nvGrpSpPr>
      <p:grpSpPr>
        <a:xfrm>
          <a:off x="0" y="0"/>
          <a:ext cx="0" cy="0"/>
          <a:chOff x="0" y="0"/>
          <a:chExt cx="0" cy="0"/>
        </a:xfrm>
      </p:grpSpPr>
      <p:pic>
        <p:nvPicPr>
          <p:cNvPr id="2" name="Picture 1" descr="SBM stack_2clr_pms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9450" y="2552700"/>
            <a:ext cx="52451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049923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BM Bulleted Text 3-Photos">
    <p:spTree>
      <p:nvGrpSpPr>
        <p:cNvPr id="1" name=""/>
        <p:cNvGrpSpPr/>
        <p:nvPr/>
      </p:nvGrpSpPr>
      <p:grpSpPr>
        <a:xfrm>
          <a:off x="0" y="0"/>
          <a:ext cx="0" cy="0"/>
          <a:chOff x="0" y="0"/>
          <a:chExt cx="0" cy="0"/>
        </a:xfrm>
      </p:grpSpPr>
      <p:sp>
        <p:nvSpPr>
          <p:cNvPr id="11" name="Picture Placeholder 2"/>
          <p:cNvSpPr>
            <a:spLocks noGrp="1"/>
          </p:cNvSpPr>
          <p:nvPr>
            <p:ph type="pic" idx="17"/>
          </p:nvPr>
        </p:nvSpPr>
        <p:spPr>
          <a:xfrm>
            <a:off x="5922118" y="1113257"/>
            <a:ext cx="3221882" cy="1675498"/>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Content Placeholder 2"/>
          <p:cNvSpPr>
            <a:spLocks noGrp="1"/>
          </p:cNvSpPr>
          <p:nvPr>
            <p:ph idx="12"/>
          </p:nvPr>
        </p:nvSpPr>
        <p:spPr>
          <a:xfrm>
            <a:off x="457200" y="1278439"/>
            <a:ext cx="4972622" cy="4821276"/>
          </a:xfrm>
        </p:spPr>
        <p:txBody>
          <a:bodyPr tIns="0"/>
          <a:lstStyle>
            <a:lvl1pPr marL="365760" indent="-365760">
              <a:buFont typeface="Arial"/>
              <a:buChar char="•"/>
              <a:defRPr sz="3200">
                <a:solidFill>
                  <a:schemeClr val="tx1"/>
                </a:solidFill>
              </a:defRPr>
            </a:lvl1pPr>
            <a:lvl2pPr marL="731520" indent="-365760" algn="l">
              <a:buClr>
                <a:srgbClr val="B60225"/>
              </a:buClr>
              <a:buFont typeface="Courier New"/>
              <a:buChar char="o"/>
              <a:defRPr sz="2400" baseline="0">
                <a:solidFill>
                  <a:schemeClr val="tx1"/>
                </a:solidFill>
              </a:defRPr>
            </a:lvl2pPr>
          </a:lstStyle>
          <a:p>
            <a:pPr lvl="0"/>
            <a:r>
              <a:rPr lang="en-US" dirty="0"/>
              <a:t>Click to edit Master text styles</a:t>
            </a:r>
          </a:p>
          <a:p>
            <a:pPr lvl="1"/>
            <a:r>
              <a:rPr lang="en-US" dirty="0"/>
              <a:t>Second level</a:t>
            </a:r>
          </a:p>
        </p:txBody>
      </p:sp>
      <p:sp>
        <p:nvSpPr>
          <p:cNvPr id="9" name="Text Placeholder 13"/>
          <p:cNvSpPr>
            <a:spLocks noGrp="1"/>
          </p:cNvSpPr>
          <p:nvPr>
            <p:ph type="body" sz="quarter" idx="20"/>
          </p:nvPr>
        </p:nvSpPr>
        <p:spPr>
          <a:xfrm>
            <a:off x="3517900" y="284311"/>
            <a:ext cx="5120640" cy="726952"/>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15" name="Picture Placeholder 2"/>
          <p:cNvSpPr>
            <a:spLocks noGrp="1"/>
          </p:cNvSpPr>
          <p:nvPr>
            <p:ph type="pic" idx="21"/>
          </p:nvPr>
        </p:nvSpPr>
        <p:spPr>
          <a:xfrm>
            <a:off x="5922118" y="4698875"/>
            <a:ext cx="3221882" cy="1676525"/>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5922118" y="2907348"/>
            <a:ext cx="3221882" cy="167293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0"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1214758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BM Bulleted Text-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57800" y="1111318"/>
            <a:ext cx="3886200" cy="5271436"/>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13"/>
          <p:cNvSpPr>
            <a:spLocks noGrp="1"/>
          </p:cNvSpPr>
          <p:nvPr>
            <p:ph type="body" sz="quarter" idx="20"/>
          </p:nvPr>
        </p:nvSpPr>
        <p:spPr>
          <a:xfrm>
            <a:off x="3567778" y="284311"/>
            <a:ext cx="5119021" cy="731520"/>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10" name="Content Placeholder 2"/>
          <p:cNvSpPr>
            <a:spLocks noGrp="1"/>
          </p:cNvSpPr>
          <p:nvPr>
            <p:ph idx="12"/>
          </p:nvPr>
        </p:nvSpPr>
        <p:spPr>
          <a:xfrm>
            <a:off x="457200" y="1286794"/>
            <a:ext cx="4435340" cy="4846343"/>
          </a:xfrm>
        </p:spPr>
        <p:txBody>
          <a:bodyPr tIns="0"/>
          <a:lstStyle>
            <a:lvl1pPr marL="365760" indent="-365760">
              <a:buFont typeface="Arial"/>
              <a:buChar char="•"/>
              <a:defRPr sz="3200">
                <a:solidFill>
                  <a:schemeClr val="tx1"/>
                </a:solidFill>
              </a:defRPr>
            </a:lvl1pPr>
            <a:lvl2pPr marL="731520" indent="-365760" algn="l">
              <a:buClr>
                <a:srgbClr val="B60225"/>
              </a:buClr>
              <a:buFont typeface="Courier New"/>
              <a:buChar char="o"/>
              <a:defRPr sz="2400" baseline="0">
                <a:solidFill>
                  <a:schemeClr val="tx1"/>
                </a:solidFill>
              </a:defRPr>
            </a:lvl2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8658057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BM Bulleted Text-2 Chart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6659"/>
            <a:ext cx="5120640" cy="723900"/>
          </a:xfrm>
        </p:spPr>
        <p:txBody>
          <a:bodyPr/>
          <a:lstStyle/>
          <a:p>
            <a:r>
              <a:rPr lang="en-US" dirty="0"/>
              <a:t>Click to edit Master title style</a:t>
            </a:r>
          </a:p>
        </p:txBody>
      </p:sp>
      <p:sp>
        <p:nvSpPr>
          <p:cNvPr id="6" name="Chart Placeholder 5"/>
          <p:cNvSpPr>
            <a:spLocks noGrp="1"/>
          </p:cNvSpPr>
          <p:nvPr>
            <p:ph type="chart" sz="quarter" idx="10"/>
          </p:nvPr>
        </p:nvSpPr>
        <p:spPr>
          <a:xfrm>
            <a:off x="4978400" y="1111318"/>
            <a:ext cx="4165600" cy="2560393"/>
          </a:xfrm>
        </p:spPr>
        <p:txBody>
          <a:bodyPr/>
          <a:lstStyle>
            <a:lvl1pPr marL="0" indent="0">
              <a:buFontTx/>
              <a:buNone/>
              <a:defRPr/>
            </a:lvl1pPr>
          </a:lstStyle>
          <a:p>
            <a:endParaRPr lang="en-US" dirty="0"/>
          </a:p>
        </p:txBody>
      </p:sp>
      <p:sp>
        <p:nvSpPr>
          <p:cNvPr id="8" name="Chart Placeholder 7"/>
          <p:cNvSpPr>
            <a:spLocks noGrp="1"/>
          </p:cNvSpPr>
          <p:nvPr>
            <p:ph type="chart" sz="quarter" idx="11"/>
          </p:nvPr>
        </p:nvSpPr>
        <p:spPr>
          <a:xfrm>
            <a:off x="4978400" y="3826396"/>
            <a:ext cx="4165600" cy="2556364"/>
          </a:xfrm>
        </p:spPr>
        <p:txBody>
          <a:bodyPr/>
          <a:lstStyle>
            <a:lvl1pPr marL="0" indent="0">
              <a:buFontTx/>
              <a:buNone/>
              <a:defRPr/>
            </a:lvl1pPr>
          </a:lstStyle>
          <a:p>
            <a:endParaRPr lang="en-US" dirty="0"/>
          </a:p>
        </p:txBody>
      </p:sp>
      <p:sp>
        <p:nvSpPr>
          <p:cNvPr id="10" name="Text Placeholder 9"/>
          <p:cNvSpPr>
            <a:spLocks noGrp="1"/>
          </p:cNvSpPr>
          <p:nvPr>
            <p:ph type="body" sz="quarter" idx="12"/>
          </p:nvPr>
        </p:nvSpPr>
        <p:spPr>
          <a:xfrm>
            <a:off x="469900" y="1314510"/>
            <a:ext cx="4162137" cy="4701035"/>
          </a:xfrm>
        </p:spPr>
        <p:txBody>
          <a:body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16059626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BM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3086"/>
            <a:ext cx="5120640" cy="727473"/>
          </a:xfrm>
        </p:spPr>
        <p:txBody>
          <a:bodyPr/>
          <a:lstStyle/>
          <a:p>
            <a:r>
              <a:rPr lang="en-US"/>
              <a:t>Click to edit Master title style</a:t>
            </a:r>
          </a:p>
        </p:txBody>
      </p:sp>
      <p:sp>
        <p:nvSpPr>
          <p:cNvPr id="4" name="Text Placeholder 3"/>
          <p:cNvSpPr>
            <a:spLocks noGrp="1"/>
          </p:cNvSpPr>
          <p:nvPr>
            <p:ph type="body" sz="quarter" idx="10"/>
          </p:nvPr>
        </p:nvSpPr>
        <p:spPr>
          <a:xfrm>
            <a:off x="469898" y="1270033"/>
            <a:ext cx="4079753" cy="4700954"/>
          </a:xfrm>
        </p:spPr>
        <p:txBody>
          <a:bodyPr/>
          <a:lstStyle/>
          <a:p>
            <a:pPr lvl="0"/>
            <a:r>
              <a:rPr lang="en-US" dirty="0"/>
              <a:t>Click to edit Master text styles</a:t>
            </a:r>
          </a:p>
          <a:p>
            <a:pPr lvl="1"/>
            <a:r>
              <a:rPr lang="en-US" dirty="0"/>
              <a:t>Second level</a:t>
            </a:r>
          </a:p>
        </p:txBody>
      </p:sp>
      <p:sp>
        <p:nvSpPr>
          <p:cNvPr id="6" name="Table Placeholder 5"/>
          <p:cNvSpPr>
            <a:spLocks noGrp="1"/>
          </p:cNvSpPr>
          <p:nvPr>
            <p:ph type="tbl" sz="quarter" idx="11"/>
          </p:nvPr>
        </p:nvSpPr>
        <p:spPr>
          <a:xfrm>
            <a:off x="4941382" y="1116769"/>
            <a:ext cx="4202617" cy="2554943"/>
          </a:xfrm>
        </p:spPr>
        <p:txBody>
          <a:bodyPr/>
          <a:lstStyle>
            <a:lvl1pPr marL="0" indent="0">
              <a:buFontTx/>
              <a:buNone/>
              <a:defRPr/>
            </a:lvl1pPr>
          </a:lstStyle>
          <a:p>
            <a:endParaRPr lang="en-US" dirty="0"/>
          </a:p>
        </p:txBody>
      </p:sp>
      <p:sp>
        <p:nvSpPr>
          <p:cNvPr id="8" name="Table Placeholder 7"/>
          <p:cNvSpPr>
            <a:spLocks noGrp="1"/>
          </p:cNvSpPr>
          <p:nvPr>
            <p:ph type="tbl" sz="quarter" idx="12"/>
          </p:nvPr>
        </p:nvSpPr>
        <p:spPr>
          <a:xfrm>
            <a:off x="4941382" y="3801972"/>
            <a:ext cx="4202617" cy="2572640"/>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67716570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BM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3556000" y="288518"/>
            <a:ext cx="5120640" cy="723900"/>
          </a:xfrm>
        </p:spPr>
        <p:txBody>
          <a:bodyPr/>
          <a:lstStyle/>
          <a:p>
            <a:r>
              <a:rPr lang="en-US" dirty="0"/>
              <a:t>Click to edit Master title style</a:t>
            </a:r>
          </a:p>
        </p:txBody>
      </p:sp>
      <p:sp>
        <p:nvSpPr>
          <p:cNvPr id="4" name="Text Placeholder 3"/>
          <p:cNvSpPr>
            <a:spLocks noGrp="1"/>
          </p:cNvSpPr>
          <p:nvPr>
            <p:ph type="body" sz="quarter" idx="10"/>
          </p:nvPr>
        </p:nvSpPr>
        <p:spPr>
          <a:xfrm>
            <a:off x="469900" y="1278173"/>
            <a:ext cx="4105153" cy="4703952"/>
          </a:xfrm>
        </p:spPr>
        <p:txBody>
          <a:bodyPr/>
          <a:lstStyle/>
          <a:p>
            <a:pPr lvl="0"/>
            <a:r>
              <a:rPr lang="en-US" dirty="0"/>
              <a:t>Click to edit Master text styles</a:t>
            </a:r>
          </a:p>
          <a:p>
            <a:pPr lvl="1"/>
            <a:r>
              <a:rPr lang="en-US" dirty="0"/>
              <a:t>Second level</a:t>
            </a:r>
          </a:p>
        </p:txBody>
      </p:sp>
      <p:sp>
        <p:nvSpPr>
          <p:cNvPr id="6" name="SmartArt Placeholder 5"/>
          <p:cNvSpPr>
            <a:spLocks noGrp="1"/>
          </p:cNvSpPr>
          <p:nvPr>
            <p:ph type="dgm" sz="quarter" idx="11"/>
          </p:nvPr>
        </p:nvSpPr>
        <p:spPr>
          <a:xfrm>
            <a:off x="4868117" y="1107212"/>
            <a:ext cx="4275883"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4864100" y="3818253"/>
            <a:ext cx="4279900"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70398181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3492344" y="290146"/>
            <a:ext cx="5194455" cy="727511"/>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6" name="Text Placeholder 12"/>
          <p:cNvSpPr>
            <a:spLocks noGrp="1"/>
          </p:cNvSpPr>
          <p:nvPr>
            <p:ph type="body" sz="quarter" idx="14"/>
          </p:nvPr>
        </p:nvSpPr>
        <p:spPr>
          <a:xfrm>
            <a:off x="0" y="6400800"/>
            <a:ext cx="9144000" cy="4572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Picture Placeholder 2"/>
          <p:cNvSpPr>
            <a:spLocks noGrp="1"/>
          </p:cNvSpPr>
          <p:nvPr>
            <p:ph type="pic" idx="1"/>
          </p:nvPr>
        </p:nvSpPr>
        <p:spPr>
          <a:xfrm>
            <a:off x="0" y="1099071"/>
            <a:ext cx="9144000" cy="528368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420378337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B19F2F-DDE3-46A9-9E4D-5CD953BFD0F9}"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038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SBM Title Slide">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23999"/>
            <a:ext cx="8229600" cy="3987801"/>
          </a:xfrm>
        </p:spPr>
        <p:txBody>
          <a:bodyPr tIns="0" rIns="0" bIns="0" anchor="ctr"/>
          <a:lstStyle>
            <a:lvl1pPr algn="ctr">
              <a:buFontTx/>
              <a:buNone/>
              <a:defRPr sz="44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a:t>Click to edit Master text styles</a:t>
            </a:r>
          </a:p>
          <a:p>
            <a:pPr lvl="1"/>
            <a:r>
              <a:rPr lang="en-US"/>
              <a:t>Second level</a:t>
            </a:r>
          </a:p>
        </p:txBody>
      </p:sp>
      <p:sp>
        <p:nvSpPr>
          <p:cNvPr id="3" name="Title 2"/>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72324"/>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411207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a:off x="-13225" y="-8800"/>
            <a:ext cx="7076050" cy="6880000"/>
          </a:xfrm>
          <a:custGeom>
            <a:avLst/>
            <a:gdLst/>
            <a:ahLst/>
            <a:cxnLst/>
            <a:rect l="0" t="0" r="0" b="0"/>
            <a:pathLst>
              <a:path w="283042" h="206400" extrusionOk="0">
                <a:moveTo>
                  <a:pt x="83248" y="0"/>
                </a:moveTo>
                <a:lnTo>
                  <a:pt x="0" y="0"/>
                </a:lnTo>
                <a:lnTo>
                  <a:pt x="0" y="206400"/>
                </a:lnTo>
                <a:lnTo>
                  <a:pt x="283042" y="206136"/>
                </a:lnTo>
                <a:close/>
              </a:path>
            </a:pathLst>
          </a:custGeom>
          <a:solidFill>
            <a:srgbClr val="212539">
              <a:alpha val="64620"/>
            </a:srgbClr>
          </a:solidFill>
          <a:ln>
            <a:noFill/>
          </a:ln>
        </p:spPr>
      </p:sp>
      <p:sp>
        <p:nvSpPr>
          <p:cNvPr id="11" name="Shape 11"/>
          <p:cNvSpPr txBox="1">
            <a:spLocks noGrp="1"/>
          </p:cNvSpPr>
          <p:nvPr>
            <p:ph type="ctrTitle"/>
          </p:nvPr>
        </p:nvSpPr>
        <p:spPr>
          <a:xfrm>
            <a:off x="457200" y="4484567"/>
            <a:ext cx="3850500" cy="1546400"/>
          </a:xfrm>
          <a:prstGeom prst="rect">
            <a:avLst/>
          </a:prstGeom>
        </p:spPr>
        <p:txBody>
          <a:bodyPr spcFirstLastPara="1" wrap="square" lIns="91425" tIns="91425" rIns="91425" bIns="91425" anchor="b" anchorCtr="0"/>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Tree>
    <p:extLst>
      <p:ext uri="{BB962C8B-B14F-4D97-AF65-F5344CB8AC3E}">
        <p14:creationId xmlns:p14="http://schemas.microsoft.com/office/powerpoint/2010/main" val="351172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ubtitl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Shape 13"/>
          <p:cNvSpPr/>
          <p:nvPr/>
        </p:nvSpPr>
        <p:spPr>
          <a:xfrm>
            <a:off x="-13225" y="-8800"/>
            <a:ext cx="7076050" cy="6880000"/>
          </a:xfrm>
          <a:custGeom>
            <a:avLst/>
            <a:gdLst/>
            <a:ahLst/>
            <a:cxnLst/>
            <a:rect l="0" t="0" r="0" b="0"/>
            <a:pathLst>
              <a:path w="283042" h="206400" extrusionOk="0">
                <a:moveTo>
                  <a:pt x="83248" y="0"/>
                </a:moveTo>
                <a:lnTo>
                  <a:pt x="0" y="0"/>
                </a:lnTo>
                <a:lnTo>
                  <a:pt x="0" y="206400"/>
                </a:lnTo>
                <a:lnTo>
                  <a:pt x="283042" y="206136"/>
                </a:lnTo>
                <a:close/>
              </a:path>
            </a:pathLst>
          </a:custGeom>
          <a:solidFill>
            <a:srgbClr val="212539">
              <a:alpha val="64620"/>
            </a:srgbClr>
          </a:solidFill>
          <a:ln>
            <a:noFill/>
          </a:ln>
        </p:spPr>
      </p:sp>
      <p:sp>
        <p:nvSpPr>
          <p:cNvPr id="14" name="Shape 14"/>
          <p:cNvSpPr txBox="1">
            <a:spLocks noGrp="1"/>
          </p:cNvSpPr>
          <p:nvPr>
            <p:ph type="ctrTitle"/>
          </p:nvPr>
        </p:nvSpPr>
        <p:spPr>
          <a:xfrm>
            <a:off x="457200" y="3954033"/>
            <a:ext cx="3374700" cy="1342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5" name="Shape 15"/>
          <p:cNvSpPr txBox="1">
            <a:spLocks noGrp="1"/>
          </p:cNvSpPr>
          <p:nvPr>
            <p:ph type="subTitle" idx="1"/>
          </p:nvPr>
        </p:nvSpPr>
        <p:spPr>
          <a:xfrm>
            <a:off x="457200" y="5409236"/>
            <a:ext cx="3374700" cy="908800"/>
          </a:xfrm>
          <a:prstGeom prst="rect">
            <a:avLst/>
          </a:prstGeom>
        </p:spPr>
        <p:txBody>
          <a:bodyPr spcFirstLastPara="1" wrap="square" lIns="91425" tIns="91425" rIns="91425" bIns="91425" anchor="t" anchorCtr="0"/>
          <a:lstStyle>
            <a:lvl1pPr lvl="0" rtl="0">
              <a:spcBef>
                <a:spcPts val="0"/>
              </a:spcBef>
              <a:spcAft>
                <a:spcPts val="0"/>
              </a:spcAft>
              <a:buSzPts val="1100"/>
              <a:buFont typeface="Raleway"/>
              <a:buNone/>
              <a:defRPr sz="1100" b="1">
                <a:latin typeface="Raleway"/>
                <a:ea typeface="Raleway"/>
                <a:cs typeface="Raleway"/>
                <a:sym typeface="Raleway"/>
              </a:defRPr>
            </a:lvl1pPr>
            <a:lvl2pPr lvl="1" rtl="0">
              <a:spcBef>
                <a:spcPts val="1000"/>
              </a:spcBef>
              <a:spcAft>
                <a:spcPts val="0"/>
              </a:spcAft>
              <a:buSzPts val="1100"/>
              <a:buFont typeface="Raleway"/>
              <a:buNone/>
              <a:defRPr sz="1100" b="1">
                <a:latin typeface="Raleway"/>
                <a:ea typeface="Raleway"/>
                <a:cs typeface="Raleway"/>
                <a:sym typeface="Raleway"/>
              </a:defRPr>
            </a:lvl2pPr>
            <a:lvl3pPr lvl="2" rtl="0">
              <a:spcBef>
                <a:spcPts val="1000"/>
              </a:spcBef>
              <a:spcAft>
                <a:spcPts val="0"/>
              </a:spcAft>
              <a:buSzPts val="1100"/>
              <a:buFont typeface="Raleway"/>
              <a:buNone/>
              <a:defRPr sz="1100" b="1">
                <a:latin typeface="Raleway"/>
                <a:ea typeface="Raleway"/>
                <a:cs typeface="Raleway"/>
                <a:sym typeface="Raleway"/>
              </a:defRPr>
            </a:lvl3pPr>
            <a:lvl4pPr lvl="3" rtl="0">
              <a:spcBef>
                <a:spcPts val="1000"/>
              </a:spcBef>
              <a:spcAft>
                <a:spcPts val="0"/>
              </a:spcAft>
              <a:buSzPts val="1100"/>
              <a:buFont typeface="Raleway"/>
              <a:buNone/>
              <a:defRPr sz="1100" b="1">
                <a:latin typeface="Raleway"/>
                <a:ea typeface="Raleway"/>
                <a:cs typeface="Raleway"/>
                <a:sym typeface="Raleway"/>
              </a:defRPr>
            </a:lvl4pPr>
            <a:lvl5pPr lvl="4" rtl="0">
              <a:spcBef>
                <a:spcPts val="1000"/>
              </a:spcBef>
              <a:spcAft>
                <a:spcPts val="0"/>
              </a:spcAft>
              <a:buSzPts val="1100"/>
              <a:buFont typeface="Raleway"/>
              <a:buNone/>
              <a:defRPr sz="1100" b="1">
                <a:latin typeface="Raleway"/>
                <a:ea typeface="Raleway"/>
                <a:cs typeface="Raleway"/>
                <a:sym typeface="Raleway"/>
              </a:defRPr>
            </a:lvl5pPr>
            <a:lvl6pPr lvl="5" rtl="0">
              <a:spcBef>
                <a:spcPts val="1000"/>
              </a:spcBef>
              <a:spcAft>
                <a:spcPts val="0"/>
              </a:spcAft>
              <a:buSzPts val="1100"/>
              <a:buFont typeface="Raleway"/>
              <a:buNone/>
              <a:defRPr sz="1100" b="1">
                <a:latin typeface="Raleway"/>
                <a:ea typeface="Raleway"/>
                <a:cs typeface="Raleway"/>
                <a:sym typeface="Raleway"/>
              </a:defRPr>
            </a:lvl6pPr>
            <a:lvl7pPr lvl="6" rtl="0">
              <a:spcBef>
                <a:spcPts val="1000"/>
              </a:spcBef>
              <a:spcAft>
                <a:spcPts val="0"/>
              </a:spcAft>
              <a:buSzPts val="1100"/>
              <a:buFont typeface="Raleway"/>
              <a:buNone/>
              <a:defRPr sz="1100" b="1">
                <a:latin typeface="Raleway"/>
                <a:ea typeface="Raleway"/>
                <a:cs typeface="Raleway"/>
                <a:sym typeface="Raleway"/>
              </a:defRPr>
            </a:lvl7pPr>
            <a:lvl8pPr lvl="7" rtl="0">
              <a:spcBef>
                <a:spcPts val="1000"/>
              </a:spcBef>
              <a:spcAft>
                <a:spcPts val="0"/>
              </a:spcAft>
              <a:buSzPts val="1100"/>
              <a:buFont typeface="Raleway"/>
              <a:buNone/>
              <a:defRPr sz="1100" b="1">
                <a:latin typeface="Raleway"/>
                <a:ea typeface="Raleway"/>
                <a:cs typeface="Raleway"/>
                <a:sym typeface="Raleway"/>
              </a:defRPr>
            </a:lvl8pPr>
            <a:lvl9pPr lvl="8" rtl="0">
              <a:spcBef>
                <a:spcPts val="1000"/>
              </a:spcBef>
              <a:spcAft>
                <a:spcPts val="1000"/>
              </a:spcAft>
              <a:buSzPts val="1100"/>
              <a:buFont typeface="Raleway"/>
              <a:buNone/>
              <a:defRPr sz="1100" b="1">
                <a:latin typeface="Raleway"/>
                <a:ea typeface="Raleway"/>
                <a:cs typeface="Raleway"/>
                <a:sym typeface="Raleway"/>
              </a:defRPr>
            </a:lvl9pPr>
          </a:lstStyle>
          <a:p>
            <a:endParaRPr/>
          </a:p>
        </p:txBody>
      </p:sp>
      <p:sp>
        <p:nvSpPr>
          <p:cNvPr id="16" name="Shape 16"/>
          <p:cNvSpPr txBox="1">
            <a:spLocks noGrp="1"/>
          </p:cNvSpPr>
          <p:nvPr>
            <p:ph type="sldNum" idx="12"/>
          </p:nvPr>
        </p:nvSpPr>
        <p:spPr>
          <a:xfrm>
            <a:off x="457200" y="6231533"/>
            <a:ext cx="548700" cy="326800"/>
          </a:xfrm>
          <a:prstGeom prst="rect">
            <a:avLst/>
          </a:prstGeom>
        </p:spPr>
        <p:txBody>
          <a:bodyPr spcFirstLastPara="1" wrap="square" lIns="91425" tIns="91425" rIns="91425" bIns="91425" anchor="ctr" anchorCtr="0">
            <a:noAutofit/>
          </a:bodyPr>
          <a:lstStyle/>
          <a:p>
            <a:pPr eaLnBrk="1" fontAlgn="auto" hangingPunct="1">
              <a:spcBef>
                <a:spcPts val="0"/>
              </a:spcBef>
              <a:spcAft>
                <a:spcPts val="0"/>
              </a:spcAft>
            </a:pPr>
            <a:fld id="{00000000-1234-1234-1234-123412341234}" type="slidenum">
              <a:rPr lang="en" sz="1400" kern="0" smtClean="0">
                <a:solidFill>
                  <a:srgbClr val="000000"/>
                </a:solidFill>
                <a:latin typeface="Arial"/>
                <a:cs typeface="Arial"/>
                <a:sym typeface="Arial"/>
              </a:rPr>
              <a:pPr eaLnBrk="1" fontAlgn="auto" hangingPunct="1">
                <a:spcBef>
                  <a:spcPts val="0"/>
                </a:spcBef>
                <a:spcAft>
                  <a:spcPts val="0"/>
                </a:spcAft>
              </a:pPr>
              <a:t>‹#›</a:t>
            </a:fld>
            <a:endParaRPr lang="en" sz="1400" kern="0">
              <a:solidFill>
                <a:srgbClr val="000000"/>
              </a:solidFill>
              <a:latin typeface="Arial"/>
              <a:cs typeface="Arial"/>
              <a:sym typeface="Arial"/>
            </a:endParaRPr>
          </a:p>
        </p:txBody>
      </p:sp>
    </p:spTree>
    <p:extLst>
      <p:ext uri="{BB962C8B-B14F-4D97-AF65-F5344CB8AC3E}">
        <p14:creationId xmlns:p14="http://schemas.microsoft.com/office/powerpoint/2010/main" val="3484459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079500"/>
            <a:ext cx="8229600" cy="5199217"/>
          </a:xfrm>
        </p:spPr>
        <p:txBody>
          <a:bodyPr tIns="0" rIns="0" bIns="0" anchor="ctr"/>
          <a:lstStyle>
            <a:lvl1pPr algn="ctr">
              <a:buFontTx/>
              <a:buNone/>
              <a:defRPr sz="4400">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874020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Title + 3 columns">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Shape 35"/>
          <p:cNvSpPr/>
          <p:nvPr/>
        </p:nvSpPr>
        <p:spPr>
          <a:xfrm>
            <a:off x="0" y="-8800"/>
            <a:ext cx="8476700" cy="68712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36" name="Shape 36"/>
          <p:cNvSpPr txBox="1">
            <a:spLocks noGrp="1"/>
          </p:cNvSpPr>
          <p:nvPr>
            <p:ph type="title"/>
          </p:nvPr>
        </p:nvSpPr>
        <p:spPr>
          <a:xfrm>
            <a:off x="457200" y="1313167"/>
            <a:ext cx="2383800" cy="839600"/>
          </a:xfrm>
          <a:prstGeom prst="rect">
            <a:avLst/>
          </a:prstGeom>
        </p:spPr>
        <p:txBody>
          <a:bodyPr spcFirstLastPara="1" wrap="square" lIns="91425" tIns="91425" rIns="91425" bIns="91425" anchor="b" anchorCtr="0"/>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37" name="Shape 37"/>
          <p:cNvSpPr txBox="1">
            <a:spLocks noGrp="1"/>
          </p:cNvSpPr>
          <p:nvPr>
            <p:ph type="body" idx="1"/>
          </p:nvPr>
        </p:nvSpPr>
        <p:spPr>
          <a:xfrm>
            <a:off x="457200" y="2281600"/>
            <a:ext cx="1507200" cy="3664800"/>
          </a:xfrm>
          <a:prstGeom prst="rect">
            <a:avLst/>
          </a:prstGeom>
        </p:spPr>
        <p:txBody>
          <a:bodyPr spcFirstLastPara="1" wrap="square" lIns="91425" tIns="91425" rIns="91425" bIns="91425" anchor="t" anchorCtr="0"/>
          <a:lstStyle>
            <a:lvl1pPr marL="457200" lvl="0" indent="-292100" rtl="0">
              <a:spcBef>
                <a:spcPts val="0"/>
              </a:spcBef>
              <a:spcAft>
                <a:spcPts val="0"/>
              </a:spcAft>
              <a:buSzPts val="1000"/>
              <a:buChar char="╺"/>
              <a:defRPr sz="1000"/>
            </a:lvl1pPr>
            <a:lvl2pPr marL="914400" lvl="1" indent="-292100" rtl="0">
              <a:spcBef>
                <a:spcPts val="1000"/>
              </a:spcBef>
              <a:spcAft>
                <a:spcPts val="0"/>
              </a:spcAft>
              <a:buSzPts val="1000"/>
              <a:buChar char="╶"/>
              <a:defRPr sz="1000"/>
            </a:lvl2pPr>
            <a:lvl3pPr marL="1371600" lvl="2" indent="-292100" rtl="0">
              <a:spcBef>
                <a:spcPts val="1000"/>
              </a:spcBef>
              <a:spcAft>
                <a:spcPts val="0"/>
              </a:spcAft>
              <a:buSzPts val="1000"/>
              <a:buChar char="╶"/>
              <a:defRPr sz="1000"/>
            </a:lvl3pPr>
            <a:lvl4pPr marL="1828800" lvl="3" indent="-292100" rtl="0">
              <a:spcBef>
                <a:spcPts val="1000"/>
              </a:spcBef>
              <a:spcAft>
                <a:spcPts val="0"/>
              </a:spcAft>
              <a:buSzPts val="1000"/>
              <a:buChar char="╶"/>
              <a:defRPr sz="1000"/>
            </a:lvl4pPr>
            <a:lvl5pPr marL="2286000" lvl="4" indent="-292100" rtl="0">
              <a:spcBef>
                <a:spcPts val="1000"/>
              </a:spcBef>
              <a:spcAft>
                <a:spcPts val="0"/>
              </a:spcAft>
              <a:buSzPts val="1000"/>
              <a:buChar char="╶"/>
              <a:defRPr sz="1000"/>
            </a:lvl5pPr>
            <a:lvl6pPr marL="2743200" lvl="5" indent="-292100" rtl="0">
              <a:spcBef>
                <a:spcPts val="1000"/>
              </a:spcBef>
              <a:spcAft>
                <a:spcPts val="0"/>
              </a:spcAft>
              <a:buSzPts val="1000"/>
              <a:buChar char="╶"/>
              <a:defRPr sz="1000"/>
            </a:lvl6pPr>
            <a:lvl7pPr marL="3200400" lvl="6" indent="-292100" rtl="0">
              <a:spcBef>
                <a:spcPts val="1000"/>
              </a:spcBef>
              <a:spcAft>
                <a:spcPts val="0"/>
              </a:spcAft>
              <a:buSzPts val="1000"/>
              <a:buChar char="╶"/>
              <a:defRPr sz="1000"/>
            </a:lvl7pPr>
            <a:lvl8pPr marL="3657600" lvl="7" indent="-292100" rtl="0">
              <a:spcBef>
                <a:spcPts val="1000"/>
              </a:spcBef>
              <a:spcAft>
                <a:spcPts val="0"/>
              </a:spcAft>
              <a:buSzPts val="1000"/>
              <a:buChar char="╶"/>
              <a:defRPr sz="1000"/>
            </a:lvl8pPr>
            <a:lvl9pPr marL="4114800" lvl="8" indent="-292100" rtl="0">
              <a:spcBef>
                <a:spcPts val="1000"/>
              </a:spcBef>
              <a:spcAft>
                <a:spcPts val="1000"/>
              </a:spcAft>
              <a:buSzPts val="1000"/>
              <a:buChar char="╶"/>
              <a:defRPr sz="1000"/>
            </a:lvl9pPr>
          </a:lstStyle>
          <a:p>
            <a:endParaRPr/>
          </a:p>
        </p:txBody>
      </p:sp>
      <p:sp>
        <p:nvSpPr>
          <p:cNvPr id="38" name="Shape 38"/>
          <p:cNvSpPr txBox="1">
            <a:spLocks noGrp="1"/>
          </p:cNvSpPr>
          <p:nvPr>
            <p:ph type="body" idx="2"/>
          </p:nvPr>
        </p:nvSpPr>
        <p:spPr>
          <a:xfrm>
            <a:off x="2041749" y="2281600"/>
            <a:ext cx="1507200" cy="3664800"/>
          </a:xfrm>
          <a:prstGeom prst="rect">
            <a:avLst/>
          </a:prstGeom>
        </p:spPr>
        <p:txBody>
          <a:bodyPr spcFirstLastPara="1" wrap="square" lIns="91425" tIns="91425" rIns="91425" bIns="91425" anchor="t" anchorCtr="0"/>
          <a:lstStyle>
            <a:lvl1pPr marL="457200" lvl="0" indent="-292100" rtl="0">
              <a:spcBef>
                <a:spcPts val="0"/>
              </a:spcBef>
              <a:spcAft>
                <a:spcPts val="0"/>
              </a:spcAft>
              <a:buSzPts val="1000"/>
              <a:buChar char="╺"/>
              <a:defRPr sz="1000"/>
            </a:lvl1pPr>
            <a:lvl2pPr marL="914400" lvl="1" indent="-292100" rtl="0">
              <a:spcBef>
                <a:spcPts val="1000"/>
              </a:spcBef>
              <a:spcAft>
                <a:spcPts val="0"/>
              </a:spcAft>
              <a:buSzPts val="1000"/>
              <a:buChar char="╶"/>
              <a:defRPr sz="1000"/>
            </a:lvl2pPr>
            <a:lvl3pPr marL="1371600" lvl="2" indent="-292100" rtl="0">
              <a:spcBef>
                <a:spcPts val="1000"/>
              </a:spcBef>
              <a:spcAft>
                <a:spcPts val="0"/>
              </a:spcAft>
              <a:buSzPts val="1000"/>
              <a:buChar char="╶"/>
              <a:defRPr sz="1000"/>
            </a:lvl3pPr>
            <a:lvl4pPr marL="1828800" lvl="3" indent="-292100" rtl="0">
              <a:spcBef>
                <a:spcPts val="1000"/>
              </a:spcBef>
              <a:spcAft>
                <a:spcPts val="0"/>
              </a:spcAft>
              <a:buSzPts val="1000"/>
              <a:buChar char="╶"/>
              <a:defRPr sz="1000"/>
            </a:lvl4pPr>
            <a:lvl5pPr marL="2286000" lvl="4" indent="-292100" rtl="0">
              <a:spcBef>
                <a:spcPts val="1000"/>
              </a:spcBef>
              <a:spcAft>
                <a:spcPts val="0"/>
              </a:spcAft>
              <a:buSzPts val="1000"/>
              <a:buChar char="╶"/>
              <a:defRPr sz="1000"/>
            </a:lvl5pPr>
            <a:lvl6pPr marL="2743200" lvl="5" indent="-292100" rtl="0">
              <a:spcBef>
                <a:spcPts val="1000"/>
              </a:spcBef>
              <a:spcAft>
                <a:spcPts val="0"/>
              </a:spcAft>
              <a:buSzPts val="1000"/>
              <a:buChar char="╶"/>
              <a:defRPr sz="1000"/>
            </a:lvl6pPr>
            <a:lvl7pPr marL="3200400" lvl="6" indent="-292100" rtl="0">
              <a:spcBef>
                <a:spcPts val="1000"/>
              </a:spcBef>
              <a:spcAft>
                <a:spcPts val="0"/>
              </a:spcAft>
              <a:buSzPts val="1000"/>
              <a:buChar char="╶"/>
              <a:defRPr sz="1000"/>
            </a:lvl7pPr>
            <a:lvl8pPr marL="3657600" lvl="7" indent="-292100" rtl="0">
              <a:spcBef>
                <a:spcPts val="1000"/>
              </a:spcBef>
              <a:spcAft>
                <a:spcPts val="0"/>
              </a:spcAft>
              <a:buSzPts val="1000"/>
              <a:buChar char="╶"/>
              <a:defRPr sz="1000"/>
            </a:lvl8pPr>
            <a:lvl9pPr marL="4114800" lvl="8" indent="-292100" rtl="0">
              <a:spcBef>
                <a:spcPts val="1000"/>
              </a:spcBef>
              <a:spcAft>
                <a:spcPts val="1000"/>
              </a:spcAft>
              <a:buSzPts val="1000"/>
              <a:buChar char="╶"/>
              <a:defRPr sz="1000"/>
            </a:lvl9pPr>
          </a:lstStyle>
          <a:p>
            <a:endParaRPr/>
          </a:p>
        </p:txBody>
      </p:sp>
      <p:sp>
        <p:nvSpPr>
          <p:cNvPr id="39" name="Shape 39"/>
          <p:cNvSpPr txBox="1">
            <a:spLocks noGrp="1"/>
          </p:cNvSpPr>
          <p:nvPr>
            <p:ph type="body" idx="3"/>
          </p:nvPr>
        </p:nvSpPr>
        <p:spPr>
          <a:xfrm>
            <a:off x="3626297" y="2281600"/>
            <a:ext cx="1507200" cy="3664800"/>
          </a:xfrm>
          <a:prstGeom prst="rect">
            <a:avLst/>
          </a:prstGeom>
        </p:spPr>
        <p:txBody>
          <a:bodyPr spcFirstLastPara="1" wrap="square" lIns="91425" tIns="91425" rIns="91425" bIns="91425" anchor="t" anchorCtr="0"/>
          <a:lstStyle>
            <a:lvl1pPr marL="457200" lvl="0" indent="-292100" rtl="0">
              <a:spcBef>
                <a:spcPts val="0"/>
              </a:spcBef>
              <a:spcAft>
                <a:spcPts val="0"/>
              </a:spcAft>
              <a:buSzPts val="1000"/>
              <a:buChar char="╺"/>
              <a:defRPr sz="1000"/>
            </a:lvl1pPr>
            <a:lvl2pPr marL="914400" lvl="1" indent="-292100" rtl="0">
              <a:spcBef>
                <a:spcPts val="1000"/>
              </a:spcBef>
              <a:spcAft>
                <a:spcPts val="0"/>
              </a:spcAft>
              <a:buSzPts val="1000"/>
              <a:buChar char="╶"/>
              <a:defRPr sz="1000"/>
            </a:lvl2pPr>
            <a:lvl3pPr marL="1371600" lvl="2" indent="-292100" rtl="0">
              <a:spcBef>
                <a:spcPts val="1000"/>
              </a:spcBef>
              <a:spcAft>
                <a:spcPts val="0"/>
              </a:spcAft>
              <a:buSzPts val="1000"/>
              <a:buChar char="╶"/>
              <a:defRPr sz="1000"/>
            </a:lvl3pPr>
            <a:lvl4pPr marL="1828800" lvl="3" indent="-292100" rtl="0">
              <a:spcBef>
                <a:spcPts val="1000"/>
              </a:spcBef>
              <a:spcAft>
                <a:spcPts val="0"/>
              </a:spcAft>
              <a:buSzPts val="1000"/>
              <a:buChar char="╶"/>
              <a:defRPr sz="1000"/>
            </a:lvl4pPr>
            <a:lvl5pPr marL="2286000" lvl="4" indent="-292100" rtl="0">
              <a:spcBef>
                <a:spcPts val="1000"/>
              </a:spcBef>
              <a:spcAft>
                <a:spcPts val="0"/>
              </a:spcAft>
              <a:buSzPts val="1000"/>
              <a:buChar char="╶"/>
              <a:defRPr sz="1000"/>
            </a:lvl5pPr>
            <a:lvl6pPr marL="2743200" lvl="5" indent="-292100" rtl="0">
              <a:spcBef>
                <a:spcPts val="1000"/>
              </a:spcBef>
              <a:spcAft>
                <a:spcPts val="0"/>
              </a:spcAft>
              <a:buSzPts val="1000"/>
              <a:buChar char="╶"/>
              <a:defRPr sz="1000"/>
            </a:lvl6pPr>
            <a:lvl7pPr marL="3200400" lvl="6" indent="-292100" rtl="0">
              <a:spcBef>
                <a:spcPts val="1000"/>
              </a:spcBef>
              <a:spcAft>
                <a:spcPts val="0"/>
              </a:spcAft>
              <a:buSzPts val="1000"/>
              <a:buChar char="╶"/>
              <a:defRPr sz="1000"/>
            </a:lvl7pPr>
            <a:lvl8pPr marL="3657600" lvl="7" indent="-292100" rtl="0">
              <a:spcBef>
                <a:spcPts val="1000"/>
              </a:spcBef>
              <a:spcAft>
                <a:spcPts val="0"/>
              </a:spcAft>
              <a:buSzPts val="1000"/>
              <a:buChar char="╶"/>
              <a:defRPr sz="1000"/>
            </a:lvl8pPr>
            <a:lvl9pPr marL="4114800" lvl="8" indent="-292100" rtl="0">
              <a:spcBef>
                <a:spcPts val="1000"/>
              </a:spcBef>
              <a:spcAft>
                <a:spcPts val="1000"/>
              </a:spcAft>
              <a:buSzPts val="1000"/>
              <a:buChar char="╶"/>
              <a:defRPr sz="1000"/>
            </a:lvl9pPr>
          </a:lstStyle>
          <a:p>
            <a:endParaRPr/>
          </a:p>
        </p:txBody>
      </p:sp>
      <p:sp>
        <p:nvSpPr>
          <p:cNvPr id="40" name="Shape 40"/>
          <p:cNvSpPr txBox="1">
            <a:spLocks noGrp="1"/>
          </p:cNvSpPr>
          <p:nvPr>
            <p:ph type="sldNum" idx="12"/>
          </p:nvPr>
        </p:nvSpPr>
        <p:spPr>
          <a:xfrm>
            <a:off x="457200" y="6231533"/>
            <a:ext cx="548700" cy="326800"/>
          </a:xfrm>
          <a:prstGeom prst="rect">
            <a:avLst/>
          </a:prstGeom>
        </p:spPr>
        <p:txBody>
          <a:bodyPr spcFirstLastPara="1" wrap="square" lIns="91425" tIns="91425" rIns="91425" bIns="91425" anchor="ctr" anchorCtr="0">
            <a:noAutofit/>
          </a:bodyPr>
          <a:lstStyle/>
          <a:p>
            <a:pPr eaLnBrk="1" fontAlgn="auto" hangingPunct="1">
              <a:spcBef>
                <a:spcPts val="0"/>
              </a:spcBef>
              <a:spcAft>
                <a:spcPts val="0"/>
              </a:spcAft>
            </a:pPr>
            <a:fld id="{00000000-1234-1234-1234-123412341234}" type="slidenum">
              <a:rPr lang="en" sz="1400" kern="0" smtClean="0">
                <a:solidFill>
                  <a:srgbClr val="000000"/>
                </a:solidFill>
                <a:latin typeface="Arial"/>
                <a:cs typeface="Arial"/>
                <a:sym typeface="Arial"/>
              </a:rPr>
              <a:pPr eaLnBrk="1" fontAlgn="auto" hangingPunct="1">
                <a:spcBef>
                  <a:spcPts val="0"/>
                </a:spcBef>
                <a:spcAft>
                  <a:spcPts val="0"/>
                </a:spcAft>
              </a:pPr>
              <a:t>‹#›</a:t>
            </a:fld>
            <a:endParaRPr lang="en" sz="1400" kern="0">
              <a:solidFill>
                <a:srgbClr val="000000"/>
              </a:solidFill>
              <a:latin typeface="Arial"/>
              <a:cs typeface="Arial"/>
              <a:sym typeface="Arial"/>
            </a:endParaRPr>
          </a:p>
        </p:txBody>
      </p:sp>
    </p:spTree>
    <p:extLst>
      <p:ext uri="{BB962C8B-B14F-4D97-AF65-F5344CB8AC3E}">
        <p14:creationId xmlns:p14="http://schemas.microsoft.com/office/powerpoint/2010/main" val="3305665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Shape 42"/>
          <p:cNvSpPr/>
          <p:nvPr/>
        </p:nvSpPr>
        <p:spPr>
          <a:xfrm>
            <a:off x="0" y="-8800"/>
            <a:ext cx="8476700" cy="68712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43" name="Shape 43"/>
          <p:cNvSpPr txBox="1">
            <a:spLocks noGrp="1"/>
          </p:cNvSpPr>
          <p:nvPr>
            <p:ph type="title"/>
          </p:nvPr>
        </p:nvSpPr>
        <p:spPr>
          <a:xfrm>
            <a:off x="457200" y="1313167"/>
            <a:ext cx="2383800" cy="839600"/>
          </a:xfrm>
          <a:prstGeom prst="rect">
            <a:avLst/>
          </a:prstGeom>
        </p:spPr>
        <p:txBody>
          <a:bodyPr spcFirstLastPara="1" wrap="square" lIns="91425" tIns="91425" rIns="91425" bIns="91425" anchor="b" anchorCtr="0"/>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4" name="Shape 44"/>
          <p:cNvSpPr txBox="1">
            <a:spLocks noGrp="1"/>
          </p:cNvSpPr>
          <p:nvPr>
            <p:ph type="sldNum" idx="12"/>
          </p:nvPr>
        </p:nvSpPr>
        <p:spPr>
          <a:xfrm>
            <a:off x="457200" y="6231533"/>
            <a:ext cx="548700" cy="326800"/>
          </a:xfrm>
          <a:prstGeom prst="rect">
            <a:avLst/>
          </a:prstGeom>
        </p:spPr>
        <p:txBody>
          <a:bodyPr spcFirstLastPara="1" wrap="square" lIns="91425" tIns="91425" rIns="91425" bIns="91425" anchor="ctr" anchorCtr="0">
            <a:noAutofit/>
          </a:bodyPr>
          <a:lstStyle/>
          <a:p>
            <a:pPr eaLnBrk="1" fontAlgn="auto" hangingPunct="1">
              <a:spcBef>
                <a:spcPts val="0"/>
              </a:spcBef>
              <a:spcAft>
                <a:spcPts val="0"/>
              </a:spcAft>
            </a:pPr>
            <a:fld id="{00000000-1234-1234-1234-123412341234}" type="slidenum">
              <a:rPr lang="en" sz="1400" kern="0" smtClean="0">
                <a:solidFill>
                  <a:srgbClr val="000000"/>
                </a:solidFill>
                <a:latin typeface="Arial"/>
                <a:cs typeface="Arial"/>
                <a:sym typeface="Arial"/>
              </a:rPr>
              <a:pPr eaLnBrk="1" fontAlgn="auto" hangingPunct="1">
                <a:spcBef>
                  <a:spcPts val="0"/>
                </a:spcBef>
                <a:spcAft>
                  <a:spcPts val="0"/>
                </a:spcAft>
              </a:pPr>
              <a:t>‹#›</a:t>
            </a:fld>
            <a:endParaRPr lang="en" sz="1400" kern="0">
              <a:solidFill>
                <a:srgbClr val="000000"/>
              </a:solidFill>
              <a:latin typeface="Arial"/>
              <a:cs typeface="Arial"/>
              <a:sym typeface="Arial"/>
            </a:endParaRPr>
          </a:p>
        </p:txBody>
      </p:sp>
    </p:spTree>
    <p:extLst>
      <p:ext uri="{BB962C8B-B14F-4D97-AF65-F5344CB8AC3E}">
        <p14:creationId xmlns:p14="http://schemas.microsoft.com/office/powerpoint/2010/main" val="461783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lank crossed">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Shape 53"/>
          <p:cNvSpPr/>
          <p:nvPr/>
        </p:nvSpPr>
        <p:spPr>
          <a:xfrm flipH="1">
            <a:off x="667310" y="-8800"/>
            <a:ext cx="8476700" cy="68712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54" name="Shape 54"/>
          <p:cNvSpPr/>
          <p:nvPr/>
        </p:nvSpPr>
        <p:spPr>
          <a:xfrm>
            <a:off x="0" y="-8800"/>
            <a:ext cx="8476700" cy="6871200"/>
          </a:xfrm>
          <a:custGeom>
            <a:avLst/>
            <a:gdLst/>
            <a:ahLst/>
            <a:cxnLst/>
            <a:rect l="0" t="0" r="0" b="0"/>
            <a:pathLst>
              <a:path w="339068" h="206136" extrusionOk="0">
                <a:moveTo>
                  <a:pt x="139274" y="0"/>
                </a:moveTo>
                <a:lnTo>
                  <a:pt x="0" y="264"/>
                </a:lnTo>
                <a:lnTo>
                  <a:pt x="0" y="206045"/>
                </a:lnTo>
                <a:lnTo>
                  <a:pt x="339068" y="206136"/>
                </a:lnTo>
                <a:close/>
              </a:path>
            </a:pathLst>
          </a:custGeom>
          <a:solidFill>
            <a:srgbClr val="212539">
              <a:alpha val="64620"/>
            </a:srgbClr>
          </a:solidFill>
          <a:ln>
            <a:noFill/>
          </a:ln>
        </p:spPr>
      </p:sp>
      <p:sp>
        <p:nvSpPr>
          <p:cNvPr id="55" name="Shape 55"/>
          <p:cNvSpPr txBox="1">
            <a:spLocks noGrp="1"/>
          </p:cNvSpPr>
          <p:nvPr>
            <p:ph type="sldNum" idx="12"/>
          </p:nvPr>
        </p:nvSpPr>
        <p:spPr>
          <a:xfrm>
            <a:off x="457200" y="6231533"/>
            <a:ext cx="548700" cy="326800"/>
          </a:xfrm>
          <a:prstGeom prst="rect">
            <a:avLst/>
          </a:prstGeom>
        </p:spPr>
        <p:txBody>
          <a:bodyPr spcFirstLastPara="1" wrap="square" lIns="91425" tIns="91425" rIns="91425" bIns="91425" anchor="ctr" anchorCtr="0">
            <a:noAutofit/>
          </a:bodyPr>
          <a:lstStyle/>
          <a:p>
            <a:pPr eaLnBrk="1" fontAlgn="auto" hangingPunct="1">
              <a:spcBef>
                <a:spcPts val="0"/>
              </a:spcBef>
              <a:spcAft>
                <a:spcPts val="0"/>
              </a:spcAft>
            </a:pPr>
            <a:fld id="{00000000-1234-1234-1234-123412341234}" type="slidenum">
              <a:rPr lang="en" sz="1400" kern="0" smtClean="0">
                <a:solidFill>
                  <a:srgbClr val="000000"/>
                </a:solidFill>
                <a:latin typeface="Arial"/>
                <a:cs typeface="Arial"/>
                <a:sym typeface="Arial"/>
              </a:rPr>
              <a:pPr eaLnBrk="1" fontAlgn="auto" hangingPunct="1">
                <a:spcBef>
                  <a:spcPts val="0"/>
                </a:spcBef>
                <a:spcAft>
                  <a:spcPts val="0"/>
                </a:spcAft>
              </a:pPr>
              <a:t>‹#›</a:t>
            </a:fld>
            <a:endParaRPr lang="en" sz="1400" kern="0">
              <a:solidFill>
                <a:srgbClr val="000000"/>
              </a:solidFill>
              <a:latin typeface="Arial"/>
              <a:cs typeface="Arial"/>
              <a:sym typeface="Arial"/>
            </a:endParaRPr>
          </a:p>
        </p:txBody>
      </p:sp>
    </p:spTree>
    <p:extLst>
      <p:ext uri="{BB962C8B-B14F-4D97-AF65-F5344CB8AC3E}">
        <p14:creationId xmlns:p14="http://schemas.microsoft.com/office/powerpoint/2010/main" val="5429393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23999"/>
            <a:ext cx="8229600" cy="3987801"/>
          </a:xfrm>
        </p:spPr>
        <p:txBody>
          <a:bodyPr tIns="0" rIns="0" bIns="0" anchor="ctr"/>
          <a:lstStyle>
            <a:lvl1pPr algn="ctr">
              <a:buFontTx/>
              <a:buNone/>
              <a:defRPr sz="44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72324"/>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755141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BM Centered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9" name="Text Placeholder 7"/>
          <p:cNvSpPr>
            <a:spLocks noGrp="1"/>
          </p:cNvSpPr>
          <p:nvPr>
            <p:ph type="body" sz="quarter" idx="15"/>
          </p:nvPr>
        </p:nvSpPr>
        <p:spPr>
          <a:xfrm>
            <a:off x="457200" y="1581866"/>
            <a:ext cx="8229600" cy="3653886"/>
          </a:xfrm>
          <a:prstGeom prst="rect">
            <a:avLst/>
          </a:prstGeom>
        </p:spPr>
        <p:txBody>
          <a:bodyPr tIns="0" rIns="0" bIns="0" anchor="ctr"/>
          <a:lstStyle>
            <a:lvl1pPr algn="ctr">
              <a:buFontTx/>
              <a:buNone/>
              <a:defRPr sz="36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15604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31355"/>
            <a:ext cx="8229600" cy="4812919"/>
          </a:xfrm>
        </p:spPr>
        <p:txBody>
          <a:bodyPr tIns="0" rIns="0" bIns="0"/>
          <a:lstStyle>
            <a:lvl1pPr marL="365760" indent="-365760">
              <a:buFont typeface="Arial"/>
              <a:buChar char="•"/>
              <a:defRPr>
                <a:solidFill>
                  <a:schemeClr val="tx1"/>
                </a:solidFill>
              </a:defRPr>
            </a:lvl1pPr>
            <a:lvl2pPr marL="731520" indent="-365760">
              <a:buClr>
                <a:srgbClr val="B60225"/>
              </a:buClr>
              <a:buFont typeface="Courier New"/>
              <a:buChar char="o"/>
              <a:defRPr sz="2400" baseline="0"/>
            </a:lvl2pPr>
            <a:lvl3pPr marL="731520" indent="-365760">
              <a:buClr>
                <a:srgbClr val="B60225"/>
              </a:buClr>
              <a:buFont typeface="Courier New"/>
              <a:buChar char="o"/>
              <a:defRPr sz="2400" baseline="0"/>
            </a:lvl3pPr>
            <a:lvl4pPr marL="731520" indent="-365760">
              <a:buClr>
                <a:srgbClr val="B60225"/>
              </a:buClr>
              <a:buFont typeface="Courier New"/>
              <a:buChar char="o"/>
              <a:defRPr sz="2400" baseline="0"/>
            </a:lvl4pPr>
            <a:lvl5pPr marL="731520" indent="-365760">
              <a:buClr>
                <a:srgbClr val="B60225"/>
              </a:buClr>
              <a:buFont typeface="Courier New"/>
              <a:buChar char="o"/>
              <a:defRPr sz="24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440759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BM Header followed by Bullet">
    <p:spTree>
      <p:nvGrpSpPr>
        <p:cNvPr id="1" name=""/>
        <p:cNvGrpSpPr/>
        <p:nvPr/>
      </p:nvGrpSpPr>
      <p:grpSpPr>
        <a:xfrm>
          <a:off x="0" y="0"/>
          <a:ext cx="0" cy="0"/>
          <a:chOff x="0" y="0"/>
          <a:chExt cx="0" cy="0"/>
        </a:xfrm>
      </p:grpSpPr>
      <p:sp>
        <p:nvSpPr>
          <p:cNvPr id="4" name="Title 3"/>
          <p:cNvSpPr>
            <a:spLocks noGrp="1"/>
          </p:cNvSpPr>
          <p:nvPr>
            <p:ph type="title"/>
          </p:nvPr>
        </p:nvSpPr>
        <p:spPr>
          <a:xfrm>
            <a:off x="3556000" y="288518"/>
            <a:ext cx="5120640" cy="723900"/>
          </a:xfrm>
        </p:spPr>
        <p:txBody>
          <a:bodyPr/>
          <a:lstStyle/>
          <a:p>
            <a:r>
              <a:rPr lang="en-US"/>
              <a:t>Click to edit Master title style</a:t>
            </a:r>
          </a:p>
        </p:txBody>
      </p:sp>
      <p:sp>
        <p:nvSpPr>
          <p:cNvPr id="6" name="Text Placeholder 5"/>
          <p:cNvSpPr>
            <a:spLocks noGrp="1"/>
          </p:cNvSpPr>
          <p:nvPr>
            <p:ph type="body" sz="quarter" idx="11"/>
          </p:nvPr>
        </p:nvSpPr>
        <p:spPr>
          <a:xfrm>
            <a:off x="481013" y="1325650"/>
            <a:ext cx="8205787" cy="4645336"/>
          </a:xfrm>
        </p:spPr>
        <p:txBody>
          <a:bodyPr/>
          <a:lstStyle>
            <a:lvl1pPr marL="0" indent="0">
              <a:buFontTx/>
              <a:buNone/>
              <a:defRPr/>
            </a:lvl1pPr>
            <a:lvl2pPr marL="365125" indent="-365125">
              <a:buFont typeface="Arial"/>
              <a:buChar char="•"/>
              <a:defRPr/>
            </a:lvl2p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292486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BM Bulleted Text 3-Photos">
    <p:spTree>
      <p:nvGrpSpPr>
        <p:cNvPr id="1" name=""/>
        <p:cNvGrpSpPr/>
        <p:nvPr/>
      </p:nvGrpSpPr>
      <p:grpSpPr>
        <a:xfrm>
          <a:off x="0" y="0"/>
          <a:ext cx="0" cy="0"/>
          <a:chOff x="0" y="0"/>
          <a:chExt cx="0" cy="0"/>
        </a:xfrm>
      </p:grpSpPr>
      <p:sp>
        <p:nvSpPr>
          <p:cNvPr id="11" name="Picture Placeholder 2"/>
          <p:cNvSpPr>
            <a:spLocks noGrp="1"/>
          </p:cNvSpPr>
          <p:nvPr>
            <p:ph type="pic" idx="17"/>
          </p:nvPr>
        </p:nvSpPr>
        <p:spPr>
          <a:xfrm>
            <a:off x="5922118" y="1113257"/>
            <a:ext cx="3221882" cy="1675498"/>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Content Placeholder 2"/>
          <p:cNvSpPr>
            <a:spLocks noGrp="1"/>
          </p:cNvSpPr>
          <p:nvPr>
            <p:ph idx="12"/>
          </p:nvPr>
        </p:nvSpPr>
        <p:spPr>
          <a:xfrm>
            <a:off x="457200" y="1278439"/>
            <a:ext cx="4972622" cy="4821276"/>
          </a:xfrm>
        </p:spPr>
        <p:txBody>
          <a:bodyPr tIns="0"/>
          <a:lstStyle>
            <a:lvl1pPr marL="365760" indent="-365760">
              <a:buFont typeface="Arial"/>
              <a:buChar char="•"/>
              <a:defRPr sz="3200">
                <a:solidFill>
                  <a:schemeClr val="tx1"/>
                </a:solidFill>
              </a:defRPr>
            </a:lvl1pPr>
            <a:lvl2pPr marL="731520" indent="-365760" algn="l">
              <a:buClr>
                <a:srgbClr val="B60225"/>
              </a:buClr>
              <a:buFont typeface="Courier New"/>
              <a:buChar char="o"/>
              <a:defRPr sz="2400" baseline="0">
                <a:solidFill>
                  <a:schemeClr val="tx1"/>
                </a:solidFill>
              </a:defRPr>
            </a:lvl2pPr>
          </a:lstStyle>
          <a:p>
            <a:pPr lvl="0"/>
            <a:r>
              <a:rPr lang="en-US" dirty="0"/>
              <a:t>Click to edit Master text styles</a:t>
            </a:r>
          </a:p>
          <a:p>
            <a:pPr lvl="1"/>
            <a:r>
              <a:rPr lang="en-US" dirty="0"/>
              <a:t>Second level</a:t>
            </a:r>
          </a:p>
        </p:txBody>
      </p:sp>
      <p:sp>
        <p:nvSpPr>
          <p:cNvPr id="9" name="Text Placeholder 13"/>
          <p:cNvSpPr>
            <a:spLocks noGrp="1"/>
          </p:cNvSpPr>
          <p:nvPr>
            <p:ph type="body" sz="quarter" idx="20"/>
          </p:nvPr>
        </p:nvSpPr>
        <p:spPr>
          <a:xfrm>
            <a:off x="3517900" y="284311"/>
            <a:ext cx="5120640" cy="726952"/>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15" name="Picture Placeholder 2"/>
          <p:cNvSpPr>
            <a:spLocks noGrp="1"/>
          </p:cNvSpPr>
          <p:nvPr>
            <p:ph type="pic" idx="21"/>
          </p:nvPr>
        </p:nvSpPr>
        <p:spPr>
          <a:xfrm>
            <a:off x="5922118" y="4698875"/>
            <a:ext cx="3221882" cy="1676525"/>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5922118" y="2907348"/>
            <a:ext cx="3221882" cy="167293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0"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757374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BM Bulleted Text-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57800" y="1111318"/>
            <a:ext cx="3886200" cy="5271436"/>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7" name="Text Placeholder 13"/>
          <p:cNvSpPr>
            <a:spLocks noGrp="1"/>
          </p:cNvSpPr>
          <p:nvPr>
            <p:ph type="body" sz="quarter" idx="20"/>
          </p:nvPr>
        </p:nvSpPr>
        <p:spPr>
          <a:xfrm>
            <a:off x="3567778" y="284311"/>
            <a:ext cx="5119021" cy="731520"/>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10" name="Content Placeholder 2"/>
          <p:cNvSpPr>
            <a:spLocks noGrp="1"/>
          </p:cNvSpPr>
          <p:nvPr>
            <p:ph idx="12"/>
          </p:nvPr>
        </p:nvSpPr>
        <p:spPr>
          <a:xfrm>
            <a:off x="457200" y="1286794"/>
            <a:ext cx="4435340" cy="4846343"/>
          </a:xfrm>
        </p:spPr>
        <p:txBody>
          <a:bodyPr tIns="0"/>
          <a:lstStyle>
            <a:lvl1pPr marL="365760" indent="-365760">
              <a:buFont typeface="Arial"/>
              <a:buChar char="•"/>
              <a:defRPr sz="3200">
                <a:solidFill>
                  <a:schemeClr val="tx1"/>
                </a:solidFill>
              </a:defRPr>
            </a:lvl1pPr>
            <a:lvl2pPr marL="731520" indent="-365760" algn="l">
              <a:buClr>
                <a:srgbClr val="B60225"/>
              </a:buClr>
              <a:buFont typeface="Courier New"/>
              <a:buChar char="o"/>
              <a:defRPr sz="2400" baseline="0">
                <a:solidFill>
                  <a:schemeClr val="tx1"/>
                </a:solidFill>
              </a:defRPr>
            </a:lvl2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720145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BM Bulleted Text-2 Chart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6659"/>
            <a:ext cx="5120640" cy="723900"/>
          </a:xfrm>
        </p:spPr>
        <p:txBody>
          <a:bodyPr/>
          <a:lstStyle/>
          <a:p>
            <a:r>
              <a:rPr lang="en-US" dirty="0"/>
              <a:t>Click to edit Master title style</a:t>
            </a:r>
          </a:p>
        </p:txBody>
      </p:sp>
      <p:sp>
        <p:nvSpPr>
          <p:cNvPr id="6" name="Chart Placeholder 5"/>
          <p:cNvSpPr>
            <a:spLocks noGrp="1"/>
          </p:cNvSpPr>
          <p:nvPr>
            <p:ph type="chart" sz="quarter" idx="10"/>
          </p:nvPr>
        </p:nvSpPr>
        <p:spPr>
          <a:xfrm>
            <a:off x="4978400" y="1111318"/>
            <a:ext cx="4165600" cy="2560393"/>
          </a:xfrm>
        </p:spPr>
        <p:txBody>
          <a:bodyPr/>
          <a:lstStyle>
            <a:lvl1pPr marL="0" indent="0">
              <a:buFontTx/>
              <a:buNone/>
              <a:defRPr/>
            </a:lvl1pPr>
          </a:lstStyle>
          <a:p>
            <a:endParaRPr lang="en-US" dirty="0"/>
          </a:p>
        </p:txBody>
      </p:sp>
      <p:sp>
        <p:nvSpPr>
          <p:cNvPr id="8" name="Chart Placeholder 7"/>
          <p:cNvSpPr>
            <a:spLocks noGrp="1"/>
          </p:cNvSpPr>
          <p:nvPr>
            <p:ph type="chart" sz="quarter" idx="11"/>
          </p:nvPr>
        </p:nvSpPr>
        <p:spPr>
          <a:xfrm>
            <a:off x="4978400" y="3826396"/>
            <a:ext cx="4165600" cy="2556364"/>
          </a:xfrm>
        </p:spPr>
        <p:txBody>
          <a:bodyPr/>
          <a:lstStyle>
            <a:lvl1pPr marL="0" indent="0">
              <a:buFontTx/>
              <a:buNone/>
              <a:defRPr/>
            </a:lvl1pPr>
          </a:lstStyle>
          <a:p>
            <a:endParaRPr lang="en-US" dirty="0"/>
          </a:p>
        </p:txBody>
      </p:sp>
      <p:sp>
        <p:nvSpPr>
          <p:cNvPr id="10" name="Text Placeholder 9"/>
          <p:cNvSpPr>
            <a:spLocks noGrp="1"/>
          </p:cNvSpPr>
          <p:nvPr>
            <p:ph type="body" sz="quarter" idx="12"/>
          </p:nvPr>
        </p:nvSpPr>
        <p:spPr>
          <a:xfrm>
            <a:off x="469900" y="1314510"/>
            <a:ext cx="4162137" cy="4701035"/>
          </a:xfrm>
        </p:spPr>
        <p:txBody>
          <a:body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59031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BM Centered Paragraph Text">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a:t>Click to edit Master text styles</a:t>
            </a:r>
          </a:p>
        </p:txBody>
      </p:sp>
      <p:sp>
        <p:nvSpPr>
          <p:cNvPr id="6" name="Text Placeholder 7"/>
          <p:cNvSpPr>
            <a:spLocks noGrp="1"/>
          </p:cNvSpPr>
          <p:nvPr>
            <p:ph type="body" sz="quarter" idx="15"/>
          </p:nvPr>
        </p:nvSpPr>
        <p:spPr>
          <a:xfrm>
            <a:off x="457200" y="1092200"/>
            <a:ext cx="8229600" cy="5186519"/>
          </a:xfrm>
        </p:spPr>
        <p:txBody>
          <a:bodyPr tIns="0" rIns="0" bIns="0" anchor="ctr"/>
          <a:lstStyle>
            <a:lvl1pPr algn="ctr">
              <a:buFontTx/>
              <a:buNone/>
              <a:defRPr>
                <a:solidFill>
                  <a:srgbClr val="B60225"/>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052194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BM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3086"/>
            <a:ext cx="5120640" cy="727473"/>
          </a:xfrm>
        </p:spPr>
        <p:txBody>
          <a:bodyPr/>
          <a:lstStyle/>
          <a:p>
            <a:r>
              <a:rPr lang="en-US"/>
              <a:t>Click to edit Master title style</a:t>
            </a:r>
          </a:p>
        </p:txBody>
      </p:sp>
      <p:sp>
        <p:nvSpPr>
          <p:cNvPr id="4" name="Text Placeholder 3"/>
          <p:cNvSpPr>
            <a:spLocks noGrp="1"/>
          </p:cNvSpPr>
          <p:nvPr>
            <p:ph type="body" sz="quarter" idx="10"/>
          </p:nvPr>
        </p:nvSpPr>
        <p:spPr>
          <a:xfrm>
            <a:off x="469898" y="1270033"/>
            <a:ext cx="4079753" cy="4700954"/>
          </a:xfrm>
        </p:spPr>
        <p:txBody>
          <a:bodyPr/>
          <a:lstStyle/>
          <a:p>
            <a:pPr lvl="0"/>
            <a:r>
              <a:rPr lang="en-US" dirty="0"/>
              <a:t>Click to edit Master text styles</a:t>
            </a:r>
          </a:p>
          <a:p>
            <a:pPr lvl="1"/>
            <a:r>
              <a:rPr lang="en-US" dirty="0"/>
              <a:t>Second level</a:t>
            </a:r>
          </a:p>
        </p:txBody>
      </p:sp>
      <p:sp>
        <p:nvSpPr>
          <p:cNvPr id="6" name="Table Placeholder 5"/>
          <p:cNvSpPr>
            <a:spLocks noGrp="1"/>
          </p:cNvSpPr>
          <p:nvPr>
            <p:ph type="tbl" sz="quarter" idx="11"/>
          </p:nvPr>
        </p:nvSpPr>
        <p:spPr>
          <a:xfrm>
            <a:off x="4941382" y="1116769"/>
            <a:ext cx="4202617" cy="2554943"/>
          </a:xfrm>
        </p:spPr>
        <p:txBody>
          <a:bodyPr/>
          <a:lstStyle>
            <a:lvl1pPr marL="0" indent="0">
              <a:buFontTx/>
              <a:buNone/>
              <a:defRPr/>
            </a:lvl1pPr>
          </a:lstStyle>
          <a:p>
            <a:endParaRPr lang="en-US" dirty="0"/>
          </a:p>
        </p:txBody>
      </p:sp>
      <p:sp>
        <p:nvSpPr>
          <p:cNvPr id="8" name="Table Placeholder 7"/>
          <p:cNvSpPr>
            <a:spLocks noGrp="1"/>
          </p:cNvSpPr>
          <p:nvPr>
            <p:ph type="tbl" sz="quarter" idx="12"/>
          </p:nvPr>
        </p:nvSpPr>
        <p:spPr>
          <a:xfrm>
            <a:off x="4941382" y="3801972"/>
            <a:ext cx="4202617" cy="2572640"/>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7581482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BM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3556000" y="288518"/>
            <a:ext cx="5120640" cy="723900"/>
          </a:xfrm>
        </p:spPr>
        <p:txBody>
          <a:bodyPr/>
          <a:lstStyle/>
          <a:p>
            <a:r>
              <a:rPr lang="en-US" dirty="0"/>
              <a:t>Click to edit Master title style</a:t>
            </a:r>
          </a:p>
        </p:txBody>
      </p:sp>
      <p:sp>
        <p:nvSpPr>
          <p:cNvPr id="4" name="Text Placeholder 3"/>
          <p:cNvSpPr>
            <a:spLocks noGrp="1"/>
          </p:cNvSpPr>
          <p:nvPr>
            <p:ph type="body" sz="quarter" idx="10"/>
          </p:nvPr>
        </p:nvSpPr>
        <p:spPr>
          <a:xfrm>
            <a:off x="469900" y="1278173"/>
            <a:ext cx="4105153" cy="4703952"/>
          </a:xfrm>
        </p:spPr>
        <p:txBody>
          <a:bodyPr/>
          <a:lstStyle/>
          <a:p>
            <a:pPr lvl="0"/>
            <a:r>
              <a:rPr lang="en-US" dirty="0"/>
              <a:t>Click to edit Master text styles</a:t>
            </a:r>
          </a:p>
          <a:p>
            <a:pPr lvl="1"/>
            <a:r>
              <a:rPr lang="en-US" dirty="0"/>
              <a:t>Second level</a:t>
            </a:r>
          </a:p>
        </p:txBody>
      </p:sp>
      <p:sp>
        <p:nvSpPr>
          <p:cNvPr id="6" name="SmartArt Placeholder 5"/>
          <p:cNvSpPr>
            <a:spLocks noGrp="1"/>
          </p:cNvSpPr>
          <p:nvPr>
            <p:ph type="dgm" sz="quarter" idx="11"/>
          </p:nvPr>
        </p:nvSpPr>
        <p:spPr>
          <a:xfrm>
            <a:off x="4868117" y="1107212"/>
            <a:ext cx="4275883" cy="2572642"/>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4864100" y="3818253"/>
            <a:ext cx="4279900"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741436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3492344" y="290146"/>
            <a:ext cx="5194455" cy="727511"/>
          </a:xfrm>
          <a:prstGeom prst="rect">
            <a:avLst/>
          </a:prstGeom>
        </p:spPr>
        <p:txBody>
          <a:bodyPr rIns="0" anchor="ctr">
            <a:noAutofit/>
          </a:bodyPr>
          <a:lstStyle>
            <a:lvl1pPr algn="r">
              <a:buFontTx/>
              <a:buNone/>
              <a:defRPr sz="1600" cap="all">
                <a:solidFill>
                  <a:srgbClr val="000000"/>
                </a:solidFill>
                <a:latin typeface="Helvetica"/>
                <a:cs typeface="Helvetica"/>
              </a:defRPr>
            </a:lvl1pPr>
          </a:lstStyle>
          <a:p>
            <a:pPr lvl="0"/>
            <a:r>
              <a:rPr lang="en-US" dirty="0"/>
              <a:t>Click to edit Master text styles</a:t>
            </a:r>
          </a:p>
        </p:txBody>
      </p:sp>
      <p:sp>
        <p:nvSpPr>
          <p:cNvPr id="6" name="Text Placeholder 12"/>
          <p:cNvSpPr>
            <a:spLocks noGrp="1"/>
          </p:cNvSpPr>
          <p:nvPr>
            <p:ph type="body" sz="quarter" idx="14"/>
          </p:nvPr>
        </p:nvSpPr>
        <p:spPr>
          <a:xfrm>
            <a:off x="0" y="6400800"/>
            <a:ext cx="9144000" cy="4572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Picture Placeholder 2"/>
          <p:cNvSpPr>
            <a:spLocks noGrp="1"/>
          </p:cNvSpPr>
          <p:nvPr>
            <p:ph type="pic" idx="1"/>
          </p:nvPr>
        </p:nvSpPr>
        <p:spPr>
          <a:xfrm>
            <a:off x="0" y="1099071"/>
            <a:ext cx="9144000" cy="528368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73017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Dark with photo">
    <p:bg>
      <p:bgPr>
        <a:solidFill>
          <a:srgbClr val="272727"/>
        </a:solidFill>
        <a:effectLst/>
      </p:bgPr>
    </p:bg>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211498" y="317848"/>
            <a:ext cx="227966" cy="247651"/>
          </a:xfrm>
          <a:prstGeom prst="rect">
            <a:avLst/>
          </a:prstGeom>
        </p:spPr>
        <p:txBody>
          <a:bodyPr/>
          <a:lstStyle>
            <a:lvl1pPr>
              <a:defRPr>
                <a:solidFill>
                  <a:srgbClr val="C1C0BE"/>
                </a:solidFill>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fld id="{86CB4B4D-7CA3-9044-876B-883B54F8677D}" type="slidenum">
              <a:rPr kumimoji="0" sz="1800" b="0" i="0" u="none" strike="noStrike" kern="1200" cap="none" spc="0" normalizeH="0" baseline="0" noProof="0">
                <a:ln>
                  <a:noFill/>
                </a:ln>
                <a:solidFill>
                  <a:srgbClr val="C1C0BE"/>
                </a:solidFill>
                <a:effectLst/>
                <a:uLnTx/>
                <a:uFillTx/>
                <a:latin typeface="Arial" charset="0"/>
                <a:ea typeface="ＭＳ Ｐゴシック"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sz="1800" b="0" i="0" u="none" strike="noStrike" kern="1200" cap="none" spc="0" normalizeH="0" baseline="0" noProof="0" dirty="0">
              <a:ln>
                <a:noFill/>
              </a:ln>
              <a:solidFill>
                <a:srgbClr val="C1C0BE"/>
              </a:solidFill>
              <a:effectLst/>
              <a:uLnTx/>
              <a:uFillTx/>
              <a:latin typeface="Arial" charset="0"/>
              <a:ea typeface="ＭＳ Ｐゴシック" charset="0"/>
            </a:endParaRPr>
          </a:p>
        </p:txBody>
      </p:sp>
      <p:sp>
        <p:nvSpPr>
          <p:cNvPr id="43" name="Shape 43"/>
          <p:cNvSpPr/>
          <p:nvPr/>
        </p:nvSpPr>
        <p:spPr>
          <a:xfrm>
            <a:off x="274618" y="3676419"/>
            <a:ext cx="101726" cy="108114"/>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555555"/>
          </a:solidFill>
          <a:ln w="3175">
            <a:miter lim="400000"/>
          </a:ln>
        </p:spPr>
        <p:txBody>
          <a:bodyPr lIns="17145" rIns="17145"/>
          <a:lstStyle/>
          <a:p>
            <a:pPr marL="0" marR="0" lvl="0" indent="0" algn="l" defTabSz="171450" rtl="0" eaLnBrk="1" fontAlgn="base" latinLnBrk="0" hangingPunct="1">
              <a:lnSpc>
                <a:spcPct val="100000"/>
              </a:lnSpc>
              <a:spcBef>
                <a:spcPct val="0"/>
              </a:spcBef>
              <a:spcAft>
                <a:spcPct val="0"/>
              </a:spcAft>
              <a:buClrTx/>
              <a:buSzTx/>
              <a:buFontTx/>
              <a:buNone/>
              <a:tabLst/>
              <a:defRPr sz="2400">
                <a:solidFill>
                  <a:srgbClr val="2C2C2C"/>
                </a:solidFill>
                <a:latin typeface="Calibri"/>
                <a:ea typeface="Calibri"/>
                <a:cs typeface="Calibri"/>
                <a:sym typeface="Calibri"/>
              </a:defRPr>
            </a:pPr>
            <a:endParaRPr kumimoji="0" sz="900" b="0" i="0" u="none" strike="noStrike" kern="1200" cap="none" spc="0" normalizeH="0" baseline="0" noProof="0" dirty="0">
              <a:ln>
                <a:noFill/>
              </a:ln>
              <a:solidFill>
                <a:srgbClr val="2C2C2C"/>
              </a:solidFill>
              <a:effectLst/>
              <a:uLnTx/>
              <a:uFillTx/>
              <a:latin typeface="Calibri"/>
              <a:sym typeface="Calibri"/>
            </a:endParaRPr>
          </a:p>
        </p:txBody>
      </p:sp>
      <p:sp>
        <p:nvSpPr>
          <p:cNvPr id="44" name="Shape 44"/>
          <p:cNvSpPr/>
          <p:nvPr/>
        </p:nvSpPr>
        <p:spPr>
          <a:xfrm>
            <a:off x="297469" y="4078868"/>
            <a:ext cx="56023" cy="142514"/>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555555"/>
          </a:solidFill>
          <a:ln w="3175">
            <a:miter lim="400000"/>
          </a:ln>
        </p:spPr>
        <p:txBody>
          <a:bodyPr lIns="17145" rIns="17145"/>
          <a:lstStyle/>
          <a:p>
            <a:pPr marL="0" marR="0" lvl="0" indent="0" algn="l" defTabSz="171450" rtl="0" eaLnBrk="1" fontAlgn="base" latinLnBrk="0" hangingPunct="1">
              <a:lnSpc>
                <a:spcPct val="100000"/>
              </a:lnSpc>
              <a:spcBef>
                <a:spcPct val="0"/>
              </a:spcBef>
              <a:spcAft>
                <a:spcPct val="0"/>
              </a:spcAft>
              <a:buClrTx/>
              <a:buSzTx/>
              <a:buFontTx/>
              <a:buNone/>
              <a:tabLst/>
              <a:defRPr sz="2400">
                <a:solidFill>
                  <a:srgbClr val="2C2C2C"/>
                </a:solidFill>
                <a:latin typeface="Calibri"/>
                <a:ea typeface="Calibri"/>
                <a:cs typeface="Calibri"/>
                <a:sym typeface="Calibri"/>
              </a:defRPr>
            </a:pPr>
            <a:endParaRPr kumimoji="0" sz="900" b="0" i="0" u="none" strike="noStrike" kern="1200" cap="none" spc="0" normalizeH="0" baseline="0" noProof="0" dirty="0">
              <a:ln>
                <a:noFill/>
              </a:ln>
              <a:solidFill>
                <a:srgbClr val="2C2C2C"/>
              </a:solidFill>
              <a:effectLst/>
              <a:uLnTx/>
              <a:uFillTx/>
              <a:latin typeface="Calibri"/>
              <a:sym typeface="Calibri"/>
            </a:endParaRPr>
          </a:p>
        </p:txBody>
      </p:sp>
      <p:sp>
        <p:nvSpPr>
          <p:cNvPr id="45" name="Shape 45"/>
          <p:cNvSpPr/>
          <p:nvPr/>
        </p:nvSpPr>
        <p:spPr>
          <a:xfrm>
            <a:off x="293832" y="3244095"/>
            <a:ext cx="63297" cy="1334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555555"/>
          </a:solidFill>
          <a:ln w="3175">
            <a:miter lim="400000"/>
          </a:ln>
        </p:spPr>
        <p:txBody>
          <a:bodyPr lIns="17145" rIns="17145"/>
          <a:lstStyle/>
          <a:p>
            <a:pPr marL="0" marR="0" lvl="0" indent="0" algn="l" defTabSz="171450" rtl="0" eaLnBrk="1" fontAlgn="base" latinLnBrk="0" hangingPunct="1">
              <a:lnSpc>
                <a:spcPct val="100000"/>
              </a:lnSpc>
              <a:spcBef>
                <a:spcPct val="0"/>
              </a:spcBef>
              <a:spcAft>
                <a:spcPct val="0"/>
              </a:spcAft>
              <a:buClrTx/>
              <a:buSzTx/>
              <a:buFontTx/>
              <a:buNone/>
              <a:tabLst/>
              <a:defRPr sz="2400">
                <a:solidFill>
                  <a:srgbClr val="2C2C2C"/>
                </a:solidFill>
                <a:latin typeface="Calibri"/>
                <a:ea typeface="Calibri"/>
                <a:cs typeface="Calibri"/>
                <a:sym typeface="Calibri"/>
              </a:defRPr>
            </a:pPr>
            <a:endParaRPr kumimoji="0" sz="900" b="0" i="0" u="none" strike="noStrike" kern="1200" cap="none" spc="0" normalizeH="0" baseline="0" noProof="0" dirty="0">
              <a:ln>
                <a:noFill/>
              </a:ln>
              <a:solidFill>
                <a:srgbClr val="2C2C2C"/>
              </a:solidFill>
              <a:effectLst/>
              <a:uLnTx/>
              <a:uFillTx/>
              <a:latin typeface="Calibri"/>
              <a:sym typeface="Calibri"/>
            </a:endParaRPr>
          </a:p>
        </p:txBody>
      </p:sp>
      <p:sp>
        <p:nvSpPr>
          <p:cNvPr id="46" name="Shape 46"/>
          <p:cNvSpPr/>
          <p:nvPr/>
        </p:nvSpPr>
        <p:spPr>
          <a:xfrm>
            <a:off x="271384" y="2839166"/>
            <a:ext cx="108193" cy="104023"/>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555555"/>
          </a:solidFill>
          <a:ln w="3175">
            <a:miter lim="400000"/>
          </a:ln>
        </p:spPr>
        <p:txBody>
          <a:bodyPr lIns="17145" rIns="17145"/>
          <a:lstStyle/>
          <a:p>
            <a:pPr marL="0" marR="0" lvl="0" indent="0" algn="l" defTabSz="171450" rtl="0" eaLnBrk="1" fontAlgn="base" latinLnBrk="0" hangingPunct="1">
              <a:lnSpc>
                <a:spcPct val="100000"/>
              </a:lnSpc>
              <a:spcBef>
                <a:spcPct val="0"/>
              </a:spcBef>
              <a:spcAft>
                <a:spcPct val="0"/>
              </a:spcAft>
              <a:buClrTx/>
              <a:buSzTx/>
              <a:buFontTx/>
              <a:buNone/>
              <a:tabLst/>
              <a:defRPr sz="2400">
                <a:solidFill>
                  <a:srgbClr val="2C2C2C"/>
                </a:solidFill>
                <a:latin typeface="Calibri"/>
                <a:ea typeface="Calibri"/>
                <a:cs typeface="Calibri"/>
                <a:sym typeface="Calibri"/>
              </a:defRPr>
            </a:pPr>
            <a:endParaRPr kumimoji="0" sz="900" b="0" i="0" u="none" strike="noStrike" kern="1200" cap="none" spc="0" normalizeH="0" baseline="0" noProof="0" dirty="0">
              <a:ln>
                <a:noFill/>
              </a:ln>
              <a:solidFill>
                <a:srgbClr val="2C2C2C"/>
              </a:solidFill>
              <a:effectLst/>
              <a:uLnTx/>
              <a:uFillTx/>
              <a:latin typeface="Calibri"/>
              <a:sym typeface="Calibri"/>
            </a:endParaRPr>
          </a:p>
        </p:txBody>
      </p:sp>
      <p:sp>
        <p:nvSpPr>
          <p:cNvPr id="47" name="Shape 47"/>
          <p:cNvSpPr/>
          <p:nvPr/>
        </p:nvSpPr>
        <p:spPr>
          <a:xfrm rot="16200000">
            <a:off x="-362209" y="5508171"/>
            <a:ext cx="1375378" cy="201979"/>
          </a:xfrm>
          <a:prstGeom prst="rect">
            <a:avLst/>
          </a:prstGeom>
          <a:ln w="3175">
            <a:miter lim="400000"/>
          </a:ln>
          <a:extLst>
            <a:ext uri="{C572A759-6A51-4108-AA02-DFA0A04FC94B}">
              <ma14:wrappingTextBoxFlag xmlns:ma14="http://schemas.microsoft.com/office/mac/drawingml/2011/main" xmlns="" val="1"/>
            </a:ext>
          </a:extLst>
        </p:spPr>
        <p:txBody>
          <a:bodyPr wrap="none" lIns="14288" tIns="14288" rIns="14288" bIns="14288" anchor="ctr">
            <a:spAutoFit/>
          </a:bodyPr>
          <a:lstStyle/>
          <a:p>
            <a:pPr marL="0" marR="0" lvl="0" indent="0" algn="l" defTabSz="457200" rtl="0" eaLnBrk="1" fontAlgn="base" latinLnBrk="0" hangingPunct="1">
              <a:lnSpc>
                <a:spcPct val="100000"/>
              </a:lnSpc>
              <a:spcBef>
                <a:spcPct val="0"/>
              </a:spcBef>
              <a:spcAft>
                <a:spcPct val="0"/>
              </a:spcAft>
              <a:buClrTx/>
              <a:buSzTx/>
              <a:buFontTx/>
              <a:buNone/>
              <a:tabLst/>
              <a:defRPr sz="3000">
                <a:solidFill>
                  <a:srgbClr val="3A3B39"/>
                </a:solidFill>
                <a:latin typeface="Bebas"/>
                <a:ea typeface="Bebas"/>
                <a:cs typeface="Bebas"/>
                <a:sym typeface="Bebas"/>
              </a:defRPr>
            </a:pPr>
            <a:r>
              <a:rPr kumimoji="0" sz="1125" b="0" i="0" u="none" strike="noStrike" kern="1200" cap="none" spc="0" normalizeH="0" baseline="0" noProof="0" dirty="0">
                <a:ln>
                  <a:noFill/>
                </a:ln>
                <a:solidFill>
                  <a:srgbClr val="C1C0BE"/>
                </a:solidFill>
                <a:effectLst/>
                <a:uLnTx/>
                <a:uFillTx/>
                <a:latin typeface="Bebas"/>
                <a:sym typeface="Bebas"/>
              </a:rPr>
              <a:t>Marketing</a:t>
            </a:r>
            <a:r>
              <a:rPr kumimoji="0" sz="1125" b="0" i="0" u="none" strike="noStrike" kern="1200" cap="none" spc="0" normalizeH="0" baseline="0" noProof="0" dirty="0">
                <a:ln>
                  <a:noFill/>
                </a:ln>
                <a:solidFill>
                  <a:srgbClr val="3A3B39"/>
                </a:solidFill>
                <a:effectLst/>
                <a:uLnTx/>
                <a:uFillTx/>
                <a:latin typeface="Bebas"/>
                <a:sym typeface="Bebas"/>
              </a:rPr>
              <a:t>   </a:t>
            </a:r>
            <a:r>
              <a:rPr kumimoji="0" sz="1125" b="0" i="0" u="none" strike="noStrike" kern="1200" cap="none" spc="0" normalizeH="0" baseline="0" noProof="0" dirty="0">
                <a:ln>
                  <a:noFill/>
                </a:ln>
                <a:solidFill>
                  <a:srgbClr val="C7A57F"/>
                </a:solidFill>
                <a:effectLst/>
                <a:uLnTx/>
                <a:uFillTx/>
                <a:latin typeface="Bebas"/>
                <a:sym typeface="Bebas"/>
              </a:rPr>
              <a:t>/</a:t>
            </a:r>
            <a:r>
              <a:rPr kumimoji="0" sz="1125" b="0" i="0" u="none" strike="noStrike" kern="1200" cap="none" spc="0" normalizeH="0" baseline="0" noProof="0" dirty="0">
                <a:ln>
                  <a:noFill/>
                </a:ln>
                <a:solidFill>
                  <a:srgbClr val="3A3B39"/>
                </a:solidFill>
                <a:effectLst/>
                <a:uLnTx/>
                <a:uFillTx/>
                <a:latin typeface="Bebas"/>
                <a:sym typeface="Bebas"/>
              </a:rPr>
              <a:t>  </a:t>
            </a:r>
            <a:r>
              <a:rPr kumimoji="0" sz="1125" b="0" i="0" u="none" strike="noStrike" kern="1200" cap="none" spc="0" normalizeH="0" baseline="0" noProof="0" dirty="0">
                <a:ln>
                  <a:noFill/>
                </a:ln>
                <a:solidFill>
                  <a:srgbClr val="C1C0BE"/>
                </a:solidFill>
                <a:effectLst/>
                <a:uLnTx/>
                <a:uFillTx/>
                <a:latin typeface="Bebas"/>
                <a:sym typeface="Bebas"/>
              </a:rPr>
              <a:t> Report</a:t>
            </a:r>
          </a:p>
        </p:txBody>
      </p:sp>
      <p:sp>
        <p:nvSpPr>
          <p:cNvPr id="48" name="Shape 48"/>
          <p:cNvSpPr/>
          <p:nvPr/>
        </p:nvSpPr>
        <p:spPr>
          <a:xfrm flipV="1">
            <a:off x="325481" y="827527"/>
            <a:ext cx="0" cy="1712779"/>
          </a:xfrm>
          <a:prstGeom prst="line">
            <a:avLst/>
          </a:prstGeom>
          <a:ln w="127000">
            <a:solidFill>
              <a:srgbClr val="2C2C2C"/>
            </a:solidFill>
            <a:miter lim="400000"/>
          </a:ln>
        </p:spPr>
        <p:txBody>
          <a:bodyPr lIns="14288" tIns="14288" rIns="14288" bIns="14288" anchor="ctr"/>
          <a:lstStyle/>
          <a:p>
            <a:pPr marL="0" marR="0" lvl="0" indent="0" algn="ctr" defTabSz="457200" rtl="0" eaLnBrk="1" fontAlgn="base" latinLnBrk="0" hangingPunct="1">
              <a:lnSpc>
                <a:spcPct val="100000"/>
              </a:lnSpc>
              <a:spcBef>
                <a:spcPct val="0"/>
              </a:spcBef>
              <a:spcAft>
                <a:spcPct val="0"/>
              </a:spcAft>
              <a:buClrTx/>
              <a:buSzTx/>
              <a:buFontTx/>
              <a:buNone/>
              <a:tabLst/>
              <a:defRPr sz="3000">
                <a:solidFill>
                  <a:srgbClr val="000000"/>
                </a:solidFill>
                <a:latin typeface="Helvetica Light"/>
                <a:ea typeface="Helvetica Light"/>
                <a:cs typeface="Helvetica Light"/>
                <a:sym typeface="Helvetica Light"/>
              </a:defRPr>
            </a:pPr>
            <a:endParaRPr kumimoji="0" sz="1125" b="0" i="0" u="none" strike="noStrike" kern="1200" cap="none" spc="0" normalizeH="0" baseline="0" noProof="0" dirty="0">
              <a:ln>
                <a:noFill/>
              </a:ln>
              <a:solidFill>
                <a:srgbClr val="000000"/>
              </a:solidFill>
              <a:effectLst/>
              <a:uLnTx/>
              <a:uFillTx/>
              <a:latin typeface="Helvetica Light"/>
              <a:sym typeface="Helvetica Light"/>
            </a:endParaRPr>
          </a:p>
        </p:txBody>
      </p:sp>
      <p:sp>
        <p:nvSpPr>
          <p:cNvPr id="3" name="Рисунок 2"/>
          <p:cNvSpPr>
            <a:spLocks noGrp="1"/>
          </p:cNvSpPr>
          <p:nvPr>
            <p:ph type="pic" sz="quarter" idx="10"/>
          </p:nvPr>
        </p:nvSpPr>
        <p:spPr>
          <a:xfrm>
            <a:off x="2057145" y="2114875"/>
            <a:ext cx="882253" cy="1175544"/>
          </a:xfrm>
        </p:spPr>
        <p:txBody>
          <a:bodyPr/>
          <a:lstStyle/>
          <a:p>
            <a:endParaRPr lang="en-US" dirty="0"/>
          </a:p>
        </p:txBody>
      </p:sp>
      <p:sp>
        <p:nvSpPr>
          <p:cNvPr id="13" name="Рисунок 2"/>
          <p:cNvSpPr>
            <a:spLocks noGrp="1"/>
          </p:cNvSpPr>
          <p:nvPr>
            <p:ph type="pic" sz="quarter" idx="11"/>
          </p:nvPr>
        </p:nvSpPr>
        <p:spPr>
          <a:xfrm>
            <a:off x="3207013" y="2114875"/>
            <a:ext cx="882253" cy="1175544"/>
          </a:xfrm>
        </p:spPr>
        <p:txBody>
          <a:bodyPr/>
          <a:lstStyle/>
          <a:p>
            <a:endParaRPr lang="en-US" dirty="0"/>
          </a:p>
        </p:txBody>
      </p:sp>
      <p:sp>
        <p:nvSpPr>
          <p:cNvPr id="14" name="Рисунок 2"/>
          <p:cNvSpPr>
            <a:spLocks noGrp="1"/>
          </p:cNvSpPr>
          <p:nvPr>
            <p:ph type="pic" sz="quarter" idx="12"/>
          </p:nvPr>
        </p:nvSpPr>
        <p:spPr>
          <a:xfrm>
            <a:off x="4356882" y="2114875"/>
            <a:ext cx="882253" cy="1175544"/>
          </a:xfrm>
        </p:spPr>
        <p:txBody>
          <a:bodyPr/>
          <a:lstStyle/>
          <a:p>
            <a:endParaRPr lang="en-US" dirty="0"/>
          </a:p>
        </p:txBody>
      </p:sp>
      <p:sp>
        <p:nvSpPr>
          <p:cNvPr id="15" name="Рисунок 2"/>
          <p:cNvSpPr>
            <a:spLocks noGrp="1"/>
          </p:cNvSpPr>
          <p:nvPr>
            <p:ph type="pic" sz="quarter" idx="13"/>
          </p:nvPr>
        </p:nvSpPr>
        <p:spPr>
          <a:xfrm>
            <a:off x="5506750" y="2114875"/>
            <a:ext cx="882253" cy="1175544"/>
          </a:xfrm>
        </p:spPr>
        <p:txBody>
          <a:bodyPr/>
          <a:lstStyle/>
          <a:p>
            <a:endParaRPr lang="en-US" dirty="0"/>
          </a:p>
        </p:txBody>
      </p:sp>
      <p:sp>
        <p:nvSpPr>
          <p:cNvPr id="16" name="Рисунок 2"/>
          <p:cNvSpPr>
            <a:spLocks noGrp="1"/>
          </p:cNvSpPr>
          <p:nvPr>
            <p:ph type="pic" sz="quarter" idx="14"/>
          </p:nvPr>
        </p:nvSpPr>
        <p:spPr>
          <a:xfrm>
            <a:off x="6656617" y="2104347"/>
            <a:ext cx="882253" cy="1175544"/>
          </a:xfrm>
        </p:spPr>
        <p:txBody>
          <a:bodyPr/>
          <a:lstStyle/>
          <a:p>
            <a:endParaRPr lang="en-US" dirty="0"/>
          </a:p>
        </p:txBody>
      </p:sp>
      <p:sp>
        <p:nvSpPr>
          <p:cNvPr id="17" name="Рисунок 2"/>
          <p:cNvSpPr>
            <a:spLocks noGrp="1"/>
          </p:cNvSpPr>
          <p:nvPr>
            <p:ph type="pic" sz="quarter" idx="15"/>
          </p:nvPr>
        </p:nvSpPr>
        <p:spPr>
          <a:xfrm>
            <a:off x="2057145" y="3633609"/>
            <a:ext cx="882253" cy="1175544"/>
          </a:xfrm>
        </p:spPr>
        <p:txBody>
          <a:bodyPr/>
          <a:lstStyle/>
          <a:p>
            <a:endParaRPr lang="en-US" dirty="0"/>
          </a:p>
        </p:txBody>
      </p:sp>
      <p:sp>
        <p:nvSpPr>
          <p:cNvPr id="18" name="Рисунок 2"/>
          <p:cNvSpPr>
            <a:spLocks noGrp="1"/>
          </p:cNvSpPr>
          <p:nvPr>
            <p:ph type="pic" sz="quarter" idx="16"/>
          </p:nvPr>
        </p:nvSpPr>
        <p:spPr>
          <a:xfrm>
            <a:off x="3207013" y="3633609"/>
            <a:ext cx="882253" cy="1175544"/>
          </a:xfrm>
        </p:spPr>
        <p:txBody>
          <a:bodyPr/>
          <a:lstStyle/>
          <a:p>
            <a:endParaRPr lang="en-US" dirty="0"/>
          </a:p>
        </p:txBody>
      </p:sp>
      <p:sp>
        <p:nvSpPr>
          <p:cNvPr id="19" name="Рисунок 2"/>
          <p:cNvSpPr>
            <a:spLocks noGrp="1"/>
          </p:cNvSpPr>
          <p:nvPr>
            <p:ph type="pic" sz="quarter" idx="17"/>
          </p:nvPr>
        </p:nvSpPr>
        <p:spPr>
          <a:xfrm>
            <a:off x="4356882" y="3633609"/>
            <a:ext cx="882253" cy="1175544"/>
          </a:xfrm>
        </p:spPr>
        <p:txBody>
          <a:bodyPr/>
          <a:lstStyle/>
          <a:p>
            <a:endParaRPr lang="en-US" dirty="0"/>
          </a:p>
        </p:txBody>
      </p:sp>
      <p:sp>
        <p:nvSpPr>
          <p:cNvPr id="20" name="Рисунок 2"/>
          <p:cNvSpPr>
            <a:spLocks noGrp="1"/>
          </p:cNvSpPr>
          <p:nvPr>
            <p:ph type="pic" sz="quarter" idx="18"/>
          </p:nvPr>
        </p:nvSpPr>
        <p:spPr>
          <a:xfrm>
            <a:off x="5506750" y="3633609"/>
            <a:ext cx="882253" cy="1175544"/>
          </a:xfrm>
        </p:spPr>
        <p:txBody>
          <a:bodyPr/>
          <a:lstStyle/>
          <a:p>
            <a:endParaRPr lang="en-US" dirty="0"/>
          </a:p>
        </p:txBody>
      </p:sp>
      <p:sp>
        <p:nvSpPr>
          <p:cNvPr id="21" name="Рисунок 2"/>
          <p:cNvSpPr>
            <a:spLocks noGrp="1"/>
          </p:cNvSpPr>
          <p:nvPr>
            <p:ph type="pic" sz="quarter" idx="19"/>
          </p:nvPr>
        </p:nvSpPr>
        <p:spPr>
          <a:xfrm>
            <a:off x="6656617" y="3623081"/>
            <a:ext cx="882253" cy="1175544"/>
          </a:xfrm>
        </p:spPr>
        <p:txBody>
          <a:bodyPr/>
          <a:lstStyle/>
          <a:p>
            <a:endParaRPr lang="en-US" dirty="0"/>
          </a:p>
        </p:txBody>
      </p:sp>
    </p:spTree>
    <p:extLst>
      <p:ext uri="{BB962C8B-B14F-4D97-AF65-F5344CB8AC3E}">
        <p14:creationId xmlns:p14="http://schemas.microsoft.com/office/powerpoint/2010/main" val="2849582834"/>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24001"/>
            <a:ext cx="8229600" cy="3987801"/>
          </a:xfrm>
        </p:spPr>
        <p:txBody>
          <a:bodyPr tIns="0" rIns="0" bIns="0" anchor="ctr"/>
          <a:lstStyle>
            <a:lvl1pPr algn="ctr">
              <a:buFontTx/>
              <a:buNone/>
              <a:defRPr sz="3300">
                <a:solidFill>
                  <a:schemeClr val="tx1"/>
                </a:solidFill>
              </a:defRPr>
            </a:lvl1pPr>
            <a:lvl2pPr marL="171450" indent="-171450" algn="ctr">
              <a:buClr>
                <a:srgbClr val="C03137"/>
              </a:buClr>
              <a:buFontTx/>
              <a:buNone/>
              <a:defRPr sz="1800"/>
            </a:lvl2pPr>
            <a:lvl3pPr marL="344091" indent="-172641" algn="ctr">
              <a:buFontTx/>
              <a:buNone/>
              <a:defRPr/>
            </a:lvl3pPr>
            <a:lvl4pPr marL="344091" indent="-172641" algn="ctr">
              <a:buFontTx/>
              <a:buNone/>
              <a:defRPr/>
            </a:lvl4pPr>
            <a:lvl5pPr marL="344091" indent="-172641" algn="ctr">
              <a:buFontTx/>
              <a:buNone/>
              <a:defRPr/>
            </a:lvl5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72325"/>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385736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BM Centered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
        <p:nvSpPr>
          <p:cNvPr id="9" name="Text Placeholder 7"/>
          <p:cNvSpPr>
            <a:spLocks noGrp="1"/>
          </p:cNvSpPr>
          <p:nvPr>
            <p:ph type="body" sz="quarter" idx="15"/>
          </p:nvPr>
        </p:nvSpPr>
        <p:spPr>
          <a:xfrm>
            <a:off x="457200" y="1581866"/>
            <a:ext cx="8229600" cy="3653887"/>
          </a:xfrm>
          <a:prstGeom prst="rect">
            <a:avLst/>
          </a:prstGeom>
        </p:spPr>
        <p:txBody>
          <a:bodyPr tIns="0" rIns="0" bIns="0" anchor="ctr"/>
          <a:lstStyle>
            <a:lvl1pPr algn="ctr">
              <a:buFontTx/>
              <a:buNone/>
              <a:defRPr sz="2700">
                <a:solidFill>
                  <a:schemeClr val="tx1"/>
                </a:solidFill>
              </a:defRPr>
            </a:lvl1pPr>
            <a:lvl2pPr marL="171450" indent="-171450" algn="ctr">
              <a:buClr>
                <a:srgbClr val="C03137"/>
              </a:buClr>
              <a:buFontTx/>
              <a:buNone/>
              <a:defRPr sz="1800"/>
            </a:lvl2pPr>
            <a:lvl3pPr marL="344091" indent="-172641" algn="ctr">
              <a:buFontTx/>
              <a:buNone/>
              <a:defRPr/>
            </a:lvl3pPr>
            <a:lvl4pPr marL="344091" indent="-172641" algn="ctr">
              <a:buFontTx/>
              <a:buNone/>
              <a:defRPr/>
            </a:lvl4pPr>
            <a:lvl5pPr marL="344091" indent="-172641"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52163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31357"/>
            <a:ext cx="8229600" cy="4812919"/>
          </a:xfrm>
        </p:spPr>
        <p:txBody>
          <a:bodyPr tIns="0" rIns="0" bIns="0"/>
          <a:lstStyle>
            <a:lvl1pPr marL="274320" indent="-274320">
              <a:buFont typeface="Arial"/>
              <a:buChar char="•"/>
              <a:defRPr>
                <a:solidFill>
                  <a:schemeClr val="tx1"/>
                </a:solidFill>
              </a:defRPr>
            </a:lvl1pPr>
            <a:lvl2pPr marL="548640" indent="-274320">
              <a:buClr>
                <a:srgbClr val="B60225"/>
              </a:buClr>
              <a:buFont typeface="Courier New"/>
              <a:buChar char="o"/>
              <a:defRPr sz="1800" baseline="0"/>
            </a:lvl2pPr>
            <a:lvl3pPr marL="548640" indent="-274320">
              <a:buClr>
                <a:srgbClr val="B60225"/>
              </a:buClr>
              <a:buFont typeface="Courier New"/>
              <a:buChar char="o"/>
              <a:defRPr sz="1800" baseline="0"/>
            </a:lvl3pPr>
            <a:lvl4pPr marL="548640" indent="-274320">
              <a:buClr>
                <a:srgbClr val="B60225"/>
              </a:buClr>
              <a:buFont typeface="Courier New"/>
              <a:buChar char="o"/>
              <a:defRPr sz="1800" baseline="0"/>
            </a:lvl4pPr>
            <a:lvl5pPr marL="548640" indent="-274320">
              <a:buClr>
                <a:srgbClr val="B60225"/>
              </a:buClr>
              <a:buFont typeface="Courier New"/>
              <a:buChar char="o"/>
              <a:defRPr sz="18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9353573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BM Header followed by Bullet">
    <p:spTree>
      <p:nvGrpSpPr>
        <p:cNvPr id="1" name=""/>
        <p:cNvGrpSpPr/>
        <p:nvPr/>
      </p:nvGrpSpPr>
      <p:grpSpPr>
        <a:xfrm>
          <a:off x="0" y="0"/>
          <a:ext cx="0" cy="0"/>
          <a:chOff x="0" y="0"/>
          <a:chExt cx="0" cy="0"/>
        </a:xfrm>
      </p:grpSpPr>
      <p:sp>
        <p:nvSpPr>
          <p:cNvPr id="4" name="Title 3"/>
          <p:cNvSpPr>
            <a:spLocks noGrp="1"/>
          </p:cNvSpPr>
          <p:nvPr>
            <p:ph type="title"/>
          </p:nvPr>
        </p:nvSpPr>
        <p:spPr>
          <a:xfrm>
            <a:off x="3556000" y="288519"/>
            <a:ext cx="5120640" cy="723900"/>
          </a:xfrm>
        </p:spPr>
        <p:txBody>
          <a:bodyPr/>
          <a:lstStyle/>
          <a:p>
            <a:r>
              <a:rPr lang="en-US"/>
              <a:t>Click to edit Master title style</a:t>
            </a:r>
          </a:p>
        </p:txBody>
      </p:sp>
      <p:sp>
        <p:nvSpPr>
          <p:cNvPr id="6" name="Text Placeholder 5"/>
          <p:cNvSpPr>
            <a:spLocks noGrp="1"/>
          </p:cNvSpPr>
          <p:nvPr>
            <p:ph type="body" sz="quarter" idx="11"/>
          </p:nvPr>
        </p:nvSpPr>
        <p:spPr>
          <a:xfrm>
            <a:off x="481015" y="1325651"/>
            <a:ext cx="8205787" cy="4645336"/>
          </a:xfrm>
        </p:spPr>
        <p:txBody>
          <a:bodyPr/>
          <a:lstStyle>
            <a:lvl1pPr marL="0" indent="0">
              <a:buFontTx/>
              <a:buNone/>
              <a:defRPr/>
            </a:lvl1pPr>
            <a:lvl2pPr marL="273844" indent="-273844">
              <a:buFont typeface="Arial"/>
              <a:buChar char="•"/>
              <a:defRPr/>
            </a:lvl2p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125625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BM Bulleted Text 3-Photos">
    <p:spTree>
      <p:nvGrpSpPr>
        <p:cNvPr id="1" name=""/>
        <p:cNvGrpSpPr/>
        <p:nvPr/>
      </p:nvGrpSpPr>
      <p:grpSpPr>
        <a:xfrm>
          <a:off x="0" y="0"/>
          <a:ext cx="0" cy="0"/>
          <a:chOff x="0" y="0"/>
          <a:chExt cx="0" cy="0"/>
        </a:xfrm>
      </p:grpSpPr>
      <p:sp>
        <p:nvSpPr>
          <p:cNvPr id="11" name="Picture Placeholder 2"/>
          <p:cNvSpPr>
            <a:spLocks noGrp="1"/>
          </p:cNvSpPr>
          <p:nvPr>
            <p:ph type="pic" idx="17"/>
          </p:nvPr>
        </p:nvSpPr>
        <p:spPr>
          <a:xfrm>
            <a:off x="5922118" y="1113257"/>
            <a:ext cx="3221882" cy="1675499"/>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Content Placeholder 2"/>
          <p:cNvSpPr>
            <a:spLocks noGrp="1"/>
          </p:cNvSpPr>
          <p:nvPr>
            <p:ph idx="12"/>
          </p:nvPr>
        </p:nvSpPr>
        <p:spPr>
          <a:xfrm>
            <a:off x="457200" y="1278439"/>
            <a:ext cx="4972622" cy="4821276"/>
          </a:xfrm>
        </p:spPr>
        <p:txBody>
          <a:bodyPr tIns="0"/>
          <a:lstStyle>
            <a:lvl1pPr marL="274320" indent="-274320">
              <a:buFont typeface="Arial"/>
              <a:buChar char="•"/>
              <a:defRPr sz="2400">
                <a:solidFill>
                  <a:schemeClr val="tx1"/>
                </a:solidFill>
              </a:defRPr>
            </a:lvl1pPr>
            <a:lvl2pPr marL="548640" indent="-274320" algn="l">
              <a:buClr>
                <a:srgbClr val="B60225"/>
              </a:buClr>
              <a:buFont typeface="Courier New"/>
              <a:buChar char="o"/>
              <a:defRPr sz="1800" baseline="0">
                <a:solidFill>
                  <a:schemeClr val="tx1"/>
                </a:solidFill>
              </a:defRPr>
            </a:lvl2pPr>
          </a:lstStyle>
          <a:p>
            <a:pPr lvl="0"/>
            <a:r>
              <a:rPr lang="en-US" dirty="0"/>
              <a:t>Click to edit Master text styles</a:t>
            </a:r>
          </a:p>
          <a:p>
            <a:pPr lvl="1"/>
            <a:r>
              <a:rPr lang="en-US" dirty="0"/>
              <a:t>Second level</a:t>
            </a:r>
          </a:p>
        </p:txBody>
      </p:sp>
      <p:sp>
        <p:nvSpPr>
          <p:cNvPr id="9" name="Text Placeholder 13"/>
          <p:cNvSpPr>
            <a:spLocks noGrp="1"/>
          </p:cNvSpPr>
          <p:nvPr>
            <p:ph type="body" sz="quarter" idx="20"/>
          </p:nvPr>
        </p:nvSpPr>
        <p:spPr>
          <a:xfrm>
            <a:off x="3517900" y="284311"/>
            <a:ext cx="5120640" cy="726952"/>
          </a:xfrm>
          <a:prstGeom prst="rect">
            <a:avLst/>
          </a:prstGeom>
        </p:spPr>
        <p:txBody>
          <a:bodyPr rIns="0" anchor="ctr">
            <a:noAutofit/>
          </a:bodyPr>
          <a:lstStyle>
            <a:lvl1pPr algn="r">
              <a:buFontTx/>
              <a:buNone/>
              <a:defRPr sz="1200" cap="all">
                <a:solidFill>
                  <a:srgbClr val="000000"/>
                </a:solidFill>
                <a:latin typeface="Helvetica"/>
                <a:cs typeface="Helvetica"/>
              </a:defRPr>
            </a:lvl1pPr>
          </a:lstStyle>
          <a:p>
            <a:pPr lvl="0"/>
            <a:r>
              <a:rPr lang="en-US" dirty="0"/>
              <a:t>Click to edit Master text styles</a:t>
            </a:r>
          </a:p>
        </p:txBody>
      </p:sp>
      <p:sp>
        <p:nvSpPr>
          <p:cNvPr id="15" name="Picture Placeholder 2"/>
          <p:cNvSpPr>
            <a:spLocks noGrp="1"/>
          </p:cNvSpPr>
          <p:nvPr>
            <p:ph type="pic" idx="21"/>
          </p:nvPr>
        </p:nvSpPr>
        <p:spPr>
          <a:xfrm>
            <a:off x="5922118" y="4698876"/>
            <a:ext cx="3221882" cy="1676525"/>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16" name="Picture Placeholder 2"/>
          <p:cNvSpPr>
            <a:spLocks noGrp="1"/>
          </p:cNvSpPr>
          <p:nvPr>
            <p:ph type="pic" idx="22"/>
          </p:nvPr>
        </p:nvSpPr>
        <p:spPr>
          <a:xfrm>
            <a:off x="5922118" y="2907348"/>
            <a:ext cx="3221882" cy="1672935"/>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10"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9472923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BM Bulleted Text-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57800" y="1111319"/>
            <a:ext cx="3886200" cy="5271436"/>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7" name="Text Placeholder 13"/>
          <p:cNvSpPr>
            <a:spLocks noGrp="1"/>
          </p:cNvSpPr>
          <p:nvPr>
            <p:ph type="body" sz="quarter" idx="20"/>
          </p:nvPr>
        </p:nvSpPr>
        <p:spPr>
          <a:xfrm>
            <a:off x="3567780" y="284311"/>
            <a:ext cx="5119021" cy="731520"/>
          </a:xfrm>
          <a:prstGeom prst="rect">
            <a:avLst/>
          </a:prstGeom>
        </p:spPr>
        <p:txBody>
          <a:bodyPr rIns="0" anchor="ctr">
            <a:noAutofit/>
          </a:bodyPr>
          <a:lstStyle>
            <a:lvl1pPr algn="r">
              <a:buFontTx/>
              <a:buNone/>
              <a:defRPr sz="1200" cap="all">
                <a:solidFill>
                  <a:srgbClr val="000000"/>
                </a:solidFill>
                <a:latin typeface="Helvetica"/>
                <a:cs typeface="Helvetica"/>
              </a:defRPr>
            </a:lvl1pPr>
          </a:lstStyle>
          <a:p>
            <a:pPr lvl="0"/>
            <a:r>
              <a:rPr lang="en-US" dirty="0"/>
              <a:t>Click to edit Master text styles</a:t>
            </a:r>
          </a:p>
        </p:txBody>
      </p:sp>
      <p:sp>
        <p:nvSpPr>
          <p:cNvPr id="10" name="Content Placeholder 2"/>
          <p:cNvSpPr>
            <a:spLocks noGrp="1"/>
          </p:cNvSpPr>
          <p:nvPr>
            <p:ph idx="12"/>
          </p:nvPr>
        </p:nvSpPr>
        <p:spPr>
          <a:xfrm>
            <a:off x="457200" y="1286795"/>
            <a:ext cx="4435340" cy="4846343"/>
          </a:xfrm>
        </p:spPr>
        <p:txBody>
          <a:bodyPr tIns="0"/>
          <a:lstStyle>
            <a:lvl1pPr marL="274320" indent="-274320">
              <a:buFont typeface="Arial"/>
              <a:buChar char="•"/>
              <a:defRPr sz="2400">
                <a:solidFill>
                  <a:schemeClr val="tx1"/>
                </a:solidFill>
              </a:defRPr>
            </a:lvl1pPr>
            <a:lvl2pPr marL="548640" indent="-274320" algn="l">
              <a:buClr>
                <a:srgbClr val="B60225"/>
              </a:buClr>
              <a:buFont typeface="Courier New"/>
              <a:buChar char="o"/>
              <a:defRPr sz="1800" baseline="0">
                <a:solidFill>
                  <a:schemeClr val="tx1"/>
                </a:solidFill>
              </a:defRPr>
            </a:lvl2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989024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Text Placeholder 7"/>
          <p:cNvSpPr>
            <a:spLocks noGrp="1"/>
          </p:cNvSpPr>
          <p:nvPr>
            <p:ph type="body" sz="quarter" idx="15"/>
          </p:nvPr>
        </p:nvSpPr>
        <p:spPr>
          <a:xfrm>
            <a:off x="457200" y="1375851"/>
            <a:ext cx="8229600" cy="4796349"/>
          </a:xfrm>
        </p:spPr>
        <p:txBody>
          <a:bodyPr tIns="0" rIns="0" bIns="0"/>
          <a:lstStyle>
            <a:lvl1pPr>
              <a:buFontTx/>
              <a:buNone/>
              <a:defRPr>
                <a:solidFill>
                  <a:srgbClr val="B60225"/>
                </a:solidFill>
              </a:defRPr>
            </a:lvl1pPr>
            <a:lvl2pPr marL="228600" indent="-228600">
              <a:buClr>
                <a:srgbClr val="C03137"/>
              </a:buClr>
              <a:buFont typeface="Arial"/>
              <a:buChar char="•"/>
              <a:defRPr sz="2400"/>
            </a:lvl2pPr>
            <a:lvl3pPr marL="458788" indent="-230188">
              <a:defRPr/>
            </a:lvl3pPr>
            <a:lvl4pPr marL="458788" indent="-230188">
              <a:defRPr/>
            </a:lvl4pPr>
            <a:lvl5pPr marL="4587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3809194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BM Bulleted Text-2 Chart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6659"/>
            <a:ext cx="5120640" cy="723900"/>
          </a:xfrm>
        </p:spPr>
        <p:txBody>
          <a:bodyPr/>
          <a:lstStyle/>
          <a:p>
            <a:r>
              <a:rPr lang="en-US" dirty="0"/>
              <a:t>Click to edit Master title style</a:t>
            </a:r>
          </a:p>
        </p:txBody>
      </p:sp>
      <p:sp>
        <p:nvSpPr>
          <p:cNvPr id="6" name="Chart Placeholder 5"/>
          <p:cNvSpPr>
            <a:spLocks noGrp="1"/>
          </p:cNvSpPr>
          <p:nvPr>
            <p:ph type="chart" sz="quarter" idx="10"/>
          </p:nvPr>
        </p:nvSpPr>
        <p:spPr>
          <a:xfrm>
            <a:off x="4978400" y="1111320"/>
            <a:ext cx="4165600" cy="2560393"/>
          </a:xfrm>
        </p:spPr>
        <p:txBody>
          <a:bodyPr/>
          <a:lstStyle>
            <a:lvl1pPr marL="0" indent="0">
              <a:buFontTx/>
              <a:buNone/>
              <a:defRPr/>
            </a:lvl1pPr>
          </a:lstStyle>
          <a:p>
            <a:endParaRPr lang="en-US" dirty="0"/>
          </a:p>
        </p:txBody>
      </p:sp>
      <p:sp>
        <p:nvSpPr>
          <p:cNvPr id="8" name="Chart Placeholder 7"/>
          <p:cNvSpPr>
            <a:spLocks noGrp="1"/>
          </p:cNvSpPr>
          <p:nvPr>
            <p:ph type="chart" sz="quarter" idx="11"/>
          </p:nvPr>
        </p:nvSpPr>
        <p:spPr>
          <a:xfrm>
            <a:off x="4978400" y="3826397"/>
            <a:ext cx="4165600" cy="2556364"/>
          </a:xfrm>
        </p:spPr>
        <p:txBody>
          <a:bodyPr/>
          <a:lstStyle>
            <a:lvl1pPr marL="0" indent="0">
              <a:buFontTx/>
              <a:buNone/>
              <a:defRPr/>
            </a:lvl1pPr>
          </a:lstStyle>
          <a:p>
            <a:endParaRPr lang="en-US" dirty="0"/>
          </a:p>
        </p:txBody>
      </p:sp>
      <p:sp>
        <p:nvSpPr>
          <p:cNvPr id="10" name="Text Placeholder 9"/>
          <p:cNvSpPr>
            <a:spLocks noGrp="1"/>
          </p:cNvSpPr>
          <p:nvPr>
            <p:ph type="body" sz="quarter" idx="12"/>
          </p:nvPr>
        </p:nvSpPr>
        <p:spPr>
          <a:xfrm>
            <a:off x="469902" y="1314511"/>
            <a:ext cx="4162137" cy="4701035"/>
          </a:xfrm>
        </p:spPr>
        <p:txBody>
          <a:body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110095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BM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3088"/>
            <a:ext cx="5120640" cy="727473"/>
          </a:xfrm>
        </p:spPr>
        <p:txBody>
          <a:bodyPr/>
          <a:lstStyle/>
          <a:p>
            <a:r>
              <a:rPr lang="en-US"/>
              <a:t>Click to edit Master title style</a:t>
            </a:r>
          </a:p>
        </p:txBody>
      </p:sp>
      <p:sp>
        <p:nvSpPr>
          <p:cNvPr id="4" name="Text Placeholder 3"/>
          <p:cNvSpPr>
            <a:spLocks noGrp="1"/>
          </p:cNvSpPr>
          <p:nvPr>
            <p:ph type="body" sz="quarter" idx="10"/>
          </p:nvPr>
        </p:nvSpPr>
        <p:spPr>
          <a:xfrm>
            <a:off x="469900" y="1270033"/>
            <a:ext cx="4079753" cy="4700955"/>
          </a:xfrm>
        </p:spPr>
        <p:txBody>
          <a:bodyPr/>
          <a:lstStyle/>
          <a:p>
            <a:pPr lvl="0"/>
            <a:r>
              <a:rPr lang="en-US" dirty="0"/>
              <a:t>Click to edit Master text styles</a:t>
            </a:r>
          </a:p>
          <a:p>
            <a:pPr lvl="1"/>
            <a:r>
              <a:rPr lang="en-US" dirty="0"/>
              <a:t>Second level</a:t>
            </a:r>
          </a:p>
        </p:txBody>
      </p:sp>
      <p:sp>
        <p:nvSpPr>
          <p:cNvPr id="6" name="Table Placeholder 5"/>
          <p:cNvSpPr>
            <a:spLocks noGrp="1"/>
          </p:cNvSpPr>
          <p:nvPr>
            <p:ph type="tbl" sz="quarter" idx="11"/>
          </p:nvPr>
        </p:nvSpPr>
        <p:spPr>
          <a:xfrm>
            <a:off x="4941384" y="1116770"/>
            <a:ext cx="4202617" cy="2554943"/>
          </a:xfrm>
        </p:spPr>
        <p:txBody>
          <a:bodyPr/>
          <a:lstStyle>
            <a:lvl1pPr marL="0" indent="0">
              <a:buFontTx/>
              <a:buNone/>
              <a:defRPr/>
            </a:lvl1pPr>
          </a:lstStyle>
          <a:p>
            <a:endParaRPr lang="en-US" dirty="0"/>
          </a:p>
        </p:txBody>
      </p:sp>
      <p:sp>
        <p:nvSpPr>
          <p:cNvPr id="8" name="Table Placeholder 7"/>
          <p:cNvSpPr>
            <a:spLocks noGrp="1"/>
          </p:cNvSpPr>
          <p:nvPr>
            <p:ph type="tbl" sz="quarter" idx="12"/>
          </p:nvPr>
        </p:nvSpPr>
        <p:spPr>
          <a:xfrm>
            <a:off x="4941384" y="3801972"/>
            <a:ext cx="4202617" cy="2572640"/>
          </a:xfrm>
        </p:spPr>
        <p:txBody>
          <a:bodyPr/>
          <a:lstStyle>
            <a:lvl1pPr marL="0" indent="0">
              <a:buFontTx/>
              <a:buNone/>
              <a:defRPr/>
            </a:lvl1pPr>
          </a:lstStyle>
          <a:p>
            <a:endParaRPr lang="en-US"/>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41730194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BM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3556000" y="288519"/>
            <a:ext cx="5120640" cy="723900"/>
          </a:xfrm>
        </p:spPr>
        <p:txBody>
          <a:bodyPr/>
          <a:lstStyle/>
          <a:p>
            <a:r>
              <a:rPr lang="en-US" dirty="0"/>
              <a:t>Click to edit Master title style</a:t>
            </a:r>
          </a:p>
        </p:txBody>
      </p:sp>
      <p:sp>
        <p:nvSpPr>
          <p:cNvPr id="4" name="Text Placeholder 3"/>
          <p:cNvSpPr>
            <a:spLocks noGrp="1"/>
          </p:cNvSpPr>
          <p:nvPr>
            <p:ph type="body" sz="quarter" idx="10"/>
          </p:nvPr>
        </p:nvSpPr>
        <p:spPr>
          <a:xfrm>
            <a:off x="469902" y="1278173"/>
            <a:ext cx="4105153" cy="4703952"/>
          </a:xfrm>
        </p:spPr>
        <p:txBody>
          <a:bodyPr/>
          <a:lstStyle/>
          <a:p>
            <a:pPr lvl="0"/>
            <a:r>
              <a:rPr lang="en-US" dirty="0"/>
              <a:t>Click to edit Master text styles</a:t>
            </a:r>
          </a:p>
          <a:p>
            <a:pPr lvl="1"/>
            <a:r>
              <a:rPr lang="en-US" dirty="0"/>
              <a:t>Second level</a:t>
            </a:r>
          </a:p>
        </p:txBody>
      </p:sp>
      <p:sp>
        <p:nvSpPr>
          <p:cNvPr id="6" name="SmartArt Placeholder 5"/>
          <p:cNvSpPr>
            <a:spLocks noGrp="1"/>
          </p:cNvSpPr>
          <p:nvPr>
            <p:ph type="dgm" sz="quarter" idx="11"/>
          </p:nvPr>
        </p:nvSpPr>
        <p:spPr>
          <a:xfrm>
            <a:off x="4868119" y="1107212"/>
            <a:ext cx="4275883" cy="2572643"/>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4864100" y="3818254"/>
            <a:ext cx="4279900"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23884398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3492346" y="290147"/>
            <a:ext cx="5194455" cy="727511"/>
          </a:xfrm>
          <a:prstGeom prst="rect">
            <a:avLst/>
          </a:prstGeom>
        </p:spPr>
        <p:txBody>
          <a:bodyPr rIns="0" anchor="ctr">
            <a:noAutofit/>
          </a:bodyPr>
          <a:lstStyle>
            <a:lvl1pPr algn="r">
              <a:buFontTx/>
              <a:buNone/>
              <a:defRPr sz="1200" cap="all">
                <a:solidFill>
                  <a:srgbClr val="000000"/>
                </a:solidFill>
                <a:latin typeface="Helvetica"/>
                <a:cs typeface="Helvetica"/>
              </a:defRPr>
            </a:lvl1pPr>
          </a:lstStyle>
          <a:p>
            <a:pPr lvl="0"/>
            <a:r>
              <a:rPr lang="en-US" dirty="0"/>
              <a:t>Click to edit Master text styles</a:t>
            </a:r>
          </a:p>
        </p:txBody>
      </p:sp>
      <p:sp>
        <p:nvSpPr>
          <p:cNvPr id="6" name="Text Placeholder 12"/>
          <p:cNvSpPr>
            <a:spLocks noGrp="1"/>
          </p:cNvSpPr>
          <p:nvPr>
            <p:ph type="body" sz="quarter" idx="14"/>
          </p:nvPr>
        </p:nvSpPr>
        <p:spPr>
          <a:xfrm>
            <a:off x="0" y="6400800"/>
            <a:ext cx="9144000" cy="4572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
        <p:nvSpPr>
          <p:cNvPr id="8" name="Picture Placeholder 2"/>
          <p:cNvSpPr>
            <a:spLocks noGrp="1"/>
          </p:cNvSpPr>
          <p:nvPr>
            <p:ph type="pic" idx="1"/>
          </p:nvPr>
        </p:nvSpPr>
        <p:spPr>
          <a:xfrm>
            <a:off x="0" y="1099072"/>
            <a:ext cx="9144000" cy="5283683"/>
          </a:xfrm>
          <a:solidFill>
            <a:schemeClr val="bg1">
              <a:lumMod val="85000"/>
            </a:schemeClr>
          </a:solidFill>
        </p:spPr>
        <p:txBody>
          <a:bodyPr rtlCol="0">
            <a:normAutofit/>
          </a:bodyPr>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Tree>
    <p:extLst>
      <p:ext uri="{BB962C8B-B14F-4D97-AF65-F5344CB8AC3E}">
        <p14:creationId xmlns:p14="http://schemas.microsoft.com/office/powerpoint/2010/main" val="2377541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SBM Logo">
    <p:spTree>
      <p:nvGrpSpPr>
        <p:cNvPr id="1" name=""/>
        <p:cNvGrpSpPr/>
        <p:nvPr/>
      </p:nvGrpSpPr>
      <p:grpSpPr>
        <a:xfrm>
          <a:off x="0" y="0"/>
          <a:ext cx="0" cy="0"/>
          <a:chOff x="0" y="0"/>
          <a:chExt cx="0" cy="0"/>
        </a:xfrm>
      </p:grpSpPr>
      <p:pic>
        <p:nvPicPr>
          <p:cNvPr id="2" name="Picture 1" descr="SBM stack_2clr_pms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9450" y="2552701"/>
            <a:ext cx="5245100" cy="1708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08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White with Photos">
    <p:spTree>
      <p:nvGrpSpPr>
        <p:cNvPr id="1" name=""/>
        <p:cNvGrpSpPr/>
        <p:nvPr/>
      </p:nvGrpSpPr>
      <p:grpSpPr>
        <a:xfrm>
          <a:off x="0" y="0"/>
          <a:ext cx="0" cy="0"/>
          <a:chOff x="0" y="0"/>
          <a:chExt cx="0" cy="0"/>
        </a:xfrm>
      </p:grpSpPr>
      <p:sp>
        <p:nvSpPr>
          <p:cNvPr id="26" name="Shape 26"/>
          <p:cNvSpPr>
            <a:spLocks noGrp="1"/>
          </p:cNvSpPr>
          <p:nvPr>
            <p:ph type="sldNum" sz="quarter" idx="2"/>
          </p:nvPr>
        </p:nvSpPr>
        <p:spPr>
          <a:prstGeom prst="rect">
            <a:avLst/>
          </a:prstGeom>
        </p:spPr>
        <p:txBody>
          <a:bodyPr/>
          <a:lstStyle/>
          <a:p>
            <a:fld id="{86CB4B4D-7CA3-9044-876B-883B54F8677D}" type="slidenum">
              <a:t>‹#›</a:t>
            </a:fld>
            <a:endParaRPr/>
          </a:p>
        </p:txBody>
      </p:sp>
      <p:sp>
        <p:nvSpPr>
          <p:cNvPr id="3" name="Рисунок 2"/>
          <p:cNvSpPr>
            <a:spLocks noGrp="1"/>
          </p:cNvSpPr>
          <p:nvPr>
            <p:ph type="pic" sz="quarter" idx="10"/>
          </p:nvPr>
        </p:nvSpPr>
        <p:spPr>
          <a:xfrm>
            <a:off x="1479250" y="1436733"/>
            <a:ext cx="1058466" cy="1411288"/>
          </a:xfrm>
        </p:spPr>
        <p:txBody>
          <a:bodyPr/>
          <a:lstStyle/>
          <a:p>
            <a:endParaRPr lang="en-US"/>
          </a:p>
        </p:txBody>
      </p:sp>
      <p:sp>
        <p:nvSpPr>
          <p:cNvPr id="7" name="Рисунок 2"/>
          <p:cNvSpPr>
            <a:spLocks noGrp="1"/>
          </p:cNvSpPr>
          <p:nvPr>
            <p:ph type="pic" sz="quarter" idx="11"/>
          </p:nvPr>
        </p:nvSpPr>
        <p:spPr>
          <a:xfrm>
            <a:off x="2800640" y="1436733"/>
            <a:ext cx="1058466" cy="1411288"/>
          </a:xfrm>
        </p:spPr>
        <p:txBody>
          <a:bodyPr/>
          <a:lstStyle/>
          <a:p>
            <a:endParaRPr lang="en-US"/>
          </a:p>
        </p:txBody>
      </p:sp>
      <p:sp>
        <p:nvSpPr>
          <p:cNvPr id="8" name="Рисунок 2"/>
          <p:cNvSpPr>
            <a:spLocks noGrp="1"/>
          </p:cNvSpPr>
          <p:nvPr>
            <p:ph type="pic" sz="quarter" idx="12"/>
          </p:nvPr>
        </p:nvSpPr>
        <p:spPr>
          <a:xfrm>
            <a:off x="4122029" y="1436733"/>
            <a:ext cx="1058466" cy="1411288"/>
          </a:xfrm>
        </p:spPr>
        <p:txBody>
          <a:bodyPr/>
          <a:lstStyle/>
          <a:p>
            <a:endParaRPr lang="en-US"/>
          </a:p>
        </p:txBody>
      </p:sp>
      <p:sp>
        <p:nvSpPr>
          <p:cNvPr id="9" name="Рисунок 2"/>
          <p:cNvSpPr>
            <a:spLocks noGrp="1"/>
          </p:cNvSpPr>
          <p:nvPr>
            <p:ph type="pic" sz="quarter" idx="13"/>
          </p:nvPr>
        </p:nvSpPr>
        <p:spPr>
          <a:xfrm>
            <a:off x="5443419" y="1436733"/>
            <a:ext cx="1058466" cy="1411288"/>
          </a:xfrm>
        </p:spPr>
        <p:txBody>
          <a:bodyPr/>
          <a:lstStyle/>
          <a:p>
            <a:endParaRPr lang="en-US"/>
          </a:p>
        </p:txBody>
      </p:sp>
      <p:sp>
        <p:nvSpPr>
          <p:cNvPr id="10" name="Рисунок 2"/>
          <p:cNvSpPr>
            <a:spLocks noGrp="1"/>
          </p:cNvSpPr>
          <p:nvPr>
            <p:ph type="pic" sz="quarter" idx="14"/>
          </p:nvPr>
        </p:nvSpPr>
        <p:spPr>
          <a:xfrm>
            <a:off x="6764808" y="1436733"/>
            <a:ext cx="1058466" cy="1411288"/>
          </a:xfrm>
        </p:spPr>
        <p:txBody>
          <a:bodyPr/>
          <a:lstStyle/>
          <a:p>
            <a:endParaRPr lang="en-US"/>
          </a:p>
        </p:txBody>
      </p:sp>
      <p:sp>
        <p:nvSpPr>
          <p:cNvPr id="11" name="Рисунок 2"/>
          <p:cNvSpPr>
            <a:spLocks noGrp="1"/>
          </p:cNvSpPr>
          <p:nvPr>
            <p:ph type="pic" sz="quarter" idx="15"/>
          </p:nvPr>
        </p:nvSpPr>
        <p:spPr>
          <a:xfrm>
            <a:off x="1479250" y="3224167"/>
            <a:ext cx="1058466" cy="1411288"/>
          </a:xfrm>
        </p:spPr>
        <p:txBody>
          <a:bodyPr/>
          <a:lstStyle/>
          <a:p>
            <a:endParaRPr lang="en-US"/>
          </a:p>
        </p:txBody>
      </p:sp>
      <p:sp>
        <p:nvSpPr>
          <p:cNvPr id="12" name="Рисунок 2"/>
          <p:cNvSpPr>
            <a:spLocks noGrp="1"/>
          </p:cNvSpPr>
          <p:nvPr>
            <p:ph type="pic" sz="quarter" idx="16"/>
          </p:nvPr>
        </p:nvSpPr>
        <p:spPr>
          <a:xfrm>
            <a:off x="2800640" y="3224167"/>
            <a:ext cx="1058466" cy="1411288"/>
          </a:xfrm>
        </p:spPr>
        <p:txBody>
          <a:bodyPr/>
          <a:lstStyle/>
          <a:p>
            <a:endParaRPr lang="en-US"/>
          </a:p>
        </p:txBody>
      </p:sp>
      <p:sp>
        <p:nvSpPr>
          <p:cNvPr id="13" name="Рисунок 2"/>
          <p:cNvSpPr>
            <a:spLocks noGrp="1"/>
          </p:cNvSpPr>
          <p:nvPr>
            <p:ph type="pic" sz="quarter" idx="17"/>
          </p:nvPr>
        </p:nvSpPr>
        <p:spPr>
          <a:xfrm>
            <a:off x="4122029" y="3224167"/>
            <a:ext cx="1058466" cy="1411288"/>
          </a:xfrm>
        </p:spPr>
        <p:txBody>
          <a:bodyPr/>
          <a:lstStyle/>
          <a:p>
            <a:endParaRPr lang="en-US"/>
          </a:p>
        </p:txBody>
      </p:sp>
      <p:sp>
        <p:nvSpPr>
          <p:cNvPr id="14" name="Рисунок 2"/>
          <p:cNvSpPr>
            <a:spLocks noGrp="1"/>
          </p:cNvSpPr>
          <p:nvPr>
            <p:ph type="pic" sz="quarter" idx="18"/>
          </p:nvPr>
        </p:nvSpPr>
        <p:spPr>
          <a:xfrm>
            <a:off x="5443419" y="3224167"/>
            <a:ext cx="1058466" cy="1411288"/>
          </a:xfrm>
        </p:spPr>
        <p:txBody>
          <a:bodyPr/>
          <a:lstStyle/>
          <a:p>
            <a:endParaRPr lang="en-US"/>
          </a:p>
        </p:txBody>
      </p:sp>
      <p:sp>
        <p:nvSpPr>
          <p:cNvPr id="15" name="Рисунок 2"/>
          <p:cNvSpPr>
            <a:spLocks noGrp="1"/>
          </p:cNvSpPr>
          <p:nvPr>
            <p:ph type="pic" sz="quarter" idx="19"/>
          </p:nvPr>
        </p:nvSpPr>
        <p:spPr>
          <a:xfrm>
            <a:off x="6764808" y="3224167"/>
            <a:ext cx="1058466" cy="1411288"/>
          </a:xfrm>
        </p:spPr>
        <p:txBody>
          <a:bodyPr/>
          <a:lstStyle/>
          <a:p>
            <a:endParaRPr lang="en-US"/>
          </a:p>
        </p:txBody>
      </p:sp>
    </p:spTree>
    <p:extLst>
      <p:ext uri="{BB962C8B-B14F-4D97-AF65-F5344CB8AC3E}">
        <p14:creationId xmlns:p14="http://schemas.microsoft.com/office/powerpoint/2010/main" val="3771970418"/>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Dark with photo">
    <p:bg>
      <p:bgPr>
        <a:solidFill>
          <a:srgbClr val="272727"/>
        </a:solidFill>
        <a:effectLst/>
      </p:bgPr>
    </p:bg>
    <p:spTree>
      <p:nvGrpSpPr>
        <p:cNvPr id="1" name=""/>
        <p:cNvGrpSpPr/>
        <p:nvPr/>
      </p:nvGrpSpPr>
      <p:grpSpPr>
        <a:xfrm>
          <a:off x="0" y="0"/>
          <a:ext cx="0" cy="0"/>
          <a:chOff x="0" y="0"/>
          <a:chExt cx="0" cy="0"/>
        </a:xfrm>
      </p:grpSpPr>
      <p:sp>
        <p:nvSpPr>
          <p:cNvPr id="42" name="Shape 42"/>
          <p:cNvSpPr>
            <a:spLocks noGrp="1"/>
          </p:cNvSpPr>
          <p:nvPr>
            <p:ph type="sldNum" sz="quarter" idx="2"/>
          </p:nvPr>
        </p:nvSpPr>
        <p:spPr>
          <a:xfrm>
            <a:off x="211498" y="317849"/>
            <a:ext cx="227966" cy="247651"/>
          </a:xfrm>
          <a:prstGeom prst="rect">
            <a:avLst/>
          </a:prstGeom>
        </p:spPr>
        <p:txBody>
          <a:bodyPr/>
          <a:lstStyle>
            <a:lvl1pPr>
              <a:defRPr>
                <a:solidFill>
                  <a:srgbClr val="C1C0BE"/>
                </a:solidFill>
              </a:defRPr>
            </a:lvl1pPr>
          </a:lstStyle>
          <a:p>
            <a:fld id="{86CB4B4D-7CA3-9044-876B-883B54F8677D}" type="slidenum">
              <a:t>‹#›</a:t>
            </a:fld>
            <a:endParaRPr/>
          </a:p>
        </p:txBody>
      </p:sp>
      <p:sp>
        <p:nvSpPr>
          <p:cNvPr id="43" name="Shape 43"/>
          <p:cNvSpPr/>
          <p:nvPr/>
        </p:nvSpPr>
        <p:spPr>
          <a:xfrm>
            <a:off x="274618" y="3676419"/>
            <a:ext cx="101726" cy="108115"/>
          </a:xfrm>
          <a:custGeom>
            <a:avLst/>
            <a:gdLst/>
            <a:ahLst/>
            <a:cxnLst>
              <a:cxn ang="0">
                <a:pos x="wd2" y="hd2"/>
              </a:cxn>
              <a:cxn ang="5400000">
                <a:pos x="wd2" y="hd2"/>
              </a:cxn>
              <a:cxn ang="10800000">
                <a:pos x="wd2" y="hd2"/>
              </a:cxn>
              <a:cxn ang="16200000">
                <a:pos x="wd2" y="hd2"/>
              </a:cxn>
            </a:cxnLst>
            <a:rect l="0" t="0" r="r" b="b"/>
            <a:pathLst>
              <a:path w="21600" h="21600" extrusionOk="0">
                <a:moveTo>
                  <a:pt x="19237" y="5082"/>
                </a:moveTo>
                <a:cubicBezTo>
                  <a:pt x="19237" y="5506"/>
                  <a:pt x="19237" y="5929"/>
                  <a:pt x="19237" y="5929"/>
                </a:cubicBezTo>
                <a:cubicBezTo>
                  <a:pt x="19237" y="13129"/>
                  <a:pt x="14850" y="21600"/>
                  <a:pt x="6750" y="21600"/>
                </a:cubicBezTo>
                <a:cubicBezTo>
                  <a:pt x="4388" y="21600"/>
                  <a:pt x="2025" y="20753"/>
                  <a:pt x="0" y="19059"/>
                </a:cubicBezTo>
                <a:cubicBezTo>
                  <a:pt x="338" y="19059"/>
                  <a:pt x="675" y="19059"/>
                  <a:pt x="1013" y="19059"/>
                </a:cubicBezTo>
                <a:cubicBezTo>
                  <a:pt x="3038" y="19059"/>
                  <a:pt x="5063" y="18212"/>
                  <a:pt x="6413" y="16941"/>
                </a:cubicBezTo>
                <a:cubicBezTo>
                  <a:pt x="4725" y="16941"/>
                  <a:pt x="3038" y="15247"/>
                  <a:pt x="2363" y="13129"/>
                </a:cubicBezTo>
                <a:cubicBezTo>
                  <a:pt x="2700" y="13129"/>
                  <a:pt x="3038" y="13129"/>
                  <a:pt x="3375" y="13129"/>
                </a:cubicBezTo>
                <a:cubicBezTo>
                  <a:pt x="3713" y="13129"/>
                  <a:pt x="4050" y="13129"/>
                  <a:pt x="4388" y="13129"/>
                </a:cubicBezTo>
                <a:cubicBezTo>
                  <a:pt x="2363" y="12282"/>
                  <a:pt x="1013" y="10165"/>
                  <a:pt x="1013" y="7624"/>
                </a:cubicBezTo>
                <a:cubicBezTo>
                  <a:pt x="1013" y="7624"/>
                  <a:pt x="1013" y="7624"/>
                  <a:pt x="1013" y="7624"/>
                </a:cubicBezTo>
                <a:cubicBezTo>
                  <a:pt x="1688" y="8047"/>
                  <a:pt x="2363" y="8047"/>
                  <a:pt x="3038" y="8047"/>
                </a:cubicBezTo>
                <a:cubicBezTo>
                  <a:pt x="1688" y="7200"/>
                  <a:pt x="1013" y="5506"/>
                  <a:pt x="1013" y="3812"/>
                </a:cubicBezTo>
                <a:cubicBezTo>
                  <a:pt x="1013" y="2541"/>
                  <a:pt x="1350" y="1694"/>
                  <a:pt x="1688" y="847"/>
                </a:cubicBezTo>
                <a:cubicBezTo>
                  <a:pt x="3713" y="4235"/>
                  <a:pt x="7088" y="6353"/>
                  <a:pt x="10463" y="6776"/>
                </a:cubicBezTo>
                <a:cubicBezTo>
                  <a:pt x="10463" y="6353"/>
                  <a:pt x="10463" y="5929"/>
                  <a:pt x="10463" y="5506"/>
                </a:cubicBezTo>
                <a:cubicBezTo>
                  <a:pt x="10463" y="2118"/>
                  <a:pt x="12487" y="0"/>
                  <a:pt x="14850" y="0"/>
                </a:cubicBezTo>
                <a:cubicBezTo>
                  <a:pt x="16200" y="0"/>
                  <a:pt x="17212" y="424"/>
                  <a:pt x="18225" y="1694"/>
                </a:cubicBezTo>
                <a:cubicBezTo>
                  <a:pt x="18900" y="1271"/>
                  <a:pt x="19912" y="847"/>
                  <a:pt x="20925" y="424"/>
                </a:cubicBezTo>
                <a:cubicBezTo>
                  <a:pt x="20587" y="1694"/>
                  <a:pt x="19912" y="2541"/>
                  <a:pt x="18900" y="3388"/>
                </a:cubicBezTo>
                <a:cubicBezTo>
                  <a:pt x="19912" y="2965"/>
                  <a:pt x="20587" y="2965"/>
                  <a:pt x="21600" y="2541"/>
                </a:cubicBezTo>
                <a:cubicBezTo>
                  <a:pt x="20925" y="3388"/>
                  <a:pt x="20250" y="4659"/>
                  <a:pt x="19237" y="5082"/>
                </a:cubicBezTo>
                <a:close/>
              </a:path>
            </a:pathLst>
          </a:custGeom>
          <a:solidFill>
            <a:srgbClr val="555555"/>
          </a:solidFill>
          <a:ln w="3175">
            <a:miter lim="400000"/>
          </a:ln>
        </p:spPr>
        <p:txBody>
          <a:bodyPr lIns="12859" rIns="12859"/>
          <a:lstStyle/>
          <a:p>
            <a:pPr defTabSz="128588">
              <a:defRPr sz="2400">
                <a:solidFill>
                  <a:srgbClr val="2C2C2C"/>
                </a:solidFill>
                <a:latin typeface="Calibri"/>
                <a:ea typeface="Calibri"/>
                <a:cs typeface="Calibri"/>
                <a:sym typeface="Calibri"/>
              </a:defRPr>
            </a:pPr>
            <a:endParaRPr sz="675"/>
          </a:p>
        </p:txBody>
      </p:sp>
      <p:sp>
        <p:nvSpPr>
          <p:cNvPr id="44" name="Shape 44"/>
          <p:cNvSpPr/>
          <p:nvPr/>
        </p:nvSpPr>
        <p:spPr>
          <a:xfrm>
            <a:off x="297470" y="4078868"/>
            <a:ext cx="56023" cy="142515"/>
          </a:xfrm>
          <a:custGeom>
            <a:avLst/>
            <a:gdLst/>
            <a:ahLst/>
            <a:cxnLst>
              <a:cxn ang="0">
                <a:pos x="wd2" y="hd2"/>
              </a:cxn>
              <a:cxn ang="5400000">
                <a:pos x="wd2" y="hd2"/>
              </a:cxn>
              <a:cxn ang="10800000">
                <a:pos x="wd2" y="hd2"/>
              </a:cxn>
              <a:cxn ang="16200000">
                <a:pos x="wd2" y="hd2"/>
              </a:cxn>
            </a:cxnLst>
            <a:rect l="0" t="0" r="r" b="b"/>
            <a:pathLst>
              <a:path w="21600" h="21600" extrusionOk="0">
                <a:moveTo>
                  <a:pt x="21600" y="3546"/>
                </a:moveTo>
                <a:cubicBezTo>
                  <a:pt x="17897" y="3546"/>
                  <a:pt x="17897" y="3546"/>
                  <a:pt x="17897" y="3546"/>
                </a:cubicBezTo>
                <a:cubicBezTo>
                  <a:pt x="14811" y="3546"/>
                  <a:pt x="14194" y="4513"/>
                  <a:pt x="14194" y="5481"/>
                </a:cubicBezTo>
                <a:cubicBezTo>
                  <a:pt x="14194" y="8060"/>
                  <a:pt x="14194" y="8060"/>
                  <a:pt x="14194" y="8060"/>
                </a:cubicBezTo>
                <a:cubicBezTo>
                  <a:pt x="21600" y="8060"/>
                  <a:pt x="21600" y="8060"/>
                  <a:pt x="21600" y="8060"/>
                </a:cubicBezTo>
                <a:cubicBezTo>
                  <a:pt x="20366" y="11928"/>
                  <a:pt x="20366" y="11928"/>
                  <a:pt x="20366" y="11928"/>
                </a:cubicBezTo>
                <a:cubicBezTo>
                  <a:pt x="14194" y="11928"/>
                  <a:pt x="14194" y="11928"/>
                  <a:pt x="14194" y="11928"/>
                </a:cubicBezTo>
                <a:cubicBezTo>
                  <a:pt x="14194" y="21600"/>
                  <a:pt x="14194" y="21600"/>
                  <a:pt x="14194" y="21600"/>
                </a:cubicBezTo>
                <a:cubicBezTo>
                  <a:pt x="6789" y="21600"/>
                  <a:pt x="6789" y="21600"/>
                  <a:pt x="6789" y="21600"/>
                </a:cubicBezTo>
                <a:cubicBezTo>
                  <a:pt x="6789" y="11928"/>
                  <a:pt x="6789" y="11928"/>
                  <a:pt x="6789" y="11928"/>
                </a:cubicBezTo>
                <a:cubicBezTo>
                  <a:pt x="0" y="11928"/>
                  <a:pt x="0" y="11928"/>
                  <a:pt x="0" y="11928"/>
                </a:cubicBezTo>
                <a:cubicBezTo>
                  <a:pt x="0" y="8060"/>
                  <a:pt x="0" y="8060"/>
                  <a:pt x="0" y="8060"/>
                </a:cubicBezTo>
                <a:cubicBezTo>
                  <a:pt x="6789" y="8060"/>
                  <a:pt x="6789" y="8060"/>
                  <a:pt x="6789" y="8060"/>
                </a:cubicBezTo>
                <a:cubicBezTo>
                  <a:pt x="6789" y="5158"/>
                  <a:pt x="6789" y="5158"/>
                  <a:pt x="6789" y="5158"/>
                </a:cubicBezTo>
                <a:cubicBezTo>
                  <a:pt x="6789" y="1934"/>
                  <a:pt x="10491" y="0"/>
                  <a:pt x="16046" y="0"/>
                </a:cubicBezTo>
                <a:cubicBezTo>
                  <a:pt x="18514" y="0"/>
                  <a:pt x="20983" y="322"/>
                  <a:pt x="21600" y="322"/>
                </a:cubicBezTo>
                <a:lnTo>
                  <a:pt x="21600" y="3546"/>
                </a:lnTo>
                <a:close/>
              </a:path>
            </a:pathLst>
          </a:custGeom>
          <a:solidFill>
            <a:srgbClr val="555555"/>
          </a:solidFill>
          <a:ln w="3175">
            <a:miter lim="400000"/>
          </a:ln>
        </p:spPr>
        <p:txBody>
          <a:bodyPr lIns="12859" rIns="12859"/>
          <a:lstStyle/>
          <a:p>
            <a:pPr defTabSz="128588">
              <a:defRPr sz="2400">
                <a:solidFill>
                  <a:srgbClr val="2C2C2C"/>
                </a:solidFill>
                <a:latin typeface="Calibri"/>
                <a:ea typeface="Calibri"/>
                <a:cs typeface="Calibri"/>
                <a:sym typeface="Calibri"/>
              </a:defRPr>
            </a:pPr>
            <a:endParaRPr sz="675"/>
          </a:p>
        </p:txBody>
      </p:sp>
      <p:sp>
        <p:nvSpPr>
          <p:cNvPr id="45" name="Shape 45"/>
          <p:cNvSpPr/>
          <p:nvPr/>
        </p:nvSpPr>
        <p:spPr>
          <a:xfrm>
            <a:off x="293833" y="3244097"/>
            <a:ext cx="63297" cy="1334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8900" y="1029"/>
                  <a:pt x="18900" y="1029"/>
                  <a:pt x="18900" y="1029"/>
                </a:cubicBezTo>
                <a:cubicBezTo>
                  <a:pt x="16200" y="1029"/>
                  <a:pt x="16200" y="1029"/>
                  <a:pt x="16200" y="1029"/>
                </a:cubicBezTo>
                <a:cubicBezTo>
                  <a:pt x="17820" y="2057"/>
                  <a:pt x="19440" y="3086"/>
                  <a:pt x="19440" y="4800"/>
                </a:cubicBezTo>
                <a:cubicBezTo>
                  <a:pt x="19440" y="8229"/>
                  <a:pt x="14580" y="8571"/>
                  <a:pt x="14580" y="10286"/>
                </a:cubicBezTo>
                <a:cubicBezTo>
                  <a:pt x="14580" y="12000"/>
                  <a:pt x="20520" y="12686"/>
                  <a:pt x="20520" y="16114"/>
                </a:cubicBezTo>
                <a:cubicBezTo>
                  <a:pt x="20520" y="17143"/>
                  <a:pt x="20520" y="17829"/>
                  <a:pt x="19980" y="18514"/>
                </a:cubicBezTo>
                <a:cubicBezTo>
                  <a:pt x="17820" y="20914"/>
                  <a:pt x="12960" y="21600"/>
                  <a:pt x="9180" y="21600"/>
                </a:cubicBezTo>
                <a:cubicBezTo>
                  <a:pt x="6480" y="21600"/>
                  <a:pt x="2700" y="20914"/>
                  <a:pt x="540" y="19200"/>
                </a:cubicBezTo>
                <a:cubicBezTo>
                  <a:pt x="0" y="18857"/>
                  <a:pt x="0" y="18171"/>
                  <a:pt x="0" y="17486"/>
                </a:cubicBezTo>
                <a:cubicBezTo>
                  <a:pt x="0" y="16114"/>
                  <a:pt x="1620" y="14743"/>
                  <a:pt x="3240" y="14057"/>
                </a:cubicBezTo>
                <a:cubicBezTo>
                  <a:pt x="5940" y="13029"/>
                  <a:pt x="8640" y="13029"/>
                  <a:pt x="11340" y="12686"/>
                </a:cubicBezTo>
                <a:cubicBezTo>
                  <a:pt x="10800" y="12000"/>
                  <a:pt x="10260" y="11657"/>
                  <a:pt x="10260" y="10971"/>
                </a:cubicBezTo>
                <a:cubicBezTo>
                  <a:pt x="10260" y="10286"/>
                  <a:pt x="10260" y="9943"/>
                  <a:pt x="10800" y="9600"/>
                </a:cubicBezTo>
                <a:cubicBezTo>
                  <a:pt x="10260" y="9943"/>
                  <a:pt x="9720" y="9943"/>
                  <a:pt x="9180" y="9943"/>
                </a:cubicBezTo>
                <a:cubicBezTo>
                  <a:pt x="5400" y="9943"/>
                  <a:pt x="2160" y="7886"/>
                  <a:pt x="2160" y="5486"/>
                </a:cubicBezTo>
                <a:cubicBezTo>
                  <a:pt x="2160" y="3771"/>
                  <a:pt x="3240" y="2400"/>
                  <a:pt x="4860" y="1714"/>
                </a:cubicBezTo>
                <a:cubicBezTo>
                  <a:pt x="7020" y="343"/>
                  <a:pt x="10260" y="0"/>
                  <a:pt x="12960" y="0"/>
                </a:cubicBezTo>
                <a:lnTo>
                  <a:pt x="21600" y="0"/>
                </a:lnTo>
                <a:close/>
                <a:moveTo>
                  <a:pt x="12960" y="13714"/>
                </a:moveTo>
                <a:cubicBezTo>
                  <a:pt x="12960" y="13714"/>
                  <a:pt x="12420" y="13714"/>
                  <a:pt x="11880" y="13714"/>
                </a:cubicBezTo>
                <a:cubicBezTo>
                  <a:pt x="8640" y="13714"/>
                  <a:pt x="3780" y="14400"/>
                  <a:pt x="3780" y="16800"/>
                </a:cubicBezTo>
                <a:cubicBezTo>
                  <a:pt x="3780" y="19543"/>
                  <a:pt x="8100" y="20229"/>
                  <a:pt x="11340" y="20229"/>
                </a:cubicBezTo>
                <a:cubicBezTo>
                  <a:pt x="14580" y="20229"/>
                  <a:pt x="17820" y="19543"/>
                  <a:pt x="17820" y="17486"/>
                </a:cubicBezTo>
                <a:cubicBezTo>
                  <a:pt x="17820" y="15429"/>
                  <a:pt x="15120" y="14400"/>
                  <a:pt x="12960" y="13714"/>
                </a:cubicBezTo>
                <a:close/>
                <a:moveTo>
                  <a:pt x="9720" y="1029"/>
                </a:moveTo>
                <a:cubicBezTo>
                  <a:pt x="8640" y="1029"/>
                  <a:pt x="7560" y="1371"/>
                  <a:pt x="7020" y="2057"/>
                </a:cubicBezTo>
                <a:cubicBezTo>
                  <a:pt x="5940" y="2400"/>
                  <a:pt x="5940" y="3086"/>
                  <a:pt x="5940" y="4114"/>
                </a:cubicBezTo>
                <a:cubicBezTo>
                  <a:pt x="5940" y="5829"/>
                  <a:pt x="7560" y="8914"/>
                  <a:pt x="11340" y="8914"/>
                </a:cubicBezTo>
                <a:cubicBezTo>
                  <a:pt x="12420" y="8914"/>
                  <a:pt x="13500" y="8571"/>
                  <a:pt x="14580" y="8229"/>
                </a:cubicBezTo>
                <a:cubicBezTo>
                  <a:pt x="15120" y="7543"/>
                  <a:pt x="15660" y="6857"/>
                  <a:pt x="15660" y="6171"/>
                </a:cubicBezTo>
                <a:cubicBezTo>
                  <a:pt x="15660" y="4114"/>
                  <a:pt x="13500" y="1029"/>
                  <a:pt x="9720" y="1029"/>
                </a:cubicBezTo>
                <a:close/>
              </a:path>
            </a:pathLst>
          </a:custGeom>
          <a:solidFill>
            <a:srgbClr val="555555"/>
          </a:solidFill>
          <a:ln w="3175">
            <a:miter lim="400000"/>
          </a:ln>
        </p:spPr>
        <p:txBody>
          <a:bodyPr lIns="12859" rIns="12859"/>
          <a:lstStyle/>
          <a:p>
            <a:pPr defTabSz="128588">
              <a:defRPr sz="2400">
                <a:solidFill>
                  <a:srgbClr val="2C2C2C"/>
                </a:solidFill>
                <a:latin typeface="Calibri"/>
                <a:ea typeface="Calibri"/>
                <a:cs typeface="Calibri"/>
                <a:sym typeface="Calibri"/>
              </a:defRPr>
            </a:pPr>
            <a:endParaRPr sz="675"/>
          </a:p>
        </p:txBody>
      </p:sp>
      <p:sp>
        <p:nvSpPr>
          <p:cNvPr id="46" name="Shape 46"/>
          <p:cNvSpPr/>
          <p:nvPr/>
        </p:nvSpPr>
        <p:spPr>
          <a:xfrm>
            <a:off x="271385" y="2839167"/>
            <a:ext cx="108193" cy="104023"/>
          </a:xfrm>
          <a:custGeom>
            <a:avLst/>
            <a:gdLst/>
            <a:ahLst/>
            <a:cxnLst>
              <a:cxn ang="0">
                <a:pos x="wd2" y="hd2"/>
              </a:cxn>
              <a:cxn ang="5400000">
                <a:pos x="wd2" y="hd2"/>
              </a:cxn>
              <a:cxn ang="10800000">
                <a:pos x="wd2" y="hd2"/>
              </a:cxn>
              <a:cxn ang="16200000">
                <a:pos x="wd2" y="hd2"/>
              </a:cxn>
            </a:cxnLst>
            <a:rect l="0" t="0" r="r" b="b"/>
            <a:pathLst>
              <a:path w="21600" h="21600" extrusionOk="0">
                <a:moveTo>
                  <a:pt x="21282" y="18073"/>
                </a:moveTo>
                <a:cubicBezTo>
                  <a:pt x="20965" y="19837"/>
                  <a:pt x="20012" y="21159"/>
                  <a:pt x="18741" y="21159"/>
                </a:cubicBezTo>
                <a:cubicBezTo>
                  <a:pt x="16200" y="21600"/>
                  <a:pt x="13341" y="21600"/>
                  <a:pt x="10800" y="21600"/>
                </a:cubicBezTo>
                <a:cubicBezTo>
                  <a:pt x="7941" y="21600"/>
                  <a:pt x="5400" y="21600"/>
                  <a:pt x="2541" y="21159"/>
                </a:cubicBezTo>
                <a:cubicBezTo>
                  <a:pt x="1588" y="21159"/>
                  <a:pt x="635" y="19837"/>
                  <a:pt x="318" y="18073"/>
                </a:cubicBezTo>
                <a:cubicBezTo>
                  <a:pt x="0" y="15869"/>
                  <a:pt x="0" y="13224"/>
                  <a:pt x="0" y="11020"/>
                </a:cubicBezTo>
                <a:cubicBezTo>
                  <a:pt x="0" y="8376"/>
                  <a:pt x="0" y="6171"/>
                  <a:pt x="318" y="3527"/>
                </a:cubicBezTo>
                <a:cubicBezTo>
                  <a:pt x="635" y="2204"/>
                  <a:pt x="1588" y="882"/>
                  <a:pt x="2541" y="441"/>
                </a:cubicBezTo>
                <a:cubicBezTo>
                  <a:pt x="5400" y="0"/>
                  <a:pt x="7941" y="0"/>
                  <a:pt x="10800" y="0"/>
                </a:cubicBezTo>
                <a:cubicBezTo>
                  <a:pt x="13341" y="0"/>
                  <a:pt x="16200" y="0"/>
                  <a:pt x="18741" y="441"/>
                </a:cubicBezTo>
                <a:cubicBezTo>
                  <a:pt x="20012" y="882"/>
                  <a:pt x="20965" y="2204"/>
                  <a:pt x="21282" y="3527"/>
                </a:cubicBezTo>
                <a:cubicBezTo>
                  <a:pt x="21600" y="6171"/>
                  <a:pt x="21600" y="8376"/>
                  <a:pt x="21600" y="11020"/>
                </a:cubicBezTo>
                <a:cubicBezTo>
                  <a:pt x="21600" y="13224"/>
                  <a:pt x="21600" y="15869"/>
                  <a:pt x="21282" y="18073"/>
                </a:cubicBezTo>
                <a:close/>
                <a:moveTo>
                  <a:pt x="14929" y="10139"/>
                </a:moveTo>
                <a:cubicBezTo>
                  <a:pt x="8894" y="4849"/>
                  <a:pt x="8894" y="4849"/>
                  <a:pt x="8894" y="4849"/>
                </a:cubicBezTo>
                <a:cubicBezTo>
                  <a:pt x="8576" y="4408"/>
                  <a:pt x="8259" y="4408"/>
                  <a:pt x="7941" y="4408"/>
                </a:cubicBezTo>
                <a:cubicBezTo>
                  <a:pt x="7941" y="4849"/>
                  <a:pt x="7624" y="5290"/>
                  <a:pt x="7624" y="5731"/>
                </a:cubicBezTo>
                <a:cubicBezTo>
                  <a:pt x="7624" y="16310"/>
                  <a:pt x="7624" y="16310"/>
                  <a:pt x="7624" y="16310"/>
                </a:cubicBezTo>
                <a:cubicBezTo>
                  <a:pt x="7624" y="16751"/>
                  <a:pt x="7941" y="17192"/>
                  <a:pt x="7941" y="17192"/>
                </a:cubicBezTo>
                <a:cubicBezTo>
                  <a:pt x="8259" y="17192"/>
                  <a:pt x="8259" y="17192"/>
                  <a:pt x="8259" y="17192"/>
                </a:cubicBezTo>
                <a:cubicBezTo>
                  <a:pt x="8576" y="17192"/>
                  <a:pt x="8576" y="17192"/>
                  <a:pt x="8894" y="17192"/>
                </a:cubicBezTo>
                <a:cubicBezTo>
                  <a:pt x="14929" y="11902"/>
                  <a:pt x="14929" y="11902"/>
                  <a:pt x="14929" y="11902"/>
                </a:cubicBezTo>
                <a:cubicBezTo>
                  <a:pt x="15247" y="11461"/>
                  <a:pt x="15247" y="11461"/>
                  <a:pt x="15247" y="11020"/>
                </a:cubicBezTo>
                <a:cubicBezTo>
                  <a:pt x="15247" y="10580"/>
                  <a:pt x="15247" y="10139"/>
                  <a:pt x="14929" y="10139"/>
                </a:cubicBezTo>
                <a:close/>
              </a:path>
            </a:pathLst>
          </a:custGeom>
          <a:solidFill>
            <a:srgbClr val="555555"/>
          </a:solidFill>
          <a:ln w="3175">
            <a:miter lim="400000"/>
          </a:ln>
        </p:spPr>
        <p:txBody>
          <a:bodyPr lIns="12859" rIns="12859"/>
          <a:lstStyle/>
          <a:p>
            <a:pPr defTabSz="128588">
              <a:defRPr sz="2400">
                <a:solidFill>
                  <a:srgbClr val="2C2C2C"/>
                </a:solidFill>
                <a:latin typeface="Calibri"/>
                <a:ea typeface="Calibri"/>
                <a:cs typeface="Calibri"/>
                <a:sym typeface="Calibri"/>
              </a:defRPr>
            </a:pPr>
            <a:endParaRPr sz="675"/>
          </a:p>
        </p:txBody>
      </p:sp>
      <p:sp>
        <p:nvSpPr>
          <p:cNvPr id="47" name="Shape 47"/>
          <p:cNvSpPr/>
          <p:nvPr/>
        </p:nvSpPr>
        <p:spPr>
          <a:xfrm rot="16200000">
            <a:off x="-194294" y="5533386"/>
            <a:ext cx="1039549" cy="151549"/>
          </a:xfrm>
          <a:prstGeom prst="rect">
            <a:avLst/>
          </a:prstGeom>
          <a:ln w="3175">
            <a:miter lim="400000"/>
          </a:ln>
          <a:extLst>
            <a:ext uri="{C572A759-6A51-4108-AA02-DFA0A04FC94B}">
              <ma14:wrappingTextBoxFlag xmlns:ma14="http://schemas.microsoft.com/office/mac/drawingml/2011/main" xmlns="" val="1"/>
            </a:ext>
          </a:extLst>
        </p:spPr>
        <p:txBody>
          <a:bodyPr wrap="none" lIns="10716" tIns="10716" rIns="10716" bIns="10716" anchor="ctr">
            <a:spAutoFit/>
          </a:bodyPr>
          <a:lstStyle/>
          <a:p>
            <a:pPr>
              <a:defRPr sz="3000">
                <a:solidFill>
                  <a:srgbClr val="3A3B39"/>
                </a:solidFill>
                <a:latin typeface="Bebas"/>
                <a:ea typeface="Bebas"/>
                <a:cs typeface="Bebas"/>
                <a:sym typeface="Bebas"/>
              </a:defRPr>
            </a:pPr>
            <a:r>
              <a:rPr sz="844">
                <a:solidFill>
                  <a:srgbClr val="C1C0BE"/>
                </a:solidFill>
              </a:rPr>
              <a:t>Marketing</a:t>
            </a:r>
            <a:r>
              <a:rPr sz="844"/>
              <a:t>   </a:t>
            </a:r>
            <a:r>
              <a:rPr sz="844">
                <a:solidFill>
                  <a:srgbClr val="C7A57F"/>
                </a:solidFill>
              </a:rPr>
              <a:t>/</a:t>
            </a:r>
            <a:r>
              <a:rPr sz="844"/>
              <a:t>  </a:t>
            </a:r>
            <a:r>
              <a:rPr sz="844">
                <a:solidFill>
                  <a:srgbClr val="C1C0BE"/>
                </a:solidFill>
              </a:rPr>
              <a:t> Report</a:t>
            </a:r>
          </a:p>
        </p:txBody>
      </p:sp>
      <p:sp>
        <p:nvSpPr>
          <p:cNvPr id="48" name="Shape 48"/>
          <p:cNvSpPr/>
          <p:nvPr/>
        </p:nvSpPr>
        <p:spPr>
          <a:xfrm flipV="1">
            <a:off x="325481" y="827528"/>
            <a:ext cx="0" cy="1712779"/>
          </a:xfrm>
          <a:prstGeom prst="line">
            <a:avLst/>
          </a:prstGeom>
          <a:ln w="127000">
            <a:solidFill>
              <a:srgbClr val="2C2C2C"/>
            </a:solidFill>
            <a:miter lim="400000"/>
          </a:ln>
        </p:spPr>
        <p:txBody>
          <a:bodyPr lIns="10716" tIns="10716" rIns="10716" bIns="10716" anchor="ctr"/>
          <a:lstStyle/>
          <a:p>
            <a:pPr algn="ctr">
              <a:defRPr sz="3000">
                <a:solidFill>
                  <a:srgbClr val="000000"/>
                </a:solidFill>
                <a:latin typeface="Helvetica Light"/>
                <a:ea typeface="Helvetica Light"/>
                <a:cs typeface="Helvetica Light"/>
                <a:sym typeface="Helvetica Light"/>
              </a:defRPr>
            </a:pPr>
            <a:endParaRPr sz="844"/>
          </a:p>
        </p:txBody>
      </p:sp>
      <p:sp>
        <p:nvSpPr>
          <p:cNvPr id="3" name="Рисунок 2"/>
          <p:cNvSpPr>
            <a:spLocks noGrp="1"/>
          </p:cNvSpPr>
          <p:nvPr>
            <p:ph type="pic" sz="quarter" idx="10"/>
          </p:nvPr>
        </p:nvSpPr>
        <p:spPr>
          <a:xfrm>
            <a:off x="2057147" y="2114875"/>
            <a:ext cx="882253" cy="1175544"/>
          </a:xfrm>
        </p:spPr>
        <p:txBody>
          <a:bodyPr/>
          <a:lstStyle/>
          <a:p>
            <a:endParaRPr lang="en-US"/>
          </a:p>
        </p:txBody>
      </p:sp>
      <p:sp>
        <p:nvSpPr>
          <p:cNvPr id="13" name="Рисунок 2"/>
          <p:cNvSpPr>
            <a:spLocks noGrp="1"/>
          </p:cNvSpPr>
          <p:nvPr>
            <p:ph type="pic" sz="quarter" idx="11"/>
          </p:nvPr>
        </p:nvSpPr>
        <p:spPr>
          <a:xfrm>
            <a:off x="3207015" y="2114875"/>
            <a:ext cx="882253" cy="1175544"/>
          </a:xfrm>
        </p:spPr>
        <p:txBody>
          <a:bodyPr/>
          <a:lstStyle/>
          <a:p>
            <a:endParaRPr lang="en-US"/>
          </a:p>
        </p:txBody>
      </p:sp>
      <p:sp>
        <p:nvSpPr>
          <p:cNvPr id="14" name="Рисунок 2"/>
          <p:cNvSpPr>
            <a:spLocks noGrp="1"/>
          </p:cNvSpPr>
          <p:nvPr>
            <p:ph type="pic" sz="quarter" idx="12"/>
          </p:nvPr>
        </p:nvSpPr>
        <p:spPr>
          <a:xfrm>
            <a:off x="4356884" y="2114875"/>
            <a:ext cx="882253" cy="1175544"/>
          </a:xfrm>
        </p:spPr>
        <p:txBody>
          <a:bodyPr/>
          <a:lstStyle/>
          <a:p>
            <a:endParaRPr lang="en-US"/>
          </a:p>
        </p:txBody>
      </p:sp>
      <p:sp>
        <p:nvSpPr>
          <p:cNvPr id="15" name="Рисунок 2"/>
          <p:cNvSpPr>
            <a:spLocks noGrp="1"/>
          </p:cNvSpPr>
          <p:nvPr>
            <p:ph type="pic" sz="quarter" idx="13"/>
          </p:nvPr>
        </p:nvSpPr>
        <p:spPr>
          <a:xfrm>
            <a:off x="5506752" y="2114875"/>
            <a:ext cx="882253" cy="1175544"/>
          </a:xfrm>
        </p:spPr>
        <p:txBody>
          <a:bodyPr/>
          <a:lstStyle/>
          <a:p>
            <a:endParaRPr lang="en-US"/>
          </a:p>
        </p:txBody>
      </p:sp>
      <p:sp>
        <p:nvSpPr>
          <p:cNvPr id="16" name="Рисунок 2"/>
          <p:cNvSpPr>
            <a:spLocks noGrp="1"/>
          </p:cNvSpPr>
          <p:nvPr>
            <p:ph type="pic" sz="quarter" idx="14"/>
          </p:nvPr>
        </p:nvSpPr>
        <p:spPr>
          <a:xfrm>
            <a:off x="6656619" y="2104347"/>
            <a:ext cx="882253" cy="1175544"/>
          </a:xfrm>
        </p:spPr>
        <p:txBody>
          <a:bodyPr/>
          <a:lstStyle/>
          <a:p>
            <a:endParaRPr lang="en-US"/>
          </a:p>
        </p:txBody>
      </p:sp>
      <p:sp>
        <p:nvSpPr>
          <p:cNvPr id="17" name="Рисунок 2"/>
          <p:cNvSpPr>
            <a:spLocks noGrp="1"/>
          </p:cNvSpPr>
          <p:nvPr>
            <p:ph type="pic" sz="quarter" idx="15"/>
          </p:nvPr>
        </p:nvSpPr>
        <p:spPr>
          <a:xfrm>
            <a:off x="2057147" y="3633609"/>
            <a:ext cx="882253" cy="1175544"/>
          </a:xfrm>
        </p:spPr>
        <p:txBody>
          <a:bodyPr/>
          <a:lstStyle/>
          <a:p>
            <a:endParaRPr lang="en-US"/>
          </a:p>
        </p:txBody>
      </p:sp>
      <p:sp>
        <p:nvSpPr>
          <p:cNvPr id="18" name="Рисунок 2"/>
          <p:cNvSpPr>
            <a:spLocks noGrp="1"/>
          </p:cNvSpPr>
          <p:nvPr>
            <p:ph type="pic" sz="quarter" idx="16"/>
          </p:nvPr>
        </p:nvSpPr>
        <p:spPr>
          <a:xfrm>
            <a:off x="3207015" y="3633609"/>
            <a:ext cx="882253" cy="1175544"/>
          </a:xfrm>
        </p:spPr>
        <p:txBody>
          <a:bodyPr/>
          <a:lstStyle/>
          <a:p>
            <a:endParaRPr lang="en-US"/>
          </a:p>
        </p:txBody>
      </p:sp>
      <p:sp>
        <p:nvSpPr>
          <p:cNvPr id="19" name="Рисунок 2"/>
          <p:cNvSpPr>
            <a:spLocks noGrp="1"/>
          </p:cNvSpPr>
          <p:nvPr>
            <p:ph type="pic" sz="quarter" idx="17"/>
          </p:nvPr>
        </p:nvSpPr>
        <p:spPr>
          <a:xfrm>
            <a:off x="4356884" y="3633609"/>
            <a:ext cx="882253" cy="1175544"/>
          </a:xfrm>
        </p:spPr>
        <p:txBody>
          <a:bodyPr/>
          <a:lstStyle/>
          <a:p>
            <a:endParaRPr lang="en-US"/>
          </a:p>
        </p:txBody>
      </p:sp>
      <p:sp>
        <p:nvSpPr>
          <p:cNvPr id="20" name="Рисунок 2"/>
          <p:cNvSpPr>
            <a:spLocks noGrp="1"/>
          </p:cNvSpPr>
          <p:nvPr>
            <p:ph type="pic" sz="quarter" idx="18"/>
          </p:nvPr>
        </p:nvSpPr>
        <p:spPr>
          <a:xfrm>
            <a:off x="5506752" y="3633609"/>
            <a:ext cx="882253" cy="1175544"/>
          </a:xfrm>
        </p:spPr>
        <p:txBody>
          <a:bodyPr/>
          <a:lstStyle/>
          <a:p>
            <a:endParaRPr lang="en-US"/>
          </a:p>
        </p:txBody>
      </p:sp>
      <p:sp>
        <p:nvSpPr>
          <p:cNvPr id="21" name="Рисунок 2"/>
          <p:cNvSpPr>
            <a:spLocks noGrp="1"/>
          </p:cNvSpPr>
          <p:nvPr>
            <p:ph type="pic" sz="quarter" idx="19"/>
          </p:nvPr>
        </p:nvSpPr>
        <p:spPr>
          <a:xfrm>
            <a:off x="6656619" y="3623081"/>
            <a:ext cx="882253" cy="1175544"/>
          </a:xfrm>
        </p:spPr>
        <p:txBody>
          <a:bodyPr/>
          <a:lstStyle/>
          <a:p>
            <a:endParaRPr lang="en-US"/>
          </a:p>
        </p:txBody>
      </p:sp>
    </p:spTree>
    <p:extLst>
      <p:ext uri="{BB962C8B-B14F-4D97-AF65-F5344CB8AC3E}">
        <p14:creationId xmlns:p14="http://schemas.microsoft.com/office/powerpoint/2010/main" val="1502146649"/>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E995F662-9A66-49BF-8B96-4638A6C838D1}" type="datetimeFigureOut">
              <a:rPr lang="en-US" smtClean="0"/>
              <a:t>10/28/2020</a:t>
            </a:fld>
            <a:endParaRPr lang="en-US"/>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39F405E1-4977-4819-96E4-5539417FB098}" type="slidenum">
              <a:rPr lang="en-US" smtClean="0"/>
              <a:t>‹#›</a:t>
            </a:fld>
            <a:endParaRPr lang="en-US"/>
          </a:p>
        </p:txBody>
      </p:sp>
    </p:spTree>
    <p:extLst>
      <p:ext uri="{BB962C8B-B14F-4D97-AF65-F5344CB8AC3E}">
        <p14:creationId xmlns:p14="http://schemas.microsoft.com/office/powerpoint/2010/main" val="339175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57521" y="276087"/>
            <a:ext cx="7028962" cy="1183567"/>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a:xfrm>
            <a:off x="323329" y="6629400"/>
            <a:ext cx="750497" cy="228600"/>
          </a:xfrm>
          <a:prstGeom prst="rect">
            <a:avLst/>
          </a:prstGeom>
        </p:spPr>
        <p:txBody>
          <a:bodyPr/>
          <a:lstStyle/>
          <a:p>
            <a:pPr defTabSz="257175"/>
            <a:r>
              <a:rPr lang="en-US">
                <a:solidFill>
                  <a:prstClr val="black"/>
                </a:solidFill>
              </a:rPr>
              <a:t>July 22, 2012</a:t>
            </a:r>
            <a:endParaRPr lang="en-US" dirty="0">
              <a:solidFill>
                <a:prstClr val="black"/>
              </a:solidFill>
            </a:endParaRPr>
          </a:p>
        </p:txBody>
      </p:sp>
      <p:sp>
        <p:nvSpPr>
          <p:cNvPr id="4" name="Footer Placeholder 3"/>
          <p:cNvSpPr>
            <a:spLocks noGrp="1"/>
          </p:cNvSpPr>
          <p:nvPr>
            <p:ph type="ftr" sz="quarter" idx="11"/>
          </p:nvPr>
        </p:nvSpPr>
        <p:spPr>
          <a:xfrm>
            <a:off x="1228288" y="6629400"/>
            <a:ext cx="6858194" cy="228600"/>
          </a:xfrm>
          <a:prstGeom prst="rect">
            <a:avLst/>
          </a:prstGeom>
        </p:spPr>
        <p:txBody>
          <a:bodyPr/>
          <a:lstStyle/>
          <a:p>
            <a:pPr defTabSz="257175"/>
            <a:r>
              <a:rPr lang="en-US">
                <a:solidFill>
                  <a:prstClr val="black"/>
                </a:solidFill>
              </a:rPr>
              <a:t>Footer text here</a:t>
            </a:r>
            <a:endParaRPr lang="en-US" dirty="0">
              <a:solidFill>
                <a:prstClr val="black"/>
              </a:solidFill>
            </a:endParaRPr>
          </a:p>
        </p:txBody>
      </p:sp>
      <p:sp>
        <p:nvSpPr>
          <p:cNvPr id="5" name="Slide Number Placeholder 4"/>
          <p:cNvSpPr>
            <a:spLocks noGrp="1"/>
          </p:cNvSpPr>
          <p:nvPr>
            <p:ph type="sldNum" sz="quarter" idx="12"/>
          </p:nvPr>
        </p:nvSpPr>
        <p:spPr>
          <a:xfrm>
            <a:off x="0" y="6629400"/>
            <a:ext cx="307802" cy="228600"/>
          </a:xfrm>
          <a:prstGeom prst="rect">
            <a:avLst/>
          </a:prstGeom>
        </p:spPr>
        <p:txBody>
          <a:bodyPr/>
          <a:lstStyle/>
          <a:p>
            <a:pPr defTabSz="257175"/>
            <a:fld id="{9CD8D479-8942-46E8-A226-A4E01F7A105C}" type="slidenum">
              <a:rPr lang="en-US" smtClean="0">
                <a:solidFill>
                  <a:prstClr val="black"/>
                </a:solidFill>
              </a:rPr>
              <a:pPr defTabSz="257175"/>
              <a:t>‹#›</a:t>
            </a:fld>
            <a:endParaRPr lang="en-US" dirty="0">
              <a:solidFill>
                <a:prstClr val="black"/>
              </a:solidFill>
            </a:endParaRPr>
          </a:p>
        </p:txBody>
      </p:sp>
    </p:spTree>
    <p:extLst>
      <p:ext uri="{BB962C8B-B14F-4D97-AF65-F5344CB8AC3E}">
        <p14:creationId xmlns:p14="http://schemas.microsoft.com/office/powerpoint/2010/main" val="251686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CE6118CE-AA2D-4444-820D-126ACC58B74E}"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2C1849-E161-4F23-8404-61432F864198}" type="slidenum">
              <a:rPr lang="en-US" smtClean="0"/>
              <a:t>‹#›</a:t>
            </a:fld>
            <a:endParaRPr lang="en-US"/>
          </a:p>
        </p:txBody>
      </p:sp>
    </p:spTree>
    <p:extLst>
      <p:ext uri="{BB962C8B-B14F-4D97-AF65-F5344CB8AC3E}">
        <p14:creationId xmlns:p14="http://schemas.microsoft.com/office/powerpoint/2010/main" val="327381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BM Bulleted Text 3 Photo">
    <p:spTree>
      <p:nvGrpSpPr>
        <p:cNvPr id="1" name=""/>
        <p:cNvGrpSpPr/>
        <p:nvPr/>
      </p:nvGrpSpPr>
      <p:grpSpPr>
        <a:xfrm>
          <a:off x="0" y="0"/>
          <a:ext cx="0" cy="0"/>
          <a:chOff x="0" y="0"/>
          <a:chExt cx="0" cy="0"/>
        </a:xfrm>
      </p:grpSpPr>
      <p:sp>
        <p:nvSpPr>
          <p:cNvPr id="4" name="Content Placeholder 2"/>
          <p:cNvSpPr>
            <a:spLocks noGrp="1"/>
          </p:cNvSpPr>
          <p:nvPr>
            <p:ph idx="12"/>
          </p:nvPr>
        </p:nvSpPr>
        <p:spPr>
          <a:xfrm>
            <a:off x="457199" y="1392239"/>
            <a:ext cx="5275716" cy="4741861"/>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a:t>Click to edit Master text styles</a:t>
            </a:r>
          </a:p>
          <a:p>
            <a:pPr lvl="1"/>
            <a:r>
              <a:rPr lang="en-US" dirty="0"/>
              <a:t>Second level</a:t>
            </a:r>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11" name="Picture Placeholder 2"/>
          <p:cNvSpPr>
            <a:spLocks noGrp="1"/>
          </p:cNvSpPr>
          <p:nvPr>
            <p:ph type="pic" idx="17"/>
          </p:nvPr>
        </p:nvSpPr>
        <p:spPr>
          <a:xfrm>
            <a:off x="6087218" y="1094980"/>
            <a:ext cx="3056782" cy="1661390"/>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Click to edit Master text styles</a:t>
            </a:r>
          </a:p>
        </p:txBody>
      </p:sp>
      <p:sp>
        <p:nvSpPr>
          <p:cNvPr id="15" name="Picture Placeholder 2"/>
          <p:cNvSpPr>
            <a:spLocks noGrp="1"/>
          </p:cNvSpPr>
          <p:nvPr>
            <p:ph type="pic" idx="21"/>
          </p:nvPr>
        </p:nvSpPr>
        <p:spPr>
          <a:xfrm>
            <a:off x="6087218" y="4619039"/>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Picture Placeholder 2"/>
          <p:cNvSpPr>
            <a:spLocks noGrp="1"/>
          </p:cNvSpPr>
          <p:nvPr>
            <p:ph type="pic" idx="22"/>
          </p:nvPr>
        </p:nvSpPr>
        <p:spPr>
          <a:xfrm>
            <a:off x="6087218" y="2850446"/>
            <a:ext cx="3056782" cy="1655702"/>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16363879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24002"/>
            <a:ext cx="8229600" cy="3987801"/>
          </a:xfrm>
        </p:spPr>
        <p:txBody>
          <a:bodyPr tIns="0" rIns="0" bIns="0" anchor="ctr"/>
          <a:lstStyle>
            <a:lvl1pPr algn="ctr">
              <a:buFontTx/>
              <a:buNone/>
              <a:defRPr sz="2475">
                <a:solidFill>
                  <a:schemeClr val="tx1"/>
                </a:solidFill>
              </a:defRPr>
            </a:lvl1pPr>
            <a:lvl2pPr marL="128588" indent="-128588" algn="ctr">
              <a:buClr>
                <a:srgbClr val="C03137"/>
              </a:buClr>
              <a:buFontTx/>
              <a:buNone/>
              <a:defRPr sz="1350"/>
            </a:lvl2pPr>
            <a:lvl3pPr marL="258068" indent="-129481" algn="ctr">
              <a:buFontTx/>
              <a:buNone/>
              <a:defRPr/>
            </a:lvl3pPr>
            <a:lvl4pPr marL="258068" indent="-129481" algn="ctr">
              <a:buFontTx/>
              <a:buNone/>
              <a:defRPr/>
            </a:lvl4pPr>
            <a:lvl5pPr marL="258068" indent="-129481" algn="ctr">
              <a:buFontTx/>
              <a:buNone/>
              <a:defRPr/>
            </a:lvl5pPr>
          </a:lstStyle>
          <a:p>
            <a:pPr lvl="0"/>
            <a:r>
              <a:rPr lang="en-US"/>
              <a:t>Click to edit Master text styles</a:t>
            </a:r>
          </a:p>
          <a:p>
            <a:pPr lvl="1"/>
            <a:r>
              <a:rPr lang="en-US"/>
              <a:t>Second level</a:t>
            </a:r>
          </a:p>
        </p:txBody>
      </p:sp>
      <p:sp>
        <p:nvSpPr>
          <p:cNvPr id="3" name="Title 2"/>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72325"/>
            <a:ext cx="9144000" cy="469900"/>
          </a:xfrm>
          <a:prstGeom prst="rect">
            <a:avLst/>
          </a:prstGeom>
        </p:spPr>
        <p:txBody>
          <a:bodyPr anchor="ctr"/>
          <a:lstStyle>
            <a:lvl1pPr algn="ctr">
              <a:buFontTx/>
              <a:buNone/>
              <a:defRPr sz="1125" baseline="0">
                <a:solidFill>
                  <a:srgbClr val="FFFFFF"/>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25820644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BM Centered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125" baseline="0">
                <a:solidFill>
                  <a:srgbClr val="FFFFFF"/>
                </a:solidFill>
                <a:latin typeface="Helvetica"/>
                <a:cs typeface="Helvetica"/>
              </a:defRPr>
            </a:lvl1pPr>
          </a:lstStyle>
          <a:p>
            <a:pPr lvl="0"/>
            <a:r>
              <a:rPr lang="en-US"/>
              <a:t>Click to edit Master text styles</a:t>
            </a:r>
          </a:p>
        </p:txBody>
      </p:sp>
      <p:sp>
        <p:nvSpPr>
          <p:cNvPr id="9" name="Text Placeholder 7"/>
          <p:cNvSpPr>
            <a:spLocks noGrp="1"/>
          </p:cNvSpPr>
          <p:nvPr>
            <p:ph type="body" sz="quarter" idx="15"/>
          </p:nvPr>
        </p:nvSpPr>
        <p:spPr>
          <a:xfrm>
            <a:off x="457200" y="1581866"/>
            <a:ext cx="8229600" cy="3653887"/>
          </a:xfrm>
          <a:prstGeom prst="rect">
            <a:avLst/>
          </a:prstGeom>
        </p:spPr>
        <p:txBody>
          <a:bodyPr tIns="0" rIns="0" bIns="0" anchor="ctr"/>
          <a:lstStyle>
            <a:lvl1pPr algn="ctr">
              <a:buFontTx/>
              <a:buNone/>
              <a:defRPr sz="2025">
                <a:solidFill>
                  <a:schemeClr val="tx1"/>
                </a:solidFill>
              </a:defRPr>
            </a:lvl1pPr>
            <a:lvl2pPr marL="128588" indent="-128588" algn="ctr">
              <a:buClr>
                <a:srgbClr val="C03137"/>
              </a:buClr>
              <a:buFontTx/>
              <a:buNone/>
              <a:defRPr sz="1350"/>
            </a:lvl2pPr>
            <a:lvl3pPr marL="258068" indent="-129481" algn="ctr">
              <a:buFontTx/>
              <a:buNone/>
              <a:defRPr/>
            </a:lvl3pPr>
            <a:lvl4pPr marL="258068" indent="-129481" algn="ctr">
              <a:buFontTx/>
              <a:buNone/>
              <a:defRPr/>
            </a:lvl4pPr>
            <a:lvl5pPr marL="258068" indent="-129481" algn="ctr">
              <a:buFontTx/>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343562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31357"/>
            <a:ext cx="8229600" cy="4812919"/>
          </a:xfrm>
        </p:spPr>
        <p:txBody>
          <a:bodyPr tIns="0" rIns="0" bIns="0"/>
          <a:lstStyle>
            <a:lvl1pPr marL="205740" indent="-205740">
              <a:buFont typeface="Arial"/>
              <a:buChar char="•"/>
              <a:defRPr>
                <a:solidFill>
                  <a:schemeClr val="tx1"/>
                </a:solidFill>
              </a:defRPr>
            </a:lvl1pPr>
            <a:lvl2pPr marL="411480" indent="-205740">
              <a:buClr>
                <a:srgbClr val="B60225"/>
              </a:buClr>
              <a:buFont typeface="Courier New"/>
              <a:buChar char="o"/>
              <a:defRPr sz="1350" baseline="0"/>
            </a:lvl2pPr>
            <a:lvl3pPr marL="411480" indent="-205740">
              <a:buClr>
                <a:srgbClr val="B60225"/>
              </a:buClr>
              <a:buFont typeface="Courier New"/>
              <a:buChar char="o"/>
              <a:defRPr sz="1350" baseline="0"/>
            </a:lvl3pPr>
            <a:lvl4pPr marL="411480" indent="-205740">
              <a:buClr>
                <a:srgbClr val="B60225"/>
              </a:buClr>
              <a:buFont typeface="Courier New"/>
              <a:buChar char="o"/>
              <a:defRPr sz="1350" baseline="0"/>
            </a:lvl4pPr>
            <a:lvl5pPr marL="411480" indent="-205740">
              <a:buClr>
                <a:srgbClr val="B60225"/>
              </a:buClr>
              <a:buFont typeface="Courier New"/>
              <a:buChar char="o"/>
              <a:defRPr sz="1350" baseline="0"/>
            </a:lvl5pPr>
          </a:lstStyle>
          <a:p>
            <a:pPr lvl="0"/>
            <a:r>
              <a:rPr lang="en-US"/>
              <a:t>Click to edit Master text styles</a:t>
            </a:r>
          </a:p>
          <a:p>
            <a:pPr lvl="1"/>
            <a:r>
              <a:rPr lang="en-US"/>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125" baseline="0">
                <a:solidFill>
                  <a:srgbClr val="FFFFFF"/>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9892567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BM Header followed by Bullet">
    <p:spTree>
      <p:nvGrpSpPr>
        <p:cNvPr id="1" name=""/>
        <p:cNvGrpSpPr/>
        <p:nvPr/>
      </p:nvGrpSpPr>
      <p:grpSpPr>
        <a:xfrm>
          <a:off x="0" y="0"/>
          <a:ext cx="0" cy="0"/>
          <a:chOff x="0" y="0"/>
          <a:chExt cx="0" cy="0"/>
        </a:xfrm>
      </p:grpSpPr>
      <p:sp>
        <p:nvSpPr>
          <p:cNvPr id="4" name="Title 3"/>
          <p:cNvSpPr>
            <a:spLocks noGrp="1"/>
          </p:cNvSpPr>
          <p:nvPr>
            <p:ph type="title"/>
          </p:nvPr>
        </p:nvSpPr>
        <p:spPr>
          <a:xfrm>
            <a:off x="3556000" y="288519"/>
            <a:ext cx="5120640" cy="723900"/>
          </a:xfrm>
        </p:spPr>
        <p:txBody>
          <a:bodyPr/>
          <a:lstStyle/>
          <a:p>
            <a:r>
              <a:rPr lang="en-US"/>
              <a:t>Click to edit Master title style</a:t>
            </a:r>
          </a:p>
        </p:txBody>
      </p:sp>
      <p:sp>
        <p:nvSpPr>
          <p:cNvPr id="6" name="Text Placeholder 5"/>
          <p:cNvSpPr>
            <a:spLocks noGrp="1"/>
          </p:cNvSpPr>
          <p:nvPr>
            <p:ph type="body" sz="quarter" idx="11"/>
          </p:nvPr>
        </p:nvSpPr>
        <p:spPr>
          <a:xfrm>
            <a:off x="481016" y="1325651"/>
            <a:ext cx="8205787" cy="4645336"/>
          </a:xfrm>
        </p:spPr>
        <p:txBody>
          <a:bodyPr/>
          <a:lstStyle>
            <a:lvl1pPr marL="0" indent="0">
              <a:buFontTx/>
              <a:buNone/>
              <a:defRPr/>
            </a:lvl1pPr>
            <a:lvl2pPr marL="205383" indent="-205383">
              <a:buFont typeface="Arial"/>
              <a:buChar char="•"/>
              <a:defRPr/>
            </a:lvl2pPr>
          </a:lstStyle>
          <a:p>
            <a:pPr lvl="0"/>
            <a:r>
              <a:rPr lang="en-US"/>
              <a:t>Click to edit Master text styles</a:t>
            </a:r>
          </a:p>
          <a:p>
            <a:pPr lvl="1"/>
            <a:r>
              <a:rPr lang="en-US"/>
              <a:t>Second level</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125" baseline="0">
                <a:solidFill>
                  <a:srgbClr val="FFFFFF"/>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2084892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BM Bulleted Text 3-Photos">
    <p:spTree>
      <p:nvGrpSpPr>
        <p:cNvPr id="1" name=""/>
        <p:cNvGrpSpPr/>
        <p:nvPr/>
      </p:nvGrpSpPr>
      <p:grpSpPr>
        <a:xfrm>
          <a:off x="0" y="0"/>
          <a:ext cx="0" cy="0"/>
          <a:chOff x="0" y="0"/>
          <a:chExt cx="0" cy="0"/>
        </a:xfrm>
      </p:grpSpPr>
      <p:sp>
        <p:nvSpPr>
          <p:cNvPr id="11" name="Picture Placeholder 2"/>
          <p:cNvSpPr>
            <a:spLocks noGrp="1"/>
          </p:cNvSpPr>
          <p:nvPr>
            <p:ph type="pic" idx="17"/>
          </p:nvPr>
        </p:nvSpPr>
        <p:spPr>
          <a:xfrm>
            <a:off x="5922118" y="1113257"/>
            <a:ext cx="3221882" cy="1675499"/>
          </a:xfrm>
          <a:solidFill>
            <a:schemeClr val="bg1">
              <a:lumMod val="85000"/>
            </a:schemeClr>
          </a:solidFill>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endParaRPr lang="en-US" noProof="0" dirty="0"/>
          </a:p>
        </p:txBody>
      </p:sp>
      <p:sp>
        <p:nvSpPr>
          <p:cNvPr id="4" name="Content Placeholder 2"/>
          <p:cNvSpPr>
            <a:spLocks noGrp="1"/>
          </p:cNvSpPr>
          <p:nvPr>
            <p:ph idx="12"/>
          </p:nvPr>
        </p:nvSpPr>
        <p:spPr>
          <a:xfrm>
            <a:off x="457201" y="1278439"/>
            <a:ext cx="4972622" cy="4821276"/>
          </a:xfrm>
        </p:spPr>
        <p:txBody>
          <a:bodyPr tIns="0"/>
          <a:lstStyle>
            <a:lvl1pPr marL="205740" indent="-205740">
              <a:buFont typeface="Arial"/>
              <a:buChar char="•"/>
              <a:defRPr sz="1800">
                <a:solidFill>
                  <a:schemeClr val="tx1"/>
                </a:solidFill>
              </a:defRPr>
            </a:lvl1pPr>
            <a:lvl2pPr marL="411480" indent="-205740" algn="l">
              <a:buClr>
                <a:srgbClr val="B60225"/>
              </a:buClr>
              <a:buFont typeface="Courier New"/>
              <a:buChar char="o"/>
              <a:defRPr sz="1350" baseline="0">
                <a:solidFill>
                  <a:schemeClr val="tx1"/>
                </a:solidFill>
              </a:defRPr>
            </a:lvl2pPr>
          </a:lstStyle>
          <a:p>
            <a:pPr lvl="0"/>
            <a:r>
              <a:rPr lang="en-US"/>
              <a:t>Click to edit Master text styles</a:t>
            </a:r>
          </a:p>
          <a:p>
            <a:pPr lvl="1"/>
            <a:r>
              <a:rPr lang="en-US"/>
              <a:t>Second level</a:t>
            </a:r>
          </a:p>
        </p:txBody>
      </p:sp>
      <p:sp>
        <p:nvSpPr>
          <p:cNvPr id="9" name="Text Placeholder 13"/>
          <p:cNvSpPr>
            <a:spLocks noGrp="1"/>
          </p:cNvSpPr>
          <p:nvPr>
            <p:ph type="body" sz="quarter" idx="20"/>
          </p:nvPr>
        </p:nvSpPr>
        <p:spPr>
          <a:xfrm>
            <a:off x="3517900" y="284311"/>
            <a:ext cx="5120640" cy="726952"/>
          </a:xfrm>
          <a:prstGeom prst="rect">
            <a:avLst/>
          </a:prstGeom>
        </p:spPr>
        <p:txBody>
          <a:bodyPr rIns="0" anchor="ctr">
            <a:noAutofit/>
          </a:bodyPr>
          <a:lstStyle>
            <a:lvl1pPr algn="r">
              <a:buFontTx/>
              <a:buNone/>
              <a:defRPr sz="900" cap="all">
                <a:solidFill>
                  <a:srgbClr val="000000"/>
                </a:solidFill>
                <a:latin typeface="Helvetica"/>
                <a:cs typeface="Helvetica"/>
              </a:defRPr>
            </a:lvl1pPr>
          </a:lstStyle>
          <a:p>
            <a:pPr lvl="0"/>
            <a:r>
              <a:rPr lang="en-US"/>
              <a:t>Click to edit Master text styles</a:t>
            </a:r>
          </a:p>
        </p:txBody>
      </p:sp>
      <p:sp>
        <p:nvSpPr>
          <p:cNvPr id="15" name="Picture Placeholder 2"/>
          <p:cNvSpPr>
            <a:spLocks noGrp="1"/>
          </p:cNvSpPr>
          <p:nvPr>
            <p:ph type="pic" idx="21"/>
          </p:nvPr>
        </p:nvSpPr>
        <p:spPr>
          <a:xfrm>
            <a:off x="5922118" y="4698878"/>
            <a:ext cx="3221882" cy="1676525"/>
          </a:xfrm>
          <a:solidFill>
            <a:schemeClr val="bg1">
              <a:lumMod val="85000"/>
            </a:schemeClr>
          </a:solidFill>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endParaRPr lang="en-US" noProof="0" dirty="0"/>
          </a:p>
        </p:txBody>
      </p:sp>
      <p:sp>
        <p:nvSpPr>
          <p:cNvPr id="16" name="Picture Placeholder 2"/>
          <p:cNvSpPr>
            <a:spLocks noGrp="1"/>
          </p:cNvSpPr>
          <p:nvPr>
            <p:ph type="pic" idx="22"/>
          </p:nvPr>
        </p:nvSpPr>
        <p:spPr>
          <a:xfrm>
            <a:off x="5922118" y="2907348"/>
            <a:ext cx="3221882" cy="1672935"/>
          </a:xfrm>
          <a:solidFill>
            <a:schemeClr val="bg1">
              <a:lumMod val="85000"/>
            </a:schemeClr>
          </a:solidFill>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endParaRPr lang="en-US" noProof="0" dirty="0"/>
          </a:p>
        </p:txBody>
      </p:sp>
      <p:sp>
        <p:nvSpPr>
          <p:cNvPr id="10"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125" baseline="0">
                <a:solidFill>
                  <a:srgbClr val="FFFFFF"/>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1915092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BM Bulleted Text-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57800" y="1111319"/>
            <a:ext cx="3886200" cy="5271436"/>
          </a:xfrm>
          <a:solidFill>
            <a:schemeClr val="bg1">
              <a:lumMod val="85000"/>
            </a:schemeClr>
          </a:solidFill>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endParaRPr lang="en-US" noProof="0" dirty="0"/>
          </a:p>
        </p:txBody>
      </p:sp>
      <p:sp>
        <p:nvSpPr>
          <p:cNvPr id="7" name="Text Placeholder 13"/>
          <p:cNvSpPr>
            <a:spLocks noGrp="1"/>
          </p:cNvSpPr>
          <p:nvPr>
            <p:ph type="body" sz="quarter" idx="20"/>
          </p:nvPr>
        </p:nvSpPr>
        <p:spPr>
          <a:xfrm>
            <a:off x="3567781" y="284311"/>
            <a:ext cx="5119021" cy="731520"/>
          </a:xfrm>
          <a:prstGeom prst="rect">
            <a:avLst/>
          </a:prstGeom>
        </p:spPr>
        <p:txBody>
          <a:bodyPr rIns="0" anchor="ctr">
            <a:noAutofit/>
          </a:bodyPr>
          <a:lstStyle>
            <a:lvl1pPr algn="r">
              <a:buFontTx/>
              <a:buNone/>
              <a:defRPr sz="900" cap="all">
                <a:solidFill>
                  <a:srgbClr val="000000"/>
                </a:solidFill>
                <a:latin typeface="Helvetica"/>
                <a:cs typeface="Helvetica"/>
              </a:defRPr>
            </a:lvl1pPr>
          </a:lstStyle>
          <a:p>
            <a:pPr lvl="0"/>
            <a:r>
              <a:rPr lang="en-US"/>
              <a:t>Click to edit Master text styles</a:t>
            </a:r>
          </a:p>
        </p:txBody>
      </p:sp>
      <p:sp>
        <p:nvSpPr>
          <p:cNvPr id="10" name="Content Placeholder 2"/>
          <p:cNvSpPr>
            <a:spLocks noGrp="1"/>
          </p:cNvSpPr>
          <p:nvPr>
            <p:ph idx="12"/>
          </p:nvPr>
        </p:nvSpPr>
        <p:spPr>
          <a:xfrm>
            <a:off x="457201" y="1286798"/>
            <a:ext cx="4435340" cy="4846343"/>
          </a:xfrm>
        </p:spPr>
        <p:txBody>
          <a:bodyPr tIns="0"/>
          <a:lstStyle>
            <a:lvl1pPr marL="205740" indent="-205740">
              <a:buFont typeface="Arial"/>
              <a:buChar char="•"/>
              <a:defRPr sz="1800">
                <a:solidFill>
                  <a:schemeClr val="tx1"/>
                </a:solidFill>
              </a:defRPr>
            </a:lvl1pPr>
            <a:lvl2pPr marL="411480" indent="-205740" algn="l">
              <a:buClr>
                <a:srgbClr val="B60225"/>
              </a:buClr>
              <a:buFont typeface="Courier New"/>
              <a:buChar char="o"/>
              <a:defRPr sz="1350" baseline="0">
                <a:solidFill>
                  <a:schemeClr val="tx1"/>
                </a:solidFill>
              </a:defRPr>
            </a:lvl2pPr>
          </a:lstStyle>
          <a:p>
            <a:pPr lvl="0"/>
            <a:r>
              <a:rPr lang="en-US"/>
              <a:t>Click to edit Master text styles</a:t>
            </a:r>
          </a:p>
          <a:p>
            <a:pPr lvl="1"/>
            <a:r>
              <a:rPr lang="en-US"/>
              <a:t>Second level</a:t>
            </a:r>
          </a:p>
        </p:txBody>
      </p:sp>
      <p:sp>
        <p:nvSpPr>
          <p:cNvPr id="6"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125" baseline="0">
                <a:solidFill>
                  <a:srgbClr val="FFFFFF"/>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478574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BM Bulleted Text-2 Chart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6659"/>
            <a:ext cx="5120640" cy="723900"/>
          </a:xfrm>
        </p:spPr>
        <p:txBody>
          <a:bodyPr/>
          <a:lstStyle/>
          <a:p>
            <a:r>
              <a:rPr lang="en-US"/>
              <a:t>Click to edit Master title style</a:t>
            </a:r>
            <a:endParaRPr lang="en-US" dirty="0"/>
          </a:p>
        </p:txBody>
      </p:sp>
      <p:sp>
        <p:nvSpPr>
          <p:cNvPr id="6" name="Chart Placeholder 5"/>
          <p:cNvSpPr>
            <a:spLocks noGrp="1"/>
          </p:cNvSpPr>
          <p:nvPr>
            <p:ph type="chart" sz="quarter" idx="10"/>
          </p:nvPr>
        </p:nvSpPr>
        <p:spPr>
          <a:xfrm>
            <a:off x="4978401" y="1111321"/>
            <a:ext cx="4165600" cy="2560393"/>
          </a:xfrm>
        </p:spPr>
        <p:txBody>
          <a:bodyPr/>
          <a:lstStyle>
            <a:lvl1pPr marL="0" indent="0">
              <a:buFontTx/>
              <a:buNone/>
              <a:defRPr/>
            </a:lvl1pPr>
          </a:lstStyle>
          <a:p>
            <a:r>
              <a:rPr lang="en-US"/>
              <a:t>Click icon to add chart</a:t>
            </a:r>
            <a:endParaRPr lang="en-US" dirty="0"/>
          </a:p>
        </p:txBody>
      </p:sp>
      <p:sp>
        <p:nvSpPr>
          <p:cNvPr id="8" name="Chart Placeholder 7"/>
          <p:cNvSpPr>
            <a:spLocks noGrp="1"/>
          </p:cNvSpPr>
          <p:nvPr>
            <p:ph type="chart" sz="quarter" idx="11"/>
          </p:nvPr>
        </p:nvSpPr>
        <p:spPr>
          <a:xfrm>
            <a:off x="4978401" y="3826397"/>
            <a:ext cx="4165600" cy="2556364"/>
          </a:xfrm>
        </p:spPr>
        <p:txBody>
          <a:bodyPr/>
          <a:lstStyle>
            <a:lvl1pPr marL="0" indent="0">
              <a:buFontTx/>
              <a:buNone/>
              <a:defRPr/>
            </a:lvl1pPr>
          </a:lstStyle>
          <a:p>
            <a:r>
              <a:rPr lang="en-US"/>
              <a:t>Click icon to add chart</a:t>
            </a:r>
            <a:endParaRPr lang="en-US" dirty="0"/>
          </a:p>
        </p:txBody>
      </p:sp>
      <p:sp>
        <p:nvSpPr>
          <p:cNvPr id="10" name="Text Placeholder 9"/>
          <p:cNvSpPr>
            <a:spLocks noGrp="1"/>
          </p:cNvSpPr>
          <p:nvPr>
            <p:ph type="body" sz="quarter" idx="12"/>
          </p:nvPr>
        </p:nvSpPr>
        <p:spPr>
          <a:xfrm>
            <a:off x="469903" y="1314513"/>
            <a:ext cx="4162137" cy="4701035"/>
          </a:xfrm>
        </p:spPr>
        <p:txBody>
          <a:bodyPr/>
          <a:lstStyle/>
          <a:p>
            <a:pPr lvl="0"/>
            <a:r>
              <a:rPr lang="en-US"/>
              <a:t>Click to edit Master text styles</a:t>
            </a:r>
          </a:p>
          <a:p>
            <a:pPr lvl="1"/>
            <a:r>
              <a:rPr lang="en-US"/>
              <a:t>Second level</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125" baseline="0">
                <a:solidFill>
                  <a:srgbClr val="FFFFFF"/>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7589291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BM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3089"/>
            <a:ext cx="5120640" cy="727473"/>
          </a:xfrm>
        </p:spPr>
        <p:txBody>
          <a:bodyPr/>
          <a:lstStyle/>
          <a:p>
            <a:r>
              <a:rPr lang="en-US"/>
              <a:t>Click to edit Master title style</a:t>
            </a:r>
          </a:p>
        </p:txBody>
      </p:sp>
      <p:sp>
        <p:nvSpPr>
          <p:cNvPr id="4" name="Text Placeholder 3"/>
          <p:cNvSpPr>
            <a:spLocks noGrp="1"/>
          </p:cNvSpPr>
          <p:nvPr>
            <p:ph type="body" sz="quarter" idx="10"/>
          </p:nvPr>
        </p:nvSpPr>
        <p:spPr>
          <a:xfrm>
            <a:off x="469901" y="1270033"/>
            <a:ext cx="4079753" cy="4700955"/>
          </a:xfrm>
        </p:spPr>
        <p:txBody>
          <a:bodyPr/>
          <a:lstStyle/>
          <a:p>
            <a:pPr lvl="0"/>
            <a:r>
              <a:rPr lang="en-US"/>
              <a:t>Click to edit Master text styles</a:t>
            </a:r>
          </a:p>
          <a:p>
            <a:pPr lvl="1"/>
            <a:r>
              <a:rPr lang="en-US"/>
              <a:t>Second level</a:t>
            </a:r>
          </a:p>
        </p:txBody>
      </p:sp>
      <p:sp>
        <p:nvSpPr>
          <p:cNvPr id="6" name="Table Placeholder 5"/>
          <p:cNvSpPr>
            <a:spLocks noGrp="1"/>
          </p:cNvSpPr>
          <p:nvPr>
            <p:ph type="tbl" sz="quarter" idx="11"/>
          </p:nvPr>
        </p:nvSpPr>
        <p:spPr>
          <a:xfrm>
            <a:off x="4941385" y="1116773"/>
            <a:ext cx="4202617" cy="2554943"/>
          </a:xfrm>
        </p:spPr>
        <p:txBody>
          <a:bodyPr/>
          <a:lstStyle>
            <a:lvl1pPr marL="0" indent="0">
              <a:buFontTx/>
              <a:buNone/>
              <a:defRPr/>
            </a:lvl1pPr>
          </a:lstStyle>
          <a:p>
            <a:r>
              <a:rPr lang="en-US"/>
              <a:t>Click icon to add table</a:t>
            </a:r>
            <a:endParaRPr lang="en-US" dirty="0"/>
          </a:p>
        </p:txBody>
      </p:sp>
      <p:sp>
        <p:nvSpPr>
          <p:cNvPr id="8" name="Table Placeholder 7"/>
          <p:cNvSpPr>
            <a:spLocks noGrp="1"/>
          </p:cNvSpPr>
          <p:nvPr>
            <p:ph type="tbl" sz="quarter" idx="12"/>
          </p:nvPr>
        </p:nvSpPr>
        <p:spPr>
          <a:xfrm>
            <a:off x="4941385" y="3801972"/>
            <a:ext cx="4202617" cy="2572640"/>
          </a:xfrm>
        </p:spPr>
        <p:txBody>
          <a:bodyPr/>
          <a:lstStyle>
            <a:lvl1pPr marL="0" indent="0">
              <a:buFontTx/>
              <a:buNone/>
              <a:defRPr/>
            </a:lvl1pPr>
          </a:lstStyle>
          <a:p>
            <a:r>
              <a:rPr lang="en-US"/>
              <a:t>Click icon to add table</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125" baseline="0">
                <a:solidFill>
                  <a:srgbClr val="FFFFFF"/>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30819493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BM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3556000" y="288519"/>
            <a:ext cx="5120640" cy="723900"/>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469903" y="1278173"/>
            <a:ext cx="4105153" cy="4703952"/>
          </a:xfrm>
        </p:spPr>
        <p:txBody>
          <a:bodyPr/>
          <a:lstStyle/>
          <a:p>
            <a:pPr lvl="0"/>
            <a:r>
              <a:rPr lang="en-US"/>
              <a:t>Click to edit Master text styles</a:t>
            </a:r>
          </a:p>
          <a:p>
            <a:pPr lvl="1"/>
            <a:r>
              <a:rPr lang="en-US"/>
              <a:t>Second level</a:t>
            </a:r>
          </a:p>
        </p:txBody>
      </p:sp>
      <p:sp>
        <p:nvSpPr>
          <p:cNvPr id="6" name="SmartArt Placeholder 5"/>
          <p:cNvSpPr>
            <a:spLocks noGrp="1"/>
          </p:cNvSpPr>
          <p:nvPr>
            <p:ph type="dgm" sz="quarter" idx="11"/>
          </p:nvPr>
        </p:nvSpPr>
        <p:spPr>
          <a:xfrm>
            <a:off x="4868120" y="1107212"/>
            <a:ext cx="4275883" cy="2572643"/>
          </a:xfrm>
        </p:spPr>
        <p:txBody>
          <a:bodyPr/>
          <a:lstStyle>
            <a:lvl1pPr marL="0" indent="0">
              <a:buFontTx/>
              <a:buNone/>
              <a:defRPr/>
            </a:lvl1pPr>
          </a:lstStyle>
          <a:p>
            <a:r>
              <a:rPr lang="en-US"/>
              <a:t>Click icon to add SmartArt graphic</a:t>
            </a:r>
            <a:endParaRPr lang="en-US" dirty="0"/>
          </a:p>
        </p:txBody>
      </p:sp>
      <p:sp>
        <p:nvSpPr>
          <p:cNvPr id="8" name="SmartArt Placeholder 7"/>
          <p:cNvSpPr>
            <a:spLocks noGrp="1"/>
          </p:cNvSpPr>
          <p:nvPr>
            <p:ph type="dgm" sz="quarter" idx="12"/>
          </p:nvPr>
        </p:nvSpPr>
        <p:spPr>
          <a:xfrm>
            <a:off x="4864101" y="3818257"/>
            <a:ext cx="4279900" cy="2572641"/>
          </a:xfrm>
        </p:spPr>
        <p:txBody>
          <a:bodyPr/>
          <a:lstStyle>
            <a:lvl1pPr marL="0" indent="0">
              <a:buFontTx/>
              <a:buNone/>
              <a:defRPr/>
            </a:lvl1pPr>
          </a:lstStyle>
          <a:p>
            <a:r>
              <a:rPr lang="en-US"/>
              <a:t>Click icon to add SmartArt graphic</a:t>
            </a:r>
            <a:endParaRPr lang="en-US" dirty="0"/>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125" baseline="0">
                <a:solidFill>
                  <a:srgbClr val="FFFFFF"/>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1084126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3492346" y="290150"/>
            <a:ext cx="5194455" cy="727511"/>
          </a:xfrm>
          <a:prstGeom prst="rect">
            <a:avLst/>
          </a:prstGeom>
        </p:spPr>
        <p:txBody>
          <a:bodyPr rIns="0" anchor="ctr">
            <a:noAutofit/>
          </a:bodyPr>
          <a:lstStyle>
            <a:lvl1pPr algn="r">
              <a:buFontTx/>
              <a:buNone/>
              <a:defRPr sz="900" cap="all">
                <a:solidFill>
                  <a:srgbClr val="000000"/>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400800"/>
            <a:ext cx="9144000" cy="457200"/>
          </a:xfrm>
          <a:prstGeom prst="rect">
            <a:avLst/>
          </a:prstGeom>
        </p:spPr>
        <p:txBody>
          <a:bodyPr anchor="ctr"/>
          <a:lstStyle>
            <a:lvl1pPr algn="ctr">
              <a:buFontTx/>
              <a:buNone/>
              <a:defRPr sz="1125" baseline="0">
                <a:solidFill>
                  <a:srgbClr val="FFFFFF"/>
                </a:solidFill>
                <a:latin typeface="Helvetica"/>
                <a:cs typeface="Helvetica"/>
              </a:defRPr>
            </a:lvl1pPr>
          </a:lstStyle>
          <a:p>
            <a:pPr lvl="0"/>
            <a:r>
              <a:rPr lang="en-US"/>
              <a:t>Click to edit Master text styles</a:t>
            </a:r>
          </a:p>
        </p:txBody>
      </p:sp>
      <p:sp>
        <p:nvSpPr>
          <p:cNvPr id="8" name="Picture Placeholder 2"/>
          <p:cNvSpPr>
            <a:spLocks noGrp="1"/>
          </p:cNvSpPr>
          <p:nvPr>
            <p:ph type="pic" idx="1"/>
          </p:nvPr>
        </p:nvSpPr>
        <p:spPr>
          <a:xfrm>
            <a:off x="0" y="1099072"/>
            <a:ext cx="9144000" cy="5283683"/>
          </a:xfrm>
          <a:solidFill>
            <a:schemeClr val="bg1">
              <a:lumMod val="85000"/>
            </a:schemeClr>
          </a:solidFill>
        </p:spPr>
        <p:txBody>
          <a:bodyPr rtlCol="0">
            <a:normAutofit/>
          </a:bodyPr>
          <a:lstStyle>
            <a:lvl1pPr marL="0" indent="0">
              <a:buNone/>
              <a:defRPr sz="1800" baseline="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a:t>Click icon to add picture</a:t>
            </a:r>
            <a:endParaRPr lang="en-US" noProof="0" dirty="0"/>
          </a:p>
        </p:txBody>
      </p:sp>
    </p:spTree>
    <p:extLst>
      <p:ext uri="{BB962C8B-B14F-4D97-AF65-F5344CB8AC3E}">
        <p14:creationId xmlns:p14="http://schemas.microsoft.com/office/powerpoint/2010/main" val="265992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6" y="1094981"/>
            <a:ext cx="4107853" cy="5173084"/>
          </a:xfrm>
          <a:solidFill>
            <a:schemeClr val="bg1">
              <a:lumMod val="8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8" name="Text Placeholder 12"/>
          <p:cNvSpPr>
            <a:spLocks noGrp="1"/>
          </p:cNvSpPr>
          <p:nvPr>
            <p:ph type="body" sz="quarter" idx="15"/>
          </p:nvPr>
        </p:nvSpPr>
        <p:spPr>
          <a:xfrm>
            <a:off x="0" y="6362700"/>
            <a:ext cx="9144000" cy="4953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7" name="Text Placeholder 13"/>
          <p:cNvSpPr>
            <a:spLocks noGrp="1"/>
          </p:cNvSpPr>
          <p:nvPr>
            <p:ph type="body" sz="quarter" idx="20"/>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Click to edit Master text styles</a:t>
            </a:r>
          </a:p>
        </p:txBody>
      </p:sp>
      <p:sp>
        <p:nvSpPr>
          <p:cNvPr id="10" name="Content Placeholder 2"/>
          <p:cNvSpPr>
            <a:spLocks noGrp="1"/>
          </p:cNvSpPr>
          <p:nvPr>
            <p:ph idx="12"/>
          </p:nvPr>
        </p:nvSpPr>
        <p:spPr>
          <a:xfrm>
            <a:off x="457199" y="1379891"/>
            <a:ext cx="4051301" cy="4792309"/>
          </a:xfrm>
        </p:spPr>
        <p:txBody>
          <a:bodyPr tIns="0"/>
          <a:lstStyle>
            <a:lvl1pPr marL="0" indent="0">
              <a:buNone/>
              <a:defRPr sz="2600">
                <a:solidFill>
                  <a:srgbClr val="B60225"/>
                </a:solidFill>
              </a:defRPr>
            </a:lvl1pPr>
            <a:lvl2pPr marL="228600" indent="-228600" algn="l">
              <a:buClr>
                <a:srgbClr val="B60225"/>
              </a:buClr>
              <a:buFont typeface="Arial"/>
              <a:buChar char="•"/>
              <a:defRPr sz="22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85521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3602037"/>
            <a:ext cx="6858000" cy="1655763"/>
          </a:xfrm>
          <a:prstGeom prst="rect">
            <a:avLst/>
          </a:prstGeo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a:xfrm>
            <a:off x="628650" y="6356352"/>
            <a:ext cx="2057400" cy="365125"/>
          </a:xfrm>
          <a:prstGeom prst="rect">
            <a:avLst/>
          </a:prstGeom>
        </p:spPr>
        <p:txBody>
          <a:bodyPr/>
          <a:lstStyle/>
          <a:p>
            <a:fld id="{289E3C7F-BADD-422A-838D-B0F0360F797B}" type="datetimeFigureOut">
              <a:rPr lang="en-US" smtClean="0"/>
              <a:t>10/28/2020</a:t>
            </a:fld>
            <a:endParaRPr lang="en-US"/>
          </a:p>
        </p:txBody>
      </p:sp>
      <p:sp>
        <p:nvSpPr>
          <p:cNvPr id="5" name="Footer Placeholder 4"/>
          <p:cNvSpPr>
            <a:spLocks noGrp="1"/>
          </p:cNvSpPr>
          <p:nvPr>
            <p:ph type="ftr" sz="quarter" idx="11"/>
          </p:nvPr>
        </p:nvSpPr>
        <p:spPr>
          <a:xfrm>
            <a:off x="3028950" y="6356352"/>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2"/>
            <a:ext cx="2057400" cy="365125"/>
          </a:xfrm>
          <a:prstGeom prst="rect">
            <a:avLst/>
          </a:prstGeom>
        </p:spPr>
        <p:txBody>
          <a:bodyPr/>
          <a:lstStyle/>
          <a:p>
            <a:fld id="{E477A3F3-8486-479D-9679-B5AC85F858A7}" type="slidenum">
              <a:rPr lang="en-US" smtClean="0"/>
              <a:t>‹#›</a:t>
            </a:fld>
            <a:endParaRPr lang="en-US"/>
          </a:p>
        </p:txBody>
      </p:sp>
    </p:spTree>
    <p:extLst>
      <p:ext uri="{BB962C8B-B14F-4D97-AF65-F5344CB8AC3E}">
        <p14:creationId xmlns:p14="http://schemas.microsoft.com/office/powerpoint/2010/main" val="41458392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514337"/>
            <a:fld id="{4A9B7B87-247C-4B29-A7F3-C67C966CB9CB}" type="datetimeFigureOut">
              <a:rPr lang="en-US" smtClean="0">
                <a:solidFill>
                  <a:prstClr val="black">
                    <a:tint val="75000"/>
                  </a:prstClr>
                </a:solidFill>
              </a:rPr>
              <a:pPr defTabSz="514337"/>
              <a:t>10/28/2020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514337"/>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514337"/>
            <a:fld id="{E3B27E55-1A3A-4D47-A6DB-A3C564CC6121}" type="slidenum">
              <a:rPr lang="en-US" smtClean="0">
                <a:solidFill>
                  <a:prstClr val="black">
                    <a:tint val="75000"/>
                  </a:prstClr>
                </a:solidFill>
              </a:rPr>
              <a:pPr defTabSz="514337"/>
              <a:t>‹#›</a:t>
            </a:fld>
            <a:endParaRPr lang="en-US">
              <a:solidFill>
                <a:prstClr val="black">
                  <a:tint val="75000"/>
                </a:prstClr>
              </a:solidFill>
            </a:endParaRPr>
          </a:p>
        </p:txBody>
      </p:sp>
    </p:spTree>
    <p:extLst>
      <p:ext uri="{BB962C8B-B14F-4D97-AF65-F5344CB8AC3E}">
        <p14:creationId xmlns:p14="http://schemas.microsoft.com/office/powerpoint/2010/main" val="6477786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sp>
        <p:nvSpPr>
          <p:cNvPr id="4" name="Rectangle 3"/>
          <p:cNvSpPr/>
          <p:nvPr userDrawn="1"/>
        </p:nvSpPr>
        <p:spPr bwMode="gray">
          <a:xfrm>
            <a:off x="0" y="6204858"/>
            <a:ext cx="9144000" cy="65314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971" tIns="48986" rIns="97971" bIns="48986" numCol="1" spcCol="0" rtlCol="0" fromWordArt="0" anchor="t" anchorCtr="0" forceAA="0" compatLnSpc="1">
            <a:prstTxWarp prst="textNoShape">
              <a:avLst/>
            </a:prstTxWarp>
            <a:no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endParaRPr kumimoji="0" lang="en-US" sz="1071" b="0" i="0" u="none" strike="noStrike" kern="1200" cap="none" spc="0" normalizeH="0" baseline="0" noProof="0" dirty="0">
              <a:ln>
                <a:noFill/>
              </a:ln>
              <a:solidFill>
                <a:srgbClr val="FFFFFF"/>
              </a:solidFill>
              <a:effectLst/>
              <a:uLnTx/>
              <a:uFillTx/>
              <a:latin typeface="Arial"/>
              <a:ea typeface="+mn-ea"/>
              <a:cs typeface="+mn-cs"/>
            </a:endParaRPr>
          </a:p>
        </p:txBody>
      </p:sp>
      <p:sp>
        <p:nvSpPr>
          <p:cNvPr id="5" name="Rectangle 4"/>
          <p:cNvSpPr/>
          <p:nvPr userDrawn="1"/>
        </p:nvSpPr>
        <p:spPr bwMode="gray">
          <a:xfrm>
            <a:off x="3451066" y="-1"/>
            <a:ext cx="5692933" cy="192087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971" tIns="48986" rIns="97971" bIns="48986" numCol="1" spcCol="0" rtlCol="0" fromWordArt="0" anchor="t" anchorCtr="0" forceAA="0" compatLnSpc="1">
            <a:prstTxWarp prst="textNoShape">
              <a:avLst/>
            </a:prstTxWarp>
            <a:no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endParaRPr kumimoji="0" lang="en-US" sz="1071"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TextBox 6"/>
          <p:cNvSpPr txBox="1"/>
          <p:nvPr userDrawn="1"/>
        </p:nvSpPr>
        <p:spPr bwMode="gray">
          <a:xfrm>
            <a:off x="3606354" y="683236"/>
            <a:ext cx="5078689" cy="230832"/>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536"/>
              </a:spcBef>
              <a:spcAft>
                <a:spcPts val="0"/>
              </a:spcAft>
              <a:buClrTx/>
              <a:buSzTx/>
              <a:buFontTx/>
              <a:buNone/>
              <a:tabLst/>
              <a:defRPr/>
            </a:pPr>
            <a:r>
              <a:rPr kumimoji="0" lang="en-US" sz="1500" b="0" i="0" u="none" strike="noStrike" kern="1200" cap="none" spc="0" normalizeH="0" baseline="0" noProof="0" dirty="0">
                <a:ln>
                  <a:noFill/>
                </a:ln>
                <a:solidFill>
                  <a:srgbClr val="FFFFFF"/>
                </a:solidFill>
                <a:effectLst/>
                <a:uLnTx/>
                <a:uFillTx/>
                <a:latin typeface="Arial"/>
                <a:ea typeface="+mn-ea"/>
                <a:cs typeface="+mn-cs"/>
              </a:rPr>
              <a:t>All health care projected presentations:</a:t>
            </a:r>
          </a:p>
        </p:txBody>
      </p:sp>
      <p:sp>
        <p:nvSpPr>
          <p:cNvPr id="8" name="TextBox 7"/>
          <p:cNvSpPr txBox="1"/>
          <p:nvPr userDrawn="1"/>
        </p:nvSpPr>
        <p:spPr bwMode="gray">
          <a:xfrm>
            <a:off x="5698501" y="1186659"/>
            <a:ext cx="1503730" cy="427040"/>
          </a:xfrm>
          <a:prstGeom prst="rect">
            <a:avLst/>
          </a:prstGeom>
          <a:noFill/>
        </p:spPr>
        <p:txBody>
          <a:bodyPr wrap="square" lIns="0" tIns="0" rIns="0" bIns="0" rtlCol="0">
            <a:spAutoFit/>
          </a:bodyPr>
          <a:lstStyle/>
          <a:p>
            <a:pPr marL="120761" marR="0" lvl="0" indent="-120761" algn="l" defTabSz="685782" rtl="0" eaLnBrk="1" fontAlgn="auto" latinLnBrk="0" hangingPunct="1">
              <a:lnSpc>
                <a:spcPct val="100000"/>
              </a:lnSpc>
              <a:spcBef>
                <a:spcPts val="536"/>
              </a:spcBef>
              <a:spcAft>
                <a:spcPts val="0"/>
              </a:spcAft>
              <a:buClrTx/>
              <a:buSzTx/>
              <a:buFont typeface="Arial" panose="020B0604020202020204" pitchFamily="34" charset="0"/>
              <a:buChar char="•"/>
              <a:tabLst/>
              <a:defRPr/>
            </a:pPr>
            <a:r>
              <a:rPr kumimoji="0" lang="en-US" sz="1179" b="0" i="0" u="none" strike="noStrike" kern="1200" cap="none" spc="0" normalizeH="0" baseline="0" noProof="0" dirty="0">
                <a:ln>
                  <a:noFill/>
                </a:ln>
                <a:solidFill>
                  <a:srgbClr val="FFFFFF"/>
                </a:solidFill>
                <a:effectLst/>
                <a:uLnTx/>
                <a:uFillTx/>
                <a:latin typeface="Arial"/>
                <a:ea typeface="+mn-ea"/>
                <a:cs typeface="+mn-cs"/>
              </a:rPr>
              <a:t>Roundtables</a:t>
            </a:r>
          </a:p>
          <a:p>
            <a:pPr marL="120761" marR="0" lvl="0" indent="-120761" algn="l" defTabSz="685782" rtl="0" eaLnBrk="1" fontAlgn="auto" latinLnBrk="0" hangingPunct="1">
              <a:lnSpc>
                <a:spcPct val="100000"/>
              </a:lnSpc>
              <a:spcBef>
                <a:spcPts val="536"/>
              </a:spcBef>
              <a:spcAft>
                <a:spcPts val="0"/>
              </a:spcAft>
              <a:buClrTx/>
              <a:buSzTx/>
              <a:buFont typeface="Arial" panose="020B0604020202020204" pitchFamily="34" charset="0"/>
              <a:buChar char="•"/>
              <a:tabLst/>
              <a:defRPr/>
            </a:pPr>
            <a:r>
              <a:rPr kumimoji="0" lang="en-US" sz="1179" b="0" i="0" u="none" strike="noStrike" kern="1200" cap="none" spc="0" normalizeH="0" baseline="0" noProof="0" dirty="0" err="1">
                <a:ln>
                  <a:noFill/>
                </a:ln>
                <a:solidFill>
                  <a:srgbClr val="FFFFFF"/>
                </a:solidFill>
                <a:effectLst/>
                <a:uLnTx/>
                <a:uFillTx/>
                <a:latin typeface="Arial"/>
                <a:ea typeface="+mn-ea"/>
                <a:cs typeface="+mn-cs"/>
              </a:rPr>
              <a:t>Onsites</a:t>
            </a:r>
            <a:endParaRPr kumimoji="0" lang="en-US" sz="1179"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TextBox 8"/>
          <p:cNvSpPr txBox="1"/>
          <p:nvPr userDrawn="1"/>
        </p:nvSpPr>
        <p:spPr bwMode="gray">
          <a:xfrm>
            <a:off x="5665988" y="5868427"/>
            <a:ext cx="3019907" cy="115416"/>
          </a:xfrm>
          <a:prstGeom prst="rect">
            <a:avLst/>
          </a:prstGeom>
          <a:noFill/>
        </p:spPr>
        <p:txBody>
          <a:bodyPr wrap="square" lIns="0" tIns="0" rIns="0" bIns="0" rtlCol="0">
            <a:spAutoFit/>
          </a:bodyPr>
          <a:lstStyle/>
          <a:p>
            <a:pPr marL="0" marR="0" lvl="0" indent="0" algn="r" defTabSz="685782" rtl="0" eaLnBrk="1" fontAlgn="auto" latinLnBrk="0" hangingPunct="1">
              <a:lnSpc>
                <a:spcPct val="100000"/>
              </a:lnSpc>
              <a:spcBef>
                <a:spcPts val="536"/>
              </a:spcBef>
              <a:spcAft>
                <a:spcPts val="0"/>
              </a:spcAft>
              <a:buClrTx/>
              <a:buSzTx/>
              <a:buFontTx/>
              <a:buNone/>
              <a:tabLst/>
              <a:defRPr/>
            </a:pPr>
            <a:r>
              <a:rPr kumimoji="0" lang="en-US" sz="750" b="0" i="0" u="none" strike="noStrike" kern="1200" cap="none" spc="0" normalizeH="0" baseline="0" noProof="0" dirty="0">
                <a:ln>
                  <a:noFill/>
                </a:ln>
                <a:solidFill>
                  <a:srgbClr val="333E48"/>
                </a:solidFill>
                <a:effectLst/>
                <a:uLnTx/>
                <a:uFillTx/>
                <a:latin typeface="Arial"/>
                <a:ea typeface="+mn-ea"/>
                <a:cs typeface="+mn-cs"/>
              </a:rPr>
              <a:t>Slide Size: 7ꞌꞌ x 5.25ꞌꞌ </a:t>
            </a:r>
          </a:p>
        </p:txBody>
      </p:sp>
      <p:sp>
        <p:nvSpPr>
          <p:cNvPr id="10" name="TextBox 9"/>
          <p:cNvSpPr txBox="1"/>
          <p:nvPr userDrawn="1"/>
        </p:nvSpPr>
        <p:spPr bwMode="gray">
          <a:xfrm>
            <a:off x="454892" y="2209300"/>
            <a:ext cx="2873829" cy="181460"/>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536"/>
              </a:spcBef>
              <a:spcAft>
                <a:spcPts val="0"/>
              </a:spcAft>
              <a:buClrTx/>
              <a:buSzTx/>
              <a:buFontTx/>
              <a:buNone/>
              <a:tabLst/>
              <a:defRPr/>
            </a:pPr>
            <a:r>
              <a:rPr kumimoji="0" lang="en-US" sz="1179" b="1" i="0" u="none" strike="noStrike" kern="1200" cap="none" spc="0" normalizeH="0" baseline="0" noProof="0" dirty="0">
                <a:ln>
                  <a:noFill/>
                </a:ln>
                <a:solidFill>
                  <a:srgbClr val="333E48"/>
                </a:solidFill>
                <a:effectLst/>
                <a:uLnTx/>
                <a:uFillTx/>
                <a:latin typeface="Arial"/>
                <a:ea typeface="+mn-ea"/>
                <a:cs typeface="+mn-cs"/>
              </a:rPr>
              <a:t>Training</a:t>
            </a:r>
            <a:endParaRPr kumimoji="0" lang="en-US" sz="1286" b="1" i="0" u="none" strike="noStrike" kern="1200" cap="none" spc="0" normalizeH="0" baseline="0" noProof="0" dirty="0">
              <a:ln>
                <a:noFill/>
              </a:ln>
              <a:solidFill>
                <a:srgbClr val="333E48"/>
              </a:solidFill>
              <a:effectLst/>
              <a:uLnTx/>
              <a:uFillTx/>
              <a:latin typeface="Arial"/>
              <a:ea typeface="+mn-ea"/>
              <a:cs typeface="+mn-cs"/>
            </a:endParaRPr>
          </a:p>
        </p:txBody>
      </p:sp>
      <p:sp>
        <p:nvSpPr>
          <p:cNvPr id="11" name="TextBox 10"/>
          <p:cNvSpPr txBox="1"/>
          <p:nvPr userDrawn="1"/>
        </p:nvSpPr>
        <p:spPr bwMode="gray">
          <a:xfrm>
            <a:off x="7287945" y="1186659"/>
            <a:ext cx="1567543" cy="181460"/>
          </a:xfrm>
          <a:prstGeom prst="rect">
            <a:avLst/>
          </a:prstGeom>
          <a:noFill/>
        </p:spPr>
        <p:txBody>
          <a:bodyPr wrap="square" lIns="0" tIns="0" rIns="0" bIns="0" rtlCol="0">
            <a:spAutoFit/>
          </a:bodyPr>
          <a:lstStyle/>
          <a:p>
            <a:pPr marL="120761" marR="0" lvl="0" indent="-120761" algn="l" defTabSz="685782" rtl="0" eaLnBrk="1" fontAlgn="auto" latinLnBrk="0" hangingPunct="1">
              <a:lnSpc>
                <a:spcPct val="100000"/>
              </a:lnSpc>
              <a:spcBef>
                <a:spcPts val="536"/>
              </a:spcBef>
              <a:spcAft>
                <a:spcPts val="0"/>
              </a:spcAft>
              <a:buClrTx/>
              <a:buSzTx/>
              <a:buFont typeface="Arial" panose="020B0604020202020204" pitchFamily="34" charset="0"/>
              <a:buChar char="•"/>
              <a:tabLst/>
              <a:defRPr/>
            </a:pPr>
            <a:r>
              <a:rPr kumimoji="0" lang="en-US" sz="1179" b="0" i="0" u="none" strike="noStrike" kern="1200" cap="none" spc="0" normalizeH="0" baseline="0" noProof="0" dirty="0">
                <a:ln>
                  <a:noFill/>
                </a:ln>
                <a:solidFill>
                  <a:srgbClr val="FFFFFF"/>
                </a:solidFill>
                <a:effectLst/>
                <a:uLnTx/>
                <a:uFillTx/>
                <a:latin typeface="Arial"/>
                <a:ea typeface="+mn-ea"/>
                <a:cs typeface="+mn-cs"/>
              </a:rPr>
              <a:t>Conferences</a:t>
            </a:r>
          </a:p>
        </p:txBody>
      </p:sp>
      <p:sp>
        <p:nvSpPr>
          <p:cNvPr id="12" name="TextBox 11"/>
          <p:cNvSpPr txBox="1"/>
          <p:nvPr userDrawn="1"/>
        </p:nvSpPr>
        <p:spPr bwMode="gray">
          <a:xfrm>
            <a:off x="3606355" y="1186659"/>
            <a:ext cx="2472613" cy="427040"/>
          </a:xfrm>
          <a:prstGeom prst="rect">
            <a:avLst/>
          </a:prstGeom>
          <a:noFill/>
        </p:spPr>
        <p:txBody>
          <a:bodyPr wrap="square" lIns="0" tIns="0" rIns="0" bIns="0" rtlCol="0">
            <a:spAutoFit/>
          </a:bodyPr>
          <a:lstStyle/>
          <a:p>
            <a:pPr marL="120761" marR="0" lvl="0" indent="-120761" algn="l" defTabSz="685782" rtl="0" eaLnBrk="1" fontAlgn="auto" latinLnBrk="0" hangingPunct="1">
              <a:lnSpc>
                <a:spcPct val="100000"/>
              </a:lnSpc>
              <a:spcBef>
                <a:spcPts val="536"/>
              </a:spcBef>
              <a:spcAft>
                <a:spcPts val="0"/>
              </a:spcAft>
              <a:buClrTx/>
              <a:buSzTx/>
              <a:buFont typeface="Arial" panose="020B0604020202020204" pitchFamily="34" charset="0"/>
              <a:buChar char="•"/>
              <a:tabLst/>
              <a:defRPr/>
            </a:pPr>
            <a:r>
              <a:rPr kumimoji="0" lang="en-US" sz="1179" b="0" i="0" u="none" strike="noStrike" kern="1200" cap="none" spc="0" normalizeH="0" baseline="0" noProof="0" dirty="0">
                <a:ln>
                  <a:noFill/>
                </a:ln>
                <a:solidFill>
                  <a:srgbClr val="FFFFFF"/>
                </a:solidFill>
                <a:effectLst/>
                <a:uLnTx/>
                <a:uFillTx/>
                <a:latin typeface="Arial"/>
                <a:ea typeface="+mn-ea"/>
                <a:cs typeface="+mn-cs"/>
              </a:rPr>
              <a:t>National meetings</a:t>
            </a:r>
          </a:p>
          <a:p>
            <a:pPr marL="120761" marR="0" lvl="0" indent="-120761" algn="l" defTabSz="685782" rtl="0" eaLnBrk="1" fontAlgn="auto" latinLnBrk="0" hangingPunct="1">
              <a:lnSpc>
                <a:spcPct val="100000"/>
              </a:lnSpc>
              <a:spcBef>
                <a:spcPts val="536"/>
              </a:spcBef>
              <a:spcAft>
                <a:spcPts val="0"/>
              </a:spcAft>
              <a:buClrTx/>
              <a:buSzTx/>
              <a:buFont typeface="Arial" panose="020B0604020202020204" pitchFamily="34" charset="0"/>
              <a:buChar char="•"/>
              <a:tabLst/>
              <a:defRPr/>
            </a:pPr>
            <a:r>
              <a:rPr kumimoji="0" lang="en-US" sz="1179" b="0" i="0" u="none" strike="noStrike" kern="1200" cap="none" spc="0" normalizeH="0" baseline="0" noProof="0" dirty="0">
                <a:ln>
                  <a:noFill/>
                </a:ln>
                <a:solidFill>
                  <a:srgbClr val="FFFFFF"/>
                </a:solidFill>
                <a:effectLst/>
                <a:uLnTx/>
                <a:uFillTx/>
                <a:latin typeface="Arial"/>
                <a:ea typeface="+mn-ea"/>
                <a:cs typeface="+mn-cs"/>
              </a:rPr>
              <a:t>Webconferences</a:t>
            </a:r>
          </a:p>
        </p:txBody>
      </p:sp>
      <p:sp>
        <p:nvSpPr>
          <p:cNvPr id="13" name="TextBox 12"/>
          <p:cNvSpPr txBox="1"/>
          <p:nvPr userDrawn="1"/>
        </p:nvSpPr>
        <p:spPr bwMode="gray">
          <a:xfrm>
            <a:off x="454892" y="2576879"/>
            <a:ext cx="2686414" cy="2229328"/>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536"/>
              </a:spcBef>
              <a:spcAft>
                <a:spcPts val="0"/>
              </a:spcAft>
              <a:buClrTx/>
              <a:buSzTx/>
              <a:buFontTx/>
              <a:buNone/>
              <a:tabLst/>
              <a:defRPr/>
            </a:pPr>
            <a:r>
              <a:rPr kumimoji="0" lang="en-US" sz="964" b="0" i="0" u="none" strike="noStrike" kern="1200" cap="none" spc="0" normalizeH="0" baseline="0" noProof="0" dirty="0">
                <a:ln>
                  <a:noFill/>
                </a:ln>
                <a:solidFill>
                  <a:srgbClr val="333E48"/>
                </a:solidFill>
                <a:effectLst/>
                <a:uLnTx/>
                <a:uFillTx/>
                <a:latin typeface="Arial"/>
                <a:ea typeface="+mn-ea"/>
                <a:cs typeface="+mn-cs"/>
              </a:rPr>
              <a:t>Watch 5 videos in 7 minutes to learn everything you need to get started!</a:t>
            </a:r>
          </a:p>
          <a:p>
            <a:pPr marL="0" marR="0" lvl="0" indent="0" algn="l" defTabSz="685782" rtl="0" eaLnBrk="1" fontAlgn="auto" latinLnBrk="0" hangingPunct="1">
              <a:lnSpc>
                <a:spcPct val="100000"/>
              </a:lnSpc>
              <a:spcBef>
                <a:spcPts val="643"/>
              </a:spcBef>
              <a:spcAft>
                <a:spcPts val="0"/>
              </a:spcAft>
              <a:buClrTx/>
              <a:buSzTx/>
              <a:buFontTx/>
              <a:buNone/>
              <a:tabLst/>
              <a:defRPr/>
            </a:pPr>
            <a:r>
              <a:rPr kumimoji="0" lang="en-US" sz="964" b="1" i="0" u="none" strike="noStrike" kern="1200" cap="none" spc="0" normalizeH="0" baseline="0" noProof="0" dirty="0">
                <a:ln>
                  <a:noFill/>
                </a:ln>
                <a:solidFill>
                  <a:srgbClr val="333E48"/>
                </a:solidFill>
                <a:effectLst/>
                <a:uLnTx/>
                <a:uFillTx/>
                <a:latin typeface="Arial"/>
                <a:ea typeface="+mn-ea"/>
                <a:cs typeface="+mn-cs"/>
              </a:rPr>
              <a:t>portals.advisory.com/</a:t>
            </a:r>
            <a:r>
              <a:rPr kumimoji="0" lang="en-US" sz="964" b="1" i="0" u="none" strike="noStrike" kern="1200" cap="none" spc="0" normalizeH="0" baseline="0" noProof="0" dirty="0" err="1">
                <a:ln>
                  <a:noFill/>
                </a:ln>
                <a:solidFill>
                  <a:srgbClr val="333E48"/>
                </a:solidFill>
                <a:effectLst/>
                <a:uLnTx/>
                <a:uFillTx/>
                <a:latin typeface="Arial"/>
                <a:ea typeface="+mn-ea"/>
                <a:cs typeface="+mn-cs"/>
              </a:rPr>
              <a:t>dss</a:t>
            </a:r>
            <a:r>
              <a:rPr kumimoji="0" lang="en-US" sz="964" b="1" i="0" u="none" strike="noStrike" kern="1200" cap="none" spc="0" normalizeH="0" baseline="0" noProof="0" dirty="0">
                <a:ln>
                  <a:noFill/>
                </a:ln>
                <a:solidFill>
                  <a:srgbClr val="333E48"/>
                </a:solidFill>
                <a:effectLst/>
                <a:uLnTx/>
                <a:uFillTx/>
                <a:latin typeface="Arial"/>
                <a:ea typeface="+mn-ea"/>
                <a:cs typeface="+mn-cs"/>
              </a:rPr>
              <a:t>/</a:t>
            </a:r>
            <a:br>
              <a:rPr kumimoji="0" lang="en-US" sz="964" b="1" i="0" u="none" strike="noStrike" kern="1200" cap="none" spc="0" normalizeH="0" baseline="0" noProof="0" dirty="0">
                <a:ln>
                  <a:noFill/>
                </a:ln>
                <a:solidFill>
                  <a:srgbClr val="333E48"/>
                </a:solidFill>
                <a:effectLst/>
                <a:uLnTx/>
                <a:uFillTx/>
                <a:latin typeface="Arial"/>
                <a:ea typeface="+mn-ea"/>
                <a:cs typeface="+mn-cs"/>
              </a:rPr>
            </a:br>
            <a:r>
              <a:rPr kumimoji="0" lang="en-US" sz="964" b="1" i="0" u="none" strike="noStrike" kern="1200" cap="none" spc="0" normalizeH="0" baseline="0" noProof="0" dirty="0">
                <a:ln>
                  <a:noFill/>
                </a:ln>
                <a:solidFill>
                  <a:srgbClr val="333E48"/>
                </a:solidFill>
                <a:effectLst/>
                <a:uLnTx/>
                <a:uFillTx/>
                <a:latin typeface="Arial"/>
                <a:ea typeface="+mn-ea"/>
                <a:cs typeface="+mn-cs"/>
              </a:rPr>
              <a:t>templates/training</a:t>
            </a:r>
          </a:p>
          <a:p>
            <a:pPr marL="125863" marR="0" lvl="0" indent="-125863" algn="l" defTabSz="685782" rtl="0" eaLnBrk="1" fontAlgn="auto" latinLnBrk="0" hangingPunct="1">
              <a:lnSpc>
                <a:spcPct val="100000"/>
              </a:lnSpc>
              <a:spcBef>
                <a:spcPts val="857"/>
              </a:spcBef>
              <a:spcAft>
                <a:spcPts val="0"/>
              </a:spcAft>
              <a:buClrTx/>
              <a:buSzTx/>
              <a:buFont typeface="+mj-lt"/>
              <a:buAutoNum type="arabicPeriod"/>
              <a:tabLst/>
              <a:defRPr/>
            </a:pPr>
            <a:r>
              <a:rPr kumimoji="0" lang="en-US" sz="964" b="0" i="0" u="none" strike="noStrike" kern="1200" cap="none" spc="0" normalizeH="0" baseline="0" noProof="0" dirty="0">
                <a:ln>
                  <a:noFill/>
                </a:ln>
                <a:solidFill>
                  <a:srgbClr val="333E48"/>
                </a:solidFill>
                <a:effectLst/>
                <a:uLnTx/>
                <a:uFillTx/>
                <a:latin typeface="Arial"/>
                <a:ea typeface="+mn-ea"/>
                <a:cs typeface="+mn-cs"/>
              </a:rPr>
              <a:t>Brand Overview</a:t>
            </a:r>
          </a:p>
          <a:p>
            <a:pPr marL="125863" marR="0" lvl="0" indent="-125863" algn="l" defTabSz="685782" rtl="0" eaLnBrk="1" fontAlgn="auto" latinLnBrk="0" hangingPunct="1">
              <a:lnSpc>
                <a:spcPct val="100000"/>
              </a:lnSpc>
              <a:spcBef>
                <a:spcPts val="536"/>
              </a:spcBef>
              <a:spcAft>
                <a:spcPts val="0"/>
              </a:spcAft>
              <a:buClrTx/>
              <a:buSzTx/>
              <a:buFont typeface="+mj-lt"/>
              <a:buAutoNum type="arabicPeriod"/>
              <a:tabLst/>
              <a:defRPr/>
            </a:pPr>
            <a:r>
              <a:rPr kumimoji="0" lang="en-US" sz="964" b="0" i="0" u="none" strike="noStrike" kern="1200" cap="none" spc="0" normalizeH="0" baseline="0" noProof="0" dirty="0">
                <a:ln>
                  <a:noFill/>
                </a:ln>
                <a:solidFill>
                  <a:srgbClr val="333E48"/>
                </a:solidFill>
                <a:effectLst/>
                <a:uLnTx/>
                <a:uFillTx/>
                <a:latin typeface="Arial"/>
                <a:ea typeface="+mn-ea"/>
                <a:cs typeface="+mn-cs"/>
              </a:rPr>
              <a:t>Template Suite Overview</a:t>
            </a:r>
          </a:p>
          <a:p>
            <a:pPr marL="125863" marR="0" lvl="0" indent="-125863" algn="l" defTabSz="685782" rtl="0" eaLnBrk="1" fontAlgn="auto" latinLnBrk="0" hangingPunct="1">
              <a:lnSpc>
                <a:spcPct val="100000"/>
              </a:lnSpc>
              <a:spcBef>
                <a:spcPts val="536"/>
              </a:spcBef>
              <a:spcAft>
                <a:spcPts val="0"/>
              </a:spcAft>
              <a:buClrTx/>
              <a:buSzTx/>
              <a:buFont typeface="+mj-lt"/>
              <a:buAutoNum type="arabicPeriod"/>
              <a:tabLst/>
              <a:defRPr/>
            </a:pPr>
            <a:r>
              <a:rPr kumimoji="0" lang="en-US" sz="964" b="0" i="0" u="none" strike="noStrike" kern="1200" cap="none" spc="0" normalizeH="0" baseline="0" noProof="0" dirty="0">
                <a:ln>
                  <a:noFill/>
                </a:ln>
                <a:solidFill>
                  <a:srgbClr val="333E48"/>
                </a:solidFill>
                <a:effectLst/>
                <a:uLnTx/>
                <a:uFillTx/>
                <a:latin typeface="Arial"/>
                <a:ea typeface="+mn-ea"/>
                <a:cs typeface="+mn-cs"/>
              </a:rPr>
              <a:t>Template Resources: GLGs, </a:t>
            </a:r>
            <a:br>
              <a:rPr kumimoji="0" lang="en-US" sz="964" b="0" i="0" u="none" strike="noStrike" kern="1200" cap="none" spc="0" normalizeH="0" baseline="0" noProof="0" dirty="0">
                <a:ln>
                  <a:noFill/>
                </a:ln>
                <a:solidFill>
                  <a:srgbClr val="333E48"/>
                </a:solidFill>
                <a:effectLst/>
                <a:uLnTx/>
                <a:uFillTx/>
                <a:latin typeface="Arial"/>
                <a:ea typeface="+mn-ea"/>
                <a:cs typeface="+mn-cs"/>
              </a:rPr>
            </a:br>
            <a:r>
              <a:rPr kumimoji="0" lang="en-US" sz="964" b="0" i="0" u="none" strike="noStrike" kern="1200" cap="none" spc="0" normalizeH="0" baseline="0" noProof="0" dirty="0">
                <a:ln>
                  <a:noFill/>
                </a:ln>
                <a:solidFill>
                  <a:srgbClr val="333E48"/>
                </a:solidFill>
                <a:effectLst/>
                <a:uLnTx/>
                <a:uFillTx/>
                <a:latin typeface="Arial"/>
                <a:ea typeface="+mn-ea"/>
                <a:cs typeface="+mn-cs"/>
              </a:rPr>
              <a:t>Icons, Logos, Photos, Charts</a:t>
            </a:r>
          </a:p>
          <a:p>
            <a:pPr marL="125863" marR="0" lvl="0" indent="-125863" algn="l" defTabSz="685782" rtl="0" eaLnBrk="1" fontAlgn="auto" latinLnBrk="0" hangingPunct="1">
              <a:lnSpc>
                <a:spcPct val="100000"/>
              </a:lnSpc>
              <a:spcBef>
                <a:spcPts val="536"/>
              </a:spcBef>
              <a:spcAft>
                <a:spcPts val="0"/>
              </a:spcAft>
              <a:buClrTx/>
              <a:buSzTx/>
              <a:buFont typeface="+mj-lt"/>
              <a:buAutoNum type="arabicPeriod"/>
              <a:tabLst/>
              <a:defRPr/>
            </a:pPr>
            <a:r>
              <a:rPr kumimoji="0" lang="en-US" sz="964" b="0" i="0" u="none" strike="noStrike" kern="1200" cap="none" spc="0" normalizeH="0" baseline="0" noProof="0" dirty="0">
                <a:ln>
                  <a:noFill/>
                </a:ln>
                <a:solidFill>
                  <a:srgbClr val="333E48"/>
                </a:solidFill>
                <a:effectLst/>
                <a:uLnTx/>
                <a:uFillTx/>
                <a:latin typeface="Arial"/>
                <a:ea typeface="+mn-ea"/>
                <a:cs typeface="+mn-cs"/>
              </a:rPr>
              <a:t>Setting Up Your System: </a:t>
            </a:r>
            <a:br>
              <a:rPr kumimoji="0" lang="en-US" sz="964" b="0" i="0" u="none" strike="noStrike" kern="1200" cap="none" spc="0" normalizeH="0" baseline="0" noProof="0" dirty="0">
                <a:ln>
                  <a:noFill/>
                </a:ln>
                <a:solidFill>
                  <a:srgbClr val="333E48"/>
                </a:solidFill>
                <a:effectLst/>
                <a:uLnTx/>
                <a:uFillTx/>
                <a:latin typeface="Arial"/>
                <a:ea typeface="+mn-ea"/>
                <a:cs typeface="+mn-cs"/>
              </a:rPr>
            </a:br>
            <a:r>
              <a:rPr kumimoji="0" lang="en-US" sz="964" b="0" i="0" u="none" strike="noStrike" kern="1200" cap="none" spc="0" normalizeH="0" baseline="0" noProof="0" dirty="0">
                <a:ln>
                  <a:noFill/>
                </a:ln>
                <a:solidFill>
                  <a:srgbClr val="333E48"/>
                </a:solidFill>
                <a:effectLst/>
                <a:uLnTx/>
                <a:uFillTx/>
                <a:latin typeface="Arial"/>
                <a:ea typeface="+mn-ea"/>
                <a:cs typeface="+mn-cs"/>
              </a:rPr>
              <a:t>Work Faster and Correctly</a:t>
            </a:r>
          </a:p>
          <a:p>
            <a:pPr marL="125863" marR="0" lvl="0" indent="-125863" algn="l" defTabSz="685782" rtl="0" eaLnBrk="1" fontAlgn="auto" latinLnBrk="0" hangingPunct="1">
              <a:lnSpc>
                <a:spcPct val="100000"/>
              </a:lnSpc>
              <a:spcBef>
                <a:spcPts val="536"/>
              </a:spcBef>
              <a:spcAft>
                <a:spcPts val="0"/>
              </a:spcAft>
              <a:buClrTx/>
              <a:buSzTx/>
              <a:buFont typeface="+mj-lt"/>
              <a:buAutoNum type="arabicPeriod"/>
              <a:tabLst/>
              <a:defRPr/>
            </a:pPr>
            <a:r>
              <a:rPr kumimoji="0" lang="en-US" sz="964" b="0" i="0" u="none" strike="noStrike" kern="1200" cap="none" spc="0" normalizeH="0" baseline="0" noProof="0" dirty="0">
                <a:ln>
                  <a:noFill/>
                </a:ln>
                <a:solidFill>
                  <a:srgbClr val="333E48"/>
                </a:solidFill>
                <a:effectLst/>
                <a:uLnTx/>
                <a:uFillTx/>
                <a:latin typeface="Arial"/>
                <a:ea typeface="+mn-ea"/>
                <a:cs typeface="+mn-cs"/>
              </a:rPr>
              <a:t>Design Concepts: Top 14 </a:t>
            </a:r>
            <a:br>
              <a:rPr kumimoji="0" lang="en-US" sz="964" b="0" i="0" u="none" strike="noStrike" kern="1200" cap="none" spc="0" normalizeH="0" baseline="0" noProof="0" dirty="0">
                <a:ln>
                  <a:noFill/>
                </a:ln>
                <a:solidFill>
                  <a:srgbClr val="333E48"/>
                </a:solidFill>
                <a:effectLst/>
                <a:uLnTx/>
                <a:uFillTx/>
                <a:latin typeface="Arial"/>
                <a:ea typeface="+mn-ea"/>
                <a:cs typeface="+mn-cs"/>
              </a:rPr>
            </a:br>
            <a:r>
              <a:rPr kumimoji="0" lang="en-US" sz="964" b="0" i="0" u="none" strike="noStrike" kern="1200" cap="none" spc="0" normalizeH="0" baseline="0" noProof="0" dirty="0">
                <a:ln>
                  <a:noFill/>
                </a:ln>
                <a:solidFill>
                  <a:srgbClr val="333E48"/>
                </a:solidFill>
                <a:effectLst/>
                <a:uLnTx/>
                <a:uFillTx/>
                <a:latin typeface="Arial"/>
                <a:ea typeface="+mn-ea"/>
                <a:cs typeface="+mn-cs"/>
              </a:rPr>
              <a:t>Best Practices and Rules</a:t>
            </a:r>
          </a:p>
        </p:txBody>
      </p:sp>
      <p:sp>
        <p:nvSpPr>
          <p:cNvPr id="14" name="Rectangle 13"/>
          <p:cNvSpPr/>
          <p:nvPr userDrawn="1"/>
        </p:nvSpPr>
        <p:spPr bwMode="gray">
          <a:xfrm>
            <a:off x="6213274" y="-1"/>
            <a:ext cx="2481943" cy="391885"/>
          </a:xfrm>
          <a:prstGeom prst="rect">
            <a:avLst/>
          </a:pr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971" tIns="48986" rIns="97971" bIns="48986" numCol="1" spcCol="0" rtlCol="0" fromWordArt="0" anchor="ctr" anchorCtr="0" forceAA="0" compatLnSpc="1">
            <a:prstTxWarp prst="textNoShape">
              <a:avLst/>
            </a:prstTxWarp>
            <a:no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r>
              <a:rPr kumimoji="0" lang="en-US" sz="964" b="0" i="0" u="none" strike="noStrike" kern="1200" cap="none" spc="0" normalizeH="0" baseline="0" noProof="0" dirty="0">
                <a:ln>
                  <a:noFill/>
                </a:ln>
                <a:solidFill>
                  <a:srgbClr val="FFFFFF"/>
                </a:solidFill>
                <a:effectLst/>
                <a:uLnTx/>
                <a:uFillTx/>
                <a:latin typeface="Arial"/>
                <a:ea typeface="+mn-ea"/>
                <a:cs typeface="+mn-cs"/>
              </a:rPr>
              <a:t>Delete Slide After Reading</a:t>
            </a:r>
          </a:p>
        </p:txBody>
      </p:sp>
      <p:sp>
        <p:nvSpPr>
          <p:cNvPr id="15" name="Text Placeholder 7"/>
          <p:cNvSpPr txBox="1">
            <a:spLocks/>
          </p:cNvSpPr>
          <p:nvPr userDrawn="1"/>
        </p:nvSpPr>
        <p:spPr bwMode="gray">
          <a:xfrm>
            <a:off x="433069" y="6394794"/>
            <a:ext cx="8590977" cy="197875"/>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122461" marR="0" lvl="0" indent="-122461" algn="l" defTabSz="685782" rtl="0" eaLnBrk="1" fontAlgn="auto" latinLnBrk="0" hangingPunct="1">
              <a:lnSpc>
                <a:spcPct val="100000"/>
              </a:lnSpc>
              <a:spcBef>
                <a:spcPts val="2571"/>
              </a:spcBef>
              <a:spcAft>
                <a:spcPts val="0"/>
              </a:spcAft>
              <a:buClrTx/>
              <a:buSzPct val="100000"/>
              <a:buFont typeface="Arial" panose="020B0604020202020204" pitchFamily="34" charset="0"/>
              <a:buNone/>
              <a:tabLst/>
              <a:defRPr/>
            </a:pPr>
            <a:r>
              <a:rPr kumimoji="0" lang="en-US" sz="1286" b="1" i="0" u="none" strike="noStrike" kern="1200" cap="none" spc="0" normalizeH="0" baseline="0" noProof="0" dirty="0">
                <a:ln>
                  <a:noFill/>
                </a:ln>
                <a:solidFill>
                  <a:srgbClr val="FFFFFF"/>
                </a:solidFill>
                <a:effectLst/>
                <a:uLnTx/>
                <a:uFillTx/>
                <a:latin typeface="Arial"/>
                <a:ea typeface="+mn-ea"/>
                <a:cs typeface="+mn-cs"/>
              </a:rPr>
              <a:t>Need help? </a:t>
            </a:r>
            <a:r>
              <a:rPr kumimoji="0" lang="en-US" sz="1286" b="0" i="0" u="none" strike="noStrike" kern="1200" cap="none" spc="0" normalizeH="0" baseline="0" noProof="0" dirty="0">
                <a:ln>
                  <a:noFill/>
                </a:ln>
                <a:solidFill>
                  <a:srgbClr val="FFFFFF"/>
                </a:solidFill>
                <a:effectLst/>
                <a:uLnTx/>
                <a:uFillTx/>
                <a:latin typeface="Arial"/>
                <a:ea typeface="+mn-ea"/>
                <a:cs typeface="+mn-cs"/>
              </a:rPr>
              <a:t>Visit </a:t>
            </a:r>
            <a:r>
              <a:rPr kumimoji="0" lang="en-US" sz="1286" b="1" i="0" u="none" strike="noStrike" kern="1200" cap="none" spc="0" normalizeH="0" baseline="0" noProof="0" dirty="0">
                <a:ln>
                  <a:noFill/>
                </a:ln>
                <a:solidFill>
                  <a:srgbClr val="FFFFFF"/>
                </a:solidFill>
                <a:effectLst/>
                <a:uLnTx/>
                <a:uFillTx/>
                <a:latin typeface="Arial"/>
                <a:ea typeface="+mn-ea"/>
                <a:cs typeface="+mn-cs"/>
              </a:rPr>
              <a:t>portals.advisory.com/</a:t>
            </a:r>
            <a:r>
              <a:rPr kumimoji="0" lang="en-US" sz="1286" b="1" i="0" u="none" strike="noStrike" kern="1200" cap="none" spc="0" normalizeH="0" baseline="0" noProof="0" dirty="0" err="1">
                <a:ln>
                  <a:noFill/>
                </a:ln>
                <a:solidFill>
                  <a:srgbClr val="FFFFFF"/>
                </a:solidFill>
                <a:effectLst/>
                <a:uLnTx/>
                <a:uFillTx/>
                <a:latin typeface="Arial"/>
                <a:ea typeface="+mn-ea"/>
                <a:cs typeface="+mn-cs"/>
              </a:rPr>
              <a:t>dss</a:t>
            </a:r>
            <a:r>
              <a:rPr kumimoji="0" lang="en-US" sz="1286" b="0" i="0" u="none" strike="noStrike" kern="1200" cap="none" spc="0" normalizeH="0" baseline="0" noProof="0" dirty="0">
                <a:ln>
                  <a:noFill/>
                </a:ln>
                <a:solidFill>
                  <a:srgbClr val="FFFFFF"/>
                </a:solidFill>
                <a:effectLst/>
                <a:uLnTx/>
                <a:uFillTx/>
                <a:latin typeface="Arial"/>
                <a:ea typeface="+mn-ea"/>
                <a:cs typeface="+mn-cs"/>
              </a:rPr>
              <a:t> or email </a:t>
            </a:r>
            <a:r>
              <a:rPr kumimoji="0" lang="en-US" sz="1286" b="1" i="0" u="none" strike="noStrike" kern="1200" cap="none" spc="0" normalizeH="0" baseline="0" noProof="0" dirty="0">
                <a:ln>
                  <a:noFill/>
                </a:ln>
                <a:solidFill>
                  <a:srgbClr val="FFFFFF"/>
                </a:solidFill>
                <a:effectLst/>
                <a:uLnTx/>
                <a:uFillTx/>
                <a:latin typeface="Arial"/>
                <a:ea typeface="+mn-ea"/>
                <a:cs typeface="+mn-cs"/>
              </a:rPr>
              <a:t>dss_requests@advisory.com</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70287" y="2274216"/>
            <a:ext cx="4694274" cy="3520705"/>
          </a:xfrm>
          <a:prstGeom prst="rect">
            <a:avLst/>
          </a:prstGeom>
          <a:ln w="12700">
            <a:solidFill>
              <a:schemeClr val="accent3"/>
            </a:solidFill>
          </a:ln>
        </p:spPr>
      </p:pic>
      <p:sp>
        <p:nvSpPr>
          <p:cNvPr id="2" name="Rectangle 1"/>
          <p:cNvSpPr/>
          <p:nvPr userDrawn="1"/>
        </p:nvSpPr>
        <p:spPr bwMode="gray">
          <a:xfrm>
            <a:off x="0" y="-2"/>
            <a:ext cx="3383203" cy="1920876"/>
          </a:xfrm>
          <a:prstGeom prst="rect">
            <a:avLst/>
          </a:prstGeom>
          <a:solidFill>
            <a:schemeClr val="accent6"/>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971" tIns="48986" rIns="97971" bIns="48986" numCol="1" spcCol="0" rtlCol="0" fromWordArt="0" anchor="t" anchorCtr="0" forceAA="0" compatLnSpc="1">
            <a:prstTxWarp prst="textNoShape">
              <a:avLst/>
            </a:prstTxWarp>
            <a:no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endParaRPr kumimoji="0" lang="en-US" sz="1071"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6" name="TextBox 5"/>
          <p:cNvSpPr txBox="1"/>
          <p:nvPr userDrawn="1"/>
        </p:nvSpPr>
        <p:spPr bwMode="gray">
          <a:xfrm>
            <a:off x="446548" y="94439"/>
            <a:ext cx="2936656" cy="1282402"/>
          </a:xfrm>
          <a:prstGeom prst="rect">
            <a:avLst/>
          </a:prstGeom>
          <a:noFill/>
        </p:spPr>
        <p:txBody>
          <a:bodyPr wrap="square" lIns="0" tIns="0" rIns="0" bIns="0" rtlCol="0">
            <a:spAutoFit/>
          </a:bodyPr>
          <a:lstStyle/>
          <a:p>
            <a:pPr marL="0" marR="0" lvl="0" indent="0" algn="l" defTabSz="685782" rtl="0" eaLnBrk="1" fontAlgn="auto" latinLnBrk="0" hangingPunct="1">
              <a:lnSpc>
                <a:spcPts val="2464"/>
              </a:lnSpc>
              <a:spcBef>
                <a:spcPts val="536"/>
              </a:spcBef>
              <a:spcAft>
                <a:spcPts val="0"/>
              </a:spcAft>
              <a:buClrTx/>
              <a:buSzTx/>
              <a:buFontTx/>
              <a:buNone/>
              <a:tabLst/>
              <a:defRPr/>
            </a:pPr>
            <a:r>
              <a:rPr kumimoji="0" lang="en-US" sz="1607" b="0" i="0" u="none" strike="noStrike" kern="1200" cap="none" spc="0" normalizeH="0" baseline="0" noProof="0" dirty="0">
                <a:ln>
                  <a:noFill/>
                </a:ln>
                <a:solidFill>
                  <a:srgbClr val="FFFFFF"/>
                </a:solidFill>
                <a:effectLst/>
                <a:uLnTx/>
                <a:uFillTx/>
                <a:latin typeface="Arial"/>
                <a:ea typeface="+mn-ea"/>
                <a:cs typeface="+mn-cs"/>
              </a:rPr>
              <a:t>Use the</a:t>
            </a:r>
            <a:r>
              <a:rPr kumimoji="0" lang="en-US" sz="2357" b="0" i="0" u="none" strike="noStrike" kern="1200" cap="none" spc="0" normalizeH="0" baseline="0" noProof="0" dirty="0">
                <a:ln>
                  <a:noFill/>
                </a:ln>
                <a:solidFill>
                  <a:srgbClr val="FFFFFF"/>
                </a:solidFill>
                <a:effectLst/>
                <a:uLnTx/>
                <a:uFillTx/>
                <a:latin typeface="Arial"/>
                <a:ea typeface="+mn-ea"/>
                <a:cs typeface="+mn-cs"/>
              </a:rPr>
              <a:t/>
            </a:r>
            <a:br>
              <a:rPr kumimoji="0" lang="en-US" sz="2357" b="0" i="0" u="none" strike="noStrike" kern="1200" cap="none" spc="0" normalizeH="0" baseline="0" noProof="0" dirty="0">
                <a:ln>
                  <a:noFill/>
                </a:ln>
                <a:solidFill>
                  <a:srgbClr val="FFFFFF"/>
                </a:solidFill>
                <a:effectLst/>
                <a:uLnTx/>
                <a:uFillTx/>
                <a:latin typeface="Arial"/>
                <a:ea typeface="+mn-ea"/>
                <a:cs typeface="+mn-cs"/>
              </a:rPr>
            </a:br>
            <a:r>
              <a:rPr kumimoji="0" lang="en-US" sz="2357" b="1" i="0" u="none" strike="noStrike" kern="1200" cap="none" spc="0" normalizeH="0" baseline="0" noProof="0" dirty="0">
                <a:ln>
                  <a:noFill/>
                </a:ln>
                <a:solidFill>
                  <a:srgbClr val="FFFFFF"/>
                </a:solidFill>
                <a:effectLst/>
                <a:uLnTx/>
                <a:uFillTx/>
                <a:latin typeface="Arial"/>
                <a:ea typeface="+mn-ea"/>
                <a:cs typeface="+mn-cs"/>
              </a:rPr>
              <a:t>2017 AB PPT</a:t>
            </a:r>
            <a:br>
              <a:rPr kumimoji="0" lang="en-US" sz="2357" b="1" i="0" u="none" strike="noStrike" kern="1200" cap="none" spc="0" normalizeH="0" baseline="0" noProof="0" dirty="0">
                <a:ln>
                  <a:noFill/>
                </a:ln>
                <a:solidFill>
                  <a:srgbClr val="FFFFFF"/>
                </a:solidFill>
                <a:effectLst/>
                <a:uLnTx/>
                <a:uFillTx/>
                <a:latin typeface="Arial"/>
                <a:ea typeface="+mn-ea"/>
                <a:cs typeface="+mn-cs"/>
              </a:rPr>
            </a:br>
            <a:r>
              <a:rPr kumimoji="0" lang="en-US" sz="2357" b="1" i="0" u="none" strike="noStrike" kern="1200" cap="none" spc="0" normalizeH="0" baseline="0" noProof="0" dirty="0">
                <a:ln>
                  <a:noFill/>
                </a:ln>
                <a:solidFill>
                  <a:srgbClr val="FFFFFF"/>
                </a:solidFill>
                <a:effectLst/>
                <a:uLnTx/>
                <a:uFillTx/>
                <a:latin typeface="Arial"/>
                <a:ea typeface="+mn-ea"/>
                <a:cs typeface="+mn-cs"/>
              </a:rPr>
              <a:t>On-screen Template </a:t>
            </a:r>
            <a:r>
              <a:rPr kumimoji="0" lang="en-US" sz="1607" b="0" i="0" u="none" strike="noStrike" kern="1200" cap="none" spc="0" normalizeH="0" baseline="0" noProof="0" dirty="0">
                <a:ln>
                  <a:noFill/>
                </a:ln>
                <a:solidFill>
                  <a:srgbClr val="FFFFFF"/>
                </a:solidFill>
                <a:effectLst/>
                <a:uLnTx/>
                <a:uFillTx/>
                <a:latin typeface="Arial"/>
                <a:ea typeface="+mn-ea"/>
                <a:cs typeface="+mn-cs"/>
              </a:rPr>
              <a:t>for…</a:t>
            </a:r>
          </a:p>
        </p:txBody>
      </p:sp>
    </p:spTree>
    <p:extLst>
      <p:ext uri="{BB962C8B-B14F-4D97-AF65-F5344CB8AC3E}">
        <p14:creationId xmlns:p14="http://schemas.microsoft.com/office/powerpoint/2010/main" val="20400453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Logo Lock-up">
    <p:spTree>
      <p:nvGrpSpPr>
        <p:cNvPr id="1" name=""/>
        <p:cNvGrpSpPr/>
        <p:nvPr/>
      </p:nvGrpSpPr>
      <p:grpSpPr>
        <a:xfrm>
          <a:off x="0" y="0"/>
          <a:ext cx="0" cy="0"/>
          <a:chOff x="0" y="0"/>
          <a:chExt cx="0" cy="0"/>
        </a:xfrm>
      </p:grpSpPr>
      <p:sp>
        <p:nvSpPr>
          <p:cNvPr id="15" name="Rectangle 14"/>
          <p:cNvSpPr/>
          <p:nvPr userDrawn="1"/>
        </p:nvSpPr>
        <p:spPr bwMode="gray">
          <a:xfrm>
            <a:off x="340" y="1445837"/>
            <a:ext cx="9144000" cy="5415603"/>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71" tIns="48986" rIns="97971" bIns="48986" numCol="1" spcCol="0" rtlCol="0" fromWordArt="0" anchor="t" anchorCtr="0" forceAA="0" compatLnSpc="1">
            <a:prstTxWarp prst="textNoShape">
              <a:avLst/>
            </a:prstTxWarp>
            <a:no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endParaRPr kumimoji="0" lang="en-US" sz="1071"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3" name="Group 2"/>
          <p:cNvGrpSpPr/>
          <p:nvPr userDrawn="1"/>
        </p:nvGrpSpPr>
        <p:grpSpPr bwMode="gray">
          <a:xfrm>
            <a:off x="4094358" y="1471839"/>
            <a:ext cx="5049983" cy="4869272"/>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685782" rtl="0" eaLnBrk="1" fontAlgn="auto" latinLnBrk="0" hangingPunct="1">
                <a:lnSpc>
                  <a:spcPct val="100000"/>
                </a:lnSpc>
                <a:spcBef>
                  <a:spcPts val="0"/>
                </a:spcBef>
                <a:spcAft>
                  <a:spcPts val="0"/>
                </a:spcAft>
                <a:buClrTx/>
                <a:buSzTx/>
                <a:buFontTx/>
                <a:buNone/>
                <a:tabLst/>
                <a:defRPr/>
              </a:pPr>
              <a:endParaRPr kumimoji="0" lang="en-US" sz="1393" b="0" i="0" u="none" strike="noStrike" kern="1200" cap="none" spc="0" normalizeH="0" baseline="0" noProof="0">
                <a:ln>
                  <a:noFill/>
                </a:ln>
                <a:solidFill>
                  <a:srgbClr val="333E48"/>
                </a:solidFill>
                <a:effectLst/>
                <a:uLnTx/>
                <a:uFillTx/>
                <a:latin typeface="Arial"/>
                <a:ea typeface="+mn-ea"/>
                <a:cs typeface="+mn-cs"/>
              </a:endParaRPr>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685782" rtl="0" eaLnBrk="1" fontAlgn="auto" latinLnBrk="0" hangingPunct="1">
                <a:lnSpc>
                  <a:spcPct val="100000"/>
                </a:lnSpc>
                <a:spcBef>
                  <a:spcPts val="0"/>
                </a:spcBef>
                <a:spcAft>
                  <a:spcPts val="0"/>
                </a:spcAft>
                <a:buClrTx/>
                <a:buSzTx/>
                <a:buFontTx/>
                <a:buNone/>
                <a:tabLst/>
                <a:defRPr/>
              </a:pPr>
              <a:endParaRPr kumimoji="0" lang="en-US" sz="1393" b="0" i="0" u="none" strike="noStrike" kern="1200" cap="none" spc="0" normalizeH="0" baseline="0" noProof="0">
                <a:ln>
                  <a:noFill/>
                </a:ln>
                <a:solidFill>
                  <a:srgbClr val="333E48"/>
                </a:solidFill>
                <a:effectLst/>
                <a:uLnTx/>
                <a:uFillTx/>
                <a:latin typeface="Arial"/>
                <a:ea typeface="+mn-ea"/>
                <a:cs typeface="+mn-cs"/>
              </a:endParaRPr>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685782" rtl="0" eaLnBrk="1" fontAlgn="auto" latinLnBrk="0" hangingPunct="1">
                <a:lnSpc>
                  <a:spcPct val="100000"/>
                </a:lnSpc>
                <a:spcBef>
                  <a:spcPts val="0"/>
                </a:spcBef>
                <a:spcAft>
                  <a:spcPts val="0"/>
                </a:spcAft>
                <a:buClrTx/>
                <a:buSzTx/>
                <a:buFontTx/>
                <a:buNone/>
                <a:tabLst/>
                <a:defRPr/>
              </a:pPr>
              <a:endParaRPr kumimoji="0" lang="en-US" sz="1393" b="0" i="0" u="none" strike="noStrike" kern="1200" cap="none" spc="0" normalizeH="0" baseline="0" noProof="0">
                <a:ln>
                  <a:noFill/>
                </a:ln>
                <a:solidFill>
                  <a:srgbClr val="333E48"/>
                </a:solidFill>
                <a:effectLst/>
                <a:uLnTx/>
                <a:uFillTx/>
                <a:latin typeface="Arial"/>
                <a:ea typeface="+mn-ea"/>
                <a:cs typeface="+mn-cs"/>
              </a:endParaRPr>
            </a:p>
          </p:txBody>
        </p:sp>
      </p:grpSp>
      <p:sp>
        <p:nvSpPr>
          <p:cNvPr id="24" name="Rectangle 23"/>
          <p:cNvSpPr/>
          <p:nvPr userDrawn="1"/>
        </p:nvSpPr>
        <p:spPr bwMode="gray">
          <a:xfrm>
            <a:off x="0" y="1367363"/>
            <a:ext cx="9144000" cy="118811"/>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71" tIns="48986" rIns="97971" bIns="48986" numCol="1" spcCol="0" rtlCol="0" fromWordArt="0" anchor="t" anchorCtr="0" forceAA="0" compatLnSpc="1">
            <a:prstTxWarp prst="textNoShape">
              <a:avLst/>
            </a:prstTxWarp>
            <a:no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endParaRPr kumimoji="0" lang="en-US" sz="1071"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8" name="Text Placeholder 5"/>
          <p:cNvSpPr>
            <a:spLocks noGrp="1"/>
          </p:cNvSpPr>
          <p:nvPr>
            <p:ph type="body" sz="quarter" idx="21" hasCustomPrompt="1"/>
          </p:nvPr>
        </p:nvSpPr>
        <p:spPr bwMode="gray">
          <a:xfrm>
            <a:off x="2882342" y="389511"/>
            <a:ext cx="3265714" cy="574765"/>
          </a:xfrm>
        </p:spPr>
        <p:txBody>
          <a:bodyPr anchor="ctr">
            <a:noAutofit/>
          </a:bodyPr>
          <a:lstStyle>
            <a:lvl1pPr marL="0" indent="0">
              <a:spcBef>
                <a:spcPts val="0"/>
              </a:spcBef>
              <a:buNone/>
              <a:defRPr sz="1232">
                <a:solidFill>
                  <a:schemeClr val="tx1"/>
                </a:solidFill>
              </a:defRPr>
            </a:lvl1pPr>
            <a:lvl2pPr marL="122461" indent="0">
              <a:spcBef>
                <a:spcPts val="0"/>
              </a:spcBef>
              <a:buNone/>
              <a:defRPr sz="1286">
                <a:solidFill>
                  <a:schemeClr val="bg1"/>
                </a:solidFill>
              </a:defRPr>
            </a:lvl2pPr>
            <a:lvl3pPr marL="244922" indent="0">
              <a:spcBef>
                <a:spcPts val="0"/>
              </a:spcBef>
              <a:buNone/>
              <a:defRPr sz="1286">
                <a:solidFill>
                  <a:schemeClr val="bg1"/>
                </a:solidFill>
              </a:defRPr>
            </a:lvl3pPr>
            <a:lvl4pPr marL="367383" indent="0">
              <a:spcBef>
                <a:spcPts val="0"/>
              </a:spcBef>
              <a:buNone/>
              <a:defRPr sz="1286">
                <a:solidFill>
                  <a:schemeClr val="bg1"/>
                </a:solidFill>
              </a:defRPr>
            </a:lvl4pPr>
            <a:lvl5pPr marL="489844" indent="0">
              <a:spcBef>
                <a:spcPts val="0"/>
              </a:spcBef>
              <a:buNone/>
              <a:defRPr sz="1286">
                <a:solidFill>
                  <a:schemeClr val="bg1"/>
                </a:solidFill>
              </a:defRPr>
            </a:lvl5pPr>
          </a:lstStyle>
          <a:p>
            <a:pPr lvl="0"/>
            <a:r>
              <a:rPr lang="en-US" dirty="0"/>
              <a:t>Program Name Appears Here Identically to Official Lock-up</a:t>
            </a:r>
          </a:p>
        </p:txBody>
      </p:sp>
      <p:cxnSp>
        <p:nvCxnSpPr>
          <p:cNvPr id="16" name="Straight Connector 15"/>
          <p:cNvCxnSpPr/>
          <p:nvPr userDrawn="1"/>
        </p:nvCxnSpPr>
        <p:spPr bwMode="gray">
          <a:xfrm>
            <a:off x="2714734" y="389511"/>
            <a:ext cx="0" cy="569868"/>
          </a:xfrm>
          <a:prstGeom prst="line">
            <a:avLst/>
          </a:prstGeom>
          <a:ln w="5715">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5404" y="389511"/>
            <a:ext cx="2055319" cy="569868"/>
          </a:xfrm>
          <a:prstGeom prst="rect">
            <a:avLst/>
          </a:prstGeom>
        </p:spPr>
      </p:pic>
      <p:sp>
        <p:nvSpPr>
          <p:cNvPr id="4" name="Title 3"/>
          <p:cNvSpPr>
            <a:spLocks noGrp="1"/>
          </p:cNvSpPr>
          <p:nvPr userDrawn="1">
            <p:ph type="title" hasCustomPrompt="1"/>
          </p:nvPr>
        </p:nvSpPr>
        <p:spPr bwMode="gray">
          <a:xfrm>
            <a:off x="816428" y="3019330"/>
            <a:ext cx="5225143" cy="791242"/>
          </a:xfrm>
        </p:spPr>
        <p:txBody>
          <a:bodyPr/>
          <a:lstStyle>
            <a:lvl1pPr>
              <a:defRPr sz="2571" b="0"/>
            </a:lvl1pPr>
          </a:lstStyle>
          <a:p>
            <a:r>
              <a:rPr lang="en-US" dirty="0"/>
              <a:t>Presentation Title – Arial 24pt Regular, Title Case</a:t>
            </a:r>
          </a:p>
        </p:txBody>
      </p:sp>
      <p:sp>
        <p:nvSpPr>
          <p:cNvPr id="6" name="Text Placeholder 5"/>
          <p:cNvSpPr>
            <a:spLocks noGrp="1"/>
          </p:cNvSpPr>
          <p:nvPr userDrawn="1">
            <p:ph type="body" sz="quarter" idx="20" hasCustomPrompt="1"/>
          </p:nvPr>
        </p:nvSpPr>
        <p:spPr bwMode="gray">
          <a:xfrm>
            <a:off x="816430" y="3996841"/>
            <a:ext cx="3918857" cy="197875"/>
          </a:xfrm>
        </p:spPr>
        <p:txBody>
          <a:bodyPr/>
          <a:lstStyle>
            <a:lvl1pPr marL="0" indent="0">
              <a:spcBef>
                <a:spcPts val="0"/>
              </a:spcBef>
              <a:buNone/>
              <a:defRPr sz="1286" baseline="0">
                <a:solidFill>
                  <a:schemeClr val="accent1"/>
                </a:solidFill>
              </a:defRPr>
            </a:lvl1pPr>
            <a:lvl2pPr marL="122461" indent="0">
              <a:spcBef>
                <a:spcPts val="0"/>
              </a:spcBef>
              <a:buNone/>
              <a:defRPr sz="1286">
                <a:solidFill>
                  <a:schemeClr val="bg1"/>
                </a:solidFill>
              </a:defRPr>
            </a:lvl2pPr>
            <a:lvl3pPr marL="244922" indent="0">
              <a:spcBef>
                <a:spcPts val="0"/>
              </a:spcBef>
              <a:buNone/>
              <a:defRPr sz="1286">
                <a:solidFill>
                  <a:schemeClr val="bg1"/>
                </a:solidFill>
              </a:defRPr>
            </a:lvl3pPr>
            <a:lvl4pPr marL="367383" indent="0">
              <a:spcBef>
                <a:spcPts val="0"/>
              </a:spcBef>
              <a:buNone/>
              <a:defRPr sz="1286">
                <a:solidFill>
                  <a:schemeClr val="bg1"/>
                </a:solidFill>
              </a:defRPr>
            </a:lvl4pPr>
            <a:lvl5pPr marL="489844" indent="0">
              <a:spcBef>
                <a:spcPts val="0"/>
              </a:spcBef>
              <a:buNone/>
              <a:defRPr sz="1286">
                <a:solidFill>
                  <a:schemeClr val="bg1"/>
                </a:solidFill>
              </a:defRPr>
            </a:lvl5pPr>
          </a:lstStyle>
          <a:p>
            <a:pPr lvl="0"/>
            <a:r>
              <a:rPr lang="en-US" dirty="0"/>
              <a:t>Presentation Subtitle – Arial 12pt Regular, Title Case</a:t>
            </a:r>
          </a:p>
        </p:txBody>
      </p:sp>
      <p:sp>
        <p:nvSpPr>
          <p:cNvPr id="25" name="Rectangle 24"/>
          <p:cNvSpPr/>
          <p:nvPr userDrawn="1"/>
        </p:nvSpPr>
        <p:spPr bwMode="gray">
          <a:xfrm>
            <a:off x="0" y="6341110"/>
            <a:ext cx="9144000" cy="51689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971" tIns="48986" rIns="97971" bIns="48986" numCol="1" spcCol="0" rtlCol="0" fromWordArt="0" anchor="t" anchorCtr="0" forceAA="0" compatLnSpc="1">
            <a:prstTxWarp prst="textNoShape">
              <a:avLst/>
            </a:prstTxWarp>
            <a:no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endParaRPr kumimoji="0" lang="en-US" sz="1071"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324899" y="6435071"/>
            <a:ext cx="3359836" cy="302007"/>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455404" y="6517523"/>
            <a:ext cx="3789963" cy="163871"/>
          </a:xfrm>
          <a:prstGeom prst="rect">
            <a:avLst/>
          </a:prstGeom>
        </p:spPr>
      </p:pic>
    </p:spTree>
    <p:extLst>
      <p:ext uri="{BB962C8B-B14F-4D97-AF65-F5344CB8AC3E}">
        <p14:creationId xmlns:p14="http://schemas.microsoft.com/office/powerpoint/2010/main" val="3033982160"/>
      </p:ext>
    </p:extLst>
  </p:cSld>
  <p:clrMapOvr>
    <a:masterClrMapping/>
  </p:clrMapOvr>
  <p:extLst>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Logo">
    <p:spTree>
      <p:nvGrpSpPr>
        <p:cNvPr id="1" name=""/>
        <p:cNvGrpSpPr/>
        <p:nvPr/>
      </p:nvGrpSpPr>
      <p:grpSpPr>
        <a:xfrm>
          <a:off x="0" y="0"/>
          <a:ext cx="0" cy="0"/>
          <a:chOff x="0" y="0"/>
          <a:chExt cx="0" cy="0"/>
        </a:xfrm>
      </p:grpSpPr>
      <p:sp>
        <p:nvSpPr>
          <p:cNvPr id="15" name="Rectangle 14"/>
          <p:cNvSpPr/>
          <p:nvPr userDrawn="1"/>
        </p:nvSpPr>
        <p:spPr bwMode="gray">
          <a:xfrm>
            <a:off x="340" y="1445837"/>
            <a:ext cx="9144000" cy="5415603"/>
          </a:xfrm>
          <a:prstGeom prst="rect">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71" tIns="48986" rIns="97971" bIns="48986" numCol="1" spcCol="0" rtlCol="0" fromWordArt="0" anchor="t" anchorCtr="0" forceAA="0" compatLnSpc="1">
            <a:prstTxWarp prst="textNoShape">
              <a:avLst/>
            </a:prstTxWarp>
            <a:no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endParaRPr kumimoji="0" lang="en-US" sz="1071"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3" name="Group 2"/>
          <p:cNvGrpSpPr/>
          <p:nvPr userDrawn="1"/>
        </p:nvGrpSpPr>
        <p:grpSpPr bwMode="gray">
          <a:xfrm>
            <a:off x="4094358" y="1471839"/>
            <a:ext cx="5049983" cy="4869272"/>
            <a:chOff x="2866050" y="1030287"/>
            <a:chExt cx="3534988" cy="3408490"/>
          </a:xfrm>
        </p:grpSpPr>
        <p:sp>
          <p:nvSpPr>
            <p:cNvPr id="28" name="Freeform 6"/>
            <p:cNvSpPr>
              <a:spLocks/>
            </p:cNvSpPr>
            <p:nvPr userDrawn="1"/>
          </p:nvSpPr>
          <p:spPr bwMode="gray">
            <a:xfrm>
              <a:off x="2866050" y="2801691"/>
              <a:ext cx="2101665" cy="1637086"/>
            </a:xfrm>
            <a:custGeom>
              <a:avLst/>
              <a:gdLst>
                <a:gd name="T0" fmla="*/ 0 w 1009"/>
                <a:gd name="T1" fmla="*/ 781 h 781"/>
                <a:gd name="T2" fmla="*/ 0 w 1009"/>
                <a:gd name="T3" fmla="*/ 781 h 781"/>
                <a:gd name="T4" fmla="*/ 506 w 1009"/>
                <a:gd name="T5" fmla="*/ 781 h 781"/>
                <a:gd name="T6" fmla="*/ 1009 w 1009"/>
                <a:gd name="T7" fmla="*/ 0 h 781"/>
                <a:gd name="T8" fmla="*/ 503 w 1009"/>
                <a:gd name="T9" fmla="*/ 0 h 781"/>
                <a:gd name="T10" fmla="*/ 0 w 1009"/>
                <a:gd name="T11" fmla="*/ 781 h 781"/>
              </a:gdLst>
              <a:ahLst/>
              <a:cxnLst>
                <a:cxn ang="0">
                  <a:pos x="T0" y="T1"/>
                </a:cxn>
                <a:cxn ang="0">
                  <a:pos x="T2" y="T3"/>
                </a:cxn>
                <a:cxn ang="0">
                  <a:pos x="T4" y="T5"/>
                </a:cxn>
                <a:cxn ang="0">
                  <a:pos x="T6" y="T7"/>
                </a:cxn>
                <a:cxn ang="0">
                  <a:pos x="T8" y="T9"/>
                </a:cxn>
                <a:cxn ang="0">
                  <a:pos x="T10" y="T11"/>
                </a:cxn>
              </a:cxnLst>
              <a:rect l="0" t="0" r="r" b="b"/>
              <a:pathLst>
                <a:path w="1009" h="781">
                  <a:moveTo>
                    <a:pt x="0" y="781"/>
                  </a:moveTo>
                  <a:lnTo>
                    <a:pt x="0" y="781"/>
                  </a:lnTo>
                  <a:lnTo>
                    <a:pt x="506" y="781"/>
                  </a:lnTo>
                  <a:lnTo>
                    <a:pt x="1009" y="0"/>
                  </a:lnTo>
                  <a:lnTo>
                    <a:pt x="503" y="0"/>
                  </a:lnTo>
                  <a:lnTo>
                    <a:pt x="0"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685782" rtl="0" eaLnBrk="1" fontAlgn="auto" latinLnBrk="0" hangingPunct="1">
                <a:lnSpc>
                  <a:spcPct val="100000"/>
                </a:lnSpc>
                <a:spcBef>
                  <a:spcPts val="0"/>
                </a:spcBef>
                <a:spcAft>
                  <a:spcPts val="0"/>
                </a:spcAft>
                <a:buClrTx/>
                <a:buSzTx/>
                <a:buFontTx/>
                <a:buNone/>
                <a:tabLst/>
                <a:defRPr/>
              </a:pPr>
              <a:endParaRPr kumimoji="0" lang="en-US" sz="1393" b="0" i="0" u="none" strike="noStrike" kern="1200" cap="none" spc="0" normalizeH="0" baseline="0" noProof="0">
                <a:ln>
                  <a:noFill/>
                </a:ln>
                <a:solidFill>
                  <a:srgbClr val="333E48"/>
                </a:solidFill>
                <a:effectLst/>
                <a:uLnTx/>
                <a:uFillTx/>
                <a:latin typeface="Arial"/>
                <a:ea typeface="+mn-ea"/>
                <a:cs typeface="+mn-cs"/>
              </a:endParaRPr>
            </a:p>
          </p:txBody>
        </p:sp>
        <p:sp>
          <p:nvSpPr>
            <p:cNvPr id="29" name="Freeform 7"/>
            <p:cNvSpPr>
              <a:spLocks/>
            </p:cNvSpPr>
            <p:nvPr userDrawn="1"/>
          </p:nvSpPr>
          <p:spPr bwMode="gray">
            <a:xfrm>
              <a:off x="4003793" y="1030287"/>
              <a:ext cx="2100085" cy="1638667"/>
            </a:xfrm>
            <a:custGeom>
              <a:avLst/>
              <a:gdLst>
                <a:gd name="T0" fmla="*/ 1008 w 1008"/>
                <a:gd name="T1" fmla="*/ 781 h 781"/>
                <a:gd name="T2" fmla="*/ 1008 w 1008"/>
                <a:gd name="T3" fmla="*/ 781 h 781"/>
                <a:gd name="T4" fmla="*/ 502 w 1008"/>
                <a:gd name="T5" fmla="*/ 781 h 781"/>
                <a:gd name="T6" fmla="*/ 0 w 1008"/>
                <a:gd name="T7" fmla="*/ 0 h 781"/>
                <a:gd name="T8" fmla="*/ 505 w 1008"/>
                <a:gd name="T9" fmla="*/ 0 h 781"/>
                <a:gd name="T10" fmla="*/ 1008 w 1008"/>
                <a:gd name="T11" fmla="*/ 781 h 781"/>
              </a:gdLst>
              <a:ahLst/>
              <a:cxnLst>
                <a:cxn ang="0">
                  <a:pos x="T0" y="T1"/>
                </a:cxn>
                <a:cxn ang="0">
                  <a:pos x="T2" y="T3"/>
                </a:cxn>
                <a:cxn ang="0">
                  <a:pos x="T4" y="T5"/>
                </a:cxn>
                <a:cxn ang="0">
                  <a:pos x="T6" y="T7"/>
                </a:cxn>
                <a:cxn ang="0">
                  <a:pos x="T8" y="T9"/>
                </a:cxn>
                <a:cxn ang="0">
                  <a:pos x="T10" y="T11"/>
                </a:cxn>
              </a:cxnLst>
              <a:rect l="0" t="0" r="r" b="b"/>
              <a:pathLst>
                <a:path w="1008" h="781">
                  <a:moveTo>
                    <a:pt x="1008" y="781"/>
                  </a:moveTo>
                  <a:lnTo>
                    <a:pt x="1008" y="781"/>
                  </a:lnTo>
                  <a:lnTo>
                    <a:pt x="502" y="781"/>
                  </a:lnTo>
                  <a:lnTo>
                    <a:pt x="0" y="0"/>
                  </a:lnTo>
                  <a:lnTo>
                    <a:pt x="505" y="0"/>
                  </a:lnTo>
                  <a:lnTo>
                    <a:pt x="1008" y="781"/>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685782" rtl="0" eaLnBrk="1" fontAlgn="auto" latinLnBrk="0" hangingPunct="1">
                <a:lnSpc>
                  <a:spcPct val="100000"/>
                </a:lnSpc>
                <a:spcBef>
                  <a:spcPts val="0"/>
                </a:spcBef>
                <a:spcAft>
                  <a:spcPts val="0"/>
                </a:spcAft>
                <a:buClrTx/>
                <a:buSzTx/>
                <a:buFontTx/>
                <a:buNone/>
                <a:tabLst/>
                <a:defRPr/>
              </a:pPr>
              <a:endParaRPr kumimoji="0" lang="en-US" sz="1393" b="0" i="0" u="none" strike="noStrike" kern="1200" cap="none" spc="0" normalizeH="0" baseline="0" noProof="0">
                <a:ln>
                  <a:noFill/>
                </a:ln>
                <a:solidFill>
                  <a:srgbClr val="333E48"/>
                </a:solidFill>
                <a:effectLst/>
                <a:uLnTx/>
                <a:uFillTx/>
                <a:latin typeface="Arial"/>
                <a:ea typeface="+mn-ea"/>
                <a:cs typeface="+mn-cs"/>
              </a:endParaRPr>
            </a:p>
          </p:txBody>
        </p:sp>
        <p:sp>
          <p:nvSpPr>
            <p:cNvPr id="30" name="Freeform 5"/>
            <p:cNvSpPr>
              <a:spLocks/>
            </p:cNvSpPr>
            <p:nvPr userDrawn="1"/>
          </p:nvSpPr>
          <p:spPr bwMode="gray">
            <a:xfrm>
              <a:off x="5130476" y="2801691"/>
              <a:ext cx="1270562" cy="1637086"/>
            </a:xfrm>
            <a:custGeom>
              <a:avLst/>
              <a:gdLst/>
              <a:ahLst/>
              <a:cxnLst/>
              <a:rect l="l" t="t" r="r" b="b"/>
              <a:pathLst>
                <a:path w="1270562" h="1637086">
                  <a:moveTo>
                    <a:pt x="0" y="0"/>
                  </a:moveTo>
                  <a:lnTo>
                    <a:pt x="1052918" y="0"/>
                  </a:lnTo>
                  <a:lnTo>
                    <a:pt x="1270562" y="339741"/>
                  </a:lnTo>
                  <a:lnTo>
                    <a:pt x="1270562" y="1637086"/>
                  </a:lnTo>
                  <a:lnTo>
                    <a:pt x="1048748" y="1637086"/>
                  </a:lnTo>
                  <a:close/>
                </a:path>
              </a:pathLst>
            </a:custGeom>
            <a:solidFill>
              <a:schemeClr val="accent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685782" rtl="0" eaLnBrk="1" fontAlgn="auto" latinLnBrk="0" hangingPunct="1">
                <a:lnSpc>
                  <a:spcPct val="100000"/>
                </a:lnSpc>
                <a:spcBef>
                  <a:spcPts val="0"/>
                </a:spcBef>
                <a:spcAft>
                  <a:spcPts val="0"/>
                </a:spcAft>
                <a:buClrTx/>
                <a:buSzTx/>
                <a:buFontTx/>
                <a:buNone/>
                <a:tabLst/>
                <a:defRPr/>
              </a:pPr>
              <a:endParaRPr kumimoji="0" lang="en-US" sz="1393" b="0" i="0" u="none" strike="noStrike" kern="1200" cap="none" spc="0" normalizeH="0" baseline="0" noProof="0">
                <a:ln>
                  <a:noFill/>
                </a:ln>
                <a:solidFill>
                  <a:srgbClr val="333E48"/>
                </a:solidFill>
                <a:effectLst/>
                <a:uLnTx/>
                <a:uFillTx/>
                <a:latin typeface="Arial"/>
                <a:ea typeface="+mn-ea"/>
                <a:cs typeface="+mn-cs"/>
              </a:endParaRPr>
            </a:p>
          </p:txBody>
        </p:sp>
      </p:grpSp>
      <p:sp>
        <p:nvSpPr>
          <p:cNvPr id="24" name="Rectangle 23"/>
          <p:cNvSpPr/>
          <p:nvPr userDrawn="1"/>
        </p:nvSpPr>
        <p:spPr bwMode="gray">
          <a:xfrm>
            <a:off x="0" y="1367363"/>
            <a:ext cx="9144000" cy="118811"/>
          </a:xfrm>
          <a:prstGeom prst="rect">
            <a:avLst/>
          </a:prstGeom>
          <a:solidFill>
            <a:schemeClr val="accent1">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971" tIns="48986" rIns="97971" bIns="48986" numCol="1" spcCol="0" rtlCol="0" fromWordArt="0" anchor="t" anchorCtr="0" forceAA="0" compatLnSpc="1">
            <a:prstTxWarp prst="textNoShape">
              <a:avLst/>
            </a:prstTxWarp>
            <a:no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endParaRPr kumimoji="0" lang="en-US" sz="1071"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5404" y="389511"/>
            <a:ext cx="2055319" cy="569868"/>
          </a:xfrm>
          <a:prstGeom prst="rect">
            <a:avLst/>
          </a:prstGeom>
        </p:spPr>
      </p:pic>
      <p:sp>
        <p:nvSpPr>
          <p:cNvPr id="4" name="Title 3"/>
          <p:cNvSpPr>
            <a:spLocks noGrp="1"/>
          </p:cNvSpPr>
          <p:nvPr userDrawn="1">
            <p:ph type="title" hasCustomPrompt="1"/>
          </p:nvPr>
        </p:nvSpPr>
        <p:spPr bwMode="gray">
          <a:xfrm>
            <a:off x="816428" y="3019330"/>
            <a:ext cx="5225143" cy="791242"/>
          </a:xfrm>
        </p:spPr>
        <p:txBody>
          <a:bodyPr/>
          <a:lstStyle>
            <a:lvl1pPr>
              <a:defRPr sz="2571" b="0"/>
            </a:lvl1pPr>
          </a:lstStyle>
          <a:p>
            <a:r>
              <a:rPr lang="en-US" dirty="0"/>
              <a:t>Presentation Title – Arial 24pt Regular, Title Case</a:t>
            </a:r>
          </a:p>
        </p:txBody>
      </p:sp>
      <p:sp>
        <p:nvSpPr>
          <p:cNvPr id="6" name="Text Placeholder 5"/>
          <p:cNvSpPr>
            <a:spLocks noGrp="1"/>
          </p:cNvSpPr>
          <p:nvPr userDrawn="1">
            <p:ph type="body" sz="quarter" idx="20" hasCustomPrompt="1"/>
          </p:nvPr>
        </p:nvSpPr>
        <p:spPr bwMode="gray">
          <a:xfrm>
            <a:off x="816430" y="3996841"/>
            <a:ext cx="3918857" cy="197875"/>
          </a:xfrm>
        </p:spPr>
        <p:txBody>
          <a:bodyPr/>
          <a:lstStyle>
            <a:lvl1pPr marL="0" indent="0">
              <a:spcBef>
                <a:spcPts val="0"/>
              </a:spcBef>
              <a:buNone/>
              <a:defRPr sz="1286" baseline="0">
                <a:solidFill>
                  <a:schemeClr val="accent1"/>
                </a:solidFill>
              </a:defRPr>
            </a:lvl1pPr>
            <a:lvl2pPr marL="122461" indent="0">
              <a:spcBef>
                <a:spcPts val="0"/>
              </a:spcBef>
              <a:buNone/>
              <a:defRPr sz="1286">
                <a:solidFill>
                  <a:schemeClr val="bg1"/>
                </a:solidFill>
              </a:defRPr>
            </a:lvl2pPr>
            <a:lvl3pPr marL="244922" indent="0">
              <a:spcBef>
                <a:spcPts val="0"/>
              </a:spcBef>
              <a:buNone/>
              <a:defRPr sz="1286">
                <a:solidFill>
                  <a:schemeClr val="bg1"/>
                </a:solidFill>
              </a:defRPr>
            </a:lvl3pPr>
            <a:lvl4pPr marL="367383" indent="0">
              <a:spcBef>
                <a:spcPts val="0"/>
              </a:spcBef>
              <a:buNone/>
              <a:defRPr sz="1286">
                <a:solidFill>
                  <a:schemeClr val="bg1"/>
                </a:solidFill>
              </a:defRPr>
            </a:lvl4pPr>
            <a:lvl5pPr marL="489844" indent="0">
              <a:spcBef>
                <a:spcPts val="0"/>
              </a:spcBef>
              <a:buNone/>
              <a:defRPr sz="1286">
                <a:solidFill>
                  <a:schemeClr val="bg1"/>
                </a:solidFill>
              </a:defRPr>
            </a:lvl5pPr>
          </a:lstStyle>
          <a:p>
            <a:pPr lvl="0"/>
            <a:r>
              <a:rPr lang="en-US" dirty="0"/>
              <a:t>Presentation Subtitle – Arial 12pt Regular, Title Case</a:t>
            </a:r>
          </a:p>
        </p:txBody>
      </p:sp>
      <p:sp>
        <p:nvSpPr>
          <p:cNvPr id="25" name="Rectangle 24"/>
          <p:cNvSpPr/>
          <p:nvPr userDrawn="1"/>
        </p:nvSpPr>
        <p:spPr bwMode="gray">
          <a:xfrm>
            <a:off x="0" y="6341110"/>
            <a:ext cx="9144000" cy="516892"/>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971" tIns="48986" rIns="97971" bIns="48986" numCol="1" spcCol="0" rtlCol="0" fromWordArt="0" anchor="t" anchorCtr="0" forceAA="0" compatLnSpc="1">
            <a:prstTxWarp prst="textNoShape">
              <a:avLst/>
            </a:prstTxWarp>
            <a:no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endParaRPr kumimoji="0" lang="en-US" sz="1071"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324899" y="6435071"/>
            <a:ext cx="3359836" cy="302007"/>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455404" y="6517523"/>
            <a:ext cx="3789963" cy="163871"/>
          </a:xfrm>
          <a:prstGeom prst="rect">
            <a:avLst/>
          </a:prstGeom>
        </p:spPr>
      </p:pic>
    </p:spTree>
    <p:extLst>
      <p:ext uri="{BB962C8B-B14F-4D97-AF65-F5344CB8AC3E}">
        <p14:creationId xmlns:p14="http://schemas.microsoft.com/office/powerpoint/2010/main" val="464734643"/>
      </p:ext>
    </p:extLst>
  </p:cSld>
  <p:clrMapOvr>
    <a:masterClrMapping/>
  </p:clrMapOvr>
  <p:extLst>
    <p:ext uri="{DCECCB84-F9BA-43D5-87BE-67443E8EF086}">
      <p15:sldGuideLst xmlns:p15="http://schemas.microsoft.com/office/powerpoint/2012/main">
        <p15:guide id="1" pos="360">
          <p15:clr>
            <a:srgbClr val="FBAE40"/>
          </p15:clr>
        </p15:guide>
        <p15:guide id="2" orient="horz" pos="1681">
          <p15:clr>
            <a:srgbClr val="FBAE40"/>
          </p15:clr>
        </p15:guide>
        <p15:guide id="3" orient="horz" pos="175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B In-Brief (030117)">
    <p:spTree>
      <p:nvGrpSpPr>
        <p:cNvPr id="1" name=""/>
        <p:cNvGrpSpPr/>
        <p:nvPr/>
      </p:nvGrpSpPr>
      <p:grpSpPr>
        <a:xfrm>
          <a:off x="0" y="0"/>
          <a:ext cx="0" cy="0"/>
          <a:chOff x="0" y="0"/>
          <a:chExt cx="0" cy="0"/>
        </a:xfrm>
      </p:grpSpPr>
      <p:sp>
        <p:nvSpPr>
          <p:cNvPr id="4" name="Slide Number Placeholder 2"/>
          <p:cNvSpPr txBox="1">
            <a:spLocks/>
          </p:cNvSpPr>
          <p:nvPr userDrawn="1"/>
        </p:nvSpPr>
        <p:spPr bwMode="gray">
          <a:xfrm>
            <a:off x="8134177" y="2"/>
            <a:ext cx="1009824" cy="365124"/>
          </a:xfrm>
          <a:prstGeom prst="rect">
            <a:avLst/>
          </a:prstGeom>
        </p:spPr>
        <p:txBody>
          <a:bodyPr vert="horz" lIns="48986" tIns="48986" rIns="48986" bIns="48986"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685782" rtl="0" eaLnBrk="1" fontAlgn="auto" latinLnBrk="0" hangingPunct="1">
              <a:lnSpc>
                <a:spcPct val="100000"/>
              </a:lnSpc>
              <a:spcBef>
                <a:spcPts val="0"/>
              </a:spcBef>
              <a:spcAft>
                <a:spcPts val="0"/>
              </a:spcAft>
              <a:buClrTx/>
              <a:buSzTx/>
              <a:buFontTx/>
              <a:buNone/>
              <a:tabLst/>
              <a:defRPr/>
            </a:pPr>
            <a:fld id="{56095604-8455-4BAB-96FE-C18C970BAFF4}" type="slidenum">
              <a:rPr kumimoji="0" lang="en-US" sz="857" b="0" i="0" u="none" strike="noStrike" kern="1200" cap="none" spc="0" normalizeH="0" baseline="0" noProof="0" smtClean="0">
                <a:ln>
                  <a:noFill/>
                </a:ln>
                <a:solidFill>
                  <a:srgbClr val="333E48"/>
                </a:solidFill>
                <a:effectLst/>
                <a:uLnTx/>
                <a:uFillTx/>
                <a:latin typeface="Arial"/>
                <a:ea typeface="+mn-ea"/>
                <a:cs typeface="+mn-cs"/>
              </a:rPr>
              <a:pPr marL="0" marR="0" lvl="0" indent="0" algn="r" defTabSz="685782" rtl="0" eaLnBrk="1" fontAlgn="auto" latinLnBrk="0" hangingPunct="1">
                <a:lnSpc>
                  <a:spcPct val="100000"/>
                </a:lnSpc>
                <a:spcBef>
                  <a:spcPts val="0"/>
                </a:spcBef>
                <a:spcAft>
                  <a:spcPts val="0"/>
                </a:spcAft>
                <a:buClrTx/>
                <a:buSzTx/>
                <a:buFontTx/>
                <a:buNone/>
                <a:tabLst/>
                <a:defRPr/>
              </a:pPr>
              <a:t>‹#›</a:t>
            </a:fld>
            <a:endParaRPr kumimoji="0" lang="en-US" sz="857" b="0" i="0" u="none" strike="noStrike" kern="1200" cap="none" spc="0" normalizeH="0" baseline="0" noProof="0" dirty="0">
              <a:ln>
                <a:noFill/>
              </a:ln>
              <a:solidFill>
                <a:srgbClr val="333E48"/>
              </a:solidFill>
              <a:effectLst/>
              <a:uLnTx/>
              <a:uFillTx/>
              <a:latin typeface="Arial"/>
              <a:ea typeface="+mn-ea"/>
              <a:cs typeface="+mn-cs"/>
            </a:endParaRPr>
          </a:p>
        </p:txBody>
      </p:sp>
      <p:sp>
        <p:nvSpPr>
          <p:cNvPr id="35" name="Text Placeholder 1"/>
          <p:cNvSpPr txBox="1">
            <a:spLocks/>
          </p:cNvSpPr>
          <p:nvPr userDrawn="1"/>
        </p:nvSpPr>
        <p:spPr bwMode="gray">
          <a:xfrm>
            <a:off x="9278412" y="0"/>
            <a:ext cx="2389899" cy="1791731"/>
          </a:xfrm>
          <a:prstGeom prst="rect">
            <a:avLst/>
          </a:prstGeom>
          <a:solidFill>
            <a:srgbClr val="009900"/>
          </a:solidFill>
        </p:spPr>
        <p:txBody>
          <a:bodyPr vert="horz" wrap="square" lIns="68580" tIns="48986" rIns="68580" bIns="48986"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l" defTabSz="1091627" rtl="0" eaLnBrk="1" fontAlgn="auto" latinLnBrk="0" hangingPunct="1">
              <a:lnSpc>
                <a:spcPct val="100000"/>
              </a:lnSpc>
              <a:spcBef>
                <a:spcPts val="536"/>
              </a:spcBef>
              <a:spcAft>
                <a:spcPts val="0"/>
              </a:spcAft>
              <a:buClrTx/>
              <a:buSzTx/>
              <a:buFont typeface="Arial" pitchFamily="34" charset="0"/>
              <a:buNone/>
              <a:tabLst/>
              <a:defRPr/>
            </a:pPr>
            <a:endParaRPr kumimoji="0" lang="en-US" sz="1071" b="0" i="0" u="none" strike="noStrike" kern="1200" cap="none" spc="0" normalizeH="0" baseline="0" noProof="0" dirty="0">
              <a:ln>
                <a:noFill/>
              </a:ln>
              <a:solidFill>
                <a:srgbClr val="FFFFFF"/>
              </a:solidFill>
              <a:effectLst/>
              <a:uLnTx/>
              <a:uFillTx/>
              <a:latin typeface="Arial"/>
              <a:ea typeface="+mn-ea"/>
              <a:cs typeface="+mn-cs"/>
            </a:endParaRPr>
          </a:p>
        </p:txBody>
      </p:sp>
      <p:sp>
        <p:nvSpPr>
          <p:cNvPr id="37" name="TextBox 36"/>
          <p:cNvSpPr txBox="1"/>
          <p:nvPr userDrawn="1"/>
        </p:nvSpPr>
        <p:spPr bwMode="gray">
          <a:xfrm>
            <a:off x="9397821" y="80020"/>
            <a:ext cx="1899789" cy="593624"/>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536"/>
              </a:spcBef>
              <a:spcAft>
                <a:spcPts val="0"/>
              </a:spcAft>
              <a:buClrTx/>
              <a:buSzTx/>
              <a:buFontTx/>
              <a:buNone/>
              <a:tabLst/>
              <a:defRPr/>
            </a:pPr>
            <a:r>
              <a:rPr kumimoji="0" lang="en-US" sz="1286" b="1" i="0" u="none" strike="noStrike" kern="1200" cap="none" spc="0" normalizeH="0" baseline="0" noProof="0" dirty="0">
                <a:ln>
                  <a:noFill/>
                </a:ln>
                <a:solidFill>
                  <a:srgbClr val="FFFFFF"/>
                </a:solidFill>
                <a:effectLst/>
                <a:uLnTx/>
                <a:uFillTx/>
                <a:latin typeface="Arial"/>
                <a:ea typeface="+mn-ea"/>
                <a:cs typeface="+mn-cs"/>
              </a:rPr>
              <a:t>DO NOT EDIT THIS SLIDE FOR ANY PURPOSE</a:t>
            </a:r>
          </a:p>
        </p:txBody>
      </p:sp>
      <p:sp>
        <p:nvSpPr>
          <p:cNvPr id="38" name="TextBox 37"/>
          <p:cNvSpPr txBox="1"/>
          <p:nvPr userDrawn="1"/>
        </p:nvSpPr>
        <p:spPr bwMode="gray">
          <a:xfrm>
            <a:off x="9397822" y="1040495"/>
            <a:ext cx="2115083" cy="459806"/>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536"/>
              </a:spcBef>
              <a:spcAft>
                <a:spcPts val="0"/>
              </a:spcAft>
              <a:buClrTx/>
              <a:buSzTx/>
              <a:buFontTx/>
              <a:buNone/>
              <a:tabLst/>
              <a:defRPr/>
            </a:pPr>
            <a:r>
              <a:rPr kumimoji="0" lang="en-US" sz="857" b="0" i="0" u="none" strike="noStrike" kern="1200" cap="none" spc="0" normalizeH="0" baseline="0" noProof="0" dirty="0">
                <a:ln>
                  <a:noFill/>
                </a:ln>
                <a:solidFill>
                  <a:srgbClr val="FFFFFF"/>
                </a:solidFill>
                <a:effectLst/>
                <a:uLnTx/>
                <a:uFillTx/>
                <a:latin typeface="Arial"/>
                <a:ea typeface="+mn-ea"/>
                <a:cs typeface="+mn-cs"/>
              </a:rPr>
              <a:t>If an edit is necessary,</a:t>
            </a:r>
            <a:br>
              <a:rPr kumimoji="0" lang="en-US" sz="857" b="0" i="0" u="none" strike="noStrike" kern="1200" cap="none" spc="0" normalizeH="0" baseline="0" noProof="0" dirty="0">
                <a:ln>
                  <a:noFill/>
                </a:ln>
                <a:solidFill>
                  <a:srgbClr val="FFFFFF"/>
                </a:solidFill>
                <a:effectLst/>
                <a:uLnTx/>
                <a:uFillTx/>
                <a:latin typeface="Arial"/>
                <a:ea typeface="+mn-ea"/>
                <a:cs typeface="+mn-cs"/>
              </a:rPr>
            </a:br>
            <a:r>
              <a:rPr kumimoji="0" lang="en-US" sz="857" b="0" i="0" u="none" strike="noStrike" kern="1200" cap="none" spc="0" normalizeH="0" baseline="0" noProof="0" dirty="0">
                <a:ln>
                  <a:noFill/>
                </a:ln>
                <a:solidFill>
                  <a:srgbClr val="FFFFFF"/>
                </a:solidFill>
                <a:effectLst/>
                <a:uLnTx/>
                <a:uFillTx/>
                <a:latin typeface="Arial"/>
                <a:ea typeface="+mn-ea"/>
                <a:cs typeface="+mn-cs"/>
              </a:rPr>
              <a:t>please contact:</a:t>
            </a:r>
          </a:p>
          <a:p>
            <a:pPr marL="0" marR="0" lvl="0" indent="0" algn="l" defTabSz="685782" rtl="0" eaLnBrk="1" fontAlgn="auto" latinLnBrk="0" hangingPunct="1">
              <a:lnSpc>
                <a:spcPct val="100000"/>
              </a:lnSpc>
              <a:spcBef>
                <a:spcPts val="536"/>
              </a:spcBef>
              <a:spcAft>
                <a:spcPts val="0"/>
              </a:spcAft>
              <a:buClrTx/>
              <a:buSzTx/>
              <a:buFontTx/>
              <a:buNone/>
              <a:tabLst/>
              <a:defRPr/>
            </a:pPr>
            <a:r>
              <a:rPr kumimoji="0" lang="en-US" sz="857" b="1" i="0" u="none" strike="noStrike" kern="1200" cap="none" spc="0" normalizeH="0" baseline="0" noProof="0" dirty="0">
                <a:ln>
                  <a:noFill/>
                </a:ln>
                <a:solidFill>
                  <a:srgbClr val="FFFFFF"/>
                </a:solidFill>
                <a:effectLst/>
                <a:uLnTx/>
                <a:uFillTx/>
                <a:latin typeface="Arial"/>
                <a:ea typeface="+mn-ea"/>
                <a:cs typeface="+mn-cs"/>
              </a:rPr>
              <a:t>DSS_Template@advisory.com</a:t>
            </a:r>
            <a:endParaRPr kumimoji="0" lang="en-US" sz="857" b="1" i="1" u="none" strike="noStrike" kern="1200" cap="none" spc="0" normalizeH="0" baseline="0" noProof="0" dirty="0">
              <a:ln>
                <a:noFill/>
              </a:ln>
              <a:solidFill>
                <a:srgbClr val="FFFFFF"/>
              </a:solidFill>
              <a:effectLst/>
              <a:uLnTx/>
              <a:uFillTx/>
              <a:latin typeface="Arial"/>
              <a:ea typeface="+mn-ea"/>
              <a:cs typeface="+mn-cs"/>
            </a:endParaRPr>
          </a:p>
        </p:txBody>
      </p:sp>
      <p:sp>
        <p:nvSpPr>
          <p:cNvPr id="34" name="Text Placeholder 1"/>
          <p:cNvSpPr txBox="1">
            <a:spLocks/>
          </p:cNvSpPr>
          <p:nvPr userDrawn="1"/>
        </p:nvSpPr>
        <p:spPr bwMode="gray">
          <a:xfrm>
            <a:off x="9278412" y="1936360"/>
            <a:ext cx="1886803" cy="382461"/>
          </a:xfrm>
          <a:prstGeom prst="rect">
            <a:avLst/>
          </a:prstGeom>
          <a:solidFill>
            <a:srgbClr val="009900"/>
          </a:solidFill>
        </p:spPr>
        <p:txBody>
          <a:bodyPr vert="horz" wrap="square" lIns="68580" tIns="48986" rIns="68580" bIns="48986"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marR="0" lvl="0" indent="0" algn="l" defTabSz="1091627" rtl="0" eaLnBrk="1" fontAlgn="auto" latinLnBrk="0" hangingPunct="1">
              <a:lnSpc>
                <a:spcPct val="100000"/>
              </a:lnSpc>
              <a:spcBef>
                <a:spcPts val="536"/>
              </a:spcBef>
              <a:spcAft>
                <a:spcPts val="0"/>
              </a:spcAft>
              <a:buClrTx/>
              <a:buSzTx/>
              <a:buFont typeface="Arial" pitchFamily="34" charset="0"/>
              <a:buNone/>
              <a:tabLst/>
              <a:defRPr/>
            </a:pPr>
            <a:endParaRPr kumimoji="0" lang="en-US" sz="1071"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TextBox 38"/>
          <p:cNvSpPr txBox="1"/>
          <p:nvPr userDrawn="1"/>
        </p:nvSpPr>
        <p:spPr bwMode="gray">
          <a:xfrm>
            <a:off x="9397821" y="2016379"/>
            <a:ext cx="1899789" cy="164789"/>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536"/>
              </a:spcBef>
              <a:spcAft>
                <a:spcPts val="0"/>
              </a:spcAft>
              <a:buClrTx/>
              <a:buSzTx/>
              <a:buFontTx/>
              <a:buNone/>
              <a:tabLst/>
              <a:defRPr/>
            </a:pPr>
            <a:r>
              <a:rPr kumimoji="0" lang="en-US" sz="964" b="1" i="0" u="none" strike="noStrike" kern="1200" cap="none" spc="0" normalizeH="0" baseline="0" noProof="0" dirty="0">
                <a:ln>
                  <a:noFill/>
                </a:ln>
                <a:solidFill>
                  <a:srgbClr val="FFFFFF"/>
                </a:solidFill>
                <a:effectLst/>
                <a:uLnTx/>
                <a:uFillTx/>
                <a:latin typeface="Arial"/>
                <a:ea typeface="+mn-ea"/>
                <a:cs typeface="+mn-cs"/>
              </a:rPr>
              <a:t>Updated</a:t>
            </a:r>
            <a:r>
              <a:rPr kumimoji="0" lang="en-US" sz="1071" b="1" i="0" u="none" strike="noStrike" kern="1200" cap="none" spc="0" normalizeH="0" baseline="0" noProof="0" dirty="0">
                <a:ln>
                  <a:noFill/>
                </a:ln>
                <a:solidFill>
                  <a:srgbClr val="FFFFFF"/>
                </a:solidFill>
                <a:effectLst/>
                <a:uLnTx/>
                <a:uFillTx/>
                <a:latin typeface="Arial"/>
                <a:ea typeface="+mn-ea"/>
                <a:cs typeface="+mn-cs"/>
              </a:rPr>
              <a:t>: </a:t>
            </a:r>
            <a:r>
              <a:rPr kumimoji="0" lang="en-US" sz="964" b="0" i="0" u="none" strike="noStrike" kern="1200" cap="none" spc="0" normalizeH="0" baseline="0" noProof="0" dirty="0">
                <a:ln>
                  <a:noFill/>
                </a:ln>
                <a:solidFill>
                  <a:srgbClr val="FFFFFF"/>
                </a:solidFill>
                <a:effectLst/>
                <a:uLnTx/>
                <a:uFillTx/>
                <a:latin typeface="Arial"/>
                <a:ea typeface="+mn-ea"/>
                <a:cs typeface="+mn-cs"/>
              </a:rPr>
              <a:t>03/01/2017</a:t>
            </a:r>
          </a:p>
        </p:txBody>
      </p:sp>
      <p:sp>
        <p:nvSpPr>
          <p:cNvPr id="41" name="TextBox 40"/>
          <p:cNvSpPr txBox="1"/>
          <p:nvPr userDrawn="1"/>
        </p:nvSpPr>
        <p:spPr bwMode="gray">
          <a:xfrm>
            <a:off x="3146527" y="1479393"/>
            <a:ext cx="5594649" cy="2747034"/>
          </a:xfrm>
          <a:prstGeom prst="rect">
            <a:avLst/>
          </a:prstGeom>
          <a:noFill/>
        </p:spPr>
        <p:txBody>
          <a:bodyPr wrap="square" lIns="0" tIns="0" rIns="0" bIns="0" rtlCol="0">
            <a:spAutoFit/>
          </a:bodyPr>
          <a:lstStyle/>
          <a:p>
            <a:pPr marL="1685064" marR="0" lvl="0" indent="0" algn="l" defTabSz="685782" rtl="0" eaLnBrk="1" fontAlgn="auto" latinLnBrk="0" hangingPunct="1">
              <a:lnSpc>
                <a:spcPct val="100000"/>
              </a:lnSpc>
              <a:spcBef>
                <a:spcPts val="536"/>
              </a:spcBef>
              <a:spcAft>
                <a:spcPts val="0"/>
              </a:spcAft>
              <a:buClrTx/>
              <a:buSzTx/>
              <a:buFontTx/>
              <a:buNone/>
              <a:tabLst>
                <a:tab pos="1716156" algn="l"/>
              </a:tabLst>
              <a:defRPr/>
            </a:pP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WHERE WE RUN THE DEEPEST</a:t>
            </a:r>
          </a:p>
          <a:p>
            <a:pPr marL="1567501" marR="0" lvl="0" indent="0" algn="l" defTabSz="685782" rtl="0" eaLnBrk="1" fontAlgn="auto" latinLnBrk="0" hangingPunct="1">
              <a:lnSpc>
                <a:spcPct val="100000"/>
              </a:lnSpc>
              <a:spcBef>
                <a:spcPts val="536"/>
              </a:spcBef>
              <a:spcAft>
                <a:spcPts val="0"/>
              </a:spcAft>
              <a:buClrTx/>
              <a:buSzTx/>
              <a:buFontTx/>
              <a:buNone/>
              <a:tabLst>
                <a:tab pos="1529062" algn="l"/>
              </a:tabLst>
              <a:defRPr/>
            </a:pP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In three critical areas, we run even deeper, providing</a:t>
            </a:r>
          </a:p>
          <a:p>
            <a:pPr marL="1469532" marR="0" lvl="0" indent="0" algn="l" defTabSz="685782" rtl="0" eaLnBrk="1" fontAlgn="auto" latinLnBrk="0" hangingPunct="1">
              <a:lnSpc>
                <a:spcPct val="100000"/>
              </a:lnSpc>
              <a:spcBef>
                <a:spcPts val="0"/>
              </a:spcBef>
              <a:spcAft>
                <a:spcPts val="0"/>
              </a:spcAft>
              <a:buClrTx/>
              <a:buSzTx/>
              <a:buFontTx/>
              <a:buNone/>
              <a:tabLst>
                <a:tab pos="1410003" algn="l"/>
              </a:tabLst>
              <a:defRPr/>
            </a:pP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you with the </a:t>
            </a:r>
            <a:r>
              <a:rPr kumimoji="0" lang="en-US" sz="804" b="1"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technology</a:t>
            </a: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 and </a:t>
            </a:r>
            <a:r>
              <a:rPr kumimoji="0" lang="en-US" sz="804" b="1"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consulting</a:t>
            </a: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 solutions</a:t>
            </a:r>
          </a:p>
          <a:p>
            <a:pPr marL="1391157" marR="0" lvl="0" indent="0" algn="l" defTabSz="685782" rtl="0" eaLnBrk="1" fontAlgn="auto" latinLnBrk="0" hangingPunct="1">
              <a:lnSpc>
                <a:spcPct val="100000"/>
              </a:lnSpc>
              <a:spcBef>
                <a:spcPts val="0"/>
              </a:spcBef>
              <a:spcAft>
                <a:spcPts val="0"/>
              </a:spcAft>
              <a:buClrTx/>
              <a:buSzTx/>
              <a:buFontTx/>
              <a:buNone/>
              <a:tabLst>
                <a:tab pos="1410003" algn="l"/>
              </a:tabLst>
              <a:defRPr/>
            </a:pP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needed to hardwire best practices.</a:t>
            </a:r>
          </a:p>
          <a:p>
            <a:pPr marL="1136438" marR="0" lvl="0" indent="0" algn="l" defTabSz="685782" rtl="0" eaLnBrk="1" fontAlgn="auto" latinLnBrk="0" hangingPunct="1">
              <a:lnSpc>
                <a:spcPct val="100000"/>
              </a:lnSpc>
              <a:spcBef>
                <a:spcPts val="2143"/>
              </a:spcBef>
              <a:spcAft>
                <a:spcPts val="0"/>
              </a:spcAft>
              <a:buClrTx/>
              <a:buSzTx/>
              <a:buFontTx/>
              <a:buNone/>
              <a:tabLst/>
              <a:defRPr/>
            </a:pPr>
            <a:r>
              <a:rPr kumimoji="0" lang="en-US" sz="96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Drive Health System </a:t>
            </a:r>
            <a:r>
              <a:rPr kumimoji="0" lang="en-US" sz="964" b="1"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GROWTH</a:t>
            </a:r>
          </a:p>
          <a:p>
            <a:pPr marL="999282" marR="0" lvl="0" indent="0" algn="l" defTabSz="685782" rtl="0" eaLnBrk="1" fontAlgn="auto" latinLnBrk="0" hangingPunct="1">
              <a:lnSpc>
                <a:spcPct val="100000"/>
              </a:lnSpc>
              <a:spcBef>
                <a:spcPts val="536"/>
              </a:spcBef>
              <a:spcAft>
                <a:spcPts val="0"/>
              </a:spcAft>
              <a:buClrTx/>
              <a:buSzTx/>
              <a:buFontTx/>
              <a:buNone/>
              <a:tabLst/>
              <a:defRPr/>
            </a:pP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Attract and retain the patients you aspire to serve by offering the</a:t>
            </a:r>
          </a:p>
          <a:p>
            <a:pPr marL="920159" marR="0" lvl="0" indent="0" algn="l" defTabSz="685782" rtl="0" eaLnBrk="1" fontAlgn="auto" latinLnBrk="0" hangingPunct="1">
              <a:lnSpc>
                <a:spcPct val="100000"/>
              </a:lnSpc>
              <a:spcBef>
                <a:spcPts val="0"/>
              </a:spcBef>
              <a:spcAft>
                <a:spcPts val="0"/>
              </a:spcAft>
              <a:buClrTx/>
              <a:buSzTx/>
              <a:buFontTx/>
              <a:buNone/>
              <a:tabLst/>
              <a:defRPr/>
            </a:pP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care network, access, and experience they need.</a:t>
            </a:r>
          </a:p>
          <a:p>
            <a:pPr marL="671835" marR="0" lvl="0" indent="0" algn="l" defTabSz="685782" rtl="0" eaLnBrk="1" fontAlgn="auto" latinLnBrk="0" hangingPunct="1">
              <a:lnSpc>
                <a:spcPct val="100000"/>
              </a:lnSpc>
              <a:spcBef>
                <a:spcPts val="2143"/>
              </a:spcBef>
              <a:spcAft>
                <a:spcPts val="0"/>
              </a:spcAft>
              <a:buClrTx/>
              <a:buSzTx/>
              <a:buFontTx/>
              <a:buNone/>
              <a:tabLst/>
              <a:defRPr/>
            </a:pPr>
            <a:r>
              <a:rPr kumimoji="0" lang="en-US" sz="96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Reduce </a:t>
            </a:r>
            <a:r>
              <a:rPr kumimoji="0" lang="en-US" sz="964" b="1"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CARE</a:t>
            </a:r>
            <a:r>
              <a:rPr kumimoji="0" lang="en-US" sz="96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 </a:t>
            </a:r>
            <a:r>
              <a:rPr kumimoji="0" lang="en-US" sz="964" b="1"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VARIATION</a:t>
            </a:r>
          </a:p>
          <a:p>
            <a:pPr marL="538828" marR="0" lvl="0" indent="0" algn="l" defTabSz="685782" rtl="0" eaLnBrk="1" fontAlgn="auto" latinLnBrk="0" hangingPunct="1">
              <a:lnSpc>
                <a:spcPct val="100000"/>
              </a:lnSpc>
              <a:spcBef>
                <a:spcPts val="536"/>
              </a:spcBef>
              <a:spcAft>
                <a:spcPts val="0"/>
              </a:spcAft>
              <a:buClrTx/>
              <a:buSzTx/>
              <a:buFontTx/>
              <a:buNone/>
              <a:tabLst/>
              <a:defRPr/>
            </a:pP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Improve quality and outcomes and lower costs by eliminating unwarranted</a:t>
            </a:r>
          </a:p>
          <a:p>
            <a:pPr marL="450657" marR="0" lvl="0" indent="0" algn="l" defTabSz="685782" rtl="0" eaLnBrk="1" fontAlgn="auto" latinLnBrk="0" hangingPunct="1">
              <a:lnSpc>
                <a:spcPct val="100000"/>
              </a:lnSpc>
              <a:spcBef>
                <a:spcPts val="0"/>
              </a:spcBef>
              <a:spcAft>
                <a:spcPts val="0"/>
              </a:spcAft>
              <a:buClrTx/>
              <a:buSzTx/>
              <a:buFontTx/>
              <a:buNone/>
              <a:tabLst/>
              <a:defRPr/>
            </a:pP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deviation from the best standard of care.</a:t>
            </a:r>
          </a:p>
          <a:p>
            <a:pPr marL="181991" marR="0" lvl="0" indent="0" algn="l" defTabSz="685782" rtl="0" eaLnBrk="1" fontAlgn="auto" latinLnBrk="0" hangingPunct="1">
              <a:lnSpc>
                <a:spcPct val="100000"/>
              </a:lnSpc>
              <a:spcBef>
                <a:spcPts val="2143"/>
              </a:spcBef>
              <a:spcAft>
                <a:spcPts val="0"/>
              </a:spcAft>
              <a:buClrTx/>
              <a:buSzTx/>
              <a:buFontTx/>
              <a:buNone/>
              <a:tabLst>
                <a:tab pos="181991" algn="l"/>
              </a:tabLst>
              <a:defRPr/>
            </a:pPr>
            <a:r>
              <a:rPr kumimoji="0" lang="en-US" sz="96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Optimize the </a:t>
            </a:r>
            <a:r>
              <a:rPr kumimoji="0" lang="en-US" sz="964" b="1"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REVENUE CYCLE</a:t>
            </a:r>
          </a:p>
          <a:p>
            <a:pPr marL="78375" marR="0" lvl="0" indent="0" algn="l" defTabSz="685782" rtl="0" eaLnBrk="1" fontAlgn="auto" latinLnBrk="0" hangingPunct="1">
              <a:lnSpc>
                <a:spcPct val="100000"/>
              </a:lnSpc>
              <a:spcBef>
                <a:spcPts val="536"/>
              </a:spcBef>
              <a:spcAft>
                <a:spcPts val="0"/>
              </a:spcAft>
              <a:buClrTx/>
              <a:buSzTx/>
              <a:buFontTx/>
              <a:buNone/>
              <a:tabLst/>
              <a:defRPr/>
            </a:pP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Sustain the financial stability necessary to serve your community by making sure</a:t>
            </a:r>
          </a:p>
          <a:p>
            <a:pPr marL="0" marR="0" lvl="0" indent="0" algn="l" defTabSz="685782" rtl="0" eaLnBrk="1" fontAlgn="auto" latinLnBrk="0" hangingPunct="1">
              <a:lnSpc>
                <a:spcPct val="100000"/>
              </a:lnSpc>
              <a:spcBef>
                <a:spcPts val="0"/>
              </a:spcBef>
              <a:spcAft>
                <a:spcPts val="0"/>
              </a:spcAft>
              <a:buClrTx/>
              <a:buSzTx/>
              <a:buFontTx/>
              <a:buNone/>
              <a:tabLst/>
              <a:defRPr/>
            </a:pP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you are paid efficiently for services rendered.</a:t>
            </a:r>
            <a:endParaRPr kumimoji="0" lang="en-US" sz="804" b="0" i="0" u="none" strike="noStrike" kern="1200" cap="none" spc="0" normalizeH="0" baseline="0" noProof="0" dirty="0">
              <a:ln>
                <a:noFill/>
              </a:ln>
              <a:solidFill>
                <a:srgbClr val="333E48"/>
              </a:solidFill>
              <a:effectLst/>
              <a:uLnTx/>
              <a:uFillTx/>
              <a:latin typeface="Arial"/>
              <a:ea typeface="+mn-ea"/>
              <a:cs typeface="+mn-cs"/>
            </a:endParaRPr>
          </a:p>
        </p:txBody>
      </p:sp>
      <p:pic>
        <p:nvPicPr>
          <p:cNvPr id="49" name="Picture 4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599" y="326159"/>
            <a:ext cx="1619794" cy="449112"/>
          </a:xfrm>
          <a:prstGeom prst="rect">
            <a:avLst/>
          </a:prstGeom>
          <a:noFill/>
          <a:ln>
            <a:noFill/>
          </a:ln>
        </p:spPr>
      </p:pic>
      <p:grpSp>
        <p:nvGrpSpPr>
          <p:cNvPr id="50" name="Group 49"/>
          <p:cNvGrpSpPr/>
          <p:nvPr userDrawn="1"/>
        </p:nvGrpSpPr>
        <p:grpSpPr bwMode="gray">
          <a:xfrm>
            <a:off x="932704" y="5740606"/>
            <a:ext cx="1360510" cy="655682"/>
            <a:chOff x="652892" y="4018422"/>
            <a:chExt cx="952357" cy="458977"/>
          </a:xfrm>
        </p:grpSpPr>
        <p:sp>
          <p:nvSpPr>
            <p:cNvPr id="51" name="TextBox 50"/>
            <p:cNvSpPr txBox="1"/>
            <p:nvPr/>
          </p:nvSpPr>
          <p:spPr bwMode="gray">
            <a:xfrm>
              <a:off x="652892" y="4327487"/>
              <a:ext cx="952357" cy="149912"/>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536"/>
                </a:spcBef>
                <a:spcAft>
                  <a:spcPts val="0"/>
                </a:spcAft>
                <a:buClrTx/>
                <a:buSzTx/>
                <a:buFontTx/>
                <a:buNone/>
                <a:tabLst/>
                <a:defRPr/>
              </a:pPr>
              <a:r>
                <a:rPr kumimoji="0" lang="en-US" sz="696" b="0" i="0" u="none" strike="noStrike" kern="1200" cap="none" spc="0" normalizeH="0" baseline="0" noProof="0" dirty="0">
                  <a:ln>
                    <a:noFill/>
                  </a:ln>
                  <a:solidFill>
                    <a:srgbClr val="333E48"/>
                  </a:solidFill>
                  <a:effectLst/>
                  <a:uLnTx/>
                  <a:uFillTx/>
                  <a:latin typeface="Arial"/>
                  <a:ea typeface="+mn-ea"/>
                  <a:cs typeface="+mn-cs"/>
                </a:rPr>
                <a:t>health care organizations in our membership</a:t>
              </a:r>
            </a:p>
          </p:txBody>
        </p:sp>
        <p:sp>
          <p:nvSpPr>
            <p:cNvPr id="52" name="TextBox 51"/>
            <p:cNvSpPr txBox="1"/>
            <p:nvPr/>
          </p:nvSpPr>
          <p:spPr bwMode="gray">
            <a:xfrm>
              <a:off x="652892" y="4018422"/>
              <a:ext cx="892013" cy="230839"/>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536"/>
                </a:spcBef>
                <a:spcAft>
                  <a:spcPts val="0"/>
                </a:spcAft>
                <a:buClrTx/>
                <a:buSzTx/>
                <a:buFontTx/>
                <a:buNone/>
                <a:tabLst/>
                <a:defRPr/>
              </a:pPr>
              <a:r>
                <a:rPr kumimoji="0" lang="en-US" sz="2143" b="0" i="0" u="none" strike="noStrike" kern="1200" cap="none" spc="0" normalizeH="0" baseline="0" noProof="0" dirty="0">
                  <a:ln>
                    <a:noFill/>
                  </a:ln>
                  <a:solidFill>
                    <a:srgbClr val="CF0A2C"/>
                  </a:solidFill>
                  <a:effectLst/>
                  <a:uLnTx/>
                  <a:uFillTx/>
                  <a:latin typeface="Arial"/>
                  <a:ea typeface="+mn-ea"/>
                  <a:cs typeface="+mn-cs"/>
                </a:rPr>
                <a:t>4,000</a:t>
              </a:r>
              <a:r>
                <a:rPr kumimoji="0" lang="en-US" sz="2143" b="0" i="0" u="none" strike="noStrike" kern="1200" cap="none" spc="0" normalizeH="0" baseline="30000" noProof="0" dirty="0">
                  <a:ln>
                    <a:noFill/>
                  </a:ln>
                  <a:solidFill>
                    <a:srgbClr val="CF0A2C"/>
                  </a:solidFill>
                  <a:effectLst/>
                  <a:uLnTx/>
                  <a:uFillTx/>
                  <a:latin typeface="Arial"/>
                  <a:ea typeface="+mn-ea"/>
                  <a:cs typeface="+mn-cs"/>
                </a:rPr>
                <a:t>+</a:t>
              </a:r>
              <a:endParaRPr kumimoji="0" lang="en-US" sz="2143" b="0" i="0" u="none" strike="noStrike" kern="1200" cap="none" spc="0" normalizeH="0" baseline="0" noProof="0" dirty="0">
                <a:ln>
                  <a:noFill/>
                </a:ln>
                <a:solidFill>
                  <a:srgbClr val="CF0A2C"/>
                </a:solidFill>
                <a:effectLst/>
                <a:uLnTx/>
                <a:uFillTx/>
                <a:latin typeface="Arial"/>
                <a:ea typeface="+mn-ea"/>
                <a:cs typeface="+mn-cs"/>
              </a:endParaRPr>
            </a:p>
          </p:txBody>
        </p:sp>
      </p:grpSp>
      <p:pic>
        <p:nvPicPr>
          <p:cNvPr id="53" name="Picture 5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410188" y="495109"/>
            <a:ext cx="3276457" cy="141667"/>
          </a:xfrm>
          <a:prstGeom prst="rect">
            <a:avLst/>
          </a:prstGeom>
        </p:spPr>
      </p:pic>
      <p:grpSp>
        <p:nvGrpSpPr>
          <p:cNvPr id="54" name="Group 53"/>
          <p:cNvGrpSpPr/>
          <p:nvPr userDrawn="1"/>
        </p:nvGrpSpPr>
        <p:grpSpPr bwMode="gray">
          <a:xfrm>
            <a:off x="6408637" y="5740607"/>
            <a:ext cx="1798404" cy="548603"/>
            <a:chOff x="4486045" y="4018422"/>
            <a:chExt cx="1258883" cy="384022"/>
          </a:xfrm>
        </p:grpSpPr>
        <p:sp>
          <p:nvSpPr>
            <p:cNvPr id="55" name="TextBox 54"/>
            <p:cNvSpPr txBox="1"/>
            <p:nvPr/>
          </p:nvSpPr>
          <p:spPr bwMode="gray">
            <a:xfrm>
              <a:off x="4486045" y="4327487"/>
              <a:ext cx="1258883" cy="74957"/>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536"/>
                </a:spcBef>
                <a:spcAft>
                  <a:spcPts val="0"/>
                </a:spcAft>
                <a:buClrTx/>
                <a:buSzTx/>
                <a:buFontTx/>
                <a:buNone/>
                <a:tabLst/>
                <a:defRPr/>
              </a:pPr>
              <a:r>
                <a:rPr kumimoji="0" lang="en-US" sz="696" b="0" i="0" u="none" strike="noStrike" kern="1200" cap="none" spc="0" normalizeH="0" baseline="0" noProof="0" dirty="0">
                  <a:ln>
                    <a:noFill/>
                  </a:ln>
                  <a:solidFill>
                    <a:srgbClr val="333E48"/>
                  </a:solidFill>
                  <a:effectLst/>
                  <a:uLnTx/>
                  <a:uFillTx/>
                  <a:latin typeface="Arial"/>
                  <a:ea typeface="+mn-ea"/>
                  <a:cs typeface="+mn-cs"/>
                </a:rPr>
                <a:t>health care leaders in our network</a:t>
              </a:r>
            </a:p>
          </p:txBody>
        </p:sp>
        <p:sp>
          <p:nvSpPr>
            <p:cNvPr id="56" name="TextBox 55"/>
            <p:cNvSpPr txBox="1"/>
            <p:nvPr/>
          </p:nvSpPr>
          <p:spPr bwMode="gray">
            <a:xfrm>
              <a:off x="4490808" y="4018422"/>
              <a:ext cx="1052322" cy="230839"/>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536"/>
                </a:spcBef>
                <a:spcAft>
                  <a:spcPts val="0"/>
                </a:spcAft>
                <a:buClrTx/>
                <a:buSzTx/>
                <a:buFontTx/>
                <a:buNone/>
                <a:tabLst/>
                <a:defRPr/>
              </a:pPr>
              <a:r>
                <a:rPr kumimoji="0" lang="en-US" sz="2143" b="0" i="0" u="none" strike="noStrike" kern="1200" cap="none" spc="0" normalizeH="0" baseline="0" noProof="0" dirty="0">
                  <a:ln>
                    <a:noFill/>
                  </a:ln>
                  <a:solidFill>
                    <a:srgbClr val="CF0A2C"/>
                  </a:solidFill>
                  <a:effectLst/>
                  <a:uLnTx/>
                  <a:uFillTx/>
                  <a:latin typeface="Arial"/>
                  <a:ea typeface="+mn-ea"/>
                  <a:cs typeface="+mn-cs"/>
                </a:rPr>
                <a:t>250,000</a:t>
              </a:r>
              <a:r>
                <a:rPr kumimoji="0" lang="en-US" sz="2143" b="0" i="0" u="none" strike="noStrike" kern="1200" cap="none" spc="0" normalizeH="0" baseline="30000" noProof="0" dirty="0">
                  <a:ln>
                    <a:noFill/>
                  </a:ln>
                  <a:solidFill>
                    <a:srgbClr val="CF0A2C"/>
                  </a:solidFill>
                  <a:effectLst/>
                  <a:uLnTx/>
                  <a:uFillTx/>
                  <a:latin typeface="Arial"/>
                  <a:ea typeface="+mn-ea"/>
                  <a:cs typeface="+mn-cs"/>
                </a:rPr>
                <a:t>+</a:t>
              </a:r>
            </a:p>
          </p:txBody>
        </p:sp>
      </p:grpSp>
      <p:grpSp>
        <p:nvGrpSpPr>
          <p:cNvPr id="57" name="Group 56"/>
          <p:cNvGrpSpPr/>
          <p:nvPr userDrawn="1"/>
        </p:nvGrpSpPr>
        <p:grpSpPr bwMode="gray">
          <a:xfrm>
            <a:off x="3518106" y="5740604"/>
            <a:ext cx="1665641" cy="548603"/>
            <a:chOff x="2453050" y="4018422"/>
            <a:chExt cx="1165949" cy="384022"/>
          </a:xfrm>
        </p:grpSpPr>
        <p:sp>
          <p:nvSpPr>
            <p:cNvPr id="58" name="TextBox 57"/>
            <p:cNvSpPr txBox="1"/>
            <p:nvPr/>
          </p:nvSpPr>
          <p:spPr bwMode="gray">
            <a:xfrm>
              <a:off x="2469718" y="4327487"/>
              <a:ext cx="1149281" cy="74957"/>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536"/>
                </a:spcBef>
                <a:spcAft>
                  <a:spcPts val="0"/>
                </a:spcAft>
                <a:buClrTx/>
                <a:buSzTx/>
                <a:buFontTx/>
                <a:buNone/>
                <a:tabLst/>
                <a:defRPr/>
              </a:pPr>
              <a:r>
                <a:rPr kumimoji="0" lang="en-US" sz="696" b="0" i="0" u="none" strike="noStrike" kern="1200" cap="none" spc="0" normalizeH="0" baseline="0" noProof="0" dirty="0">
                  <a:ln>
                    <a:noFill/>
                  </a:ln>
                  <a:solidFill>
                    <a:srgbClr val="333E48"/>
                  </a:solidFill>
                  <a:effectLst/>
                  <a:uLnTx/>
                  <a:uFillTx/>
                  <a:latin typeface="Arial"/>
                  <a:ea typeface="+mn-ea"/>
                  <a:cs typeface="+mn-cs"/>
                </a:rPr>
                <a:t>in documented ROI each year</a:t>
              </a:r>
            </a:p>
          </p:txBody>
        </p:sp>
        <p:sp>
          <p:nvSpPr>
            <p:cNvPr id="59" name="TextBox 58"/>
            <p:cNvSpPr txBox="1"/>
            <p:nvPr/>
          </p:nvSpPr>
          <p:spPr bwMode="gray">
            <a:xfrm>
              <a:off x="2453050" y="4018422"/>
              <a:ext cx="1110016" cy="230839"/>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536"/>
                </a:spcBef>
                <a:spcAft>
                  <a:spcPts val="0"/>
                </a:spcAft>
                <a:buClrTx/>
                <a:buSzTx/>
                <a:buFontTx/>
                <a:buNone/>
                <a:tabLst/>
                <a:defRPr/>
              </a:pPr>
              <a:r>
                <a:rPr kumimoji="0" lang="en-US" sz="2143" b="0" i="0" u="none" strike="noStrike" kern="1200" cap="none" spc="0" normalizeH="0" baseline="0" noProof="0" dirty="0">
                  <a:ln>
                    <a:noFill/>
                  </a:ln>
                  <a:solidFill>
                    <a:srgbClr val="CF0A2C"/>
                  </a:solidFill>
                  <a:effectLst/>
                  <a:uLnTx/>
                  <a:uFillTx/>
                  <a:latin typeface="Arial"/>
                  <a:ea typeface="+mn-ea"/>
                  <a:cs typeface="+mn-cs"/>
                </a:rPr>
                <a:t>$2 billion</a:t>
              </a:r>
              <a:r>
                <a:rPr kumimoji="0" lang="en-US" sz="2143" b="0" i="0" u="none" strike="noStrike" kern="1200" cap="none" spc="0" normalizeH="0" baseline="30000" noProof="0" dirty="0">
                  <a:ln>
                    <a:noFill/>
                  </a:ln>
                  <a:solidFill>
                    <a:srgbClr val="CF0A2C"/>
                  </a:solidFill>
                  <a:effectLst/>
                  <a:uLnTx/>
                  <a:uFillTx/>
                  <a:latin typeface="Arial"/>
                  <a:ea typeface="+mn-ea"/>
                  <a:cs typeface="+mn-cs"/>
                </a:rPr>
                <a:t>+</a:t>
              </a:r>
              <a:endParaRPr kumimoji="0" lang="en-US" sz="2143" b="0" i="0" u="none" strike="noStrike" kern="1200" cap="none" spc="0" normalizeH="0" baseline="0" noProof="0" dirty="0">
                <a:ln>
                  <a:noFill/>
                </a:ln>
                <a:solidFill>
                  <a:srgbClr val="CF0A2C"/>
                </a:solidFill>
                <a:effectLst/>
                <a:uLnTx/>
                <a:uFillTx/>
                <a:latin typeface="Arial"/>
                <a:ea typeface="+mn-ea"/>
                <a:cs typeface="+mn-cs"/>
              </a:endParaRPr>
            </a:p>
          </p:txBody>
        </p:sp>
      </p:grpSp>
      <p:grpSp>
        <p:nvGrpSpPr>
          <p:cNvPr id="60" name="Group 59"/>
          <p:cNvGrpSpPr/>
          <p:nvPr userDrawn="1"/>
        </p:nvGrpSpPr>
        <p:grpSpPr bwMode="gray">
          <a:xfrm>
            <a:off x="0" y="1043617"/>
            <a:ext cx="5361414" cy="4494983"/>
            <a:chOff x="0" y="730531"/>
            <a:chExt cx="3752990" cy="3146488"/>
          </a:xfrm>
        </p:grpSpPr>
        <p:sp>
          <p:nvSpPr>
            <p:cNvPr id="61" name="Rectangle 27"/>
            <p:cNvSpPr/>
            <p:nvPr/>
          </p:nvSpPr>
          <p:spPr bwMode="gray">
            <a:xfrm>
              <a:off x="0" y="730531"/>
              <a:ext cx="3752990" cy="3146488"/>
            </a:xfrm>
            <a:custGeom>
              <a:avLst/>
              <a:gdLst/>
              <a:ahLst/>
              <a:cxnLst/>
              <a:rect l="l" t="t" r="r" b="b"/>
              <a:pathLst>
                <a:path w="3752990" h="3146488">
                  <a:moveTo>
                    <a:pt x="0" y="0"/>
                  </a:moveTo>
                  <a:lnTo>
                    <a:pt x="3752990" y="0"/>
                  </a:lnTo>
                  <a:lnTo>
                    <a:pt x="3752990" y="1331"/>
                  </a:lnTo>
                  <a:lnTo>
                    <a:pt x="1728610" y="3146488"/>
                  </a:lnTo>
                  <a:lnTo>
                    <a:pt x="0" y="3146488"/>
                  </a:lnTo>
                  <a:close/>
                </a:path>
              </a:pathLst>
            </a:custGeom>
            <a:solidFill>
              <a:srgbClr val="9EACB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endParaRPr kumimoji="0" lang="en-US" sz="1071"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62" name="Rectangle 26"/>
            <p:cNvSpPr/>
            <p:nvPr/>
          </p:nvSpPr>
          <p:spPr bwMode="gray">
            <a:xfrm>
              <a:off x="0" y="730531"/>
              <a:ext cx="3592716" cy="3146488"/>
            </a:xfrm>
            <a:custGeom>
              <a:avLst/>
              <a:gdLst/>
              <a:ahLst/>
              <a:cxnLst/>
              <a:rect l="l" t="t" r="r" b="b"/>
              <a:pathLst>
                <a:path w="3592716" h="3146488">
                  <a:moveTo>
                    <a:pt x="0" y="0"/>
                  </a:moveTo>
                  <a:lnTo>
                    <a:pt x="3592716" y="0"/>
                  </a:lnTo>
                  <a:lnTo>
                    <a:pt x="3592716" y="1331"/>
                  </a:lnTo>
                  <a:lnTo>
                    <a:pt x="1568336" y="3146488"/>
                  </a:lnTo>
                  <a:lnTo>
                    <a:pt x="0" y="3146488"/>
                  </a:lnTo>
                  <a:close/>
                </a:path>
              </a:pathLst>
            </a:custGeom>
            <a:solidFill>
              <a:srgbClr val="BBC6C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endParaRPr kumimoji="0" lang="en-US" sz="1071"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63" name="Rectangle 12"/>
            <p:cNvSpPr/>
            <p:nvPr/>
          </p:nvSpPr>
          <p:spPr bwMode="gray">
            <a:xfrm>
              <a:off x="0" y="730531"/>
              <a:ext cx="3433989" cy="3146488"/>
            </a:xfrm>
            <a:custGeom>
              <a:avLst/>
              <a:gdLst/>
              <a:ahLst/>
              <a:cxnLst/>
              <a:rect l="l" t="t" r="r" b="b"/>
              <a:pathLst>
                <a:path w="3433989" h="3146488">
                  <a:moveTo>
                    <a:pt x="0" y="0"/>
                  </a:moveTo>
                  <a:lnTo>
                    <a:pt x="3433989" y="0"/>
                  </a:lnTo>
                  <a:lnTo>
                    <a:pt x="3433989" y="1331"/>
                  </a:lnTo>
                  <a:lnTo>
                    <a:pt x="1409609" y="3146488"/>
                  </a:lnTo>
                  <a:lnTo>
                    <a:pt x="0" y="3146488"/>
                  </a:lnTo>
                  <a:close/>
                </a:path>
              </a:pathLst>
            </a:custGeom>
            <a:solidFill>
              <a:srgbClr val="D5DCE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endParaRPr kumimoji="0" lang="en-US" sz="1071" b="0" i="0" u="none" strike="noStrike" kern="1200" cap="none" spc="0" normalizeH="0" baseline="0" noProof="0" dirty="0" err="1">
                <a:ln>
                  <a:noFill/>
                </a:ln>
                <a:solidFill>
                  <a:srgbClr val="FFFFFF"/>
                </a:solidFill>
                <a:effectLst/>
                <a:uLnTx/>
                <a:uFillTx/>
                <a:latin typeface="Arial"/>
                <a:ea typeface="+mn-ea"/>
                <a:cs typeface="+mn-cs"/>
              </a:endParaRPr>
            </a:p>
          </p:txBody>
        </p:sp>
      </p:grpSp>
      <p:cxnSp>
        <p:nvCxnSpPr>
          <p:cNvPr id="64" name="Straight Connector 63"/>
          <p:cNvCxnSpPr/>
          <p:nvPr userDrawn="1"/>
        </p:nvCxnSpPr>
        <p:spPr bwMode="gray">
          <a:xfrm>
            <a:off x="4162023" y="3457993"/>
            <a:ext cx="391886"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bwMode="gray">
          <a:xfrm>
            <a:off x="4775171" y="2482580"/>
            <a:ext cx="391886"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bwMode="gray">
          <a:xfrm>
            <a:off x="3515463" y="4434645"/>
            <a:ext cx="391886"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bwMode="gray">
          <a:xfrm>
            <a:off x="457598" y="2976715"/>
            <a:ext cx="391886" cy="0"/>
          </a:xfrm>
          <a:prstGeom prst="line">
            <a:avLst/>
          </a:prstGeom>
          <a:ln w="12700">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67"/>
          <p:cNvSpPr txBox="1"/>
          <p:nvPr userDrawn="1"/>
        </p:nvSpPr>
        <p:spPr bwMode="gray">
          <a:xfrm>
            <a:off x="457599" y="1479394"/>
            <a:ext cx="3120636" cy="435376"/>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536"/>
              </a:spcBef>
              <a:spcAft>
                <a:spcPts val="0"/>
              </a:spcAft>
              <a:buClrTx/>
              <a:buSzTx/>
              <a:buFontTx/>
              <a:buNone/>
              <a:tabLst>
                <a:tab pos="1716156" algn="l"/>
              </a:tabLst>
              <a:defRPr/>
            </a:pP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AT THE CORE</a:t>
            </a:r>
          </a:p>
          <a:p>
            <a:pPr marL="0" marR="0" lvl="0" indent="0" algn="l" defTabSz="685782" rtl="0" eaLnBrk="1" fontAlgn="auto" latinLnBrk="0" hangingPunct="1">
              <a:lnSpc>
                <a:spcPct val="100000"/>
              </a:lnSpc>
              <a:spcBef>
                <a:spcPts val="536"/>
              </a:spcBef>
              <a:spcAft>
                <a:spcPts val="0"/>
              </a:spcAft>
              <a:buClrTx/>
              <a:buSzTx/>
              <a:buFontTx/>
              <a:buNone/>
              <a:tabLst>
                <a:tab pos="1529062" algn="l"/>
              </a:tabLst>
              <a:defRPr/>
            </a:pP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For 35+ years, our </a:t>
            </a:r>
            <a:r>
              <a:rPr kumimoji="0" lang="en-US" sz="804" b="1"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research</a:t>
            </a: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 has been the health care industry’s guiding light, bringing members closer to best practice performance.</a:t>
            </a:r>
            <a:endParaRPr kumimoji="0" lang="en-US" sz="804" b="0" i="0" u="none" strike="noStrike" kern="1200" cap="none" spc="0" normalizeH="0" baseline="0" noProof="0" dirty="0">
              <a:ln>
                <a:noFill/>
              </a:ln>
              <a:solidFill>
                <a:srgbClr val="333E48"/>
              </a:solidFill>
              <a:effectLst/>
              <a:uLnTx/>
              <a:uFillTx/>
              <a:latin typeface="Arial"/>
              <a:ea typeface="+mn-ea"/>
              <a:cs typeface="+mn-cs"/>
            </a:endParaRPr>
          </a:p>
        </p:txBody>
      </p:sp>
      <p:sp>
        <p:nvSpPr>
          <p:cNvPr id="69" name="TextBox 68"/>
          <p:cNvSpPr txBox="1"/>
          <p:nvPr userDrawn="1"/>
        </p:nvSpPr>
        <p:spPr bwMode="gray">
          <a:xfrm>
            <a:off x="457599" y="3079825"/>
            <a:ext cx="2589280" cy="583750"/>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1929"/>
              </a:spcBef>
              <a:spcAft>
                <a:spcPts val="0"/>
              </a:spcAft>
              <a:buClrTx/>
              <a:buSzTx/>
              <a:buFontTx/>
              <a:buNone/>
              <a:tabLst/>
              <a:defRPr/>
            </a:pPr>
            <a:r>
              <a:rPr kumimoji="0" lang="en-US" sz="964" b="1"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RESEARCH </a:t>
            </a:r>
            <a:r>
              <a:rPr kumimoji="0" lang="en-US" sz="96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Platform</a:t>
            </a:r>
            <a:endParaRPr kumimoji="0" lang="en-US" sz="964" b="1"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endParaRPr>
          </a:p>
          <a:p>
            <a:pPr marL="0" marR="0" lvl="0" indent="0" algn="l" defTabSz="685782" rtl="0" eaLnBrk="1" fontAlgn="auto" latinLnBrk="0" hangingPunct="1">
              <a:lnSpc>
                <a:spcPct val="100000"/>
              </a:lnSpc>
              <a:spcBef>
                <a:spcPts val="536"/>
              </a:spcBef>
              <a:spcAft>
                <a:spcPts val="0"/>
              </a:spcAft>
              <a:buClrTx/>
              <a:buSzTx/>
              <a:buFontTx/>
              <a:buNone/>
              <a:tabLst/>
              <a:defRPr/>
            </a:pP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Every major player in your health care organization gets a direct line to the industry’s most‑needed insights and</a:t>
            </a:r>
            <a:b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br>
            <a:r>
              <a:rPr kumimoji="0" lang="en-US" sz="804" b="0" i="0" u="none" strike="noStrike" kern="1200" cap="none" spc="0" normalizeH="0" baseline="0" noProof="0" dirty="0">
                <a:ln>
                  <a:noFill/>
                </a:ln>
                <a:solidFill>
                  <a:srgbClr val="333E48"/>
                </a:solidFill>
                <a:effectLst/>
                <a:uLnTx/>
                <a:uFillTx/>
                <a:latin typeface="Arial" panose="020B0604020202020204" pitchFamily="34" charset="0"/>
                <a:ea typeface="+mn-ea"/>
                <a:cs typeface="Arial" panose="020B0604020202020204" pitchFamily="34" charset="0"/>
              </a:rPr>
              <a:t>most-successful ideas.</a:t>
            </a:r>
            <a:endParaRPr kumimoji="0" lang="en-US" sz="804" b="0" i="0" u="none" strike="noStrike" kern="1200" cap="none" spc="0" normalizeH="0" baseline="0" noProof="0" dirty="0">
              <a:ln>
                <a:noFill/>
              </a:ln>
              <a:solidFill>
                <a:srgbClr val="333E48"/>
              </a:solidFill>
              <a:effectLst/>
              <a:uLnTx/>
              <a:uFillTx/>
              <a:latin typeface="Arial"/>
              <a:ea typeface="+mn-ea"/>
              <a:cs typeface="+mn-cs"/>
            </a:endParaRPr>
          </a:p>
        </p:txBody>
      </p:sp>
    </p:spTree>
    <p:extLst>
      <p:ext uri="{BB962C8B-B14F-4D97-AF65-F5344CB8AC3E}">
        <p14:creationId xmlns:p14="http://schemas.microsoft.com/office/powerpoint/2010/main" val="31465597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oad Map (Editable)">
    <p:bg bwMode="gray">
      <p:bgPr>
        <a:solidFill>
          <a:schemeClr val="accent4"/>
        </a:solidFill>
        <a:effectLst/>
      </p:bgPr>
    </p:bg>
    <p:spTree>
      <p:nvGrpSpPr>
        <p:cNvPr id="1" name=""/>
        <p:cNvGrpSpPr/>
        <p:nvPr/>
      </p:nvGrpSpPr>
      <p:grpSpPr>
        <a:xfrm>
          <a:off x="0" y="0"/>
          <a:ext cx="0" cy="0"/>
          <a:chOff x="0" y="0"/>
          <a:chExt cx="0" cy="0"/>
        </a:xfrm>
      </p:grpSpPr>
      <p:sp>
        <p:nvSpPr>
          <p:cNvPr id="11" name="Rectangle 10"/>
          <p:cNvSpPr/>
          <p:nvPr userDrawn="1"/>
        </p:nvSpPr>
        <p:spPr bwMode="gray">
          <a:xfrm rot="10800000">
            <a:off x="7165469" y="2"/>
            <a:ext cx="1204981" cy="494775"/>
          </a:xfrm>
          <a:prstGeom prst="rect">
            <a:avLst/>
          </a:prstGeom>
          <a:solidFill>
            <a:schemeClr val="accent6"/>
          </a:solidFill>
          <a:ln w="19050" cap="sq" cmpd="sng" algn="ctr">
            <a:noFill/>
            <a:prstDash val="solid"/>
            <a:miter lim="800000"/>
          </a:ln>
          <a:effectLst/>
        </p:spPr>
        <p:txBody>
          <a:bodyPr rot="0" spcFirstLastPara="0" vert="horz" wrap="square" lIns="97971" tIns="48986" rIns="97971" bIns="48986" numCol="1" spcCol="0" rtlCol="0" fromWordArt="0" anchor="t" anchorCtr="0" forceAA="0" compatLnSpc="1">
            <a:prstTxWarp prst="textNoShape">
              <a:avLst/>
            </a:prstTxWarp>
            <a:noAutofit/>
          </a:bodyP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US" sz="1071" b="0" i="0" u="none" strike="noStrike" kern="1200" cap="none" spc="0" normalizeH="0" baseline="0" noProof="0" dirty="0">
              <a:ln>
                <a:noFill/>
              </a:ln>
              <a:solidFill>
                <a:srgbClr val="333E48"/>
              </a:solidFill>
              <a:effectLst/>
              <a:uLnTx/>
              <a:uFillTx/>
              <a:latin typeface="Arial"/>
              <a:ea typeface="+mn-ea"/>
              <a:cs typeface="+mn-cs"/>
            </a:endParaRPr>
          </a:p>
        </p:txBody>
      </p:sp>
      <p:cxnSp>
        <p:nvCxnSpPr>
          <p:cNvPr id="24" name="Straight Connector 23"/>
          <p:cNvCxnSpPr/>
          <p:nvPr userDrawn="1"/>
        </p:nvCxnSpPr>
        <p:spPr bwMode="gray">
          <a:xfrm>
            <a:off x="1233973" y="5632105"/>
            <a:ext cx="6676054"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7165472" y="202856"/>
            <a:ext cx="1204981" cy="148374"/>
          </a:xfrm>
          <a:prstGeom prst="rect">
            <a:avLst/>
          </a:prstGeom>
          <a:noFill/>
        </p:spPr>
        <p:txBody>
          <a:bodyPr wrap="square" lIns="0" tIns="0" rIns="0" bIns="0" rtlCol="0">
            <a:sp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r>
              <a:rPr kumimoji="0" lang="en-US" sz="964" b="0" i="0" u="none" strike="noStrike" kern="1200" cap="none" spc="0" normalizeH="0" baseline="0" noProof="0" dirty="0">
                <a:ln>
                  <a:noFill/>
                </a:ln>
                <a:solidFill>
                  <a:srgbClr val="FFFFFF"/>
                </a:solidFill>
                <a:effectLst/>
                <a:uLnTx/>
                <a:uFillTx/>
                <a:latin typeface="Arial"/>
                <a:ea typeface="+mn-ea"/>
                <a:cs typeface="+mn-cs"/>
              </a:rPr>
              <a:t>ROAD MAP</a:t>
            </a:r>
          </a:p>
        </p:txBody>
      </p:sp>
      <p:sp>
        <p:nvSpPr>
          <p:cNvPr id="32" name="Text Placeholder 3"/>
          <p:cNvSpPr>
            <a:spLocks noGrp="1"/>
          </p:cNvSpPr>
          <p:nvPr>
            <p:ph type="body" sz="quarter" idx="13" hasCustomPrompt="1"/>
          </p:nvPr>
        </p:nvSpPr>
        <p:spPr bwMode="gray">
          <a:xfrm>
            <a:off x="1947361" y="1522530"/>
            <a:ext cx="5355771" cy="230832"/>
          </a:xfrm>
        </p:spPr>
        <p:txBody>
          <a:bodyPr anchor="ctr" anchorCtr="0"/>
          <a:lstStyle>
            <a:lvl1pPr marL="0" indent="0">
              <a:spcBef>
                <a:spcPts val="0"/>
              </a:spcBef>
              <a:buNone/>
              <a:defRPr sz="1500">
                <a:solidFill>
                  <a:schemeClr val="bg1"/>
                </a:solidFill>
                <a:latin typeface="+mj-lt"/>
              </a:defRPr>
            </a:lvl1pPr>
            <a:lvl2pPr marL="122461" indent="0">
              <a:buNone/>
              <a:defRPr>
                <a:solidFill>
                  <a:schemeClr val="accent1"/>
                </a:solidFill>
              </a:defRPr>
            </a:lvl2pPr>
            <a:lvl3pPr marL="244922" indent="0">
              <a:buNone/>
              <a:defRPr>
                <a:solidFill>
                  <a:schemeClr val="accent1"/>
                </a:solidFill>
              </a:defRPr>
            </a:lvl3pPr>
            <a:lvl4pPr marL="367383" indent="0">
              <a:buNone/>
              <a:defRPr>
                <a:solidFill>
                  <a:schemeClr val="accent1"/>
                </a:solidFill>
              </a:defRPr>
            </a:lvl4pPr>
            <a:lvl5pPr marL="489844" indent="0">
              <a:buNone/>
              <a:defRPr>
                <a:solidFill>
                  <a:schemeClr val="accent1"/>
                </a:solidFill>
              </a:defRPr>
            </a:lvl5pPr>
          </a:lstStyle>
          <a:p>
            <a:pPr lvl="0"/>
            <a:r>
              <a:rPr lang="en-US" dirty="0"/>
              <a:t>Section Title – Arial 14pt, White, Title Case</a:t>
            </a:r>
          </a:p>
        </p:txBody>
      </p:sp>
      <p:sp>
        <p:nvSpPr>
          <p:cNvPr id="18" name="Title 17"/>
          <p:cNvSpPr>
            <a:spLocks noGrp="1"/>
          </p:cNvSpPr>
          <p:nvPr>
            <p:ph type="title" hasCustomPrompt="1"/>
          </p:nvPr>
        </p:nvSpPr>
        <p:spPr bwMode="gray">
          <a:xfrm>
            <a:off x="1219908" y="1442003"/>
            <a:ext cx="391886" cy="391885"/>
          </a:xfrm>
          <a:prstGeom prst="ellipse">
            <a:avLst/>
          </a:prstGeom>
          <a:solidFill>
            <a:schemeClr val="bg1"/>
          </a:solidFill>
          <a:ln>
            <a:noFill/>
          </a:ln>
        </p:spPr>
        <p:txBody>
          <a:bodyPr wrap="none" anchor="ctr" anchorCtr="1">
            <a:noAutofit/>
          </a:bodyPr>
          <a:lstStyle>
            <a:lvl1pPr>
              <a:defRPr sz="1500" b="0">
                <a:solidFill>
                  <a:schemeClr val="accent6"/>
                </a:solidFill>
              </a:defRPr>
            </a:lvl1pPr>
          </a:lstStyle>
          <a:p>
            <a:r>
              <a:rPr lang="en-US" dirty="0"/>
              <a:t>#</a:t>
            </a:r>
          </a:p>
        </p:txBody>
      </p:sp>
      <p:sp>
        <p:nvSpPr>
          <p:cNvPr id="20" name="Text Placeholder 19"/>
          <p:cNvSpPr>
            <a:spLocks noGrp="1"/>
          </p:cNvSpPr>
          <p:nvPr>
            <p:ph type="body" sz="quarter" idx="17" hasCustomPrompt="1"/>
          </p:nvPr>
        </p:nvSpPr>
        <p:spPr bwMode="gray">
          <a:xfrm>
            <a:off x="1219908" y="2269677"/>
            <a:ext cx="391886" cy="395713"/>
          </a:xfrm>
          <a:prstGeom prst="ellipse">
            <a:avLst/>
          </a:prstGeom>
          <a:solidFill>
            <a:schemeClr val="bg1"/>
          </a:solidFill>
          <a:ln>
            <a:noFill/>
          </a:ln>
        </p:spPr>
        <p:txBody>
          <a:bodyPr wrap="none" anchor="ctr" anchorCtr="1">
            <a:noAutofit/>
          </a:bodyPr>
          <a:lstStyle>
            <a:lvl1pPr marL="0" indent="0">
              <a:buNone/>
              <a:defRPr sz="1500">
                <a:solidFill>
                  <a:schemeClr val="accent6"/>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947361" y="2385137"/>
            <a:ext cx="5355771" cy="164789"/>
          </a:xfrm>
        </p:spPr>
        <p:txBody>
          <a:bodyPr anchor="ctr" anchorCtr="0"/>
          <a:lstStyle>
            <a:lvl1pPr marL="0" indent="0">
              <a:spcBef>
                <a:spcPts val="0"/>
              </a:spcBef>
              <a:buNone/>
              <a:defRPr sz="1071">
                <a:solidFill>
                  <a:schemeClr val="accent1"/>
                </a:solidFill>
                <a:latin typeface="+mn-lt"/>
              </a:defRPr>
            </a:lvl1pPr>
            <a:lvl2pPr marL="122461" indent="0">
              <a:buNone/>
              <a:defRPr>
                <a:solidFill>
                  <a:schemeClr val="accent1"/>
                </a:solidFill>
              </a:defRPr>
            </a:lvl2pPr>
            <a:lvl3pPr marL="244922" indent="0">
              <a:buNone/>
              <a:defRPr>
                <a:solidFill>
                  <a:schemeClr val="accent1"/>
                </a:solidFill>
              </a:defRPr>
            </a:lvl3pPr>
            <a:lvl4pPr marL="367383" indent="0">
              <a:buNone/>
              <a:defRPr>
                <a:solidFill>
                  <a:schemeClr val="accent1"/>
                </a:solidFill>
              </a:defRPr>
            </a:lvl4pPr>
            <a:lvl5pPr marL="489844" indent="0">
              <a:buNone/>
              <a:defRPr>
                <a:solidFill>
                  <a:schemeClr val="accent1"/>
                </a:solidFill>
              </a:defRPr>
            </a:lvl5pPr>
          </a:lstStyle>
          <a:p>
            <a:pPr lvl="0"/>
            <a:r>
              <a:rPr lang="en-US" dirty="0"/>
              <a:t>Section Title – Arial 10pt Regular, Accent 1, Title Case</a:t>
            </a:r>
          </a:p>
        </p:txBody>
      </p:sp>
      <p:sp>
        <p:nvSpPr>
          <p:cNvPr id="40" name="Text Placeholder 19"/>
          <p:cNvSpPr>
            <a:spLocks noGrp="1"/>
          </p:cNvSpPr>
          <p:nvPr>
            <p:ph type="body" sz="quarter" idx="19" hasCustomPrompt="1"/>
          </p:nvPr>
        </p:nvSpPr>
        <p:spPr bwMode="gray">
          <a:xfrm>
            <a:off x="1219908" y="3101177"/>
            <a:ext cx="391886" cy="395713"/>
          </a:xfrm>
          <a:prstGeom prst="ellipse">
            <a:avLst/>
          </a:prstGeom>
          <a:solidFill>
            <a:schemeClr val="bg1"/>
          </a:solidFill>
          <a:ln>
            <a:noFill/>
          </a:ln>
        </p:spPr>
        <p:txBody>
          <a:bodyPr wrap="none" anchor="ctr" anchorCtr="1">
            <a:noAutofit/>
          </a:bodyPr>
          <a:lstStyle>
            <a:lvl1pPr marL="0" indent="0">
              <a:buNone/>
              <a:defRPr sz="1500">
                <a:solidFill>
                  <a:schemeClr val="accent6"/>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947361" y="3216637"/>
            <a:ext cx="5355771" cy="164789"/>
          </a:xfrm>
        </p:spPr>
        <p:txBody>
          <a:bodyPr anchor="ctr" anchorCtr="0"/>
          <a:lstStyle>
            <a:lvl1pPr marL="0" indent="0">
              <a:spcBef>
                <a:spcPts val="0"/>
              </a:spcBef>
              <a:buNone/>
              <a:defRPr sz="1071">
                <a:solidFill>
                  <a:schemeClr val="accent1"/>
                </a:solidFill>
                <a:latin typeface="+mn-lt"/>
              </a:defRPr>
            </a:lvl1pPr>
            <a:lvl2pPr marL="122461" indent="0">
              <a:buNone/>
              <a:defRPr>
                <a:solidFill>
                  <a:schemeClr val="accent1"/>
                </a:solidFill>
              </a:defRPr>
            </a:lvl2pPr>
            <a:lvl3pPr marL="244922" indent="0">
              <a:buNone/>
              <a:defRPr>
                <a:solidFill>
                  <a:schemeClr val="accent1"/>
                </a:solidFill>
              </a:defRPr>
            </a:lvl3pPr>
            <a:lvl4pPr marL="367383" indent="0">
              <a:buNone/>
              <a:defRPr>
                <a:solidFill>
                  <a:schemeClr val="accent1"/>
                </a:solidFill>
              </a:defRPr>
            </a:lvl4pPr>
            <a:lvl5pPr marL="489844" indent="0">
              <a:buNone/>
              <a:defRPr>
                <a:solidFill>
                  <a:schemeClr val="accent1"/>
                </a:solidFill>
              </a:defRPr>
            </a:lvl5pPr>
          </a:lstStyle>
          <a:p>
            <a:pPr lvl="0"/>
            <a:r>
              <a:rPr lang="en-US" dirty="0"/>
              <a:t>Section Title – Arial 10pt Regular, Accent 1, Title Case</a:t>
            </a:r>
          </a:p>
        </p:txBody>
      </p:sp>
      <p:sp>
        <p:nvSpPr>
          <p:cNvPr id="42" name="Text Placeholder 19"/>
          <p:cNvSpPr>
            <a:spLocks noGrp="1"/>
          </p:cNvSpPr>
          <p:nvPr>
            <p:ph type="body" sz="quarter" idx="21" hasCustomPrompt="1"/>
          </p:nvPr>
        </p:nvSpPr>
        <p:spPr bwMode="gray">
          <a:xfrm>
            <a:off x="1219908" y="3932677"/>
            <a:ext cx="391886" cy="395713"/>
          </a:xfrm>
          <a:prstGeom prst="ellipse">
            <a:avLst/>
          </a:prstGeom>
          <a:solidFill>
            <a:schemeClr val="bg1"/>
          </a:solidFill>
          <a:ln>
            <a:noFill/>
          </a:ln>
        </p:spPr>
        <p:txBody>
          <a:bodyPr wrap="none" anchor="ctr" anchorCtr="1">
            <a:noAutofit/>
          </a:bodyPr>
          <a:lstStyle>
            <a:lvl1pPr marL="0" indent="0">
              <a:buNone/>
              <a:defRPr sz="1500">
                <a:solidFill>
                  <a:schemeClr val="accent6"/>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947361" y="4048137"/>
            <a:ext cx="5355771" cy="164789"/>
          </a:xfrm>
        </p:spPr>
        <p:txBody>
          <a:bodyPr anchor="ctr" anchorCtr="0"/>
          <a:lstStyle>
            <a:lvl1pPr marL="0" indent="0">
              <a:spcBef>
                <a:spcPts val="0"/>
              </a:spcBef>
              <a:buNone/>
              <a:defRPr sz="1071">
                <a:solidFill>
                  <a:schemeClr val="accent1"/>
                </a:solidFill>
                <a:latin typeface="+mn-lt"/>
              </a:defRPr>
            </a:lvl1pPr>
            <a:lvl2pPr marL="122461" indent="0">
              <a:buNone/>
              <a:defRPr>
                <a:solidFill>
                  <a:schemeClr val="accent1"/>
                </a:solidFill>
              </a:defRPr>
            </a:lvl2pPr>
            <a:lvl3pPr marL="244922" indent="0">
              <a:buNone/>
              <a:defRPr>
                <a:solidFill>
                  <a:schemeClr val="accent1"/>
                </a:solidFill>
              </a:defRPr>
            </a:lvl3pPr>
            <a:lvl4pPr marL="367383" indent="0">
              <a:buNone/>
              <a:defRPr>
                <a:solidFill>
                  <a:schemeClr val="accent1"/>
                </a:solidFill>
              </a:defRPr>
            </a:lvl4pPr>
            <a:lvl5pPr marL="489844" indent="0">
              <a:buNone/>
              <a:defRPr>
                <a:solidFill>
                  <a:schemeClr val="accent1"/>
                </a:solidFill>
              </a:defRPr>
            </a:lvl5pPr>
          </a:lstStyle>
          <a:p>
            <a:pPr lvl="0"/>
            <a:r>
              <a:rPr lang="en-US" dirty="0"/>
              <a:t>Section Title – Arial 10pt Regular, Accent 1, Title Case</a:t>
            </a:r>
          </a:p>
        </p:txBody>
      </p:sp>
      <p:sp>
        <p:nvSpPr>
          <p:cNvPr id="44" name="Text Placeholder 19"/>
          <p:cNvSpPr>
            <a:spLocks noGrp="1"/>
          </p:cNvSpPr>
          <p:nvPr>
            <p:ph type="body" sz="quarter" idx="23" hasCustomPrompt="1"/>
          </p:nvPr>
        </p:nvSpPr>
        <p:spPr bwMode="gray">
          <a:xfrm>
            <a:off x="1219908" y="4764176"/>
            <a:ext cx="391886" cy="395713"/>
          </a:xfrm>
          <a:prstGeom prst="ellipse">
            <a:avLst/>
          </a:prstGeom>
          <a:solidFill>
            <a:schemeClr val="bg1"/>
          </a:solidFill>
          <a:ln>
            <a:noFill/>
          </a:ln>
        </p:spPr>
        <p:txBody>
          <a:bodyPr wrap="none" anchor="ctr" anchorCtr="1">
            <a:noAutofit/>
          </a:bodyPr>
          <a:lstStyle>
            <a:lvl1pPr marL="0" indent="0">
              <a:buNone/>
              <a:defRPr sz="1500">
                <a:solidFill>
                  <a:schemeClr val="accent6"/>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947361" y="4879636"/>
            <a:ext cx="5355771" cy="164789"/>
          </a:xfrm>
        </p:spPr>
        <p:txBody>
          <a:bodyPr anchor="ctr" anchorCtr="0"/>
          <a:lstStyle>
            <a:lvl1pPr marL="0" indent="0">
              <a:spcBef>
                <a:spcPts val="0"/>
              </a:spcBef>
              <a:buNone/>
              <a:defRPr sz="1071">
                <a:solidFill>
                  <a:schemeClr val="accent1"/>
                </a:solidFill>
                <a:latin typeface="+mn-lt"/>
              </a:defRPr>
            </a:lvl1pPr>
            <a:lvl2pPr marL="122461" indent="0">
              <a:buNone/>
              <a:defRPr>
                <a:solidFill>
                  <a:schemeClr val="accent1"/>
                </a:solidFill>
              </a:defRPr>
            </a:lvl2pPr>
            <a:lvl3pPr marL="244922" indent="0">
              <a:buNone/>
              <a:defRPr>
                <a:solidFill>
                  <a:schemeClr val="accent1"/>
                </a:solidFill>
              </a:defRPr>
            </a:lvl3pPr>
            <a:lvl4pPr marL="367383" indent="0">
              <a:buNone/>
              <a:defRPr>
                <a:solidFill>
                  <a:schemeClr val="accent1"/>
                </a:solidFill>
              </a:defRPr>
            </a:lvl4pPr>
            <a:lvl5pPr marL="489844" indent="0">
              <a:buNone/>
              <a:defRPr>
                <a:solidFill>
                  <a:schemeClr val="accent1"/>
                </a:solidFill>
              </a:defRPr>
            </a:lvl5pPr>
          </a:lstStyle>
          <a:p>
            <a:pPr lvl="0"/>
            <a:r>
              <a:rPr lang="en-US" dirty="0"/>
              <a:t>Section Title – Arial 10pt Regular, Accent 1, Title Case</a:t>
            </a:r>
          </a:p>
        </p:txBody>
      </p:sp>
      <p:sp>
        <p:nvSpPr>
          <p:cNvPr id="17" name="Slide Number Placeholder 2"/>
          <p:cNvSpPr txBox="1">
            <a:spLocks/>
          </p:cNvSpPr>
          <p:nvPr userDrawn="1"/>
        </p:nvSpPr>
        <p:spPr bwMode="gray">
          <a:xfrm>
            <a:off x="8695661" y="2"/>
            <a:ext cx="448341" cy="263223"/>
          </a:xfrm>
          <a:prstGeom prst="rect">
            <a:avLst/>
          </a:prstGeom>
        </p:spPr>
        <p:txBody>
          <a:bodyPr vert="horz" lIns="48986" tIns="48986" rIns="48986" bIns="48986"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685782" rtl="0" eaLnBrk="1" fontAlgn="auto" latinLnBrk="0" hangingPunct="1">
              <a:lnSpc>
                <a:spcPct val="100000"/>
              </a:lnSpc>
              <a:spcBef>
                <a:spcPts val="0"/>
              </a:spcBef>
              <a:spcAft>
                <a:spcPts val="0"/>
              </a:spcAft>
              <a:buClrTx/>
              <a:buSzTx/>
              <a:buFontTx/>
              <a:buNone/>
              <a:tabLst/>
              <a:defRPr/>
            </a:pPr>
            <a:fld id="{56095604-8455-4BAB-96FE-C18C970BAFF4}" type="slidenum">
              <a:rPr kumimoji="0" lang="en-US" sz="857" b="0" i="0" u="none" strike="noStrike" kern="1200" cap="none" spc="0" normalizeH="0" baseline="0" noProof="0" smtClean="0">
                <a:ln>
                  <a:noFill/>
                </a:ln>
                <a:solidFill>
                  <a:srgbClr val="FFFFFF"/>
                </a:solidFill>
                <a:effectLst/>
                <a:uLnTx/>
                <a:uFillTx/>
                <a:latin typeface="Arial"/>
                <a:ea typeface="+mn-ea"/>
                <a:cs typeface="+mn-cs"/>
              </a:rPr>
              <a:pPr marL="0" marR="0" lvl="0" indent="0" algn="r" defTabSz="685782" rtl="0" eaLnBrk="1" fontAlgn="auto" latinLnBrk="0" hangingPunct="1">
                <a:lnSpc>
                  <a:spcPct val="100000"/>
                </a:lnSpc>
                <a:spcBef>
                  <a:spcPts val="0"/>
                </a:spcBef>
                <a:spcAft>
                  <a:spcPts val="0"/>
                </a:spcAft>
                <a:buClrTx/>
                <a:buSzTx/>
                <a:buFontTx/>
                <a:buNone/>
                <a:tabLst/>
                <a:defRPr/>
              </a:pPr>
              <a:t>‹#›</a:t>
            </a:fld>
            <a:endParaRPr kumimoji="0" lang="en-US" sz="857"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22627171"/>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677421" y="812004"/>
            <a:ext cx="2396971" cy="914400"/>
          </a:xfrm>
          <a:prstGeom prst="rect">
            <a:avLst/>
          </a:prstGeom>
        </p:spPr>
      </p:pic>
      <p:sp>
        <p:nvSpPr>
          <p:cNvPr id="2" name="Title 1"/>
          <p:cNvSpPr>
            <a:spLocks noGrp="1"/>
          </p:cNvSpPr>
          <p:nvPr>
            <p:ph type="title" hasCustomPrompt="1"/>
          </p:nvPr>
        </p:nvSpPr>
        <p:spPr bwMode="gray">
          <a:xfrm>
            <a:off x="850250" y="3182494"/>
            <a:ext cx="5878286" cy="712118"/>
          </a:xfrm>
          <a:prstGeom prst="rect">
            <a:avLst/>
          </a:prstGeom>
        </p:spPr>
        <p:txBody>
          <a:bodyPr lIns="0" tIns="0" rIns="0" bIns="0" anchor="b" anchorCtr="0">
            <a:spAutoFit/>
          </a:bodyPr>
          <a:lstStyle>
            <a:lvl1pPr>
              <a:lnSpc>
                <a:spcPct val="90000"/>
              </a:lnSpc>
              <a:defRPr sz="2571" b="0" baseline="0">
                <a:solidFill>
                  <a:schemeClr val="bg1"/>
                </a:solidFill>
              </a:defRPr>
            </a:lvl1pPr>
          </a:lstStyle>
          <a:p>
            <a:r>
              <a:rPr lang="en-US" dirty="0"/>
              <a:t>Divider Title – Arial 25pt Regular, Title Case</a:t>
            </a:r>
          </a:p>
        </p:txBody>
      </p:sp>
      <p:sp>
        <p:nvSpPr>
          <p:cNvPr id="4" name="Text Placeholder 3"/>
          <p:cNvSpPr>
            <a:spLocks noGrp="1"/>
          </p:cNvSpPr>
          <p:nvPr>
            <p:ph type="body" sz="quarter" idx="19" hasCustomPrompt="1"/>
          </p:nvPr>
        </p:nvSpPr>
        <p:spPr bwMode="gray">
          <a:xfrm>
            <a:off x="850250" y="4039168"/>
            <a:ext cx="5878286" cy="197875"/>
          </a:xfrm>
        </p:spPr>
        <p:txBody>
          <a:bodyPr/>
          <a:lstStyle>
            <a:lvl1pPr marL="0" indent="0">
              <a:spcBef>
                <a:spcPts val="0"/>
              </a:spcBef>
              <a:buNone/>
              <a:defRPr sz="1286">
                <a:solidFill>
                  <a:schemeClr val="accent2"/>
                </a:solidFill>
              </a:defRPr>
            </a:lvl1pPr>
            <a:lvl2pPr marL="122461" indent="0">
              <a:spcBef>
                <a:spcPts val="0"/>
              </a:spcBef>
              <a:buNone/>
              <a:defRPr sz="1179">
                <a:solidFill>
                  <a:schemeClr val="accent1"/>
                </a:solidFill>
              </a:defRPr>
            </a:lvl2pPr>
            <a:lvl3pPr marL="244922" indent="0">
              <a:spcBef>
                <a:spcPts val="0"/>
              </a:spcBef>
              <a:buNone/>
              <a:defRPr sz="1179">
                <a:solidFill>
                  <a:schemeClr val="accent1"/>
                </a:solidFill>
              </a:defRPr>
            </a:lvl3pPr>
            <a:lvl4pPr marL="367383" indent="0">
              <a:spcBef>
                <a:spcPts val="0"/>
              </a:spcBef>
              <a:buNone/>
              <a:defRPr sz="1179">
                <a:solidFill>
                  <a:schemeClr val="accent1"/>
                </a:solidFill>
              </a:defRPr>
            </a:lvl4pPr>
            <a:lvl5pPr marL="489844" indent="0">
              <a:spcBef>
                <a:spcPts val="0"/>
              </a:spcBef>
              <a:buNone/>
              <a:defRPr sz="1179">
                <a:solidFill>
                  <a:schemeClr val="accent1"/>
                </a:solidFill>
              </a:defRPr>
            </a:lvl5pPr>
          </a:lstStyle>
          <a:p>
            <a:pPr lvl="0"/>
            <a:r>
              <a:rPr lang="en-US" dirty="0"/>
              <a:t>Divider Subtitle – Arial 12pt Regular, Title Case</a:t>
            </a:r>
          </a:p>
        </p:txBody>
      </p:sp>
      <p:sp>
        <p:nvSpPr>
          <p:cNvPr id="7" name="Text Placeholder 6"/>
          <p:cNvSpPr>
            <a:spLocks noGrp="1"/>
          </p:cNvSpPr>
          <p:nvPr>
            <p:ph type="body" sz="quarter" idx="20" hasCustomPrompt="1"/>
          </p:nvPr>
        </p:nvSpPr>
        <p:spPr bwMode="gray">
          <a:xfrm>
            <a:off x="853652" y="5302372"/>
            <a:ext cx="3265714" cy="571310"/>
          </a:xfrm>
        </p:spPr>
        <p:txBody>
          <a:bodyPr/>
          <a:lstStyle>
            <a:lvl1pPr>
              <a:spcBef>
                <a:spcPts val="321"/>
              </a:spcBef>
              <a:defRPr sz="1071">
                <a:solidFill>
                  <a:schemeClr val="bg1"/>
                </a:solidFill>
              </a:defRPr>
            </a:lvl1pPr>
            <a:lvl2pPr>
              <a:spcBef>
                <a:spcPts val="321"/>
              </a:spcBef>
              <a:defRPr sz="857">
                <a:solidFill>
                  <a:schemeClr val="bg1"/>
                </a:solidFill>
              </a:defRPr>
            </a:lvl2pPr>
            <a:lvl3pPr>
              <a:spcBef>
                <a:spcPts val="321"/>
              </a:spcBef>
              <a:defRPr sz="857">
                <a:solidFill>
                  <a:schemeClr val="bg1"/>
                </a:solidFill>
              </a:defRPr>
            </a:lvl3pPr>
            <a:lvl4pPr>
              <a:spcBef>
                <a:spcPts val="321"/>
              </a:spcBef>
              <a:defRPr sz="857">
                <a:solidFill>
                  <a:schemeClr val="bg1"/>
                </a:solidFill>
              </a:defRPr>
            </a:lvl4pPr>
            <a:lvl5pPr>
              <a:spcBef>
                <a:spcPts val="321"/>
              </a:spcBef>
              <a:defRPr sz="857">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6293850" y="4988393"/>
            <a:ext cx="1349087" cy="203774"/>
          </a:xfrm>
          <a:prstGeom prst="rect">
            <a:avLst/>
          </a:prstGeom>
          <a:solidFill>
            <a:schemeClr val="accent6"/>
          </a:solidFill>
          <a:ln cap="sq">
            <a:noFill/>
            <a:miter lim="800000"/>
          </a:ln>
        </p:spPr>
        <p:txBody>
          <a:bodyPr wrap="none" lIns="45720" tIns="27432" rIns="45720" bIns="27432">
            <a:spAutoFit/>
          </a:bodyPr>
          <a:lstStyle>
            <a:lvl1pPr marL="0" indent="0" algn="r">
              <a:spcBef>
                <a:spcPts val="0"/>
              </a:spcBef>
              <a:buNone/>
              <a:defRPr sz="964" cap="all" spc="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7710717" y="4530343"/>
            <a:ext cx="979714" cy="1483932"/>
          </a:xfrm>
        </p:spPr>
        <p:txBody>
          <a:bodyPr/>
          <a:lstStyle>
            <a:lvl1pPr marL="0" indent="0" algn="r">
              <a:spcBef>
                <a:spcPts val="0"/>
              </a:spcBef>
              <a:buNone/>
              <a:defRPr sz="9643">
                <a:solidFill>
                  <a:schemeClr val="accent3"/>
                </a:solidFill>
                <a:latin typeface="+mj-lt"/>
              </a:defRPr>
            </a:lvl1pPr>
          </a:lstStyle>
          <a:p>
            <a:pPr lvl="0"/>
            <a:r>
              <a:rPr lang="en-US" dirty="0"/>
              <a:t>#</a:t>
            </a:r>
          </a:p>
        </p:txBody>
      </p:sp>
      <p:sp>
        <p:nvSpPr>
          <p:cNvPr id="12" name="Slide Number Placeholder 2"/>
          <p:cNvSpPr txBox="1">
            <a:spLocks/>
          </p:cNvSpPr>
          <p:nvPr userDrawn="1"/>
        </p:nvSpPr>
        <p:spPr bwMode="gray">
          <a:xfrm>
            <a:off x="8695661" y="2"/>
            <a:ext cx="448341" cy="263223"/>
          </a:xfrm>
          <a:prstGeom prst="rect">
            <a:avLst/>
          </a:prstGeom>
        </p:spPr>
        <p:txBody>
          <a:bodyPr vert="horz" lIns="48986" tIns="48986" rIns="48986" bIns="48986"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685782" rtl="0" eaLnBrk="1" fontAlgn="auto" latinLnBrk="0" hangingPunct="1">
              <a:lnSpc>
                <a:spcPct val="100000"/>
              </a:lnSpc>
              <a:spcBef>
                <a:spcPts val="0"/>
              </a:spcBef>
              <a:spcAft>
                <a:spcPts val="0"/>
              </a:spcAft>
              <a:buClrTx/>
              <a:buSzTx/>
              <a:buFontTx/>
              <a:buNone/>
              <a:tabLst/>
              <a:defRPr/>
            </a:pPr>
            <a:fld id="{56095604-8455-4BAB-96FE-C18C970BAFF4}" type="slidenum">
              <a:rPr kumimoji="0" lang="en-US" sz="857" b="0" i="0" u="none" strike="noStrike" kern="1200" cap="none" spc="0" normalizeH="0" baseline="0" noProof="0" smtClean="0">
                <a:ln>
                  <a:noFill/>
                </a:ln>
                <a:solidFill>
                  <a:srgbClr val="FFFFFF"/>
                </a:solidFill>
                <a:effectLst/>
                <a:uLnTx/>
                <a:uFillTx/>
                <a:latin typeface="Arial"/>
                <a:ea typeface="+mn-ea"/>
                <a:cs typeface="+mn-cs"/>
              </a:rPr>
              <a:pPr marL="0" marR="0" lvl="0" indent="0" algn="r" defTabSz="685782" rtl="0" eaLnBrk="1" fontAlgn="auto" latinLnBrk="0" hangingPunct="1">
                <a:lnSpc>
                  <a:spcPct val="100000"/>
                </a:lnSpc>
                <a:spcBef>
                  <a:spcPts val="0"/>
                </a:spcBef>
                <a:spcAft>
                  <a:spcPts val="0"/>
                </a:spcAft>
                <a:buClrTx/>
                <a:buSzTx/>
                <a:buFontTx/>
                <a:buNone/>
                <a:tabLst/>
                <a:defRPr/>
              </a:pPr>
              <a:t>‹#›</a:t>
            </a:fld>
            <a:endParaRPr kumimoji="0" lang="en-US" sz="857"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1" name="Straight Connector 10"/>
          <p:cNvCxnSpPr/>
          <p:nvPr userDrawn="1"/>
        </p:nvCxnSpPr>
        <p:spPr bwMode="gray">
          <a:xfrm>
            <a:off x="850250" y="4981152"/>
            <a:ext cx="6792686"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3" name="Text Placeholder 1"/>
          <p:cNvSpPr txBox="1">
            <a:spLocks/>
          </p:cNvSpPr>
          <p:nvPr userDrawn="1"/>
        </p:nvSpPr>
        <p:spPr bwMode="gray">
          <a:xfrm>
            <a:off x="9242253" y="4302978"/>
            <a:ext cx="2205401" cy="1864797"/>
          </a:xfrm>
          <a:prstGeom prst="rect">
            <a:avLst/>
          </a:prstGeom>
          <a:solidFill>
            <a:srgbClr val="009900"/>
          </a:solidFill>
        </p:spPr>
        <p:txBody>
          <a:bodyPr vert="horz" wrap="square" lIns="68580" tIns="48986" rIns="68580" bIns="48986"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marR="0" lvl="0" indent="0" algn="l" defTabSz="685782" rtl="0" eaLnBrk="1" fontAlgn="auto" latinLnBrk="0" hangingPunct="1">
              <a:lnSpc>
                <a:spcPct val="100000"/>
              </a:lnSpc>
              <a:spcBef>
                <a:spcPts val="536"/>
              </a:spcBef>
              <a:spcAft>
                <a:spcPts val="0"/>
              </a:spcAft>
              <a:buClrTx/>
              <a:buSzTx/>
              <a:buFontTx/>
              <a:buNone/>
              <a:tabLst/>
              <a:defRPr/>
            </a:pPr>
            <a:r>
              <a:rPr kumimoji="0" lang="en-US" sz="1071" b="1" i="0" u="none" strike="noStrike" kern="1200" cap="none" spc="0" normalizeH="0" baseline="0" noProof="0" dirty="0">
                <a:ln>
                  <a:noFill/>
                </a:ln>
                <a:solidFill>
                  <a:srgbClr val="FFFFFF"/>
                </a:solidFill>
                <a:effectLst/>
                <a:uLnTx/>
                <a:uFillTx/>
                <a:latin typeface="Arial"/>
                <a:ea typeface="+mn-ea"/>
                <a:cs typeface="+mn-cs"/>
              </a:rPr>
              <a:t>What’s a Break Type?</a:t>
            </a:r>
          </a:p>
          <a:p>
            <a:pPr marL="0" marR="0" lvl="0" indent="0" algn="l" defTabSz="685782" rtl="0" eaLnBrk="1" fontAlgn="auto" latinLnBrk="0" hangingPunct="1">
              <a:lnSpc>
                <a:spcPct val="100000"/>
              </a:lnSpc>
              <a:spcBef>
                <a:spcPts val="321"/>
              </a:spcBef>
              <a:spcAft>
                <a:spcPts val="0"/>
              </a:spcAft>
              <a:buClrTx/>
              <a:buSzTx/>
              <a:buFont typeface="+mj-lt"/>
              <a:buNone/>
              <a:tabLst/>
              <a:defRPr/>
            </a:pPr>
            <a:r>
              <a:rPr kumimoji="0" lang="en-US" sz="857" b="0" i="0" u="none" strike="noStrike" kern="1200" cap="none" spc="0" normalizeH="0" baseline="0" noProof="0" dirty="0">
                <a:ln>
                  <a:noFill/>
                </a:ln>
                <a:solidFill>
                  <a:srgbClr val="FFFFFF"/>
                </a:solidFill>
                <a:effectLst/>
                <a:uLnTx/>
                <a:uFillTx/>
                <a:latin typeface="Arial"/>
                <a:ea typeface="+mn-ea"/>
                <a:cs typeface="+mn-cs"/>
              </a:rPr>
              <a:t>Break types can be anything that you want to consider the section following the divider as:</a:t>
            </a:r>
          </a:p>
          <a:p>
            <a:pPr marL="125863" marR="0" lvl="0" indent="-125863" algn="l" defTabSz="685782" rtl="0" eaLnBrk="1" fontAlgn="auto" latinLnBrk="0" hangingPunct="1">
              <a:lnSpc>
                <a:spcPct val="100000"/>
              </a:lnSpc>
              <a:spcBef>
                <a:spcPts val="536"/>
              </a:spcBef>
              <a:spcAft>
                <a:spcPts val="0"/>
              </a:spcAft>
              <a:buClrTx/>
              <a:buSzTx/>
              <a:buFont typeface="Arial" panose="020B0604020202020204" pitchFamily="34" charset="0"/>
              <a:buChar char="•"/>
              <a:tabLst/>
              <a:defRPr/>
            </a:pPr>
            <a:r>
              <a:rPr kumimoji="0" lang="en-US" sz="857" b="0" i="0" u="none" strike="noStrike" kern="1200" cap="none" spc="0" normalizeH="0" baseline="0" noProof="0" dirty="0">
                <a:ln>
                  <a:noFill/>
                </a:ln>
                <a:solidFill>
                  <a:srgbClr val="FFFFFF"/>
                </a:solidFill>
                <a:effectLst/>
                <a:uLnTx/>
                <a:uFillTx/>
                <a:latin typeface="Arial"/>
                <a:ea typeface="+mn-ea"/>
                <a:cs typeface="+mn-cs"/>
              </a:rPr>
              <a:t>Section</a:t>
            </a:r>
          </a:p>
          <a:p>
            <a:pPr marL="125863" marR="0" lvl="0" indent="-125863" algn="l" defTabSz="685782" rtl="0" eaLnBrk="1" fontAlgn="auto" latinLnBrk="0" hangingPunct="1">
              <a:lnSpc>
                <a:spcPct val="100000"/>
              </a:lnSpc>
              <a:spcBef>
                <a:spcPts val="214"/>
              </a:spcBef>
              <a:spcAft>
                <a:spcPts val="0"/>
              </a:spcAft>
              <a:buClrTx/>
              <a:buSzTx/>
              <a:buFont typeface="Arial" panose="020B0604020202020204" pitchFamily="34" charset="0"/>
              <a:buChar char="•"/>
              <a:tabLst/>
              <a:defRPr/>
            </a:pPr>
            <a:r>
              <a:rPr kumimoji="0" lang="en-US" sz="857" b="0" i="0" u="none" strike="noStrike" kern="1200" cap="none" spc="0" normalizeH="0" baseline="0" noProof="0" dirty="0">
                <a:ln>
                  <a:noFill/>
                </a:ln>
                <a:solidFill>
                  <a:srgbClr val="FFFFFF"/>
                </a:solidFill>
                <a:effectLst/>
                <a:uLnTx/>
                <a:uFillTx/>
                <a:latin typeface="Arial"/>
                <a:ea typeface="+mn-ea"/>
                <a:cs typeface="+mn-cs"/>
              </a:rPr>
              <a:t>Chapter</a:t>
            </a:r>
          </a:p>
          <a:p>
            <a:pPr marL="125863" marR="0" lvl="0" indent="-125863" algn="l" defTabSz="685782" rtl="0" eaLnBrk="1" fontAlgn="auto" latinLnBrk="0" hangingPunct="1">
              <a:lnSpc>
                <a:spcPct val="100000"/>
              </a:lnSpc>
              <a:spcBef>
                <a:spcPts val="214"/>
              </a:spcBef>
              <a:spcAft>
                <a:spcPts val="0"/>
              </a:spcAft>
              <a:buClrTx/>
              <a:buSzTx/>
              <a:buFont typeface="Arial" panose="020B0604020202020204" pitchFamily="34" charset="0"/>
              <a:buChar char="•"/>
              <a:tabLst/>
              <a:defRPr/>
            </a:pPr>
            <a:r>
              <a:rPr kumimoji="0" lang="en-US" sz="857" b="0" i="0" u="none" strike="noStrike" kern="1200" cap="none" spc="0" normalizeH="0" baseline="0" noProof="0" dirty="0">
                <a:ln>
                  <a:noFill/>
                </a:ln>
                <a:solidFill>
                  <a:srgbClr val="FFFFFF"/>
                </a:solidFill>
                <a:effectLst/>
                <a:uLnTx/>
                <a:uFillTx/>
                <a:latin typeface="Arial"/>
                <a:ea typeface="+mn-ea"/>
                <a:cs typeface="+mn-cs"/>
              </a:rPr>
              <a:t>Essay</a:t>
            </a:r>
          </a:p>
          <a:p>
            <a:pPr marL="125863" marR="0" lvl="0" indent="-125863" algn="l" defTabSz="685782" rtl="0" eaLnBrk="1" fontAlgn="auto" latinLnBrk="0" hangingPunct="1">
              <a:lnSpc>
                <a:spcPct val="100000"/>
              </a:lnSpc>
              <a:spcBef>
                <a:spcPts val="214"/>
              </a:spcBef>
              <a:spcAft>
                <a:spcPts val="0"/>
              </a:spcAft>
              <a:buClrTx/>
              <a:buSzTx/>
              <a:buFont typeface="Arial" panose="020B0604020202020204" pitchFamily="34" charset="0"/>
              <a:buChar char="•"/>
              <a:tabLst/>
              <a:defRPr/>
            </a:pPr>
            <a:r>
              <a:rPr kumimoji="0" lang="en-US" sz="857" b="0" i="0" u="none" strike="noStrike" kern="1200" cap="none" spc="0" normalizeH="0" baseline="0" noProof="0" dirty="0">
                <a:ln>
                  <a:noFill/>
                </a:ln>
                <a:solidFill>
                  <a:srgbClr val="FFFFFF"/>
                </a:solidFill>
                <a:effectLst/>
                <a:uLnTx/>
                <a:uFillTx/>
                <a:latin typeface="Arial"/>
                <a:ea typeface="+mn-ea"/>
                <a:cs typeface="+mn-cs"/>
              </a:rPr>
              <a:t>Appendix</a:t>
            </a:r>
          </a:p>
          <a:p>
            <a:pPr marL="125863" marR="0" lvl="0" indent="-125863" algn="l" defTabSz="685782" rtl="0" eaLnBrk="1" fontAlgn="auto" latinLnBrk="0" hangingPunct="1">
              <a:lnSpc>
                <a:spcPct val="100000"/>
              </a:lnSpc>
              <a:spcBef>
                <a:spcPts val="214"/>
              </a:spcBef>
              <a:spcAft>
                <a:spcPts val="0"/>
              </a:spcAft>
              <a:buClrTx/>
              <a:buSzTx/>
              <a:buFont typeface="Arial" panose="020B0604020202020204" pitchFamily="34" charset="0"/>
              <a:buChar char="•"/>
              <a:tabLst/>
              <a:defRPr/>
            </a:pPr>
            <a:r>
              <a:rPr kumimoji="0" lang="en-US" sz="857" b="0" i="0" u="none" strike="noStrike" kern="1200" cap="none" spc="0" normalizeH="0" baseline="0" noProof="0" dirty="0">
                <a:ln>
                  <a:noFill/>
                </a:ln>
                <a:solidFill>
                  <a:srgbClr val="FFFFFF"/>
                </a:solidFill>
                <a:effectLst/>
                <a:uLnTx/>
                <a:uFillTx/>
                <a:latin typeface="Arial"/>
                <a:ea typeface="+mn-ea"/>
                <a:cs typeface="+mn-cs"/>
              </a:rPr>
              <a:t>Etc.</a:t>
            </a:r>
          </a:p>
          <a:p>
            <a:pPr marL="0" marR="0" lvl="0" indent="0" algn="l" defTabSz="685782" rtl="0" eaLnBrk="1" fontAlgn="auto" latinLnBrk="0" hangingPunct="1">
              <a:lnSpc>
                <a:spcPct val="100000"/>
              </a:lnSpc>
              <a:spcBef>
                <a:spcPts val="643"/>
              </a:spcBef>
              <a:spcAft>
                <a:spcPts val="0"/>
              </a:spcAft>
              <a:buClrTx/>
              <a:buSzTx/>
              <a:buFont typeface="Arial" panose="020B0604020202020204" pitchFamily="34" charset="0"/>
              <a:buNone/>
              <a:tabLst/>
              <a:defRPr/>
            </a:pPr>
            <a:r>
              <a:rPr kumimoji="0" lang="en-US" sz="857" b="0" i="1" u="none" strike="noStrike" kern="1200" cap="none" spc="0" normalizeH="0" baseline="0" noProof="0" dirty="0">
                <a:ln>
                  <a:noFill/>
                </a:ln>
                <a:solidFill>
                  <a:srgbClr val="FFFFFF"/>
                </a:solidFill>
                <a:effectLst/>
                <a:uLnTx/>
                <a:uFillTx/>
                <a:latin typeface="Arial"/>
                <a:ea typeface="+mn-ea"/>
                <a:cs typeface="+mn-cs"/>
              </a:rPr>
              <a:t>If not needed, you may delete the break type box.</a:t>
            </a:r>
          </a:p>
        </p:txBody>
      </p:sp>
    </p:spTree>
    <p:extLst>
      <p:ext uri="{BB962C8B-B14F-4D97-AF65-F5344CB8AC3E}">
        <p14:creationId xmlns:p14="http://schemas.microsoft.com/office/powerpoint/2010/main" val="3251275496"/>
      </p:ext>
    </p:extLst>
  </p:cSld>
  <p:clrMapOvr>
    <a:masterClrMapping/>
  </p:clrMapOvr>
  <p:extLst>
    <p:ext uri="{DCECCB84-F9BA-43D5-87BE-67443E8EF086}">
      <p15:sldGuideLst xmlns:p15="http://schemas.microsoft.com/office/powerpoint/2012/main">
        <p15:guide id="1" pos="370">
          <p15:clr>
            <a:srgbClr val="FBAE40"/>
          </p15:clr>
        </p15:guide>
        <p15:guide id="2" orient="horz" pos="1718">
          <p15:clr>
            <a:srgbClr val="FBAE40"/>
          </p15:clr>
        </p15:guide>
        <p15:guide id="3" orient="horz" pos="177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andard">
    <p:bg>
      <p:bgPr>
        <a:solidFill>
          <a:schemeClr val="bg1"/>
        </a:solidFill>
        <a:effectLst/>
      </p:bgPr>
    </p:bg>
    <p:spTree>
      <p:nvGrpSpPr>
        <p:cNvPr id="1" name=""/>
        <p:cNvGrpSpPr/>
        <p:nvPr/>
      </p:nvGrpSpPr>
      <p:grpSpPr>
        <a:xfrm>
          <a:off x="0" y="0"/>
          <a:ext cx="0" cy="0"/>
          <a:chOff x="0" y="0"/>
          <a:chExt cx="0" cy="0"/>
        </a:xfrm>
      </p:grpSpPr>
      <p:pic>
        <p:nvPicPr>
          <p:cNvPr id="20" name="Picture 19" descr="PPT_Onscreen_Banner.jpg"/>
          <p:cNvPicPr>
            <a:picLocks noChangeAspect="1"/>
          </p:cNvPicPr>
          <p:nvPr userDrawn="1"/>
        </p:nvPicPr>
        <p:blipFill>
          <a:blip r:embed="rId2" cstate="print"/>
          <a:stretch>
            <a:fillRect/>
          </a:stretch>
        </p:blipFill>
        <p:spPr bwMode="gray">
          <a:xfrm>
            <a:off x="0" y="0"/>
            <a:ext cx="9144000" cy="914400"/>
          </a:xfrm>
          <a:prstGeom prst="rect">
            <a:avLst/>
          </a:prstGeom>
        </p:spPr>
      </p:pic>
      <p:cxnSp>
        <p:nvCxnSpPr>
          <p:cNvPr id="21" name="Straight Connector 20"/>
          <p:cNvCxnSpPr/>
          <p:nvPr userDrawn="1"/>
        </p:nvCxnSpPr>
        <p:spPr bwMode="gray">
          <a:xfrm>
            <a:off x="0" y="951924"/>
            <a:ext cx="914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bwMode="gray">
          <a:xfrm>
            <a:off x="458107" y="552986"/>
            <a:ext cx="8227786" cy="296876"/>
          </a:xfrm>
        </p:spPr>
        <p:txBody>
          <a:bodyPr/>
          <a:lstStyle/>
          <a:p>
            <a:r>
              <a:rPr lang="en-US" dirty="0"/>
              <a:t>Slide Title – Arial 18pt Bold, Use Title Case</a:t>
            </a:r>
          </a:p>
        </p:txBody>
      </p:sp>
      <p:sp>
        <p:nvSpPr>
          <p:cNvPr id="5" name="Text Placeholder 4"/>
          <p:cNvSpPr>
            <a:spLocks noGrp="1"/>
          </p:cNvSpPr>
          <p:nvPr>
            <p:ph type="body" sz="quarter" idx="25" hasCustomPrompt="1"/>
          </p:nvPr>
        </p:nvSpPr>
        <p:spPr bwMode="gray">
          <a:xfrm>
            <a:off x="458107" y="1026224"/>
            <a:ext cx="8229600" cy="230832"/>
          </a:xfrm>
        </p:spPr>
        <p:txBody>
          <a:bodyPr/>
          <a:lstStyle>
            <a:lvl1pPr marL="0" indent="0">
              <a:spcBef>
                <a:spcPts val="0"/>
              </a:spcBef>
              <a:buNone/>
              <a:defRPr sz="1500">
                <a:solidFill>
                  <a:schemeClr val="accent3"/>
                </a:solidFill>
              </a:defRPr>
            </a:lvl1pPr>
            <a:lvl2pPr marL="122461" indent="0">
              <a:spcBef>
                <a:spcPts val="0"/>
              </a:spcBef>
              <a:buNone/>
              <a:defRPr sz="1500">
                <a:solidFill>
                  <a:schemeClr val="accent3"/>
                </a:solidFill>
              </a:defRPr>
            </a:lvl2pPr>
            <a:lvl3pPr marL="244922" indent="0">
              <a:spcBef>
                <a:spcPts val="0"/>
              </a:spcBef>
              <a:buNone/>
              <a:defRPr sz="1500">
                <a:solidFill>
                  <a:schemeClr val="accent3"/>
                </a:solidFill>
              </a:defRPr>
            </a:lvl3pPr>
            <a:lvl4pPr marL="367383" indent="0">
              <a:spcBef>
                <a:spcPts val="0"/>
              </a:spcBef>
              <a:buNone/>
              <a:defRPr sz="1500">
                <a:solidFill>
                  <a:schemeClr val="accent3"/>
                </a:solidFill>
              </a:defRPr>
            </a:lvl4pPr>
            <a:lvl5pPr marL="489844" indent="0">
              <a:spcBef>
                <a:spcPts val="0"/>
              </a:spcBef>
              <a:buNone/>
              <a:defRPr sz="1500">
                <a:solidFill>
                  <a:schemeClr val="accent3"/>
                </a:solidFill>
              </a:defRPr>
            </a:lvl5pPr>
          </a:lstStyle>
          <a:p>
            <a:pPr lvl="0"/>
            <a:r>
              <a:rPr lang="en-US" dirty="0"/>
              <a:t>Slide Subtitle – Arial 14pt Regular, Use Title Case</a:t>
            </a:r>
          </a:p>
        </p:txBody>
      </p:sp>
      <p:sp>
        <p:nvSpPr>
          <p:cNvPr id="11" name="Text Placeholder 4"/>
          <p:cNvSpPr>
            <a:spLocks noGrp="1"/>
          </p:cNvSpPr>
          <p:nvPr>
            <p:ph type="body" sz="quarter" idx="26" hasCustomPrompt="1"/>
          </p:nvPr>
        </p:nvSpPr>
        <p:spPr bwMode="gray">
          <a:xfrm>
            <a:off x="458107" y="65639"/>
            <a:ext cx="4180114" cy="148374"/>
          </a:xfrm>
        </p:spPr>
        <p:txBody>
          <a:bodyPr/>
          <a:lstStyle>
            <a:lvl1pPr marL="0" indent="0">
              <a:spcBef>
                <a:spcPts val="0"/>
              </a:spcBef>
              <a:buNone/>
              <a:defRPr sz="964">
                <a:solidFill>
                  <a:schemeClr val="bg1"/>
                </a:solidFill>
              </a:defRPr>
            </a:lvl1pPr>
            <a:lvl2pPr marL="122461" indent="0">
              <a:spcBef>
                <a:spcPts val="0"/>
              </a:spcBef>
              <a:buNone/>
              <a:defRPr sz="1500">
                <a:solidFill>
                  <a:schemeClr val="accent3"/>
                </a:solidFill>
              </a:defRPr>
            </a:lvl2pPr>
            <a:lvl3pPr marL="244922" indent="0">
              <a:spcBef>
                <a:spcPts val="0"/>
              </a:spcBef>
              <a:buNone/>
              <a:defRPr sz="1500">
                <a:solidFill>
                  <a:schemeClr val="accent3"/>
                </a:solidFill>
              </a:defRPr>
            </a:lvl3pPr>
            <a:lvl4pPr marL="367383" indent="0">
              <a:spcBef>
                <a:spcPts val="0"/>
              </a:spcBef>
              <a:buNone/>
              <a:defRPr sz="1500">
                <a:solidFill>
                  <a:schemeClr val="accent3"/>
                </a:solidFill>
              </a:defRPr>
            </a:lvl4pPr>
            <a:lvl5pPr marL="489844" indent="0">
              <a:spcBef>
                <a:spcPts val="0"/>
              </a:spcBef>
              <a:buNone/>
              <a:defRPr sz="1500">
                <a:solidFill>
                  <a:schemeClr val="accent3"/>
                </a:solidFill>
              </a:defRPr>
            </a:lvl5pPr>
          </a:lstStyle>
          <a:p>
            <a:pPr lvl="0"/>
            <a:r>
              <a:rPr lang="en-US" dirty="0"/>
              <a:t>Top Kicker – Arial 9pt Regular, Use Title Case</a:t>
            </a:r>
          </a:p>
        </p:txBody>
      </p:sp>
      <p:sp>
        <p:nvSpPr>
          <p:cNvPr id="7" name="Text Placeholder 6"/>
          <p:cNvSpPr>
            <a:spLocks noGrp="1"/>
          </p:cNvSpPr>
          <p:nvPr>
            <p:ph type="body" sz="quarter" idx="27" hasCustomPrompt="1"/>
          </p:nvPr>
        </p:nvSpPr>
        <p:spPr bwMode="gray">
          <a:xfrm>
            <a:off x="6270172" y="6665384"/>
            <a:ext cx="2873829" cy="192617"/>
          </a:xfrm>
        </p:spPr>
        <p:txBody>
          <a:bodyPr rIns="45720" bIns="27432" anchor="b" anchorCtr="0"/>
          <a:lstStyle>
            <a:lvl1pPr marL="0" indent="0">
              <a:spcBef>
                <a:spcPts val="0"/>
              </a:spcBef>
              <a:buNone/>
              <a:defRPr sz="536"/>
            </a:lvl1pPr>
            <a:lvl2pPr marL="122461" indent="0">
              <a:spcBef>
                <a:spcPts val="0"/>
              </a:spcBef>
              <a:buNone/>
              <a:defRPr sz="536"/>
            </a:lvl2pPr>
            <a:lvl3pPr marL="244922" indent="0">
              <a:spcBef>
                <a:spcPts val="0"/>
              </a:spcBef>
              <a:buNone/>
              <a:defRPr sz="536"/>
            </a:lvl3pPr>
            <a:lvl4pPr marL="367383" indent="0">
              <a:spcBef>
                <a:spcPts val="0"/>
              </a:spcBef>
              <a:buNone/>
              <a:defRPr sz="536"/>
            </a:lvl4pPr>
            <a:lvl5pPr marL="489844" indent="0">
              <a:spcBef>
                <a:spcPts val="0"/>
              </a:spcBef>
              <a:buNone/>
              <a:defRPr sz="536"/>
            </a:lvl5pPr>
          </a:lstStyle>
          <a:p>
            <a:pPr lvl="0"/>
            <a:r>
              <a:rPr lang="en-US" dirty="0"/>
              <a:t>Source: Click to add source. Use a single space after “Source:” and a period at the end of the source. Stretch the box to the left as needed.</a:t>
            </a:r>
          </a:p>
        </p:txBody>
      </p:sp>
      <p:sp>
        <p:nvSpPr>
          <p:cNvPr id="14" name="Text Placeholder 6"/>
          <p:cNvSpPr>
            <a:spLocks noGrp="1"/>
          </p:cNvSpPr>
          <p:nvPr>
            <p:ph type="body" sz="quarter" idx="28" hasCustomPrompt="1"/>
          </p:nvPr>
        </p:nvSpPr>
        <p:spPr bwMode="gray">
          <a:xfrm>
            <a:off x="0" y="6353989"/>
            <a:ext cx="2495006" cy="247375"/>
          </a:xfrm>
        </p:spPr>
        <p:txBody>
          <a:bodyPr lIns="45720" rIns="0" bIns="0" anchor="b" anchorCtr="0"/>
          <a:lstStyle>
            <a:lvl1pPr marL="97969" indent="-97969">
              <a:spcBef>
                <a:spcPts val="107"/>
              </a:spcBef>
              <a:buFont typeface="+mj-lt"/>
              <a:buAutoNum type="arabicParenR"/>
              <a:defRPr sz="536"/>
            </a:lvl1pPr>
            <a:lvl2pPr marL="122461" indent="0">
              <a:spcBef>
                <a:spcPts val="0"/>
              </a:spcBef>
              <a:buNone/>
              <a:defRPr sz="536"/>
            </a:lvl2pPr>
            <a:lvl3pPr marL="244922" indent="0">
              <a:spcBef>
                <a:spcPts val="0"/>
              </a:spcBef>
              <a:buNone/>
              <a:defRPr sz="536"/>
            </a:lvl3pPr>
            <a:lvl4pPr marL="367383" indent="0">
              <a:spcBef>
                <a:spcPts val="0"/>
              </a:spcBef>
              <a:buNone/>
              <a:defRPr sz="536"/>
            </a:lvl4pPr>
            <a:lvl5pPr marL="489844" indent="0">
              <a:spcBef>
                <a:spcPts val="0"/>
              </a:spcBef>
              <a:buNone/>
              <a:defRPr sz="536"/>
            </a:lvl5pPr>
          </a:lstStyle>
          <a:p>
            <a:pPr lvl="0"/>
            <a:r>
              <a:rPr lang="en-US" dirty="0"/>
              <a:t>Click to add footnote. Numbers appear automatically (no additional space or tab needed). Use a period at the end of each footnote. Stretch the box to the right as needed.</a:t>
            </a:r>
          </a:p>
        </p:txBody>
      </p:sp>
      <p:sp>
        <p:nvSpPr>
          <p:cNvPr id="10" name="Slide Number Placeholder 2"/>
          <p:cNvSpPr txBox="1">
            <a:spLocks/>
          </p:cNvSpPr>
          <p:nvPr userDrawn="1"/>
        </p:nvSpPr>
        <p:spPr bwMode="gray">
          <a:xfrm>
            <a:off x="8695661" y="2"/>
            <a:ext cx="448341" cy="263223"/>
          </a:xfrm>
          <a:prstGeom prst="rect">
            <a:avLst/>
          </a:prstGeom>
        </p:spPr>
        <p:txBody>
          <a:bodyPr vert="horz" lIns="48986" tIns="48986" rIns="48986" bIns="48986"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685782" rtl="0" eaLnBrk="1" fontAlgn="auto" latinLnBrk="0" hangingPunct="1">
              <a:lnSpc>
                <a:spcPct val="100000"/>
              </a:lnSpc>
              <a:spcBef>
                <a:spcPts val="0"/>
              </a:spcBef>
              <a:spcAft>
                <a:spcPts val="0"/>
              </a:spcAft>
              <a:buClrTx/>
              <a:buSzTx/>
              <a:buFontTx/>
              <a:buNone/>
              <a:tabLst/>
              <a:defRPr/>
            </a:pPr>
            <a:fld id="{56095604-8455-4BAB-96FE-C18C970BAFF4}" type="slidenum">
              <a:rPr kumimoji="0" lang="en-US" sz="857" b="0" i="0" u="none" strike="noStrike" kern="1200" cap="none" spc="0" normalizeH="0" baseline="0" noProof="0" smtClean="0">
                <a:ln>
                  <a:noFill/>
                </a:ln>
                <a:solidFill>
                  <a:srgbClr val="FFFFFF"/>
                </a:solidFill>
                <a:effectLst/>
                <a:uLnTx/>
                <a:uFillTx/>
                <a:latin typeface="Arial"/>
                <a:ea typeface="+mn-ea"/>
                <a:cs typeface="+mn-cs"/>
              </a:rPr>
              <a:pPr marL="0" marR="0" lvl="0" indent="0" algn="r" defTabSz="685782" rtl="0" eaLnBrk="1" fontAlgn="auto" latinLnBrk="0" hangingPunct="1">
                <a:lnSpc>
                  <a:spcPct val="100000"/>
                </a:lnSpc>
                <a:spcBef>
                  <a:spcPts val="0"/>
                </a:spcBef>
                <a:spcAft>
                  <a:spcPts val="0"/>
                </a:spcAft>
                <a:buClrTx/>
                <a:buSzTx/>
                <a:buFontTx/>
                <a:buNone/>
                <a:tabLst/>
                <a:defRPr/>
              </a:pPr>
              <a:t>‹#›</a:t>
            </a:fld>
            <a:endParaRPr kumimoji="0" lang="en-US" sz="857"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960477233"/>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Ref idx="1001">
        <a:schemeClr val="bg2"/>
      </p:bgRef>
    </p:bg>
    <p:spTree>
      <p:nvGrpSpPr>
        <p:cNvPr id="1" name=""/>
        <p:cNvGrpSpPr/>
        <p:nvPr/>
      </p:nvGrpSpPr>
      <p:grpSpPr>
        <a:xfrm>
          <a:off x="0" y="0"/>
          <a:ext cx="0" cy="0"/>
          <a:chOff x="0" y="0"/>
          <a:chExt cx="0" cy="0"/>
        </a:xfrm>
      </p:grpSpPr>
      <p:sp>
        <p:nvSpPr>
          <p:cNvPr id="8" name="Rectangle 7"/>
          <p:cNvSpPr/>
          <p:nvPr userDrawn="1"/>
        </p:nvSpPr>
        <p:spPr bwMode="gray">
          <a:xfrm>
            <a:off x="0" y="853850"/>
            <a:ext cx="9144000" cy="139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782" rtl="0" eaLnBrk="1" fontAlgn="auto" latinLnBrk="0" hangingPunct="1">
              <a:lnSpc>
                <a:spcPct val="100000"/>
              </a:lnSpc>
              <a:spcBef>
                <a:spcPts val="0"/>
              </a:spcBef>
              <a:spcAft>
                <a:spcPts val="0"/>
              </a:spcAft>
              <a:buClrTx/>
              <a:buSzTx/>
              <a:buFontTx/>
              <a:buNone/>
              <a:tabLst/>
              <a:defRPr/>
            </a:pPr>
            <a:endParaRPr kumimoji="0" lang="en-US" sz="1393" b="0" i="0" u="none" strike="noStrike" kern="1200" cap="none" spc="0" normalizeH="0" baseline="0" noProof="0">
              <a:ln>
                <a:noFill/>
              </a:ln>
              <a:solidFill>
                <a:srgbClr val="FFFFFF"/>
              </a:solidFill>
              <a:effectLst/>
              <a:uLnTx/>
              <a:uFillTx/>
              <a:latin typeface="Arial"/>
              <a:ea typeface="+mn-ea"/>
              <a:cs typeface="+mn-cs"/>
            </a:endParaRPr>
          </a:p>
        </p:txBody>
      </p:sp>
      <p:pic>
        <p:nvPicPr>
          <p:cNvPr id="12" name="Picture 11" descr="PPT_Onscreen_Banner.jpg"/>
          <p:cNvPicPr>
            <a:picLocks noChangeAspect="1"/>
          </p:cNvPicPr>
          <p:nvPr userDrawn="1"/>
        </p:nvPicPr>
        <p:blipFill>
          <a:blip r:embed="rId2" cstate="print"/>
          <a:stretch>
            <a:fillRect/>
          </a:stretch>
        </p:blipFill>
        <p:spPr bwMode="gray">
          <a:xfrm>
            <a:off x="0" y="0"/>
            <a:ext cx="9144000" cy="914400"/>
          </a:xfrm>
          <a:prstGeom prst="rect">
            <a:avLst/>
          </a:prstGeom>
        </p:spPr>
      </p:pic>
      <p:cxnSp>
        <p:nvCxnSpPr>
          <p:cNvPr id="13" name="Straight Connector 12"/>
          <p:cNvCxnSpPr/>
          <p:nvPr userDrawn="1"/>
        </p:nvCxnSpPr>
        <p:spPr bwMode="gray">
          <a:xfrm>
            <a:off x="0" y="951924"/>
            <a:ext cx="914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6" name="Title 2"/>
          <p:cNvSpPr>
            <a:spLocks noGrp="1"/>
          </p:cNvSpPr>
          <p:nvPr>
            <p:ph type="title" hasCustomPrompt="1"/>
          </p:nvPr>
        </p:nvSpPr>
        <p:spPr bwMode="gray">
          <a:xfrm>
            <a:off x="458107" y="552986"/>
            <a:ext cx="8227786" cy="296876"/>
          </a:xfrm>
        </p:spPr>
        <p:txBody>
          <a:bodyPr/>
          <a:lstStyle/>
          <a:p>
            <a:r>
              <a:rPr lang="en-US" dirty="0"/>
              <a:t>Slide Title – Arial 18pt Bold, Use Title Case</a:t>
            </a:r>
          </a:p>
        </p:txBody>
      </p:sp>
      <p:sp>
        <p:nvSpPr>
          <p:cNvPr id="7" name="Text Placeholder 4"/>
          <p:cNvSpPr>
            <a:spLocks noGrp="1"/>
          </p:cNvSpPr>
          <p:nvPr>
            <p:ph type="body" sz="quarter" idx="25" hasCustomPrompt="1"/>
          </p:nvPr>
        </p:nvSpPr>
        <p:spPr bwMode="gray">
          <a:xfrm>
            <a:off x="458107" y="1026224"/>
            <a:ext cx="8229600" cy="230832"/>
          </a:xfrm>
        </p:spPr>
        <p:txBody>
          <a:bodyPr/>
          <a:lstStyle>
            <a:lvl1pPr marL="0" indent="0">
              <a:spcBef>
                <a:spcPts val="0"/>
              </a:spcBef>
              <a:buNone/>
              <a:defRPr sz="1500">
                <a:solidFill>
                  <a:schemeClr val="accent3"/>
                </a:solidFill>
              </a:defRPr>
            </a:lvl1pPr>
            <a:lvl2pPr marL="122461" indent="0">
              <a:spcBef>
                <a:spcPts val="0"/>
              </a:spcBef>
              <a:buNone/>
              <a:defRPr sz="1500">
                <a:solidFill>
                  <a:schemeClr val="accent3"/>
                </a:solidFill>
              </a:defRPr>
            </a:lvl2pPr>
            <a:lvl3pPr marL="244922" indent="0">
              <a:spcBef>
                <a:spcPts val="0"/>
              </a:spcBef>
              <a:buNone/>
              <a:defRPr sz="1500">
                <a:solidFill>
                  <a:schemeClr val="accent3"/>
                </a:solidFill>
              </a:defRPr>
            </a:lvl3pPr>
            <a:lvl4pPr marL="367383" indent="0">
              <a:spcBef>
                <a:spcPts val="0"/>
              </a:spcBef>
              <a:buNone/>
              <a:defRPr sz="1500">
                <a:solidFill>
                  <a:schemeClr val="accent3"/>
                </a:solidFill>
              </a:defRPr>
            </a:lvl4pPr>
            <a:lvl5pPr marL="489844" indent="0">
              <a:spcBef>
                <a:spcPts val="0"/>
              </a:spcBef>
              <a:buNone/>
              <a:defRPr sz="1500">
                <a:solidFill>
                  <a:schemeClr val="accent3"/>
                </a:solidFill>
              </a:defRPr>
            </a:lvl5pPr>
          </a:lstStyle>
          <a:p>
            <a:pPr lvl="0"/>
            <a:r>
              <a:rPr lang="en-US" dirty="0"/>
              <a:t>Slide Subtitle – Arial 14pt Regular, Use Title Case</a:t>
            </a:r>
          </a:p>
        </p:txBody>
      </p:sp>
      <p:sp>
        <p:nvSpPr>
          <p:cNvPr id="9" name="Text Placeholder 4"/>
          <p:cNvSpPr>
            <a:spLocks noGrp="1"/>
          </p:cNvSpPr>
          <p:nvPr>
            <p:ph type="body" sz="quarter" idx="26" hasCustomPrompt="1"/>
          </p:nvPr>
        </p:nvSpPr>
        <p:spPr bwMode="gray">
          <a:xfrm>
            <a:off x="458107" y="65639"/>
            <a:ext cx="4180114" cy="148374"/>
          </a:xfrm>
        </p:spPr>
        <p:txBody>
          <a:bodyPr/>
          <a:lstStyle>
            <a:lvl1pPr marL="0" indent="0">
              <a:spcBef>
                <a:spcPts val="0"/>
              </a:spcBef>
              <a:buNone/>
              <a:defRPr sz="964">
                <a:solidFill>
                  <a:schemeClr val="bg1"/>
                </a:solidFill>
              </a:defRPr>
            </a:lvl1pPr>
            <a:lvl2pPr marL="122461" indent="0">
              <a:spcBef>
                <a:spcPts val="0"/>
              </a:spcBef>
              <a:buNone/>
              <a:defRPr sz="1500">
                <a:solidFill>
                  <a:schemeClr val="accent3"/>
                </a:solidFill>
              </a:defRPr>
            </a:lvl2pPr>
            <a:lvl3pPr marL="244922" indent="0">
              <a:spcBef>
                <a:spcPts val="0"/>
              </a:spcBef>
              <a:buNone/>
              <a:defRPr sz="1500">
                <a:solidFill>
                  <a:schemeClr val="accent3"/>
                </a:solidFill>
              </a:defRPr>
            </a:lvl3pPr>
            <a:lvl4pPr marL="367383" indent="0">
              <a:spcBef>
                <a:spcPts val="0"/>
              </a:spcBef>
              <a:buNone/>
              <a:defRPr sz="1500">
                <a:solidFill>
                  <a:schemeClr val="accent3"/>
                </a:solidFill>
              </a:defRPr>
            </a:lvl4pPr>
            <a:lvl5pPr marL="489844" indent="0">
              <a:spcBef>
                <a:spcPts val="0"/>
              </a:spcBef>
              <a:buNone/>
              <a:defRPr sz="1500">
                <a:solidFill>
                  <a:schemeClr val="accent3"/>
                </a:solidFill>
              </a:defRPr>
            </a:lvl5pPr>
          </a:lstStyle>
          <a:p>
            <a:pPr lvl="0"/>
            <a:r>
              <a:rPr lang="en-US" dirty="0"/>
              <a:t>Top Kicker – Arial 9pt Regular, Use Title Case</a:t>
            </a:r>
          </a:p>
        </p:txBody>
      </p:sp>
      <p:sp>
        <p:nvSpPr>
          <p:cNvPr id="10" name="Text Placeholder 6"/>
          <p:cNvSpPr>
            <a:spLocks noGrp="1"/>
          </p:cNvSpPr>
          <p:nvPr>
            <p:ph type="body" sz="quarter" idx="27" hasCustomPrompt="1"/>
          </p:nvPr>
        </p:nvSpPr>
        <p:spPr bwMode="gray">
          <a:xfrm>
            <a:off x="6270172" y="6665384"/>
            <a:ext cx="2873829" cy="192617"/>
          </a:xfrm>
        </p:spPr>
        <p:txBody>
          <a:bodyPr rIns="45720" bIns="27432" anchor="b" anchorCtr="0"/>
          <a:lstStyle>
            <a:lvl1pPr marL="0" indent="0">
              <a:spcBef>
                <a:spcPts val="0"/>
              </a:spcBef>
              <a:buNone/>
              <a:defRPr sz="536"/>
            </a:lvl1pPr>
            <a:lvl2pPr marL="122461" indent="0">
              <a:spcBef>
                <a:spcPts val="0"/>
              </a:spcBef>
              <a:buNone/>
              <a:defRPr sz="536"/>
            </a:lvl2pPr>
            <a:lvl3pPr marL="244922" indent="0">
              <a:spcBef>
                <a:spcPts val="0"/>
              </a:spcBef>
              <a:buNone/>
              <a:defRPr sz="536"/>
            </a:lvl3pPr>
            <a:lvl4pPr marL="367383" indent="0">
              <a:spcBef>
                <a:spcPts val="0"/>
              </a:spcBef>
              <a:buNone/>
              <a:defRPr sz="536"/>
            </a:lvl4pPr>
            <a:lvl5pPr marL="489844" indent="0">
              <a:spcBef>
                <a:spcPts val="0"/>
              </a:spcBef>
              <a:buNone/>
              <a:defRPr sz="536"/>
            </a:lvl5pPr>
          </a:lstStyle>
          <a:p>
            <a:pPr lvl="0"/>
            <a:r>
              <a:rPr lang="en-US" dirty="0"/>
              <a:t>Source: Click to add source. Use a single space after “Source:” and a period at the end of the source. Stretch the box to the left as needed.</a:t>
            </a:r>
          </a:p>
        </p:txBody>
      </p:sp>
      <p:sp>
        <p:nvSpPr>
          <p:cNvPr id="11" name="Text Placeholder 6"/>
          <p:cNvSpPr>
            <a:spLocks noGrp="1"/>
          </p:cNvSpPr>
          <p:nvPr>
            <p:ph type="body" sz="quarter" idx="28" hasCustomPrompt="1"/>
          </p:nvPr>
        </p:nvSpPr>
        <p:spPr bwMode="gray">
          <a:xfrm>
            <a:off x="0" y="6353989"/>
            <a:ext cx="2495006" cy="247375"/>
          </a:xfrm>
        </p:spPr>
        <p:txBody>
          <a:bodyPr lIns="45720" rIns="0" bIns="0" anchor="b" anchorCtr="0"/>
          <a:lstStyle>
            <a:lvl1pPr marL="97969" indent="-97969">
              <a:spcBef>
                <a:spcPts val="107"/>
              </a:spcBef>
              <a:buFont typeface="+mj-lt"/>
              <a:buAutoNum type="arabicParenR"/>
              <a:defRPr sz="536"/>
            </a:lvl1pPr>
            <a:lvl2pPr marL="122461" indent="0">
              <a:spcBef>
                <a:spcPts val="0"/>
              </a:spcBef>
              <a:buNone/>
              <a:defRPr sz="536"/>
            </a:lvl2pPr>
            <a:lvl3pPr marL="244922" indent="0">
              <a:spcBef>
                <a:spcPts val="0"/>
              </a:spcBef>
              <a:buNone/>
              <a:defRPr sz="536"/>
            </a:lvl3pPr>
            <a:lvl4pPr marL="367383" indent="0">
              <a:spcBef>
                <a:spcPts val="0"/>
              </a:spcBef>
              <a:buNone/>
              <a:defRPr sz="536"/>
            </a:lvl4pPr>
            <a:lvl5pPr marL="489844" indent="0">
              <a:spcBef>
                <a:spcPts val="0"/>
              </a:spcBef>
              <a:buNone/>
              <a:defRPr sz="536"/>
            </a:lvl5pPr>
          </a:lstStyle>
          <a:p>
            <a:pPr lvl="0"/>
            <a:r>
              <a:rPr lang="en-US" dirty="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8695661" y="2"/>
            <a:ext cx="448341" cy="263223"/>
          </a:xfrm>
          <a:prstGeom prst="rect">
            <a:avLst/>
          </a:prstGeom>
        </p:spPr>
        <p:txBody>
          <a:bodyPr vert="horz" lIns="48986" tIns="48986" rIns="48986" bIns="48986"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685782" rtl="0" eaLnBrk="1" fontAlgn="auto" latinLnBrk="0" hangingPunct="1">
              <a:lnSpc>
                <a:spcPct val="100000"/>
              </a:lnSpc>
              <a:spcBef>
                <a:spcPts val="0"/>
              </a:spcBef>
              <a:spcAft>
                <a:spcPts val="0"/>
              </a:spcAft>
              <a:buClrTx/>
              <a:buSzTx/>
              <a:buFontTx/>
              <a:buNone/>
              <a:tabLst/>
              <a:defRPr/>
            </a:pPr>
            <a:fld id="{56095604-8455-4BAB-96FE-C18C970BAFF4}" type="slidenum">
              <a:rPr kumimoji="0" lang="en-US" sz="857" b="0" i="0" u="none" strike="noStrike" kern="1200" cap="none" spc="0" normalizeH="0" baseline="0" noProof="0" smtClean="0">
                <a:ln>
                  <a:noFill/>
                </a:ln>
                <a:solidFill>
                  <a:srgbClr val="FFFFFF"/>
                </a:solidFill>
                <a:effectLst/>
                <a:uLnTx/>
                <a:uFillTx/>
                <a:latin typeface="Arial"/>
                <a:ea typeface="+mn-ea"/>
                <a:cs typeface="+mn-cs"/>
              </a:rPr>
              <a:pPr marL="0" marR="0" lvl="0" indent="0" algn="r" defTabSz="685782" rtl="0" eaLnBrk="1" fontAlgn="auto" latinLnBrk="0" hangingPunct="1">
                <a:lnSpc>
                  <a:spcPct val="100000"/>
                </a:lnSpc>
                <a:spcBef>
                  <a:spcPts val="0"/>
                </a:spcBef>
                <a:spcAft>
                  <a:spcPts val="0"/>
                </a:spcAft>
                <a:buClrTx/>
                <a:buSzTx/>
                <a:buFontTx/>
                <a:buNone/>
                <a:tabLst/>
                <a:defRPr/>
              </a:pPr>
              <a:t>‹#›</a:t>
            </a:fld>
            <a:endParaRPr kumimoji="0" lang="en-US" sz="857"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633124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31355"/>
            <a:ext cx="8229600" cy="4812919"/>
          </a:xfrm>
        </p:spPr>
        <p:txBody>
          <a:bodyPr tIns="0" rIns="0" bIns="0"/>
          <a:lstStyle>
            <a:lvl1pPr marL="365760" indent="-365760">
              <a:buFont typeface="Arial"/>
              <a:buChar char="•"/>
              <a:defRPr>
                <a:solidFill>
                  <a:schemeClr val="tx1"/>
                </a:solidFill>
              </a:defRPr>
            </a:lvl1pPr>
            <a:lvl2pPr marL="731520" indent="-365760">
              <a:buClr>
                <a:srgbClr val="B60225"/>
              </a:buClr>
              <a:buFont typeface="Courier New"/>
              <a:buChar char="o"/>
              <a:defRPr sz="2400" baseline="0"/>
            </a:lvl2pPr>
            <a:lvl3pPr marL="731520" indent="-365760">
              <a:buClr>
                <a:srgbClr val="B60225"/>
              </a:buClr>
              <a:buFont typeface="Courier New"/>
              <a:buChar char="o"/>
              <a:defRPr sz="2400" baseline="0"/>
            </a:lvl3pPr>
            <a:lvl4pPr marL="731520" indent="-365760">
              <a:buClr>
                <a:srgbClr val="B60225"/>
              </a:buClr>
              <a:buFont typeface="Courier New"/>
              <a:buChar char="o"/>
              <a:defRPr sz="2400" baseline="0"/>
            </a:lvl4pPr>
            <a:lvl5pPr marL="731520" indent="-365760">
              <a:buClr>
                <a:srgbClr val="B60225"/>
              </a:buClr>
              <a:buFont typeface="Courier New"/>
              <a:buChar char="o"/>
              <a:defRPr sz="24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8051350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4"/>
        </a:solidFill>
        <a:effectLst/>
      </p:bgPr>
    </p:bg>
    <p:spTree>
      <p:nvGrpSpPr>
        <p:cNvPr id="1" name=""/>
        <p:cNvGrpSpPr/>
        <p:nvPr/>
      </p:nvGrpSpPr>
      <p:grpSpPr>
        <a:xfrm>
          <a:off x="0" y="0"/>
          <a:ext cx="0" cy="0"/>
          <a:chOff x="0" y="0"/>
          <a:chExt cx="0" cy="0"/>
        </a:xfrm>
      </p:grpSpPr>
      <p:sp>
        <p:nvSpPr>
          <p:cNvPr id="10" name="Title 2"/>
          <p:cNvSpPr>
            <a:spLocks noGrp="1"/>
          </p:cNvSpPr>
          <p:nvPr>
            <p:ph type="title" hasCustomPrompt="1"/>
          </p:nvPr>
        </p:nvSpPr>
        <p:spPr bwMode="gray">
          <a:xfrm>
            <a:off x="458107" y="552986"/>
            <a:ext cx="8227786" cy="296876"/>
          </a:xfrm>
        </p:spPr>
        <p:txBody>
          <a:bodyPr/>
          <a:lstStyle/>
          <a:p>
            <a:r>
              <a:rPr lang="en-US" dirty="0"/>
              <a:t>Slide Title – Arial 18pt Bold, Use Title Case</a:t>
            </a:r>
          </a:p>
        </p:txBody>
      </p:sp>
      <p:sp>
        <p:nvSpPr>
          <p:cNvPr id="12" name="Text Placeholder 4"/>
          <p:cNvSpPr>
            <a:spLocks noGrp="1"/>
          </p:cNvSpPr>
          <p:nvPr>
            <p:ph type="body" sz="quarter" idx="25" hasCustomPrompt="1"/>
          </p:nvPr>
        </p:nvSpPr>
        <p:spPr bwMode="gray">
          <a:xfrm>
            <a:off x="458107" y="1026224"/>
            <a:ext cx="8229600" cy="230832"/>
          </a:xfrm>
        </p:spPr>
        <p:txBody>
          <a:bodyPr/>
          <a:lstStyle>
            <a:lvl1pPr marL="0" indent="0">
              <a:spcBef>
                <a:spcPts val="0"/>
              </a:spcBef>
              <a:buNone/>
              <a:defRPr sz="1500">
                <a:solidFill>
                  <a:schemeClr val="accent2"/>
                </a:solidFill>
              </a:defRPr>
            </a:lvl1pPr>
            <a:lvl2pPr marL="122461" indent="0">
              <a:spcBef>
                <a:spcPts val="0"/>
              </a:spcBef>
              <a:buNone/>
              <a:defRPr sz="1500">
                <a:solidFill>
                  <a:schemeClr val="accent3"/>
                </a:solidFill>
              </a:defRPr>
            </a:lvl2pPr>
            <a:lvl3pPr marL="244922" indent="0">
              <a:spcBef>
                <a:spcPts val="0"/>
              </a:spcBef>
              <a:buNone/>
              <a:defRPr sz="1500">
                <a:solidFill>
                  <a:schemeClr val="accent3"/>
                </a:solidFill>
              </a:defRPr>
            </a:lvl3pPr>
            <a:lvl4pPr marL="367383" indent="0">
              <a:spcBef>
                <a:spcPts val="0"/>
              </a:spcBef>
              <a:buNone/>
              <a:defRPr sz="1500">
                <a:solidFill>
                  <a:schemeClr val="accent3"/>
                </a:solidFill>
              </a:defRPr>
            </a:lvl4pPr>
            <a:lvl5pPr marL="489844" indent="0">
              <a:spcBef>
                <a:spcPts val="0"/>
              </a:spcBef>
              <a:buNone/>
              <a:defRPr sz="1500">
                <a:solidFill>
                  <a:schemeClr val="accent3"/>
                </a:solidFill>
              </a:defRPr>
            </a:lvl5pPr>
          </a:lstStyle>
          <a:p>
            <a:pPr lvl="0"/>
            <a:r>
              <a:rPr lang="en-US" dirty="0"/>
              <a:t>Slide Subtitle – Arial 14pt Regular, Use Title Case</a:t>
            </a:r>
          </a:p>
        </p:txBody>
      </p:sp>
      <p:sp>
        <p:nvSpPr>
          <p:cNvPr id="13" name="Text Placeholder 4"/>
          <p:cNvSpPr>
            <a:spLocks noGrp="1"/>
          </p:cNvSpPr>
          <p:nvPr>
            <p:ph type="body" sz="quarter" idx="27" hasCustomPrompt="1"/>
          </p:nvPr>
        </p:nvSpPr>
        <p:spPr bwMode="gray">
          <a:xfrm>
            <a:off x="1365682" y="2515470"/>
            <a:ext cx="6412641" cy="1360309"/>
          </a:xfrm>
        </p:spPr>
        <p:txBody>
          <a:bodyPr/>
          <a:lstStyle>
            <a:lvl1pPr marL="0" indent="0">
              <a:lnSpc>
                <a:spcPct val="110000"/>
              </a:lnSpc>
              <a:spcBef>
                <a:spcPts val="1286"/>
              </a:spcBef>
              <a:buNone/>
              <a:defRPr sz="1607" baseline="0">
                <a:solidFill>
                  <a:schemeClr val="bg1"/>
                </a:solidFill>
              </a:defRPr>
            </a:lvl1pPr>
            <a:lvl2pPr marL="122461" indent="0">
              <a:spcBef>
                <a:spcPts val="0"/>
              </a:spcBef>
              <a:buNone/>
              <a:defRPr sz="1500">
                <a:solidFill>
                  <a:schemeClr val="accent3"/>
                </a:solidFill>
              </a:defRPr>
            </a:lvl2pPr>
            <a:lvl3pPr marL="244922" indent="0">
              <a:spcBef>
                <a:spcPts val="0"/>
              </a:spcBef>
              <a:buNone/>
              <a:defRPr sz="1500">
                <a:solidFill>
                  <a:schemeClr val="accent3"/>
                </a:solidFill>
              </a:defRPr>
            </a:lvl3pPr>
            <a:lvl4pPr marL="367383" indent="0">
              <a:spcBef>
                <a:spcPts val="0"/>
              </a:spcBef>
              <a:buNone/>
              <a:defRPr sz="1500">
                <a:solidFill>
                  <a:schemeClr val="accent3"/>
                </a:solidFill>
              </a:defRPr>
            </a:lvl4pPr>
            <a:lvl5pPr marL="489844" indent="0">
              <a:spcBef>
                <a:spcPts val="0"/>
              </a:spcBef>
              <a:buNone/>
              <a:defRPr sz="1500">
                <a:solidFill>
                  <a:schemeClr val="accent3"/>
                </a:solidFill>
              </a:defRPr>
            </a:lvl5pPr>
          </a:lstStyle>
          <a:p>
            <a:pPr lvl="0"/>
            <a:r>
              <a:rPr lang="en-US" dirty="0"/>
              <a:t>Use dark background slides sparingly as impact slides (ex: a single quote, statistic, or large image). See sample impact slides in the AB PPT On-screen Graphic and Layout Guide. Impact quote text – Arial 15pt Regular. Keep quote short and minimize slide titling. Be sure to incorporate the large quote graphic from the GLG.</a:t>
            </a:r>
          </a:p>
        </p:txBody>
      </p:sp>
      <p:sp>
        <p:nvSpPr>
          <p:cNvPr id="14" name="Text Placeholder 6"/>
          <p:cNvSpPr>
            <a:spLocks noGrp="1"/>
          </p:cNvSpPr>
          <p:nvPr>
            <p:ph type="body" sz="quarter" idx="28" hasCustomPrompt="1"/>
          </p:nvPr>
        </p:nvSpPr>
        <p:spPr bwMode="gray">
          <a:xfrm>
            <a:off x="6270172" y="6665384"/>
            <a:ext cx="2873829" cy="192617"/>
          </a:xfrm>
        </p:spPr>
        <p:txBody>
          <a:bodyPr rIns="45720" bIns="27432" anchor="b" anchorCtr="0"/>
          <a:lstStyle>
            <a:lvl1pPr marL="0" indent="0">
              <a:spcBef>
                <a:spcPts val="0"/>
              </a:spcBef>
              <a:buNone/>
              <a:defRPr sz="536">
                <a:solidFill>
                  <a:schemeClr val="accent1"/>
                </a:solidFill>
              </a:defRPr>
            </a:lvl1pPr>
            <a:lvl2pPr marL="122461" indent="0">
              <a:spcBef>
                <a:spcPts val="0"/>
              </a:spcBef>
              <a:buNone/>
              <a:defRPr sz="536"/>
            </a:lvl2pPr>
            <a:lvl3pPr marL="244922" indent="0">
              <a:spcBef>
                <a:spcPts val="0"/>
              </a:spcBef>
              <a:buNone/>
              <a:defRPr sz="536"/>
            </a:lvl3pPr>
            <a:lvl4pPr marL="367383" indent="0">
              <a:spcBef>
                <a:spcPts val="0"/>
              </a:spcBef>
              <a:buNone/>
              <a:defRPr sz="536"/>
            </a:lvl4pPr>
            <a:lvl5pPr marL="489844" indent="0">
              <a:spcBef>
                <a:spcPts val="0"/>
              </a:spcBef>
              <a:buNone/>
              <a:defRPr sz="536"/>
            </a:lvl5pPr>
          </a:lstStyle>
          <a:p>
            <a:pPr lvl="0"/>
            <a:r>
              <a:rPr lang="en-US" dirty="0"/>
              <a:t>Source: Click to add source. Use a single space after “Source:” and a period at the end of the source. Stretch the box to the left as needed.</a:t>
            </a:r>
          </a:p>
        </p:txBody>
      </p:sp>
      <p:sp>
        <p:nvSpPr>
          <p:cNvPr id="9" name="Text Placeholder 6"/>
          <p:cNvSpPr>
            <a:spLocks noGrp="1"/>
          </p:cNvSpPr>
          <p:nvPr>
            <p:ph type="body" sz="quarter" idx="30" hasCustomPrompt="1"/>
          </p:nvPr>
        </p:nvSpPr>
        <p:spPr bwMode="gray">
          <a:xfrm>
            <a:off x="0" y="6353989"/>
            <a:ext cx="2495006" cy="247375"/>
          </a:xfrm>
        </p:spPr>
        <p:txBody>
          <a:bodyPr lIns="45720" rIns="0" bIns="0" anchor="b" anchorCtr="0"/>
          <a:lstStyle>
            <a:lvl1pPr marL="97969" indent="-97969">
              <a:spcBef>
                <a:spcPts val="107"/>
              </a:spcBef>
              <a:buFont typeface="+mj-lt"/>
              <a:buAutoNum type="arabicParenR"/>
              <a:defRPr sz="536">
                <a:solidFill>
                  <a:schemeClr val="accent1"/>
                </a:solidFill>
              </a:defRPr>
            </a:lvl1pPr>
            <a:lvl2pPr marL="122461" indent="0">
              <a:spcBef>
                <a:spcPts val="0"/>
              </a:spcBef>
              <a:buNone/>
              <a:defRPr sz="536"/>
            </a:lvl2pPr>
            <a:lvl3pPr marL="244922" indent="0">
              <a:spcBef>
                <a:spcPts val="0"/>
              </a:spcBef>
              <a:buNone/>
              <a:defRPr sz="536"/>
            </a:lvl3pPr>
            <a:lvl4pPr marL="367383" indent="0">
              <a:spcBef>
                <a:spcPts val="0"/>
              </a:spcBef>
              <a:buNone/>
              <a:defRPr sz="536"/>
            </a:lvl4pPr>
            <a:lvl5pPr marL="489844" indent="0">
              <a:spcBef>
                <a:spcPts val="0"/>
              </a:spcBef>
              <a:buNone/>
              <a:defRPr sz="536"/>
            </a:lvl5pPr>
          </a:lstStyle>
          <a:p>
            <a:pPr lvl="0"/>
            <a:r>
              <a:rPr lang="en-US" dirty="0"/>
              <a:t>Click to add footnote. Numbers appear automatically (no additional space or tab needed). Use a period at the end of each footnote. Stretch the box to the right as needed.</a:t>
            </a:r>
          </a:p>
        </p:txBody>
      </p:sp>
      <p:sp>
        <p:nvSpPr>
          <p:cNvPr id="15" name="Slide Number Placeholder 2"/>
          <p:cNvSpPr txBox="1">
            <a:spLocks/>
          </p:cNvSpPr>
          <p:nvPr userDrawn="1"/>
        </p:nvSpPr>
        <p:spPr bwMode="gray">
          <a:xfrm>
            <a:off x="8695661" y="2"/>
            <a:ext cx="448341" cy="263223"/>
          </a:xfrm>
          <a:prstGeom prst="rect">
            <a:avLst/>
          </a:prstGeom>
        </p:spPr>
        <p:txBody>
          <a:bodyPr vert="horz" lIns="48986" tIns="48986" rIns="48986" bIns="48986"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685782" rtl="0" eaLnBrk="1" fontAlgn="auto" latinLnBrk="0" hangingPunct="1">
              <a:lnSpc>
                <a:spcPct val="100000"/>
              </a:lnSpc>
              <a:spcBef>
                <a:spcPts val="0"/>
              </a:spcBef>
              <a:spcAft>
                <a:spcPts val="0"/>
              </a:spcAft>
              <a:buClrTx/>
              <a:buSzTx/>
              <a:buFontTx/>
              <a:buNone/>
              <a:tabLst/>
              <a:defRPr/>
            </a:pPr>
            <a:fld id="{56095604-8455-4BAB-96FE-C18C970BAFF4}" type="slidenum">
              <a:rPr kumimoji="0" lang="en-US" sz="857" b="0" i="0" u="none" strike="noStrike" kern="1200" cap="none" spc="0" normalizeH="0" baseline="0" noProof="0" smtClean="0">
                <a:ln>
                  <a:noFill/>
                </a:ln>
                <a:solidFill>
                  <a:srgbClr val="FFFFFF"/>
                </a:solidFill>
                <a:effectLst/>
                <a:uLnTx/>
                <a:uFillTx/>
                <a:latin typeface="Arial"/>
                <a:ea typeface="+mn-ea"/>
                <a:cs typeface="+mn-cs"/>
              </a:rPr>
              <a:pPr marL="0" marR="0" lvl="0" indent="0" algn="r" defTabSz="685782" rtl="0" eaLnBrk="1" fontAlgn="auto" latinLnBrk="0" hangingPunct="1">
                <a:lnSpc>
                  <a:spcPct val="100000"/>
                </a:lnSpc>
                <a:spcBef>
                  <a:spcPts val="0"/>
                </a:spcBef>
                <a:spcAft>
                  <a:spcPts val="0"/>
                </a:spcAft>
                <a:buClrTx/>
                <a:buSzTx/>
                <a:buFontTx/>
                <a:buNone/>
                <a:tabLst/>
                <a:defRPr/>
              </a:pPr>
              <a:t>‹#›</a:t>
            </a:fld>
            <a:endParaRPr kumimoji="0" lang="en-US" sz="857"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339960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pic>
        <p:nvPicPr>
          <p:cNvPr id="15" name="Picture 14" descr="PPT_Onscreen_Banner.jpg"/>
          <p:cNvPicPr>
            <a:picLocks noChangeAspect="1"/>
          </p:cNvPicPr>
          <p:nvPr userDrawn="1"/>
        </p:nvPicPr>
        <p:blipFill>
          <a:blip r:embed="rId2" cstate="print"/>
          <a:stretch>
            <a:fillRect/>
          </a:stretch>
        </p:blipFill>
        <p:spPr bwMode="gray">
          <a:xfrm>
            <a:off x="0" y="0"/>
            <a:ext cx="9144000" cy="914400"/>
          </a:xfrm>
          <a:prstGeom prst="rect">
            <a:avLst/>
          </a:prstGeom>
        </p:spPr>
      </p:pic>
      <p:cxnSp>
        <p:nvCxnSpPr>
          <p:cNvPr id="16" name="Straight Connector 15"/>
          <p:cNvCxnSpPr/>
          <p:nvPr userDrawn="1"/>
        </p:nvCxnSpPr>
        <p:spPr bwMode="gray">
          <a:xfrm>
            <a:off x="0" y="951924"/>
            <a:ext cx="9144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gray">
          <a:xfrm>
            <a:off x="458107" y="1741715"/>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458107" y="2263573"/>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gray">
          <a:xfrm>
            <a:off x="458107" y="2785432"/>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458107" y="3307291"/>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458107" y="3829148"/>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458107" y="4351007"/>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458107" y="4872865"/>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gray">
          <a:xfrm>
            <a:off x="458107" y="5394724"/>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458107" y="5916583"/>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gray">
          <a:xfrm>
            <a:off x="458107" y="6438447"/>
            <a:ext cx="8227786" cy="0"/>
          </a:xfrm>
          <a:prstGeom prst="line">
            <a:avLst/>
          </a:prstGeom>
          <a:ln>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57201" y="553503"/>
            <a:ext cx="5747657" cy="296876"/>
          </a:xfrm>
          <a:prstGeom prst="rect">
            <a:avLst/>
          </a:prstGeom>
          <a:noFill/>
        </p:spPr>
        <p:txBody>
          <a:bodyPr wrap="square" lIns="0" tIns="0" rIns="0" bIns="0" rtlCol="0" anchor="b" anchorCtr="0">
            <a:spAutoFit/>
          </a:bodyPr>
          <a:lstStyle/>
          <a:p>
            <a:pPr marL="0" marR="0" lvl="0" indent="0" algn="l" defTabSz="685782" rtl="0" eaLnBrk="1" fontAlgn="auto" latinLnBrk="0" hangingPunct="1">
              <a:lnSpc>
                <a:spcPct val="100000"/>
              </a:lnSpc>
              <a:spcBef>
                <a:spcPts val="0"/>
              </a:spcBef>
              <a:spcAft>
                <a:spcPts val="0"/>
              </a:spcAft>
              <a:buClrTx/>
              <a:buSzTx/>
              <a:buFontTx/>
              <a:buNone/>
              <a:tabLst/>
              <a:defRPr/>
            </a:pPr>
            <a:r>
              <a:rPr kumimoji="0" lang="en-US" sz="1929" b="1" i="0" u="none" strike="noStrike" kern="1200" cap="none" spc="0" normalizeH="0" baseline="0" noProof="0" dirty="0">
                <a:ln>
                  <a:noFill/>
                </a:ln>
                <a:solidFill>
                  <a:srgbClr val="FFFFFF"/>
                </a:solidFill>
                <a:effectLst/>
                <a:uLnTx/>
                <a:uFillTx/>
                <a:latin typeface="Arial" pitchFamily="34" charset="0"/>
                <a:ea typeface="+mn-ea"/>
                <a:cs typeface="Arial" pitchFamily="34" charset="0"/>
              </a:rPr>
              <a:t>Notes:</a:t>
            </a:r>
          </a:p>
        </p:txBody>
      </p:sp>
      <p:sp>
        <p:nvSpPr>
          <p:cNvPr id="17" name="Slide Number Placeholder 2"/>
          <p:cNvSpPr txBox="1">
            <a:spLocks/>
          </p:cNvSpPr>
          <p:nvPr userDrawn="1"/>
        </p:nvSpPr>
        <p:spPr bwMode="gray">
          <a:xfrm>
            <a:off x="8695661" y="2"/>
            <a:ext cx="448341" cy="263223"/>
          </a:xfrm>
          <a:prstGeom prst="rect">
            <a:avLst/>
          </a:prstGeom>
        </p:spPr>
        <p:txBody>
          <a:bodyPr vert="horz" lIns="48986" tIns="48986" rIns="48986" bIns="48986"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685782" rtl="0" eaLnBrk="1" fontAlgn="auto" latinLnBrk="0" hangingPunct="1">
              <a:lnSpc>
                <a:spcPct val="100000"/>
              </a:lnSpc>
              <a:spcBef>
                <a:spcPts val="0"/>
              </a:spcBef>
              <a:spcAft>
                <a:spcPts val="0"/>
              </a:spcAft>
              <a:buClrTx/>
              <a:buSzTx/>
              <a:buFontTx/>
              <a:buNone/>
              <a:tabLst/>
              <a:defRPr/>
            </a:pPr>
            <a:fld id="{56095604-8455-4BAB-96FE-C18C970BAFF4}" type="slidenum">
              <a:rPr kumimoji="0" lang="en-US" sz="857" b="0" i="0" u="none" strike="noStrike" kern="1200" cap="none" spc="0" normalizeH="0" baseline="0" noProof="0" smtClean="0">
                <a:ln>
                  <a:noFill/>
                </a:ln>
                <a:solidFill>
                  <a:srgbClr val="FFFFFF"/>
                </a:solidFill>
                <a:effectLst/>
                <a:uLnTx/>
                <a:uFillTx/>
                <a:latin typeface="Arial"/>
                <a:ea typeface="+mn-ea"/>
                <a:cs typeface="+mn-cs"/>
              </a:rPr>
              <a:pPr marL="0" marR="0" lvl="0" indent="0" algn="r" defTabSz="685782" rtl="0" eaLnBrk="1" fontAlgn="auto" latinLnBrk="0" hangingPunct="1">
                <a:lnSpc>
                  <a:spcPct val="100000"/>
                </a:lnSpc>
                <a:spcBef>
                  <a:spcPts val="0"/>
                </a:spcBef>
                <a:spcAft>
                  <a:spcPts val="0"/>
                </a:spcAft>
                <a:buClrTx/>
                <a:buSzTx/>
                <a:buFontTx/>
                <a:buNone/>
                <a:tabLst/>
                <a:defRPr/>
              </a:pPr>
              <a:t>‹#›</a:t>
            </a:fld>
            <a:endParaRPr kumimoji="0" lang="en-US" sz="857"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14028703"/>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7" name="Slide Number Placeholder 2"/>
          <p:cNvSpPr txBox="1">
            <a:spLocks/>
          </p:cNvSpPr>
          <p:nvPr userDrawn="1"/>
        </p:nvSpPr>
        <p:spPr bwMode="gray">
          <a:xfrm>
            <a:off x="8695661" y="2"/>
            <a:ext cx="448341" cy="263223"/>
          </a:xfrm>
          <a:prstGeom prst="rect">
            <a:avLst/>
          </a:prstGeom>
        </p:spPr>
        <p:txBody>
          <a:bodyPr vert="horz" lIns="48986" tIns="48986" rIns="48986" bIns="48986" rtlCol="0" anchor="t" anchorCtr="0"/>
          <a:lstStyle>
            <a:defPPr>
              <a:defRPr lang="en-US"/>
            </a:defPPr>
            <a:lvl1pPr marL="0" algn="r" defTabSz="640080" rtl="0" eaLnBrk="1" latinLnBrk="0" hangingPunct="1">
              <a:defRPr sz="800" kern="1200">
                <a:solidFill>
                  <a:schemeClr val="bg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pPr marL="0" marR="0" lvl="0" indent="0" algn="r" defTabSz="685782" rtl="0" eaLnBrk="1" fontAlgn="auto" latinLnBrk="0" hangingPunct="1">
              <a:lnSpc>
                <a:spcPct val="100000"/>
              </a:lnSpc>
              <a:spcBef>
                <a:spcPts val="0"/>
              </a:spcBef>
              <a:spcAft>
                <a:spcPts val="0"/>
              </a:spcAft>
              <a:buClrTx/>
              <a:buSzTx/>
              <a:buFontTx/>
              <a:buNone/>
              <a:tabLst/>
              <a:defRPr/>
            </a:pPr>
            <a:fld id="{56095604-8455-4BAB-96FE-C18C970BAFF4}" type="slidenum">
              <a:rPr kumimoji="0" lang="en-US" sz="857" b="0" i="0" u="none" strike="noStrike" kern="1200" cap="none" spc="0" normalizeH="0" baseline="0" noProof="0" smtClean="0">
                <a:ln>
                  <a:noFill/>
                </a:ln>
                <a:solidFill>
                  <a:srgbClr val="333E48"/>
                </a:solidFill>
                <a:effectLst/>
                <a:uLnTx/>
                <a:uFillTx/>
                <a:latin typeface="Arial"/>
                <a:ea typeface="+mn-ea"/>
                <a:cs typeface="+mn-cs"/>
              </a:rPr>
              <a:pPr marL="0" marR="0" lvl="0" indent="0" algn="r" defTabSz="685782" rtl="0" eaLnBrk="1" fontAlgn="auto" latinLnBrk="0" hangingPunct="1">
                <a:lnSpc>
                  <a:spcPct val="100000"/>
                </a:lnSpc>
                <a:spcBef>
                  <a:spcPts val="0"/>
                </a:spcBef>
                <a:spcAft>
                  <a:spcPts val="0"/>
                </a:spcAft>
                <a:buClrTx/>
                <a:buSzTx/>
                <a:buFontTx/>
                <a:buNone/>
                <a:tabLst/>
                <a:defRPr/>
              </a:pPr>
              <a:t>‹#›</a:t>
            </a:fld>
            <a:endParaRPr kumimoji="0" lang="en-US" sz="857" b="0" i="0" u="none" strike="noStrike" kern="1200" cap="none" spc="0" normalizeH="0" baseline="0" noProof="0" dirty="0">
              <a:ln>
                <a:noFill/>
              </a:ln>
              <a:solidFill>
                <a:srgbClr val="333E48"/>
              </a:solidFill>
              <a:effectLst/>
              <a:uLnTx/>
              <a:uFillTx/>
              <a:latin typeface="Arial"/>
              <a:ea typeface="+mn-ea"/>
              <a:cs typeface="+mn-cs"/>
            </a:endParaRPr>
          </a:p>
        </p:txBody>
      </p:sp>
    </p:spTree>
    <p:extLst>
      <p:ext uri="{BB962C8B-B14F-4D97-AF65-F5344CB8AC3E}">
        <p14:creationId xmlns:p14="http://schemas.microsoft.com/office/powerpoint/2010/main" val="3061693480"/>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Page Lockup: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707573" y="5541374"/>
            <a:ext cx="8173357" cy="1154162"/>
          </a:xfrm>
        </p:spPr>
        <p:txBody>
          <a:bodyPr/>
          <a:lstStyle>
            <a:lvl1pPr>
              <a:defRPr sz="3750" b="0">
                <a:solidFill>
                  <a:schemeClr val="tx1"/>
                </a:solidFill>
              </a:defRPr>
            </a:lvl1pPr>
          </a:lstStyle>
          <a:p>
            <a:r>
              <a:rPr lang="en-US" dirty="0"/>
              <a:t>Presentation Title – Arial 35pt Regular, Use Title Case</a:t>
            </a:r>
          </a:p>
        </p:txBody>
      </p:sp>
      <p:sp>
        <p:nvSpPr>
          <p:cNvPr id="6" name="Text Placeholder 5"/>
          <p:cNvSpPr>
            <a:spLocks noGrp="1"/>
          </p:cNvSpPr>
          <p:nvPr>
            <p:ph type="body" sz="quarter" idx="21" hasCustomPrompt="1"/>
          </p:nvPr>
        </p:nvSpPr>
        <p:spPr bwMode="gray">
          <a:xfrm>
            <a:off x="2649002" y="514163"/>
            <a:ext cx="3265714" cy="613955"/>
          </a:xfrm>
        </p:spPr>
        <p:txBody>
          <a:bodyPr anchor="ctr">
            <a:noAutofit/>
          </a:bodyPr>
          <a:lstStyle>
            <a:lvl1pPr marL="0" indent="0">
              <a:spcBef>
                <a:spcPts val="0"/>
              </a:spcBef>
              <a:buNone/>
              <a:defRPr sz="1232">
                <a:solidFill>
                  <a:schemeClr val="tx1"/>
                </a:solidFill>
              </a:defRPr>
            </a:lvl1pPr>
            <a:lvl2pPr marL="122461" indent="0">
              <a:spcBef>
                <a:spcPts val="0"/>
              </a:spcBef>
              <a:buNone/>
              <a:defRPr sz="1286">
                <a:solidFill>
                  <a:schemeClr val="bg1"/>
                </a:solidFill>
              </a:defRPr>
            </a:lvl2pPr>
            <a:lvl3pPr marL="244922" indent="0">
              <a:spcBef>
                <a:spcPts val="0"/>
              </a:spcBef>
              <a:buNone/>
              <a:defRPr sz="1286">
                <a:solidFill>
                  <a:schemeClr val="bg1"/>
                </a:solidFill>
              </a:defRPr>
            </a:lvl3pPr>
            <a:lvl4pPr marL="367383" indent="0">
              <a:spcBef>
                <a:spcPts val="0"/>
              </a:spcBef>
              <a:buNone/>
              <a:defRPr sz="1286">
                <a:solidFill>
                  <a:schemeClr val="bg1"/>
                </a:solidFill>
              </a:defRPr>
            </a:lvl4pPr>
            <a:lvl5pPr marL="489844" indent="0">
              <a:spcBef>
                <a:spcPts val="0"/>
              </a:spcBef>
              <a:buNone/>
              <a:defRPr sz="1286">
                <a:solidFill>
                  <a:schemeClr val="bg1"/>
                </a:solidFill>
              </a:defRPr>
            </a:lvl5pPr>
          </a:lstStyle>
          <a:p>
            <a:pPr lvl="0"/>
            <a:r>
              <a:rPr lang="en-US" dirty="0"/>
              <a:t>Program Name Appears Here Identically to Official Lock-up</a:t>
            </a:r>
          </a:p>
        </p:txBody>
      </p:sp>
      <p:cxnSp>
        <p:nvCxnSpPr>
          <p:cNvPr id="12" name="Straight Connector 11"/>
          <p:cNvCxnSpPr/>
          <p:nvPr userDrawn="1"/>
        </p:nvCxnSpPr>
        <p:spPr bwMode="gray">
          <a:xfrm>
            <a:off x="2470603" y="514165"/>
            <a:ext cx="0" cy="617764"/>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pic>
        <p:nvPicPr>
          <p:cNvPr id="13" name="Picture 12"/>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9005" y="514164"/>
            <a:ext cx="2213429" cy="616857"/>
          </a:xfrm>
          <a:prstGeom prst="rect">
            <a:avLst/>
          </a:prstGeom>
        </p:spPr>
      </p:pic>
    </p:spTree>
    <p:extLst>
      <p:ext uri="{BB962C8B-B14F-4D97-AF65-F5344CB8AC3E}">
        <p14:creationId xmlns:p14="http://schemas.microsoft.com/office/powerpoint/2010/main" val="1751616317"/>
      </p:ext>
    </p:extLst>
  </p:cSld>
  <p:clrMapOvr>
    <a:masterClrMapping/>
  </p:clrMapOvr>
  <p:extLst>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ver Page Logo: Top Slide">
    <p:spTree>
      <p:nvGrpSpPr>
        <p:cNvPr id="1" name=""/>
        <p:cNvGrpSpPr/>
        <p:nvPr/>
      </p:nvGrpSpPr>
      <p:grpSpPr>
        <a:xfrm>
          <a:off x="0" y="0"/>
          <a:ext cx="0" cy="0"/>
          <a:chOff x="0" y="0"/>
          <a:chExt cx="0" cy="0"/>
        </a:xfrm>
      </p:grpSpPr>
      <p:sp>
        <p:nvSpPr>
          <p:cNvPr id="5" name="Title 3"/>
          <p:cNvSpPr>
            <a:spLocks noGrp="1"/>
          </p:cNvSpPr>
          <p:nvPr>
            <p:ph type="title" hasCustomPrompt="1"/>
          </p:nvPr>
        </p:nvSpPr>
        <p:spPr bwMode="gray">
          <a:xfrm>
            <a:off x="707573" y="5541374"/>
            <a:ext cx="8173357" cy="1154162"/>
          </a:xfrm>
        </p:spPr>
        <p:txBody>
          <a:bodyPr/>
          <a:lstStyle>
            <a:lvl1pPr>
              <a:defRPr sz="3750" b="0">
                <a:solidFill>
                  <a:schemeClr val="tx1"/>
                </a:solidFill>
              </a:defRPr>
            </a:lvl1pPr>
          </a:lstStyle>
          <a:p>
            <a:r>
              <a:rPr lang="en-US" dirty="0"/>
              <a:t>Presentation Title – Arial 35pt Regular, Use Title Case</a:t>
            </a:r>
          </a:p>
        </p:txBody>
      </p:sp>
      <p:pic>
        <p:nvPicPr>
          <p:cNvPr id="13" name="Picture 12"/>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9005" y="514164"/>
            <a:ext cx="2213429" cy="616857"/>
          </a:xfrm>
          <a:prstGeom prst="rect">
            <a:avLst/>
          </a:prstGeom>
        </p:spPr>
      </p:pic>
    </p:spTree>
    <p:extLst>
      <p:ext uri="{BB962C8B-B14F-4D97-AF65-F5344CB8AC3E}">
        <p14:creationId xmlns:p14="http://schemas.microsoft.com/office/powerpoint/2010/main" val="2325465665"/>
      </p:ext>
    </p:extLst>
  </p:cSld>
  <p:clrMapOvr>
    <a:masterClrMapping/>
  </p:clrMapOvr>
  <p:extLst>
    <p:ext uri="{DCECCB84-F9BA-43D5-87BE-67443E8EF086}">
      <p15:sldGuideLst xmlns:p15="http://schemas.microsoft.com/office/powerpoint/2012/main">
        <p15:guide id="1" pos="312">
          <p15:clr>
            <a:srgbClr val="FBAE40"/>
          </p15:clr>
        </p15:guide>
        <p15:guide id="2" orient="horz" pos="295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715968" y="24183"/>
            <a:ext cx="7981186" cy="247312"/>
          </a:xfrm>
        </p:spPr>
        <p:txBody>
          <a:bodyPr anchor="t" anchorCtr="0"/>
          <a:lstStyle>
            <a:lvl1pPr>
              <a:defRPr sz="1607" b="0">
                <a:solidFill>
                  <a:schemeClr val="tx1"/>
                </a:solidFill>
              </a:defRPr>
            </a:lvl1pPr>
          </a:lstStyle>
          <a:p>
            <a:r>
              <a:rPr lang="en-US" sz="1607" dirty="0"/>
              <a:t>Presentation Subtitle – Arial 15pt Regular, Use Title Case</a:t>
            </a:r>
          </a:p>
        </p:txBody>
      </p:sp>
      <p:cxnSp>
        <p:nvCxnSpPr>
          <p:cNvPr id="10" name="Straight Connector 9"/>
          <p:cNvCxnSpPr/>
          <p:nvPr userDrawn="1"/>
        </p:nvCxnSpPr>
        <p:spPr bwMode="gray">
          <a:xfrm>
            <a:off x="-6129" y="6194353"/>
            <a:ext cx="9150129" cy="0"/>
          </a:xfrm>
          <a:prstGeom prst="line">
            <a:avLst/>
          </a:prstGeom>
          <a:noFill/>
          <a:ln w="12700" cap="flat" cmpd="sng" algn="ctr">
            <a:solidFill>
              <a:schemeClr val="accent4"/>
            </a:solidFill>
            <a:prstDash val="solid"/>
            <a:miter lim="800000"/>
          </a:ln>
          <a:effectLst/>
        </p:spPr>
      </p:cxnSp>
      <p:sp>
        <p:nvSpPr>
          <p:cNvPr id="25" name="Text Placeholder 5"/>
          <p:cNvSpPr>
            <a:spLocks noGrp="1"/>
          </p:cNvSpPr>
          <p:nvPr>
            <p:ph type="body" sz="quarter" idx="21" hasCustomPrompt="1"/>
          </p:nvPr>
        </p:nvSpPr>
        <p:spPr bwMode="gray">
          <a:xfrm>
            <a:off x="715969" y="1871704"/>
            <a:ext cx="6531429" cy="181460"/>
          </a:xfrm>
        </p:spPr>
        <p:txBody>
          <a:bodyPr/>
          <a:lstStyle>
            <a:lvl1pPr marL="0" indent="0">
              <a:spcBef>
                <a:spcPts val="0"/>
              </a:spcBef>
              <a:buNone/>
              <a:defRPr sz="1179" b="1" baseline="0">
                <a:solidFill>
                  <a:schemeClr val="tx1"/>
                </a:solidFill>
              </a:defRPr>
            </a:lvl1pPr>
            <a:lvl2pPr marL="122461" indent="0">
              <a:spcBef>
                <a:spcPts val="0"/>
              </a:spcBef>
              <a:buNone/>
              <a:defRPr sz="1286">
                <a:solidFill>
                  <a:schemeClr val="bg1"/>
                </a:solidFill>
              </a:defRPr>
            </a:lvl2pPr>
            <a:lvl3pPr marL="244922" indent="0">
              <a:spcBef>
                <a:spcPts val="0"/>
              </a:spcBef>
              <a:buNone/>
              <a:defRPr sz="1286">
                <a:solidFill>
                  <a:schemeClr val="bg1"/>
                </a:solidFill>
              </a:defRPr>
            </a:lvl3pPr>
            <a:lvl4pPr marL="367383" indent="0">
              <a:spcBef>
                <a:spcPts val="0"/>
              </a:spcBef>
              <a:buNone/>
              <a:defRPr sz="1286">
                <a:solidFill>
                  <a:schemeClr val="bg1"/>
                </a:solidFill>
              </a:defRPr>
            </a:lvl4pPr>
            <a:lvl5pPr marL="489844" indent="0">
              <a:spcBef>
                <a:spcPts val="0"/>
              </a:spcBef>
              <a:buNone/>
              <a:defRPr sz="1286">
                <a:solidFill>
                  <a:schemeClr val="bg1"/>
                </a:solidFill>
              </a:defRPr>
            </a:lvl5pPr>
          </a:lstStyle>
          <a:p>
            <a:r>
              <a:rPr lang="en-US" dirty="0"/>
              <a:t>Add Institution Name (If You Need to Customize)</a:t>
            </a:r>
          </a:p>
        </p:txBody>
      </p:sp>
      <p:sp>
        <p:nvSpPr>
          <p:cNvPr id="26" name="Text Placeholder 5"/>
          <p:cNvSpPr>
            <a:spLocks noGrp="1"/>
          </p:cNvSpPr>
          <p:nvPr>
            <p:ph type="body" sz="quarter" idx="22" hasCustomPrompt="1"/>
          </p:nvPr>
        </p:nvSpPr>
        <p:spPr bwMode="gray">
          <a:xfrm>
            <a:off x="715969" y="2205239"/>
            <a:ext cx="6531429" cy="181460"/>
          </a:xfrm>
        </p:spPr>
        <p:txBody>
          <a:bodyPr/>
          <a:lstStyle>
            <a:lvl1pPr marL="0" indent="0">
              <a:spcBef>
                <a:spcPts val="0"/>
              </a:spcBef>
              <a:buNone/>
              <a:defRPr sz="1179" b="0" baseline="0">
                <a:solidFill>
                  <a:schemeClr val="tx1"/>
                </a:solidFill>
              </a:defRPr>
            </a:lvl1pPr>
            <a:lvl2pPr marL="122461" indent="0">
              <a:spcBef>
                <a:spcPts val="0"/>
              </a:spcBef>
              <a:buNone/>
              <a:defRPr sz="1286">
                <a:solidFill>
                  <a:schemeClr val="bg1"/>
                </a:solidFill>
              </a:defRPr>
            </a:lvl2pPr>
            <a:lvl3pPr marL="244922" indent="0">
              <a:spcBef>
                <a:spcPts val="0"/>
              </a:spcBef>
              <a:buNone/>
              <a:defRPr sz="1286">
                <a:solidFill>
                  <a:schemeClr val="bg1"/>
                </a:solidFill>
              </a:defRPr>
            </a:lvl3pPr>
            <a:lvl4pPr marL="367383" indent="0">
              <a:spcBef>
                <a:spcPts val="0"/>
              </a:spcBef>
              <a:buNone/>
              <a:defRPr sz="1286">
                <a:solidFill>
                  <a:schemeClr val="bg1"/>
                </a:solidFill>
              </a:defRPr>
            </a:lvl4pPr>
            <a:lvl5pPr marL="489844" indent="0">
              <a:spcBef>
                <a:spcPts val="0"/>
              </a:spcBef>
              <a:buNone/>
              <a:defRPr sz="1286">
                <a:solidFill>
                  <a:schemeClr val="bg1"/>
                </a:solidFill>
              </a:defRPr>
            </a:lvl5pPr>
          </a:lstStyle>
          <a:p>
            <a:pPr lvl="0"/>
            <a:r>
              <a:rPr lang="en-US" dirty="0"/>
              <a:t>Add Date of Presentation (If You Need to Customize)</a:t>
            </a:r>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7237" y="6501631"/>
            <a:ext cx="3921626" cy="169563"/>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7403" y="6392671"/>
            <a:ext cx="3790073" cy="340680"/>
          </a:xfrm>
          <a:prstGeom prst="rect">
            <a:avLst/>
          </a:prstGeom>
        </p:spPr>
      </p:pic>
    </p:spTree>
    <p:extLst>
      <p:ext uri="{BB962C8B-B14F-4D97-AF65-F5344CB8AC3E}">
        <p14:creationId xmlns:p14="http://schemas.microsoft.com/office/powerpoint/2010/main" val="2632830781"/>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a:xfrm>
            <a:off x="466935" y="455057"/>
            <a:ext cx="5626001" cy="329770"/>
          </a:xfrm>
        </p:spPr>
        <p:txBody>
          <a:bodyPr anchor="t" anchorCtr="0"/>
          <a:lstStyle>
            <a:lvl1pPr>
              <a:defRPr sz="2143" b="0">
                <a:solidFill>
                  <a:schemeClr val="tx1"/>
                </a:solidFill>
              </a:defRPr>
            </a:lvl1pPr>
          </a:lstStyle>
          <a:p>
            <a:r>
              <a:rPr lang="en-US" dirty="0"/>
              <a:t>Insert Program Name Here</a:t>
            </a:r>
          </a:p>
        </p:txBody>
      </p:sp>
      <p:sp>
        <p:nvSpPr>
          <p:cNvPr id="15" name="Text Placeholder 5"/>
          <p:cNvSpPr>
            <a:spLocks noGrp="1"/>
          </p:cNvSpPr>
          <p:nvPr>
            <p:ph type="body" sz="quarter" idx="20" hasCustomPrompt="1"/>
          </p:nvPr>
        </p:nvSpPr>
        <p:spPr bwMode="gray">
          <a:xfrm>
            <a:off x="1120223" y="1633909"/>
            <a:ext cx="4963886" cy="197875"/>
          </a:xfrm>
        </p:spPr>
        <p:txBody>
          <a:bodyPr/>
          <a:lstStyle>
            <a:lvl1pPr marL="0" indent="0">
              <a:spcBef>
                <a:spcPts val="0"/>
              </a:spcBef>
              <a:buNone/>
              <a:defRPr sz="1286" baseline="0">
                <a:solidFill>
                  <a:schemeClr val="tx1"/>
                </a:solidFill>
              </a:defRPr>
            </a:lvl1pPr>
            <a:lvl2pPr marL="122461" indent="0">
              <a:spcBef>
                <a:spcPts val="0"/>
              </a:spcBef>
              <a:buNone/>
              <a:defRPr sz="1286">
                <a:solidFill>
                  <a:schemeClr val="bg1"/>
                </a:solidFill>
              </a:defRPr>
            </a:lvl2pPr>
            <a:lvl3pPr marL="244922" indent="0">
              <a:spcBef>
                <a:spcPts val="0"/>
              </a:spcBef>
              <a:buNone/>
              <a:defRPr sz="1286">
                <a:solidFill>
                  <a:schemeClr val="bg1"/>
                </a:solidFill>
              </a:defRPr>
            </a:lvl3pPr>
            <a:lvl4pPr marL="367383" indent="0">
              <a:spcBef>
                <a:spcPts val="0"/>
              </a:spcBef>
              <a:buNone/>
              <a:defRPr sz="1286">
                <a:solidFill>
                  <a:schemeClr val="bg1"/>
                </a:solidFill>
              </a:defRPr>
            </a:lvl4pPr>
            <a:lvl5pPr marL="489844" indent="0">
              <a:spcBef>
                <a:spcPts val="0"/>
              </a:spcBef>
              <a:buNone/>
              <a:defRPr sz="1286">
                <a:solidFill>
                  <a:schemeClr val="bg1"/>
                </a:solidFill>
              </a:defRPr>
            </a:lvl5pPr>
          </a:lstStyle>
          <a:p>
            <a:pPr lvl="0"/>
            <a:r>
              <a:rPr lang="en-US" dirty="0"/>
              <a:t>Project Director (click to add desired text)</a:t>
            </a:r>
          </a:p>
        </p:txBody>
      </p:sp>
      <p:sp>
        <p:nvSpPr>
          <p:cNvPr id="5" name="Text Placeholder 4"/>
          <p:cNvSpPr>
            <a:spLocks noGrp="1"/>
          </p:cNvSpPr>
          <p:nvPr>
            <p:ph type="body" sz="quarter" idx="30" hasCustomPrompt="1"/>
          </p:nvPr>
        </p:nvSpPr>
        <p:spPr bwMode="gray">
          <a:xfrm>
            <a:off x="1120223" y="1926828"/>
            <a:ext cx="4963886" cy="148374"/>
          </a:xfrm>
        </p:spPr>
        <p:txBody>
          <a:bodyPr/>
          <a:lstStyle>
            <a:lvl1pPr marL="0" indent="0">
              <a:spcBef>
                <a:spcPts val="214"/>
              </a:spcBef>
              <a:buNone/>
              <a:defRPr sz="964">
                <a:solidFill>
                  <a:schemeClr val="accent3"/>
                </a:solidFill>
              </a:defRPr>
            </a:lvl1pPr>
            <a:lvl2pPr marL="122461" indent="0">
              <a:spcBef>
                <a:spcPts val="214"/>
              </a:spcBef>
              <a:buNone/>
              <a:defRPr>
                <a:solidFill>
                  <a:schemeClr val="accent3"/>
                </a:solidFill>
              </a:defRPr>
            </a:lvl2pPr>
            <a:lvl3pPr marL="244922" indent="0">
              <a:spcBef>
                <a:spcPts val="214"/>
              </a:spcBef>
              <a:buNone/>
              <a:defRPr>
                <a:solidFill>
                  <a:schemeClr val="accent3"/>
                </a:solidFill>
              </a:defRPr>
            </a:lvl3pPr>
            <a:lvl4pPr marL="367383" indent="0">
              <a:spcBef>
                <a:spcPts val="214"/>
              </a:spcBef>
              <a:buNone/>
              <a:defRPr>
                <a:solidFill>
                  <a:schemeClr val="accent3"/>
                </a:solidFill>
              </a:defRPr>
            </a:lvl4pPr>
            <a:lvl5pPr marL="489844" indent="0">
              <a:spcBef>
                <a:spcPts val="214"/>
              </a:spcBef>
              <a:buNone/>
              <a:defRPr>
                <a:solidFill>
                  <a:schemeClr val="accent3"/>
                </a:solidFill>
              </a:defRPr>
            </a:lvl5pPr>
          </a:lstStyle>
          <a:p>
            <a:pPr lvl="0"/>
            <a:r>
              <a:rPr lang="en-US" dirty="0"/>
              <a:t>Insert Name Here</a:t>
            </a:r>
          </a:p>
        </p:txBody>
      </p:sp>
      <p:cxnSp>
        <p:nvCxnSpPr>
          <p:cNvPr id="24" name="Straight Connector 23"/>
          <p:cNvCxnSpPr/>
          <p:nvPr userDrawn="1"/>
        </p:nvCxnSpPr>
        <p:spPr bwMode="gray">
          <a:xfrm>
            <a:off x="6971204" y="544288"/>
            <a:ext cx="0" cy="631371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userDrawn="1"/>
        </p:nvSpPr>
        <p:spPr bwMode="gray">
          <a:xfrm>
            <a:off x="7077063" y="524897"/>
            <a:ext cx="2028179" cy="3511026"/>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429"/>
              </a:spcBef>
              <a:spcAft>
                <a:spcPts val="0"/>
              </a:spcAft>
              <a:buClrTx/>
              <a:buSzTx/>
              <a:buFontTx/>
              <a:buNone/>
              <a:tabLst/>
              <a:defRPr/>
            </a:pPr>
            <a:r>
              <a:rPr kumimoji="0" lang="en-US" sz="568" b="1" i="0" u="none" strike="noStrike" kern="1200" cap="none" spc="0" normalizeH="0" baseline="0" noProof="0" dirty="0">
                <a:ln>
                  <a:noFill/>
                </a:ln>
                <a:solidFill>
                  <a:srgbClr val="333E48"/>
                </a:solidFill>
                <a:effectLst/>
                <a:uLnTx/>
                <a:uFillTx/>
                <a:latin typeface="Arial"/>
                <a:ea typeface="+mn-ea"/>
                <a:cs typeface="Arial"/>
              </a:rPr>
              <a:t>LEGAL CAVEAT</a:t>
            </a:r>
          </a:p>
          <a:p>
            <a:pPr marL="0" marR="0" lvl="0" indent="0" algn="l" defTabSz="685782" rtl="0" eaLnBrk="1" fontAlgn="auto" latinLnBrk="0" hangingPunct="1">
              <a:lnSpc>
                <a:spcPct val="100000"/>
              </a:lnSpc>
              <a:spcBef>
                <a:spcPts val="429"/>
              </a:spcBef>
              <a:spcAft>
                <a:spcPts val="0"/>
              </a:spcAft>
              <a:buClrTx/>
              <a:buSzTx/>
              <a:buFontTx/>
              <a:buNone/>
              <a:tabLst/>
              <a:defRPr/>
            </a:pPr>
            <a:r>
              <a:rPr kumimoji="0" lang="en-US" sz="568" b="0" i="0" u="none" strike="noStrike" kern="1200" cap="none" spc="0" normalizeH="0" baseline="0" noProof="0" dirty="0">
                <a:ln>
                  <a:noFill/>
                </a:ln>
                <a:solidFill>
                  <a:srgbClr val="333E48"/>
                </a:solidFill>
                <a:effectLst/>
                <a:uLnTx/>
                <a:uFillTx/>
                <a:latin typeface="Arial"/>
                <a:ea typeface="+mn-ea"/>
                <a:cs typeface="Arial"/>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a:t>
            </a:r>
            <a:br>
              <a:rPr kumimoji="0" lang="en-US" sz="568" b="0" i="0" u="none" strike="noStrike" kern="1200" cap="none" spc="0" normalizeH="0" baseline="0" noProof="0" dirty="0">
                <a:ln>
                  <a:noFill/>
                </a:ln>
                <a:solidFill>
                  <a:srgbClr val="333E48"/>
                </a:solidFill>
                <a:effectLst/>
                <a:uLnTx/>
                <a:uFillTx/>
                <a:latin typeface="Arial"/>
                <a:ea typeface="+mn-ea"/>
                <a:cs typeface="Arial"/>
              </a:rPr>
            </a:br>
            <a:r>
              <a:rPr kumimoji="0" lang="en-US" sz="568" b="0" i="0" u="none" strike="noStrike" kern="1200" cap="none" spc="0" normalizeH="0" baseline="0" noProof="0" dirty="0">
                <a:ln>
                  <a:noFill/>
                </a:ln>
                <a:solidFill>
                  <a:srgbClr val="333E48"/>
                </a:solidFill>
                <a:effectLst/>
                <a:uLnTx/>
                <a:uFillTx/>
                <a:latin typeface="Arial"/>
                <a:ea typeface="+mn-ea"/>
                <a:cs typeface="Arial"/>
              </a:rPr>
              <a:t>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a:t>
            </a:r>
            <a:br>
              <a:rPr kumimoji="0" lang="en-US" sz="568" b="0" i="0" u="none" strike="noStrike" kern="1200" cap="none" spc="0" normalizeH="0" baseline="0" noProof="0" dirty="0">
                <a:ln>
                  <a:noFill/>
                </a:ln>
                <a:solidFill>
                  <a:srgbClr val="333E48"/>
                </a:solidFill>
                <a:effectLst/>
                <a:uLnTx/>
                <a:uFillTx/>
                <a:latin typeface="Arial"/>
                <a:ea typeface="+mn-ea"/>
                <a:cs typeface="Arial"/>
              </a:rPr>
            </a:br>
            <a:r>
              <a:rPr kumimoji="0" lang="en-US" sz="568" b="0" i="0" u="none" strike="noStrike" kern="1200" cap="none" spc="0" normalizeH="0" baseline="0" noProof="0" dirty="0">
                <a:ln>
                  <a:noFill/>
                </a:ln>
                <a:solidFill>
                  <a:srgbClr val="333E48"/>
                </a:solidFill>
                <a:effectLst/>
                <a:uLnTx/>
                <a:uFillTx/>
                <a:latin typeface="Arial"/>
                <a:ea typeface="+mn-ea"/>
                <a:cs typeface="Arial"/>
              </a:rPr>
              <a:t>(b) any recommendation or graded ranking by Advisory Board, or (c) failure of member and its employees and agents to abide by the terms set forth herein.</a:t>
            </a:r>
          </a:p>
          <a:p>
            <a:pPr marL="0" marR="0" lvl="0" indent="0" algn="l" defTabSz="685782" rtl="0" eaLnBrk="1" fontAlgn="auto" latinLnBrk="0" hangingPunct="1">
              <a:lnSpc>
                <a:spcPct val="100000"/>
              </a:lnSpc>
              <a:spcBef>
                <a:spcPts val="429"/>
              </a:spcBef>
              <a:spcAft>
                <a:spcPts val="0"/>
              </a:spcAft>
              <a:buClrTx/>
              <a:buSzTx/>
              <a:buFontTx/>
              <a:buNone/>
              <a:tabLst/>
              <a:defRPr/>
            </a:pPr>
            <a:r>
              <a:rPr kumimoji="0" lang="en-US" sz="568" b="0" i="0" u="none" strike="noStrike" kern="1200" cap="none" spc="0" normalizeH="0" baseline="0" noProof="0" dirty="0">
                <a:ln>
                  <a:noFill/>
                </a:ln>
                <a:solidFill>
                  <a:srgbClr val="333E48"/>
                </a:solidFill>
                <a:effectLst/>
                <a:uLnTx/>
                <a:uFillTx/>
                <a:latin typeface="Arial"/>
                <a:ea typeface="+mn-ea"/>
                <a:cs typeface="Arial"/>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p:txBody>
      </p:sp>
      <p:sp>
        <p:nvSpPr>
          <p:cNvPr id="6" name="Text Placeholder 5"/>
          <p:cNvSpPr>
            <a:spLocks noGrp="1"/>
          </p:cNvSpPr>
          <p:nvPr>
            <p:ph type="body" sz="quarter" idx="37" hasCustomPrompt="1"/>
          </p:nvPr>
        </p:nvSpPr>
        <p:spPr bwMode="gray">
          <a:xfrm>
            <a:off x="1120223" y="2210094"/>
            <a:ext cx="4963886" cy="131896"/>
          </a:xfrm>
        </p:spPr>
        <p:txBody>
          <a:bodyPr/>
          <a:lstStyle>
            <a:lvl1pPr marL="0" indent="0">
              <a:spcBef>
                <a:spcPts val="0"/>
              </a:spcBef>
              <a:buNone/>
              <a:defRPr sz="857" baseline="0">
                <a:solidFill>
                  <a:schemeClr val="accent3"/>
                </a:solidFill>
              </a:defRPr>
            </a:lvl1pPr>
            <a:lvl2pPr marL="122461" indent="0">
              <a:buNone/>
              <a:defRPr sz="857">
                <a:solidFill>
                  <a:schemeClr val="accent3"/>
                </a:solidFill>
              </a:defRPr>
            </a:lvl2pPr>
            <a:lvl3pPr marL="244922" indent="0">
              <a:buNone/>
              <a:defRPr sz="857">
                <a:solidFill>
                  <a:schemeClr val="accent3"/>
                </a:solidFill>
              </a:defRPr>
            </a:lvl3pPr>
            <a:lvl4pPr marL="367383" indent="0">
              <a:buNone/>
              <a:defRPr sz="857">
                <a:solidFill>
                  <a:schemeClr val="accent3"/>
                </a:solidFill>
              </a:defRPr>
            </a:lvl4pPr>
            <a:lvl5pPr marL="489844" indent="0">
              <a:buNone/>
              <a:defRPr sz="857">
                <a:solidFill>
                  <a:schemeClr val="accent3"/>
                </a:solidFill>
              </a:defRPr>
            </a:lvl5pPr>
          </a:lstStyle>
          <a:p>
            <a:pPr lvl="0"/>
            <a:r>
              <a:rPr lang="en-US" dirty="0"/>
              <a:t>Insert Project Director email (i.e., smithj@advisory.com)</a:t>
            </a:r>
          </a:p>
        </p:txBody>
      </p:sp>
      <p:sp>
        <p:nvSpPr>
          <p:cNvPr id="16" name="Text Placeholder 5"/>
          <p:cNvSpPr>
            <a:spLocks noGrp="1"/>
          </p:cNvSpPr>
          <p:nvPr>
            <p:ph type="body" sz="quarter" idx="38" hasCustomPrompt="1"/>
          </p:nvPr>
        </p:nvSpPr>
        <p:spPr bwMode="gray">
          <a:xfrm>
            <a:off x="1120223" y="2395792"/>
            <a:ext cx="4963886" cy="131896"/>
          </a:xfrm>
        </p:spPr>
        <p:txBody>
          <a:bodyPr/>
          <a:lstStyle>
            <a:lvl1pPr marL="0" indent="0">
              <a:spcBef>
                <a:spcPts val="0"/>
              </a:spcBef>
              <a:buNone/>
              <a:defRPr sz="857">
                <a:solidFill>
                  <a:schemeClr val="accent3"/>
                </a:solidFill>
              </a:defRPr>
            </a:lvl1pPr>
            <a:lvl2pPr marL="122461" indent="0">
              <a:buNone/>
              <a:defRPr sz="857">
                <a:solidFill>
                  <a:schemeClr val="accent3"/>
                </a:solidFill>
              </a:defRPr>
            </a:lvl2pPr>
            <a:lvl3pPr marL="244922" indent="0">
              <a:buNone/>
              <a:defRPr sz="857">
                <a:solidFill>
                  <a:schemeClr val="accent3"/>
                </a:solidFill>
              </a:defRPr>
            </a:lvl3pPr>
            <a:lvl4pPr marL="367383" indent="0">
              <a:buNone/>
              <a:defRPr sz="857">
                <a:solidFill>
                  <a:schemeClr val="accent3"/>
                </a:solidFill>
              </a:defRPr>
            </a:lvl4pPr>
            <a:lvl5pPr marL="489844" indent="0">
              <a:buNone/>
              <a:defRPr sz="857">
                <a:solidFill>
                  <a:schemeClr val="accent3"/>
                </a:solidFill>
              </a:defRPr>
            </a:lvl5pPr>
          </a:lstStyle>
          <a:p>
            <a:pPr lvl="0"/>
            <a:r>
              <a:rPr lang="en-US" dirty="0"/>
              <a:t>Insert Project Director phone (i.e., 202-266-XXXX)</a:t>
            </a:r>
          </a:p>
        </p:txBody>
      </p:sp>
      <p:sp>
        <p:nvSpPr>
          <p:cNvPr id="18" name="Text Placeholder 5"/>
          <p:cNvSpPr>
            <a:spLocks noGrp="1"/>
          </p:cNvSpPr>
          <p:nvPr>
            <p:ph type="body" sz="quarter" idx="39" hasCustomPrompt="1"/>
          </p:nvPr>
        </p:nvSpPr>
        <p:spPr bwMode="gray">
          <a:xfrm>
            <a:off x="1120223" y="3016921"/>
            <a:ext cx="4963886" cy="197875"/>
          </a:xfrm>
        </p:spPr>
        <p:txBody>
          <a:bodyPr/>
          <a:lstStyle>
            <a:lvl1pPr marL="0" indent="0">
              <a:spcBef>
                <a:spcPts val="0"/>
              </a:spcBef>
              <a:buNone/>
              <a:defRPr sz="1286" baseline="0">
                <a:solidFill>
                  <a:schemeClr val="tx1"/>
                </a:solidFill>
              </a:defRPr>
            </a:lvl1pPr>
            <a:lvl2pPr marL="122461" indent="0">
              <a:spcBef>
                <a:spcPts val="0"/>
              </a:spcBef>
              <a:buNone/>
              <a:defRPr sz="1286">
                <a:solidFill>
                  <a:schemeClr val="bg1"/>
                </a:solidFill>
              </a:defRPr>
            </a:lvl2pPr>
            <a:lvl3pPr marL="244922" indent="0">
              <a:spcBef>
                <a:spcPts val="0"/>
              </a:spcBef>
              <a:buNone/>
              <a:defRPr sz="1286">
                <a:solidFill>
                  <a:schemeClr val="bg1"/>
                </a:solidFill>
              </a:defRPr>
            </a:lvl3pPr>
            <a:lvl4pPr marL="367383" indent="0">
              <a:spcBef>
                <a:spcPts val="0"/>
              </a:spcBef>
              <a:buNone/>
              <a:defRPr sz="1286">
                <a:solidFill>
                  <a:schemeClr val="bg1"/>
                </a:solidFill>
              </a:defRPr>
            </a:lvl4pPr>
            <a:lvl5pPr marL="489844" indent="0">
              <a:spcBef>
                <a:spcPts val="0"/>
              </a:spcBef>
              <a:buNone/>
              <a:defRPr sz="1286">
                <a:solidFill>
                  <a:schemeClr val="bg1"/>
                </a:solidFill>
              </a:defRPr>
            </a:lvl5pPr>
          </a:lstStyle>
          <a:p>
            <a:pPr lvl="0"/>
            <a:r>
              <a:rPr lang="en-US" dirty="0"/>
              <a:t>Research Team (click to add desired text)</a:t>
            </a:r>
          </a:p>
        </p:txBody>
      </p:sp>
      <p:sp>
        <p:nvSpPr>
          <p:cNvPr id="26" name="Text Placeholder 4"/>
          <p:cNvSpPr>
            <a:spLocks noGrp="1"/>
          </p:cNvSpPr>
          <p:nvPr>
            <p:ph type="body" sz="quarter" idx="40" hasCustomPrompt="1"/>
          </p:nvPr>
        </p:nvSpPr>
        <p:spPr bwMode="gray">
          <a:xfrm>
            <a:off x="1120223" y="3316247"/>
            <a:ext cx="4963886" cy="148374"/>
          </a:xfrm>
        </p:spPr>
        <p:txBody>
          <a:bodyPr/>
          <a:lstStyle>
            <a:lvl1pPr marL="0" indent="0">
              <a:spcBef>
                <a:spcPts val="536"/>
              </a:spcBef>
              <a:buNone/>
              <a:defRPr sz="964">
                <a:solidFill>
                  <a:schemeClr val="accent3"/>
                </a:solidFill>
              </a:defRPr>
            </a:lvl1pPr>
            <a:lvl2pPr marL="122461" indent="0">
              <a:spcBef>
                <a:spcPts val="214"/>
              </a:spcBef>
              <a:buNone/>
              <a:defRPr>
                <a:solidFill>
                  <a:schemeClr val="accent3"/>
                </a:solidFill>
              </a:defRPr>
            </a:lvl2pPr>
            <a:lvl3pPr marL="244922" indent="0">
              <a:spcBef>
                <a:spcPts val="214"/>
              </a:spcBef>
              <a:buNone/>
              <a:defRPr>
                <a:solidFill>
                  <a:schemeClr val="accent3"/>
                </a:solidFill>
              </a:defRPr>
            </a:lvl3pPr>
            <a:lvl4pPr marL="367383" indent="0">
              <a:spcBef>
                <a:spcPts val="214"/>
              </a:spcBef>
              <a:buNone/>
              <a:defRPr>
                <a:solidFill>
                  <a:schemeClr val="accent3"/>
                </a:solidFill>
              </a:defRPr>
            </a:lvl4pPr>
            <a:lvl5pPr marL="489844" indent="0">
              <a:spcBef>
                <a:spcPts val="214"/>
              </a:spcBef>
              <a:buNone/>
              <a:defRPr>
                <a:solidFill>
                  <a:schemeClr val="accent3"/>
                </a:solidFill>
              </a:defRPr>
            </a:lvl5pPr>
          </a:lstStyle>
          <a:p>
            <a:pPr lvl="0"/>
            <a:r>
              <a:rPr lang="en-US" dirty="0"/>
              <a:t>Insert Name(s) Here</a:t>
            </a:r>
          </a:p>
        </p:txBody>
      </p:sp>
      <p:sp>
        <p:nvSpPr>
          <p:cNvPr id="27" name="Text Placeholder 5"/>
          <p:cNvSpPr>
            <a:spLocks noGrp="1"/>
          </p:cNvSpPr>
          <p:nvPr>
            <p:ph type="body" sz="quarter" idx="41" hasCustomPrompt="1"/>
          </p:nvPr>
        </p:nvSpPr>
        <p:spPr bwMode="gray">
          <a:xfrm>
            <a:off x="1120223" y="3964617"/>
            <a:ext cx="4963886" cy="197875"/>
          </a:xfrm>
        </p:spPr>
        <p:txBody>
          <a:bodyPr/>
          <a:lstStyle>
            <a:lvl1pPr marL="0" indent="0">
              <a:spcBef>
                <a:spcPts val="0"/>
              </a:spcBef>
              <a:buNone/>
              <a:defRPr sz="1286" baseline="0">
                <a:solidFill>
                  <a:schemeClr val="tx1"/>
                </a:solidFill>
              </a:defRPr>
            </a:lvl1pPr>
            <a:lvl2pPr marL="122461" indent="0">
              <a:spcBef>
                <a:spcPts val="0"/>
              </a:spcBef>
              <a:buNone/>
              <a:defRPr sz="1286">
                <a:solidFill>
                  <a:schemeClr val="bg1"/>
                </a:solidFill>
              </a:defRPr>
            </a:lvl2pPr>
            <a:lvl3pPr marL="244922" indent="0">
              <a:spcBef>
                <a:spcPts val="0"/>
              </a:spcBef>
              <a:buNone/>
              <a:defRPr sz="1286">
                <a:solidFill>
                  <a:schemeClr val="bg1"/>
                </a:solidFill>
              </a:defRPr>
            </a:lvl3pPr>
            <a:lvl4pPr marL="367383" indent="0">
              <a:spcBef>
                <a:spcPts val="0"/>
              </a:spcBef>
              <a:buNone/>
              <a:defRPr sz="1286">
                <a:solidFill>
                  <a:schemeClr val="bg1"/>
                </a:solidFill>
              </a:defRPr>
            </a:lvl4pPr>
            <a:lvl5pPr marL="489844" indent="0">
              <a:spcBef>
                <a:spcPts val="0"/>
              </a:spcBef>
              <a:buNone/>
              <a:defRPr sz="1286">
                <a:solidFill>
                  <a:schemeClr val="bg1"/>
                </a:solidFill>
              </a:defRPr>
            </a:lvl5pPr>
          </a:lstStyle>
          <a:p>
            <a:pPr lvl="0"/>
            <a:r>
              <a:rPr lang="en-US" dirty="0"/>
              <a:t>Program Leadership (click to add desired text)</a:t>
            </a:r>
          </a:p>
        </p:txBody>
      </p:sp>
      <p:sp>
        <p:nvSpPr>
          <p:cNvPr id="28" name="Text Placeholder 4"/>
          <p:cNvSpPr>
            <a:spLocks noGrp="1"/>
          </p:cNvSpPr>
          <p:nvPr>
            <p:ph type="body" sz="quarter" idx="42" hasCustomPrompt="1"/>
          </p:nvPr>
        </p:nvSpPr>
        <p:spPr bwMode="gray">
          <a:xfrm>
            <a:off x="1120223" y="4263943"/>
            <a:ext cx="4963886" cy="148374"/>
          </a:xfrm>
        </p:spPr>
        <p:txBody>
          <a:bodyPr/>
          <a:lstStyle>
            <a:lvl1pPr marL="0" indent="0">
              <a:spcBef>
                <a:spcPts val="536"/>
              </a:spcBef>
              <a:buNone/>
              <a:defRPr sz="964">
                <a:solidFill>
                  <a:schemeClr val="accent3"/>
                </a:solidFill>
              </a:defRPr>
            </a:lvl1pPr>
            <a:lvl2pPr marL="122461" indent="0">
              <a:spcBef>
                <a:spcPts val="214"/>
              </a:spcBef>
              <a:buNone/>
              <a:defRPr>
                <a:solidFill>
                  <a:schemeClr val="accent3"/>
                </a:solidFill>
              </a:defRPr>
            </a:lvl2pPr>
            <a:lvl3pPr marL="244922" indent="0">
              <a:spcBef>
                <a:spcPts val="214"/>
              </a:spcBef>
              <a:buNone/>
              <a:defRPr>
                <a:solidFill>
                  <a:schemeClr val="accent3"/>
                </a:solidFill>
              </a:defRPr>
            </a:lvl3pPr>
            <a:lvl4pPr marL="367383" indent="0">
              <a:spcBef>
                <a:spcPts val="214"/>
              </a:spcBef>
              <a:buNone/>
              <a:defRPr>
                <a:solidFill>
                  <a:schemeClr val="accent3"/>
                </a:solidFill>
              </a:defRPr>
            </a:lvl4pPr>
            <a:lvl5pPr marL="489844" indent="0">
              <a:spcBef>
                <a:spcPts val="214"/>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1120223" y="4912337"/>
            <a:ext cx="4963886" cy="197875"/>
          </a:xfrm>
        </p:spPr>
        <p:txBody>
          <a:bodyPr/>
          <a:lstStyle>
            <a:lvl1pPr marL="0" indent="0">
              <a:spcBef>
                <a:spcPts val="0"/>
              </a:spcBef>
              <a:buNone/>
              <a:defRPr sz="1286" baseline="0">
                <a:solidFill>
                  <a:schemeClr val="tx1"/>
                </a:solidFill>
              </a:defRPr>
            </a:lvl1pPr>
            <a:lvl2pPr marL="122461" indent="0">
              <a:spcBef>
                <a:spcPts val="0"/>
              </a:spcBef>
              <a:buNone/>
              <a:defRPr sz="1286">
                <a:solidFill>
                  <a:schemeClr val="bg1"/>
                </a:solidFill>
              </a:defRPr>
            </a:lvl2pPr>
            <a:lvl3pPr marL="244922" indent="0">
              <a:spcBef>
                <a:spcPts val="0"/>
              </a:spcBef>
              <a:buNone/>
              <a:defRPr sz="1286">
                <a:solidFill>
                  <a:schemeClr val="bg1"/>
                </a:solidFill>
              </a:defRPr>
            </a:lvl3pPr>
            <a:lvl4pPr marL="367383" indent="0">
              <a:spcBef>
                <a:spcPts val="0"/>
              </a:spcBef>
              <a:buNone/>
              <a:defRPr sz="1286">
                <a:solidFill>
                  <a:schemeClr val="bg1"/>
                </a:solidFill>
              </a:defRPr>
            </a:lvl4pPr>
            <a:lvl5pPr marL="489844" indent="0">
              <a:spcBef>
                <a:spcPts val="0"/>
              </a:spcBef>
              <a:buNone/>
              <a:defRPr sz="1286">
                <a:solidFill>
                  <a:schemeClr val="bg1"/>
                </a:solidFill>
              </a:defRPr>
            </a:lvl5pPr>
          </a:lstStyle>
          <a:p>
            <a:pPr lvl="0"/>
            <a:r>
              <a:rPr lang="en-US" dirty="0"/>
              <a:t>Design Consultant (click to add desired text)</a:t>
            </a:r>
          </a:p>
        </p:txBody>
      </p:sp>
      <p:sp>
        <p:nvSpPr>
          <p:cNvPr id="30" name="Text Placeholder 4"/>
          <p:cNvSpPr>
            <a:spLocks noGrp="1"/>
          </p:cNvSpPr>
          <p:nvPr>
            <p:ph type="body" sz="quarter" idx="44" hasCustomPrompt="1"/>
          </p:nvPr>
        </p:nvSpPr>
        <p:spPr bwMode="gray">
          <a:xfrm>
            <a:off x="1120223" y="5211663"/>
            <a:ext cx="4963886" cy="148374"/>
          </a:xfrm>
        </p:spPr>
        <p:txBody>
          <a:bodyPr/>
          <a:lstStyle>
            <a:lvl1pPr marL="0" indent="0">
              <a:spcBef>
                <a:spcPts val="536"/>
              </a:spcBef>
              <a:buNone/>
              <a:defRPr sz="964">
                <a:solidFill>
                  <a:schemeClr val="accent3"/>
                </a:solidFill>
              </a:defRPr>
            </a:lvl1pPr>
            <a:lvl2pPr marL="122461" indent="0">
              <a:spcBef>
                <a:spcPts val="214"/>
              </a:spcBef>
              <a:buNone/>
              <a:defRPr>
                <a:solidFill>
                  <a:schemeClr val="accent3"/>
                </a:solidFill>
              </a:defRPr>
            </a:lvl2pPr>
            <a:lvl3pPr marL="244922" indent="0">
              <a:spcBef>
                <a:spcPts val="214"/>
              </a:spcBef>
              <a:buNone/>
              <a:defRPr>
                <a:solidFill>
                  <a:schemeClr val="accent3"/>
                </a:solidFill>
              </a:defRPr>
            </a:lvl3pPr>
            <a:lvl4pPr marL="367383" indent="0">
              <a:spcBef>
                <a:spcPts val="214"/>
              </a:spcBef>
              <a:buNone/>
              <a:defRPr>
                <a:solidFill>
                  <a:schemeClr val="accent3"/>
                </a:solidFill>
              </a:defRPr>
            </a:lvl4pPr>
            <a:lvl5pPr marL="489844" indent="0">
              <a:spcBef>
                <a:spcPts val="214"/>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582070595"/>
      </p:ext>
    </p:extLst>
  </p:cSld>
  <p:clrMapOvr>
    <a:masterClrMapping/>
  </p:clrMapOvr>
  <p:extLst>
    <p:ext uri="{DCECCB84-F9BA-43D5-87BE-67443E8EF086}">
      <p15:sldGuideLst xmlns:p15="http://schemas.microsoft.com/office/powerpoint/2012/main">
        <p15:guide id="2" pos="2880">
          <p15:clr>
            <a:srgbClr val="FBAE40"/>
          </p15:clr>
        </p15:guide>
        <p15:guide id="3" orient="horz" pos="2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7077063" y="34367"/>
            <a:ext cx="2028179" cy="4117089"/>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429"/>
              </a:spcBef>
              <a:spcAft>
                <a:spcPts val="0"/>
              </a:spcAft>
              <a:buClrTx/>
              <a:buSzTx/>
              <a:buFontTx/>
              <a:buNone/>
              <a:tabLst/>
              <a:defRPr/>
            </a:pPr>
            <a:r>
              <a:rPr kumimoji="0" lang="en-US" sz="568" b="1" i="0" u="none" strike="noStrike" kern="1200" cap="none" spc="0" normalizeH="0" baseline="0" noProof="0" dirty="0">
                <a:ln>
                  <a:noFill/>
                </a:ln>
                <a:solidFill>
                  <a:srgbClr val="333E48"/>
                </a:solidFill>
                <a:effectLst/>
                <a:uLnTx/>
                <a:uFillTx/>
                <a:latin typeface="Arial"/>
                <a:ea typeface="+mn-ea"/>
                <a:cs typeface="Arial"/>
              </a:rPr>
              <a:t>IMPORTANT: Please read the following.</a:t>
            </a:r>
          </a:p>
          <a:p>
            <a:pPr marL="0" marR="0" lvl="0" indent="0" algn="l" defTabSz="685782" rtl="0" eaLnBrk="1" fontAlgn="auto" latinLnBrk="0" hangingPunct="1">
              <a:lnSpc>
                <a:spcPct val="100000"/>
              </a:lnSpc>
              <a:spcBef>
                <a:spcPts val="429"/>
              </a:spcBef>
              <a:spcAft>
                <a:spcPts val="0"/>
              </a:spcAft>
              <a:buClrTx/>
              <a:buSzTx/>
              <a:buFontTx/>
              <a:buNone/>
              <a:tabLst/>
              <a:defRPr/>
            </a:pPr>
            <a:r>
              <a:rPr kumimoji="0" lang="en-US" sz="568" b="0" i="0" u="none" strike="noStrike" kern="1200" cap="none" spc="0" normalizeH="0" baseline="0" noProof="0" dirty="0">
                <a:ln>
                  <a:noFill/>
                </a:ln>
                <a:solidFill>
                  <a:srgbClr val="333E48"/>
                </a:solidFill>
                <a:effectLst/>
                <a:uLnTx/>
                <a:uFillTx/>
                <a:latin typeface="Arial"/>
                <a:ea typeface="+mn-ea"/>
                <a:cs typeface="Arial"/>
              </a:rPr>
              <a:t>Advisory Board has prepared this report for the exclusive use of its members. Each member acknowledges and agrees that this report and the information contained herein (collectively, the “Report”) are confidential and proprietary</a:t>
            </a:r>
            <a:br>
              <a:rPr kumimoji="0" lang="en-US" sz="568" b="0" i="0" u="none" strike="noStrike" kern="1200" cap="none" spc="0" normalizeH="0" baseline="0" noProof="0" dirty="0">
                <a:ln>
                  <a:noFill/>
                </a:ln>
                <a:solidFill>
                  <a:srgbClr val="333E48"/>
                </a:solidFill>
                <a:effectLst/>
                <a:uLnTx/>
                <a:uFillTx/>
                <a:latin typeface="Arial"/>
                <a:ea typeface="+mn-ea"/>
                <a:cs typeface="Arial"/>
              </a:rPr>
            </a:br>
            <a:r>
              <a:rPr kumimoji="0" lang="en-US" sz="568" b="0" i="0" u="none" strike="noStrike" kern="1200" cap="none" spc="0" normalizeH="0" baseline="0" noProof="0" dirty="0">
                <a:ln>
                  <a:noFill/>
                </a:ln>
                <a:solidFill>
                  <a:srgbClr val="333E48"/>
                </a:solidFill>
                <a:effectLst/>
                <a:uLnTx/>
                <a:uFillTx/>
                <a:latin typeface="Arial"/>
                <a:ea typeface="+mn-ea"/>
                <a:cs typeface="Arial"/>
              </a:rPr>
              <a:t>to Advisory Board. By accepting delivery of this Report, each member agrees to abide by the terms as stated herein, including the following:</a:t>
            </a:r>
          </a:p>
          <a:p>
            <a:pPr marL="124162" marR="0" lvl="0" indent="-124162" algn="l" defTabSz="685782" rtl="0" eaLnBrk="1" fontAlgn="auto" latinLnBrk="0" hangingPunct="1">
              <a:lnSpc>
                <a:spcPct val="100000"/>
              </a:lnSpc>
              <a:spcBef>
                <a:spcPts val="429"/>
              </a:spcBef>
              <a:spcAft>
                <a:spcPts val="0"/>
              </a:spcAft>
              <a:buClrTx/>
              <a:buSzTx/>
              <a:buFontTx/>
              <a:buNone/>
              <a:tabLst/>
              <a:defRPr/>
            </a:pPr>
            <a:r>
              <a:rPr kumimoji="0" lang="en-US" sz="568" b="0" i="0" u="none" strike="noStrike" kern="1200" cap="none" spc="0" normalizeH="0" baseline="0" noProof="0" dirty="0">
                <a:ln>
                  <a:noFill/>
                </a:ln>
                <a:solidFill>
                  <a:srgbClr val="333E48"/>
                </a:solidFill>
                <a:effectLst/>
                <a:uLnTx/>
                <a:uFillTx/>
                <a:latin typeface="Arial"/>
                <a:ea typeface="+mn-ea"/>
                <a:cs typeface="Arial"/>
              </a:rPr>
              <a:t>1.	Advisory Board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a:t>
            </a:r>
          </a:p>
          <a:p>
            <a:pPr marL="124162" marR="0" lvl="0" indent="-124162" algn="l" defTabSz="685782" rtl="0" eaLnBrk="1" fontAlgn="auto" latinLnBrk="0" hangingPunct="1">
              <a:lnSpc>
                <a:spcPct val="100000"/>
              </a:lnSpc>
              <a:spcBef>
                <a:spcPts val="429"/>
              </a:spcBef>
              <a:spcAft>
                <a:spcPts val="0"/>
              </a:spcAft>
              <a:buClrTx/>
              <a:buSzTx/>
              <a:buFontTx/>
              <a:buNone/>
              <a:tabLst/>
              <a:defRPr/>
            </a:pPr>
            <a:r>
              <a:rPr kumimoji="0" lang="en-US" sz="568" b="0" i="0" u="none" strike="noStrike" kern="1200" cap="none" spc="0" normalizeH="0" baseline="0" noProof="0" dirty="0">
                <a:ln>
                  <a:noFill/>
                </a:ln>
                <a:solidFill>
                  <a:srgbClr val="333E48"/>
                </a:solidFill>
                <a:effectLst/>
                <a:uLnTx/>
                <a:uFillTx/>
                <a:latin typeface="Arial"/>
                <a:ea typeface="+mn-ea"/>
                <a:cs typeface="Arial"/>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a:t>
            </a:r>
            <a:br>
              <a:rPr kumimoji="0" lang="en-US" sz="568" b="0" i="0" u="none" strike="noStrike" kern="1200" cap="none" spc="0" normalizeH="0" baseline="0" noProof="0" dirty="0">
                <a:ln>
                  <a:noFill/>
                </a:ln>
                <a:solidFill>
                  <a:srgbClr val="333E48"/>
                </a:solidFill>
                <a:effectLst/>
                <a:uLnTx/>
                <a:uFillTx/>
                <a:latin typeface="Arial"/>
                <a:ea typeface="+mn-ea"/>
                <a:cs typeface="Arial"/>
              </a:rPr>
            </a:br>
            <a:r>
              <a:rPr kumimoji="0" lang="en-US" sz="568" b="0" i="0" u="none" strike="noStrike" kern="1200" cap="none" spc="0" normalizeH="0" baseline="0" noProof="0" dirty="0">
                <a:ln>
                  <a:noFill/>
                </a:ln>
                <a:solidFill>
                  <a:srgbClr val="333E48"/>
                </a:solidFill>
                <a:effectLst/>
                <a:uLnTx/>
                <a:uFillTx/>
                <a:latin typeface="Arial"/>
                <a:ea typeface="+mn-ea"/>
                <a:cs typeface="Arial"/>
              </a:rPr>
              <a:t>(b) any third party.</a:t>
            </a:r>
          </a:p>
          <a:p>
            <a:pPr marL="124162" marR="0" lvl="0" indent="-124162" algn="l" defTabSz="685782" rtl="0" eaLnBrk="1" fontAlgn="auto" latinLnBrk="0" hangingPunct="1">
              <a:lnSpc>
                <a:spcPct val="100000"/>
              </a:lnSpc>
              <a:spcBef>
                <a:spcPts val="429"/>
              </a:spcBef>
              <a:spcAft>
                <a:spcPts val="0"/>
              </a:spcAft>
              <a:buClrTx/>
              <a:buSzTx/>
              <a:buFontTx/>
              <a:buNone/>
              <a:tabLst/>
              <a:defRPr/>
            </a:pPr>
            <a:r>
              <a:rPr kumimoji="0" lang="en-US" sz="568" b="0" i="0" u="none" strike="noStrike" kern="1200" cap="none" spc="0" normalizeH="0" baseline="0" noProof="0" dirty="0">
                <a:ln>
                  <a:noFill/>
                </a:ln>
                <a:solidFill>
                  <a:srgbClr val="333E48"/>
                </a:solidFill>
                <a:effectLst/>
                <a:uLnTx/>
                <a:uFillTx/>
                <a:latin typeface="Arial"/>
                <a:ea typeface="+mn-ea"/>
                <a:cs typeface="Arial"/>
              </a:rPr>
              <a:t>3.	Each member may make this Report available solely to those of its employees and agents who (a) are registered for the workshop or membership program of</a:t>
            </a:r>
            <a:br>
              <a:rPr kumimoji="0" lang="en-US" sz="568" b="0" i="0" u="none" strike="noStrike" kern="1200" cap="none" spc="0" normalizeH="0" baseline="0" noProof="0" dirty="0">
                <a:ln>
                  <a:noFill/>
                </a:ln>
                <a:solidFill>
                  <a:srgbClr val="333E48"/>
                </a:solidFill>
                <a:effectLst/>
                <a:uLnTx/>
                <a:uFillTx/>
                <a:latin typeface="Arial"/>
                <a:ea typeface="+mn-ea"/>
                <a:cs typeface="Arial"/>
              </a:rPr>
            </a:br>
            <a:r>
              <a:rPr kumimoji="0" lang="en-US" sz="568" b="0" i="0" u="none" strike="noStrike" kern="1200" cap="none" spc="0" normalizeH="0" baseline="0" noProof="0" dirty="0">
                <a:ln>
                  <a:noFill/>
                </a:ln>
                <a:solidFill>
                  <a:srgbClr val="333E48"/>
                </a:solidFill>
                <a:effectLst/>
                <a:uLnTx/>
                <a:uFillTx/>
                <a:latin typeface="Arial"/>
                <a:ea typeface="+mn-ea"/>
                <a:cs typeface="Arial"/>
              </a:rPr>
              <a:t>which this Report is a part, (b) require access to this Report in order to learn from the information described herein, and</a:t>
            </a:r>
            <a:br>
              <a:rPr kumimoji="0" lang="en-US" sz="568" b="0" i="0" u="none" strike="noStrike" kern="1200" cap="none" spc="0" normalizeH="0" baseline="0" noProof="0" dirty="0">
                <a:ln>
                  <a:noFill/>
                </a:ln>
                <a:solidFill>
                  <a:srgbClr val="333E48"/>
                </a:solidFill>
                <a:effectLst/>
                <a:uLnTx/>
                <a:uFillTx/>
                <a:latin typeface="Arial"/>
                <a:ea typeface="+mn-ea"/>
                <a:cs typeface="Arial"/>
              </a:rPr>
            </a:br>
            <a:r>
              <a:rPr kumimoji="0" lang="en-US" sz="568" b="0" i="0" u="none" strike="noStrike" kern="1200" cap="none" spc="0" normalizeH="0" baseline="0" noProof="0" dirty="0">
                <a:ln>
                  <a:noFill/>
                </a:ln>
                <a:solidFill>
                  <a:srgbClr val="333E48"/>
                </a:solidFill>
                <a:effectLst/>
                <a:uLnTx/>
                <a:uFillTx/>
                <a:latin typeface="Arial"/>
                <a:ea typeface="+mn-ea"/>
                <a:cs typeface="Arial"/>
              </a:rPr>
              <a:t>(c)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24162" marR="0" lvl="0" indent="-124162" algn="l" defTabSz="685782" rtl="0" eaLnBrk="1" fontAlgn="auto" latinLnBrk="0" hangingPunct="1">
              <a:lnSpc>
                <a:spcPct val="100000"/>
              </a:lnSpc>
              <a:spcBef>
                <a:spcPts val="429"/>
              </a:spcBef>
              <a:spcAft>
                <a:spcPts val="0"/>
              </a:spcAft>
              <a:buClrTx/>
              <a:buSzTx/>
              <a:buFontTx/>
              <a:buNone/>
              <a:tabLst/>
              <a:defRPr/>
            </a:pPr>
            <a:r>
              <a:rPr kumimoji="0" lang="en-US" sz="568" b="0" i="0" u="none" strike="noStrike" kern="1200" cap="none" spc="0" normalizeH="0" baseline="0" noProof="0" dirty="0">
                <a:ln>
                  <a:noFill/>
                </a:ln>
                <a:solidFill>
                  <a:srgbClr val="333E48"/>
                </a:solidFill>
                <a:effectLst/>
                <a:uLnTx/>
                <a:uFillTx/>
                <a:latin typeface="Arial"/>
                <a:ea typeface="+mn-ea"/>
                <a:cs typeface="Arial"/>
              </a:rPr>
              <a:t>4.	Each member shall not remove from this Report any confidential markings, copyright notices, and/or other similar indicia herein.</a:t>
            </a:r>
          </a:p>
          <a:p>
            <a:pPr marL="124162" marR="0" lvl="0" indent="-124162" algn="l" defTabSz="685782" rtl="0" eaLnBrk="1" fontAlgn="auto" latinLnBrk="0" hangingPunct="1">
              <a:lnSpc>
                <a:spcPct val="100000"/>
              </a:lnSpc>
              <a:spcBef>
                <a:spcPts val="429"/>
              </a:spcBef>
              <a:spcAft>
                <a:spcPts val="0"/>
              </a:spcAft>
              <a:buClrTx/>
              <a:buSzTx/>
              <a:buFontTx/>
              <a:buNone/>
              <a:tabLst/>
              <a:defRPr/>
            </a:pPr>
            <a:r>
              <a:rPr kumimoji="0" lang="en-US" sz="568" b="0" i="0" u="none" strike="noStrike" kern="1200" cap="none" spc="0" normalizeH="0" baseline="0" noProof="0" dirty="0">
                <a:ln>
                  <a:noFill/>
                </a:ln>
                <a:solidFill>
                  <a:srgbClr val="333E48"/>
                </a:solidFill>
                <a:effectLst/>
                <a:uLnTx/>
                <a:uFillTx/>
                <a:latin typeface="Arial"/>
                <a:ea typeface="+mn-ea"/>
                <a:cs typeface="Arial"/>
              </a:rPr>
              <a:t>5.	Each member is responsible for any breach of its obligations as stated herein by any of its employees or agents.</a:t>
            </a:r>
          </a:p>
          <a:p>
            <a:pPr marL="124162" marR="0" lvl="0" indent="-124162" algn="l" defTabSz="685782" rtl="0" eaLnBrk="1" fontAlgn="auto" latinLnBrk="0" hangingPunct="1">
              <a:lnSpc>
                <a:spcPct val="100000"/>
              </a:lnSpc>
              <a:spcBef>
                <a:spcPts val="429"/>
              </a:spcBef>
              <a:spcAft>
                <a:spcPts val="0"/>
              </a:spcAft>
              <a:buClrTx/>
              <a:buSzTx/>
              <a:buFontTx/>
              <a:buNone/>
              <a:tabLst/>
              <a:defRPr/>
            </a:pPr>
            <a:r>
              <a:rPr kumimoji="0" lang="en-US" sz="568" b="0" i="0" u="none" strike="noStrike" kern="1200" cap="none" spc="0" normalizeH="0" baseline="0" noProof="0" dirty="0">
                <a:ln>
                  <a:noFill/>
                </a:ln>
                <a:solidFill>
                  <a:srgbClr val="333E48"/>
                </a:solidFill>
                <a:effectLst/>
                <a:uLnTx/>
                <a:uFillTx/>
                <a:latin typeface="Arial"/>
                <a:ea typeface="+mn-ea"/>
                <a:cs typeface="Arial"/>
              </a:rPr>
              <a:t>6.	If a member is unwilling to abide by any</a:t>
            </a:r>
            <a:br>
              <a:rPr kumimoji="0" lang="en-US" sz="568" b="0" i="0" u="none" strike="noStrike" kern="1200" cap="none" spc="0" normalizeH="0" baseline="0" noProof="0" dirty="0">
                <a:ln>
                  <a:noFill/>
                </a:ln>
                <a:solidFill>
                  <a:srgbClr val="333E48"/>
                </a:solidFill>
                <a:effectLst/>
                <a:uLnTx/>
                <a:uFillTx/>
                <a:latin typeface="Arial"/>
                <a:ea typeface="+mn-ea"/>
                <a:cs typeface="Arial"/>
              </a:rPr>
            </a:br>
            <a:r>
              <a:rPr kumimoji="0" lang="en-US" sz="568" b="0" i="0" u="none" strike="noStrike" kern="1200" cap="none" spc="0" normalizeH="0" baseline="0" noProof="0" dirty="0">
                <a:ln>
                  <a:noFill/>
                </a:ln>
                <a:solidFill>
                  <a:srgbClr val="333E48"/>
                </a:solidFill>
                <a:effectLst/>
                <a:uLnTx/>
                <a:uFillTx/>
                <a:latin typeface="Arial"/>
                <a:ea typeface="+mn-ea"/>
                <a:cs typeface="Arial"/>
              </a:rPr>
              <a:t>of the foregoing obligations, then such member shall promptly return this Report and all copies thereof to Advisory Board.</a:t>
            </a:r>
          </a:p>
        </p:txBody>
      </p:sp>
      <p:cxnSp>
        <p:nvCxnSpPr>
          <p:cNvPr id="9" name="Straight Connector 8"/>
          <p:cNvCxnSpPr/>
          <p:nvPr userDrawn="1"/>
        </p:nvCxnSpPr>
        <p:spPr bwMode="gray">
          <a:xfrm>
            <a:off x="6971204" y="-3010"/>
            <a:ext cx="0" cy="654051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288016"/>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cxnSp>
        <p:nvCxnSpPr>
          <p:cNvPr id="8" name="Straight Connector 7"/>
          <p:cNvCxnSpPr/>
          <p:nvPr/>
        </p:nvCxnSpPr>
        <p:spPr bwMode="gray">
          <a:xfrm>
            <a:off x="5859111" y="0"/>
            <a:ext cx="0" cy="68580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5" name="Title 2"/>
          <p:cNvSpPr>
            <a:spLocks noGrp="1"/>
          </p:cNvSpPr>
          <p:nvPr userDrawn="1">
            <p:ph type="title" hasCustomPrompt="1"/>
          </p:nvPr>
        </p:nvSpPr>
        <p:spPr bwMode="gray">
          <a:xfrm>
            <a:off x="458107" y="236628"/>
            <a:ext cx="4963886" cy="329770"/>
          </a:xfrm>
        </p:spPr>
        <p:txBody>
          <a:bodyPr anchor="t" anchorCtr="0"/>
          <a:lstStyle>
            <a:lvl1pPr>
              <a:defRPr sz="2143" b="0">
                <a:solidFill>
                  <a:schemeClr val="tx1"/>
                </a:solidFill>
              </a:defRPr>
            </a:lvl1pPr>
          </a:lstStyle>
          <a:p>
            <a:r>
              <a:rPr lang="en-US" dirty="0"/>
              <a:t>Insert Program Name Here</a:t>
            </a:r>
          </a:p>
        </p:txBody>
      </p:sp>
      <p:sp>
        <p:nvSpPr>
          <p:cNvPr id="3" name="TextBox 2"/>
          <p:cNvSpPr txBox="1"/>
          <p:nvPr userDrawn="1"/>
        </p:nvSpPr>
        <p:spPr bwMode="gray">
          <a:xfrm>
            <a:off x="6031967" y="156869"/>
            <a:ext cx="3015597" cy="4096827"/>
          </a:xfrm>
          <a:prstGeom prst="rect">
            <a:avLst/>
          </a:prstGeom>
          <a:noFill/>
        </p:spPr>
        <p:txBody>
          <a:bodyPr wrap="square" lIns="0" tIns="0" rIns="0" bIns="0" rtlCol="0">
            <a:spAutoFit/>
          </a:bodyPr>
          <a:lstStyle/>
          <a:p>
            <a:pPr marL="0" marR="0" lvl="0" indent="0" algn="l" defTabSz="685782" rtl="0" eaLnBrk="1" fontAlgn="auto" latinLnBrk="0" hangingPunct="1">
              <a:lnSpc>
                <a:spcPct val="100000"/>
              </a:lnSpc>
              <a:spcBef>
                <a:spcPts val="321"/>
              </a:spcBef>
              <a:spcAft>
                <a:spcPts val="0"/>
              </a:spcAft>
              <a:buClrTx/>
              <a:buSzTx/>
              <a:buFontTx/>
              <a:buNone/>
              <a:tabLst/>
              <a:defRPr/>
            </a:pPr>
            <a:r>
              <a:rPr kumimoji="0" lang="en-US" sz="482" b="1" i="0" u="none" strike="noStrike" kern="1200" cap="none" spc="0" normalizeH="0" baseline="0" noProof="0" dirty="0">
                <a:ln>
                  <a:noFill/>
                </a:ln>
                <a:solidFill>
                  <a:srgbClr val="333E48"/>
                </a:solidFill>
                <a:effectLst/>
                <a:uLnTx/>
                <a:uFillTx/>
                <a:latin typeface="Arial"/>
                <a:ea typeface="+mn-ea"/>
                <a:cs typeface="+mn-cs"/>
              </a:rPr>
              <a:t>LEGAL CAVEAT</a:t>
            </a:r>
          </a:p>
          <a:p>
            <a:pPr marL="0" marR="0" lvl="0" indent="0" algn="l" defTabSz="685782" rtl="0" eaLnBrk="1" fontAlgn="auto" latinLnBrk="0" hangingPunct="1">
              <a:lnSpc>
                <a:spcPct val="100000"/>
              </a:lnSpc>
              <a:spcBef>
                <a:spcPts val="321"/>
              </a:spcBef>
              <a:spcAft>
                <a:spcPts val="0"/>
              </a:spcAft>
              <a:buClrTx/>
              <a:buSzTx/>
              <a:buFontTx/>
              <a:buNone/>
              <a:tabLst/>
              <a:defRPr/>
            </a:pPr>
            <a:r>
              <a:rPr kumimoji="0" lang="en-US" sz="482" b="0" i="0" u="none" strike="noStrike" kern="1200" cap="none" spc="0" normalizeH="0" baseline="0" noProof="0" dirty="0">
                <a:ln>
                  <a:noFill/>
                </a:ln>
                <a:solidFill>
                  <a:srgbClr val="333E48"/>
                </a:solidFill>
                <a:effectLst/>
                <a:uLnTx/>
                <a:uFillTx/>
                <a:latin typeface="Arial"/>
                <a:ea typeface="+mn-ea"/>
                <a:cs typeface="+mn-cs"/>
              </a:rPr>
              <a:t>Advisory Board is a division of The Advisory Board Company. Advisory Board has made efforts to verify the accuracy of the information it provides to members. This report relies on data obtained from many sources, however, and Advisory Board cannot guarantee the accuracy of the information provided or any analysis based thereon. In addition, Advisory Board is not in the business of giving legal, medical, accounting, or other professional advice, and its reports should not be construed</a:t>
            </a:r>
            <a:br>
              <a:rPr kumimoji="0" lang="en-US" sz="482" b="0" i="0" u="none" strike="noStrike" kern="1200" cap="none" spc="0" normalizeH="0" baseline="0" noProof="0" dirty="0">
                <a:ln>
                  <a:noFill/>
                </a:ln>
                <a:solidFill>
                  <a:srgbClr val="333E48"/>
                </a:solidFill>
                <a:effectLst/>
                <a:uLnTx/>
                <a:uFillTx/>
                <a:latin typeface="Arial"/>
                <a:ea typeface="+mn-ea"/>
                <a:cs typeface="+mn-cs"/>
              </a:rPr>
            </a:br>
            <a:r>
              <a:rPr kumimoji="0" lang="en-US" sz="482" b="0" i="0" u="none" strike="noStrike" kern="1200" cap="none" spc="0" normalizeH="0" baseline="0" noProof="0" dirty="0">
                <a:ln>
                  <a:noFill/>
                </a:ln>
                <a:solidFill>
                  <a:srgbClr val="333E48"/>
                </a:solidFill>
                <a:effectLst/>
                <a:uLnTx/>
                <a:uFillTx/>
                <a:latin typeface="Arial"/>
                <a:ea typeface="+mn-ea"/>
                <a:cs typeface="+mn-cs"/>
              </a:rPr>
              <a:t>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medical, tax, or accounting issues, before implementing any of these tactics. Neither Advisory Board nor its officers, directors, trustees, employees, and agents shall be liable for any claims, liabilities, or expenses relating to (a) any errors or omissions in this report, whether caused by Advisory Board or any of its employees or agents, or sources or other third parties, (b) any recommendation or graded ranking by Advisory Board, or (c) failure of member</a:t>
            </a:r>
            <a:br>
              <a:rPr kumimoji="0" lang="en-US" sz="482" b="0" i="0" u="none" strike="noStrike" kern="1200" cap="none" spc="0" normalizeH="0" baseline="0" noProof="0" dirty="0">
                <a:ln>
                  <a:noFill/>
                </a:ln>
                <a:solidFill>
                  <a:srgbClr val="333E48"/>
                </a:solidFill>
                <a:effectLst/>
                <a:uLnTx/>
                <a:uFillTx/>
                <a:latin typeface="Arial"/>
                <a:ea typeface="+mn-ea"/>
                <a:cs typeface="+mn-cs"/>
              </a:rPr>
            </a:br>
            <a:r>
              <a:rPr kumimoji="0" lang="en-US" sz="482" b="0" i="0" u="none" strike="noStrike" kern="1200" cap="none" spc="0" normalizeH="0" baseline="0" noProof="0" dirty="0">
                <a:ln>
                  <a:noFill/>
                </a:ln>
                <a:solidFill>
                  <a:srgbClr val="333E48"/>
                </a:solidFill>
                <a:effectLst/>
                <a:uLnTx/>
                <a:uFillTx/>
                <a:latin typeface="Arial"/>
                <a:ea typeface="+mn-ea"/>
                <a:cs typeface="+mn-cs"/>
              </a:rPr>
              <a:t>and its employees and agents to abide by the terms set forth herein.</a:t>
            </a:r>
          </a:p>
          <a:p>
            <a:pPr marL="0" marR="0" lvl="0" indent="0" algn="l" defTabSz="685782" rtl="0" eaLnBrk="1" fontAlgn="auto" latinLnBrk="0" hangingPunct="1">
              <a:lnSpc>
                <a:spcPct val="100000"/>
              </a:lnSpc>
              <a:spcBef>
                <a:spcPts val="321"/>
              </a:spcBef>
              <a:spcAft>
                <a:spcPts val="0"/>
              </a:spcAft>
              <a:buClrTx/>
              <a:buSzTx/>
              <a:buFontTx/>
              <a:buNone/>
              <a:tabLst/>
              <a:defRPr/>
            </a:pPr>
            <a:r>
              <a:rPr kumimoji="0" lang="en-US" sz="482" b="0" i="0" u="none" strike="noStrike" kern="1200" cap="none" spc="0" normalizeH="0" baseline="0" noProof="0" dirty="0">
                <a:ln>
                  <a:noFill/>
                </a:ln>
                <a:solidFill>
                  <a:srgbClr val="333E48"/>
                </a:solidFill>
                <a:effectLst/>
                <a:uLnTx/>
                <a:uFillTx/>
                <a:latin typeface="Arial"/>
                <a:ea typeface="+mn-ea"/>
                <a:cs typeface="+mn-cs"/>
              </a:rPr>
              <a:t>The Advisory Board Company and the “A” logo are registered trademarks of The Advisory Board Company in the United States and other countries. Members are not permitted to use these trademarks, or any other trademark, product name, service name, trade name, and logo of Advisory Board without prior written consent of Advisory Board.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Advisory Board and its products and services, or (b) an endorsement of the company or its products or services by Advisory Board. Advisory Board is not affiliated with any such company.</a:t>
            </a:r>
          </a:p>
          <a:p>
            <a:pPr marL="0" marR="0" lvl="0" indent="0" algn="l" defTabSz="685782" rtl="0" eaLnBrk="1" fontAlgn="auto" latinLnBrk="0" hangingPunct="1">
              <a:lnSpc>
                <a:spcPct val="100000"/>
              </a:lnSpc>
              <a:spcBef>
                <a:spcPts val="857"/>
              </a:spcBef>
              <a:spcAft>
                <a:spcPts val="0"/>
              </a:spcAft>
              <a:buClrTx/>
              <a:buSzTx/>
              <a:buFontTx/>
              <a:buNone/>
              <a:tabLst/>
              <a:defRPr/>
            </a:pPr>
            <a:r>
              <a:rPr kumimoji="0" lang="en-US" sz="482" b="1" i="0" u="none" strike="noStrike" kern="1200" cap="none" spc="0" normalizeH="0" baseline="0" noProof="0" dirty="0">
                <a:ln>
                  <a:noFill/>
                </a:ln>
                <a:solidFill>
                  <a:srgbClr val="333E48"/>
                </a:solidFill>
                <a:effectLst/>
                <a:uLnTx/>
                <a:uFillTx/>
                <a:latin typeface="Arial"/>
                <a:ea typeface="+mn-ea"/>
                <a:cs typeface="+mn-cs"/>
              </a:rPr>
              <a:t>IMPORTANT: Please read the following.</a:t>
            </a:r>
          </a:p>
          <a:p>
            <a:pPr marL="0" marR="0" lvl="0" indent="0" algn="l" defTabSz="685782" rtl="0" eaLnBrk="1" fontAlgn="auto" latinLnBrk="0" hangingPunct="1">
              <a:lnSpc>
                <a:spcPct val="100000"/>
              </a:lnSpc>
              <a:spcBef>
                <a:spcPts val="321"/>
              </a:spcBef>
              <a:spcAft>
                <a:spcPts val="0"/>
              </a:spcAft>
              <a:buClrTx/>
              <a:buSzTx/>
              <a:buFontTx/>
              <a:buNone/>
              <a:tabLst/>
              <a:defRPr/>
            </a:pPr>
            <a:r>
              <a:rPr kumimoji="0" lang="en-US" sz="482" b="0" i="0" u="none" strike="noStrike" kern="1200" cap="none" spc="0" normalizeH="0" baseline="0" noProof="0" dirty="0">
                <a:ln>
                  <a:noFill/>
                </a:ln>
                <a:solidFill>
                  <a:srgbClr val="333E48"/>
                </a:solidFill>
                <a:effectLst/>
                <a:uLnTx/>
                <a:uFillTx/>
                <a:latin typeface="Arial"/>
                <a:ea typeface="+mn-ea"/>
                <a:cs typeface="+mn-cs"/>
              </a:rPr>
              <a:t>Advisory Board has prepared this report for the exclusive use of its members.</a:t>
            </a:r>
            <a:br>
              <a:rPr kumimoji="0" lang="en-US" sz="482" b="0" i="0" u="none" strike="noStrike" kern="1200" cap="none" spc="0" normalizeH="0" baseline="0" noProof="0" dirty="0">
                <a:ln>
                  <a:noFill/>
                </a:ln>
                <a:solidFill>
                  <a:srgbClr val="333E48"/>
                </a:solidFill>
                <a:effectLst/>
                <a:uLnTx/>
                <a:uFillTx/>
                <a:latin typeface="Arial"/>
                <a:ea typeface="+mn-ea"/>
                <a:cs typeface="+mn-cs"/>
              </a:rPr>
            </a:br>
            <a:r>
              <a:rPr kumimoji="0" lang="en-US" sz="482" b="0" i="0" u="none" strike="noStrike" kern="1200" cap="none" spc="0" normalizeH="0" baseline="0" noProof="0" dirty="0">
                <a:ln>
                  <a:noFill/>
                </a:ln>
                <a:solidFill>
                  <a:srgbClr val="333E48"/>
                </a:solidFill>
                <a:effectLst/>
                <a:uLnTx/>
                <a:uFillTx/>
                <a:latin typeface="Arial"/>
                <a:ea typeface="+mn-ea"/>
                <a:cs typeface="+mn-cs"/>
              </a:rPr>
              <a:t>Each member acknowledges and agrees that this report and the information contained herein (collectively, the “Report”) are confidential and proprietary to Advisory Board. By accepting delivery of this Report, each member agrees to</a:t>
            </a:r>
            <a:br>
              <a:rPr kumimoji="0" lang="en-US" sz="482" b="0" i="0" u="none" strike="noStrike" kern="1200" cap="none" spc="0" normalizeH="0" baseline="0" noProof="0" dirty="0">
                <a:ln>
                  <a:noFill/>
                </a:ln>
                <a:solidFill>
                  <a:srgbClr val="333E48"/>
                </a:solidFill>
                <a:effectLst/>
                <a:uLnTx/>
                <a:uFillTx/>
                <a:latin typeface="Arial"/>
                <a:ea typeface="+mn-ea"/>
                <a:cs typeface="+mn-cs"/>
              </a:rPr>
            </a:br>
            <a:r>
              <a:rPr kumimoji="0" lang="en-US" sz="482" b="0" i="0" u="none" strike="noStrike" kern="1200" cap="none" spc="0" normalizeH="0" baseline="0" noProof="0" dirty="0">
                <a:ln>
                  <a:noFill/>
                </a:ln>
                <a:solidFill>
                  <a:srgbClr val="333E48"/>
                </a:solidFill>
                <a:effectLst/>
                <a:uLnTx/>
                <a:uFillTx/>
                <a:latin typeface="Arial"/>
                <a:ea typeface="+mn-ea"/>
                <a:cs typeface="+mn-cs"/>
              </a:rPr>
              <a:t>abide by the terms as stated herein, including the following:</a:t>
            </a:r>
          </a:p>
          <a:p>
            <a:pPr marL="124162" marR="0" lvl="0" indent="-124162" algn="l" defTabSz="685782" rtl="0" eaLnBrk="1" fontAlgn="auto" latinLnBrk="0" hangingPunct="1">
              <a:lnSpc>
                <a:spcPct val="100000"/>
              </a:lnSpc>
              <a:spcBef>
                <a:spcPts val="321"/>
              </a:spcBef>
              <a:spcAft>
                <a:spcPts val="0"/>
              </a:spcAft>
              <a:buClrTx/>
              <a:buSzTx/>
              <a:buFontTx/>
              <a:buNone/>
              <a:tabLst/>
              <a:defRPr/>
            </a:pPr>
            <a:r>
              <a:rPr kumimoji="0" lang="en-US" sz="482" b="0" i="0" u="none" strike="noStrike" kern="1200" cap="none" spc="0" normalizeH="0" baseline="0" noProof="0" dirty="0">
                <a:ln>
                  <a:noFill/>
                </a:ln>
                <a:solidFill>
                  <a:srgbClr val="333E48"/>
                </a:solidFill>
                <a:effectLst/>
                <a:uLnTx/>
                <a:uFillTx/>
                <a:latin typeface="Arial"/>
                <a:ea typeface="+mn-ea"/>
                <a:cs typeface="+mn-cs"/>
              </a:rPr>
              <a:t>1.	Advisory Board owns all right, title, and interest in and to this Report. Except as stated herein, no right, license, permission, or interest of any kind in this Report is intended to be given, transferred to, or acquired by a member.</a:t>
            </a:r>
            <a:br>
              <a:rPr kumimoji="0" lang="en-US" sz="482" b="0" i="0" u="none" strike="noStrike" kern="1200" cap="none" spc="0" normalizeH="0" baseline="0" noProof="0" dirty="0">
                <a:ln>
                  <a:noFill/>
                </a:ln>
                <a:solidFill>
                  <a:srgbClr val="333E48"/>
                </a:solidFill>
                <a:effectLst/>
                <a:uLnTx/>
                <a:uFillTx/>
                <a:latin typeface="Arial"/>
                <a:ea typeface="+mn-ea"/>
                <a:cs typeface="+mn-cs"/>
              </a:rPr>
            </a:br>
            <a:r>
              <a:rPr kumimoji="0" lang="en-US" sz="482" b="0" i="0" u="none" strike="noStrike" kern="1200" cap="none" spc="0" normalizeH="0" baseline="0" noProof="0" dirty="0">
                <a:ln>
                  <a:noFill/>
                </a:ln>
                <a:solidFill>
                  <a:srgbClr val="333E48"/>
                </a:solidFill>
                <a:effectLst/>
                <a:uLnTx/>
                <a:uFillTx/>
                <a:latin typeface="Arial"/>
                <a:ea typeface="+mn-ea"/>
                <a:cs typeface="+mn-cs"/>
              </a:rPr>
              <a:t>Each member is authorized to use this Report only to the extent expressly authorized herein.</a:t>
            </a:r>
          </a:p>
          <a:p>
            <a:pPr marL="124162" marR="0" lvl="0" indent="-124162" algn="l" defTabSz="685782" rtl="0" eaLnBrk="1" fontAlgn="auto" latinLnBrk="0" hangingPunct="1">
              <a:lnSpc>
                <a:spcPct val="100000"/>
              </a:lnSpc>
              <a:spcBef>
                <a:spcPts val="321"/>
              </a:spcBef>
              <a:spcAft>
                <a:spcPts val="0"/>
              </a:spcAft>
              <a:buClrTx/>
              <a:buSzTx/>
              <a:buFontTx/>
              <a:buNone/>
              <a:tabLst/>
              <a:defRPr/>
            </a:pPr>
            <a:r>
              <a:rPr kumimoji="0" lang="en-US" sz="482" b="0" i="0" u="none" strike="noStrike" kern="1200" cap="none" spc="0" normalizeH="0" baseline="0" noProof="0" dirty="0">
                <a:ln>
                  <a:noFill/>
                </a:ln>
                <a:solidFill>
                  <a:srgbClr val="333E48"/>
                </a:solidFill>
                <a:effectLst/>
                <a:uLnTx/>
                <a:uFillTx/>
                <a:latin typeface="Arial"/>
                <a:ea typeface="+mn-ea"/>
                <a:cs typeface="+mn-cs"/>
              </a:rPr>
              <a:t>2.	Each member shall not sell, license, republish,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24162" marR="0" lvl="0" indent="-124162" algn="l" defTabSz="685782" rtl="0" eaLnBrk="1" fontAlgn="auto" latinLnBrk="0" hangingPunct="1">
              <a:lnSpc>
                <a:spcPct val="100000"/>
              </a:lnSpc>
              <a:spcBef>
                <a:spcPts val="321"/>
              </a:spcBef>
              <a:spcAft>
                <a:spcPts val="0"/>
              </a:spcAft>
              <a:buClrTx/>
              <a:buSzTx/>
              <a:buFontTx/>
              <a:buNone/>
              <a:tabLst/>
              <a:defRPr/>
            </a:pPr>
            <a:r>
              <a:rPr kumimoji="0" lang="en-US" sz="482" b="0" i="0" u="none" strike="noStrike" kern="1200" cap="none" spc="0" normalizeH="0" baseline="0" noProof="0" dirty="0">
                <a:ln>
                  <a:noFill/>
                </a:ln>
                <a:solidFill>
                  <a:srgbClr val="333E48"/>
                </a:solidFill>
                <a:effectLst/>
                <a:uLnTx/>
                <a:uFillTx/>
                <a:latin typeface="Arial"/>
                <a:ea typeface="+mn-ea"/>
                <a:cs typeface="+mn-cs"/>
              </a:rPr>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24162" marR="0" lvl="0" indent="-124162" algn="l" defTabSz="685782" rtl="0" eaLnBrk="1" fontAlgn="auto" latinLnBrk="0" hangingPunct="1">
              <a:lnSpc>
                <a:spcPct val="100000"/>
              </a:lnSpc>
              <a:spcBef>
                <a:spcPts val="321"/>
              </a:spcBef>
              <a:spcAft>
                <a:spcPts val="0"/>
              </a:spcAft>
              <a:buClrTx/>
              <a:buSzTx/>
              <a:buFontTx/>
              <a:buNone/>
              <a:tabLst/>
              <a:defRPr/>
            </a:pPr>
            <a:r>
              <a:rPr kumimoji="0" lang="en-US" sz="482" b="0" i="0" u="none" strike="noStrike" kern="1200" cap="none" spc="0" normalizeH="0" baseline="0" noProof="0" dirty="0">
                <a:ln>
                  <a:noFill/>
                </a:ln>
                <a:solidFill>
                  <a:srgbClr val="333E48"/>
                </a:solidFill>
                <a:effectLst/>
                <a:uLnTx/>
                <a:uFillTx/>
                <a:latin typeface="Arial"/>
                <a:ea typeface="+mn-ea"/>
                <a:cs typeface="+mn-cs"/>
              </a:rPr>
              <a:t>4.	Each member shall not remove from this Report any confidential markings, copyright notices, and/or other similar indicia herein.</a:t>
            </a:r>
          </a:p>
          <a:p>
            <a:pPr marL="124162" marR="0" lvl="0" indent="-124162" algn="l" defTabSz="685782" rtl="0" eaLnBrk="1" fontAlgn="auto" latinLnBrk="0" hangingPunct="1">
              <a:lnSpc>
                <a:spcPct val="100000"/>
              </a:lnSpc>
              <a:spcBef>
                <a:spcPts val="321"/>
              </a:spcBef>
              <a:spcAft>
                <a:spcPts val="0"/>
              </a:spcAft>
              <a:buClrTx/>
              <a:buSzTx/>
              <a:buFontTx/>
              <a:buNone/>
              <a:tabLst/>
              <a:defRPr/>
            </a:pPr>
            <a:r>
              <a:rPr kumimoji="0" lang="en-US" sz="482" b="0" i="0" u="none" strike="noStrike" kern="1200" cap="none" spc="0" normalizeH="0" baseline="0" noProof="0" dirty="0">
                <a:ln>
                  <a:noFill/>
                </a:ln>
                <a:solidFill>
                  <a:srgbClr val="333E48"/>
                </a:solidFill>
                <a:effectLst/>
                <a:uLnTx/>
                <a:uFillTx/>
                <a:latin typeface="Arial"/>
                <a:ea typeface="+mn-ea"/>
                <a:cs typeface="+mn-cs"/>
              </a:rPr>
              <a:t>5.	Each member is responsible for any breach of its obligations as stated herein by any of its employees or agents.</a:t>
            </a:r>
          </a:p>
          <a:p>
            <a:pPr marL="124162" marR="0" lvl="0" indent="-124162" algn="l" defTabSz="685782" rtl="0" eaLnBrk="1" fontAlgn="auto" latinLnBrk="0" hangingPunct="1">
              <a:lnSpc>
                <a:spcPct val="100000"/>
              </a:lnSpc>
              <a:spcBef>
                <a:spcPts val="321"/>
              </a:spcBef>
              <a:spcAft>
                <a:spcPts val="0"/>
              </a:spcAft>
              <a:buClrTx/>
              <a:buSzTx/>
              <a:buFontTx/>
              <a:buNone/>
              <a:tabLst/>
              <a:defRPr/>
            </a:pPr>
            <a:r>
              <a:rPr kumimoji="0" lang="en-US" sz="482" b="0" i="0" u="none" strike="noStrike" kern="1200" cap="none" spc="0" normalizeH="0" baseline="0" noProof="0" dirty="0">
                <a:ln>
                  <a:noFill/>
                </a:ln>
                <a:solidFill>
                  <a:srgbClr val="333E48"/>
                </a:solidFill>
                <a:effectLst/>
                <a:uLnTx/>
                <a:uFillTx/>
                <a:latin typeface="Arial"/>
                <a:ea typeface="+mn-ea"/>
                <a:cs typeface="+mn-cs"/>
              </a:rPr>
              <a:t>6.	If a member is unwilling to abide by any of the foregoing obligations, then</a:t>
            </a:r>
            <a:br>
              <a:rPr kumimoji="0" lang="en-US" sz="482" b="0" i="0" u="none" strike="noStrike" kern="1200" cap="none" spc="0" normalizeH="0" baseline="0" noProof="0" dirty="0">
                <a:ln>
                  <a:noFill/>
                </a:ln>
                <a:solidFill>
                  <a:srgbClr val="333E48"/>
                </a:solidFill>
                <a:effectLst/>
                <a:uLnTx/>
                <a:uFillTx/>
                <a:latin typeface="Arial"/>
                <a:ea typeface="+mn-ea"/>
                <a:cs typeface="+mn-cs"/>
              </a:rPr>
            </a:br>
            <a:r>
              <a:rPr kumimoji="0" lang="en-US" sz="482" b="0" i="0" u="none" strike="noStrike" kern="1200" cap="none" spc="0" normalizeH="0" baseline="0" noProof="0" dirty="0">
                <a:ln>
                  <a:noFill/>
                </a:ln>
                <a:solidFill>
                  <a:srgbClr val="333E48"/>
                </a:solidFill>
                <a:effectLst/>
                <a:uLnTx/>
                <a:uFillTx/>
                <a:latin typeface="Arial"/>
                <a:ea typeface="+mn-ea"/>
                <a:cs typeface="+mn-cs"/>
              </a:rPr>
              <a:t>such member shall promptly return this Report and all copies thereof to Advisory Board.</a:t>
            </a:r>
          </a:p>
        </p:txBody>
      </p:sp>
      <p:sp>
        <p:nvSpPr>
          <p:cNvPr id="23" name="Text Placeholder 5"/>
          <p:cNvSpPr>
            <a:spLocks noGrp="1"/>
          </p:cNvSpPr>
          <p:nvPr>
            <p:ph type="body" sz="quarter" idx="37" hasCustomPrompt="1"/>
          </p:nvPr>
        </p:nvSpPr>
        <p:spPr bwMode="gray">
          <a:xfrm>
            <a:off x="853800" y="1487807"/>
            <a:ext cx="4572000" cy="197875"/>
          </a:xfrm>
        </p:spPr>
        <p:txBody>
          <a:bodyPr/>
          <a:lstStyle>
            <a:lvl1pPr marL="0" indent="0">
              <a:spcBef>
                <a:spcPts val="0"/>
              </a:spcBef>
              <a:buNone/>
              <a:defRPr sz="1286" baseline="0">
                <a:solidFill>
                  <a:schemeClr val="tx1"/>
                </a:solidFill>
              </a:defRPr>
            </a:lvl1pPr>
            <a:lvl2pPr marL="122461" indent="0">
              <a:spcBef>
                <a:spcPts val="0"/>
              </a:spcBef>
              <a:buNone/>
              <a:defRPr sz="1286">
                <a:solidFill>
                  <a:schemeClr val="bg1"/>
                </a:solidFill>
              </a:defRPr>
            </a:lvl2pPr>
            <a:lvl3pPr marL="244922" indent="0">
              <a:spcBef>
                <a:spcPts val="0"/>
              </a:spcBef>
              <a:buNone/>
              <a:defRPr sz="1286">
                <a:solidFill>
                  <a:schemeClr val="bg1"/>
                </a:solidFill>
              </a:defRPr>
            </a:lvl3pPr>
            <a:lvl4pPr marL="367383" indent="0">
              <a:spcBef>
                <a:spcPts val="0"/>
              </a:spcBef>
              <a:buNone/>
              <a:defRPr sz="1286">
                <a:solidFill>
                  <a:schemeClr val="bg1"/>
                </a:solidFill>
              </a:defRPr>
            </a:lvl4pPr>
            <a:lvl5pPr marL="489844" indent="0">
              <a:spcBef>
                <a:spcPts val="0"/>
              </a:spcBef>
              <a:buNone/>
              <a:defRPr sz="1286">
                <a:solidFill>
                  <a:schemeClr val="bg1"/>
                </a:solidFill>
              </a:defRPr>
            </a:lvl5pPr>
          </a:lstStyle>
          <a:p>
            <a:pPr lvl="0"/>
            <a:r>
              <a:rPr lang="en-US" dirty="0"/>
              <a:t>Project Director (click to add desired text)</a:t>
            </a:r>
          </a:p>
        </p:txBody>
      </p:sp>
      <p:sp>
        <p:nvSpPr>
          <p:cNvPr id="24" name="Text Placeholder 4"/>
          <p:cNvSpPr>
            <a:spLocks noGrp="1"/>
          </p:cNvSpPr>
          <p:nvPr>
            <p:ph type="body" sz="quarter" idx="38" hasCustomPrompt="1"/>
          </p:nvPr>
        </p:nvSpPr>
        <p:spPr bwMode="gray">
          <a:xfrm>
            <a:off x="853800" y="1780725"/>
            <a:ext cx="4572000" cy="148374"/>
          </a:xfrm>
        </p:spPr>
        <p:txBody>
          <a:bodyPr/>
          <a:lstStyle>
            <a:lvl1pPr marL="0" indent="0">
              <a:spcBef>
                <a:spcPts val="214"/>
              </a:spcBef>
              <a:buNone/>
              <a:defRPr sz="964">
                <a:solidFill>
                  <a:schemeClr val="accent3"/>
                </a:solidFill>
              </a:defRPr>
            </a:lvl1pPr>
            <a:lvl2pPr marL="122461" indent="0">
              <a:spcBef>
                <a:spcPts val="214"/>
              </a:spcBef>
              <a:buNone/>
              <a:defRPr>
                <a:solidFill>
                  <a:schemeClr val="accent3"/>
                </a:solidFill>
              </a:defRPr>
            </a:lvl2pPr>
            <a:lvl3pPr marL="244922" indent="0">
              <a:spcBef>
                <a:spcPts val="214"/>
              </a:spcBef>
              <a:buNone/>
              <a:defRPr>
                <a:solidFill>
                  <a:schemeClr val="accent3"/>
                </a:solidFill>
              </a:defRPr>
            </a:lvl3pPr>
            <a:lvl4pPr marL="367383" indent="0">
              <a:spcBef>
                <a:spcPts val="214"/>
              </a:spcBef>
              <a:buNone/>
              <a:defRPr>
                <a:solidFill>
                  <a:schemeClr val="accent3"/>
                </a:solidFill>
              </a:defRPr>
            </a:lvl4pPr>
            <a:lvl5pPr marL="489844" indent="0">
              <a:spcBef>
                <a:spcPts val="214"/>
              </a:spcBef>
              <a:buNone/>
              <a:defRPr>
                <a:solidFill>
                  <a:schemeClr val="accent3"/>
                </a:solidFill>
              </a:defRPr>
            </a:lvl5pPr>
          </a:lstStyle>
          <a:p>
            <a:pPr lvl="0"/>
            <a:r>
              <a:rPr lang="en-US" dirty="0"/>
              <a:t>Insert Name Here</a:t>
            </a:r>
          </a:p>
        </p:txBody>
      </p:sp>
      <p:sp>
        <p:nvSpPr>
          <p:cNvPr id="25" name="Text Placeholder 5"/>
          <p:cNvSpPr>
            <a:spLocks noGrp="1"/>
          </p:cNvSpPr>
          <p:nvPr>
            <p:ph type="body" sz="quarter" idx="39" hasCustomPrompt="1"/>
          </p:nvPr>
        </p:nvSpPr>
        <p:spPr bwMode="gray">
          <a:xfrm>
            <a:off x="853800" y="2063992"/>
            <a:ext cx="4572000" cy="131896"/>
          </a:xfrm>
        </p:spPr>
        <p:txBody>
          <a:bodyPr/>
          <a:lstStyle>
            <a:lvl1pPr marL="0" indent="0">
              <a:spcBef>
                <a:spcPts val="0"/>
              </a:spcBef>
              <a:buNone/>
              <a:defRPr sz="857" baseline="0">
                <a:solidFill>
                  <a:schemeClr val="accent3"/>
                </a:solidFill>
              </a:defRPr>
            </a:lvl1pPr>
            <a:lvl2pPr marL="122461" indent="0">
              <a:buNone/>
              <a:defRPr sz="857">
                <a:solidFill>
                  <a:schemeClr val="accent3"/>
                </a:solidFill>
              </a:defRPr>
            </a:lvl2pPr>
            <a:lvl3pPr marL="244922" indent="0">
              <a:buNone/>
              <a:defRPr sz="857">
                <a:solidFill>
                  <a:schemeClr val="accent3"/>
                </a:solidFill>
              </a:defRPr>
            </a:lvl3pPr>
            <a:lvl4pPr marL="367383" indent="0">
              <a:buNone/>
              <a:defRPr sz="857">
                <a:solidFill>
                  <a:schemeClr val="accent3"/>
                </a:solidFill>
              </a:defRPr>
            </a:lvl4pPr>
            <a:lvl5pPr marL="489844" indent="0">
              <a:buNone/>
              <a:defRPr sz="857">
                <a:solidFill>
                  <a:schemeClr val="accent3"/>
                </a:solidFill>
              </a:defRPr>
            </a:lvl5pPr>
          </a:lstStyle>
          <a:p>
            <a:pPr lvl="0"/>
            <a:r>
              <a:rPr lang="en-US" dirty="0"/>
              <a:t>Insert Project Director email (i.e., smithj@advisory.com)</a:t>
            </a:r>
          </a:p>
        </p:txBody>
      </p:sp>
      <p:sp>
        <p:nvSpPr>
          <p:cNvPr id="26" name="Text Placeholder 5"/>
          <p:cNvSpPr>
            <a:spLocks noGrp="1"/>
          </p:cNvSpPr>
          <p:nvPr>
            <p:ph type="body" sz="quarter" idx="40" hasCustomPrompt="1"/>
          </p:nvPr>
        </p:nvSpPr>
        <p:spPr bwMode="gray">
          <a:xfrm>
            <a:off x="853800" y="2249689"/>
            <a:ext cx="4572000" cy="131896"/>
          </a:xfrm>
        </p:spPr>
        <p:txBody>
          <a:bodyPr/>
          <a:lstStyle>
            <a:lvl1pPr marL="0" indent="0">
              <a:spcBef>
                <a:spcPts val="0"/>
              </a:spcBef>
              <a:buNone/>
              <a:defRPr sz="857">
                <a:solidFill>
                  <a:schemeClr val="accent3"/>
                </a:solidFill>
              </a:defRPr>
            </a:lvl1pPr>
            <a:lvl2pPr marL="122461" indent="0">
              <a:buNone/>
              <a:defRPr sz="857">
                <a:solidFill>
                  <a:schemeClr val="accent3"/>
                </a:solidFill>
              </a:defRPr>
            </a:lvl2pPr>
            <a:lvl3pPr marL="244922" indent="0">
              <a:buNone/>
              <a:defRPr sz="857">
                <a:solidFill>
                  <a:schemeClr val="accent3"/>
                </a:solidFill>
              </a:defRPr>
            </a:lvl3pPr>
            <a:lvl4pPr marL="367383" indent="0">
              <a:buNone/>
              <a:defRPr sz="857">
                <a:solidFill>
                  <a:schemeClr val="accent3"/>
                </a:solidFill>
              </a:defRPr>
            </a:lvl4pPr>
            <a:lvl5pPr marL="489844" indent="0">
              <a:buNone/>
              <a:defRPr sz="857">
                <a:solidFill>
                  <a:schemeClr val="accent3"/>
                </a:solidFill>
              </a:defRPr>
            </a:lvl5pPr>
          </a:lstStyle>
          <a:p>
            <a:pPr lvl="0"/>
            <a:r>
              <a:rPr lang="en-US" dirty="0"/>
              <a:t>Insert Project Director phone (i.e., 202-266-XXXX)</a:t>
            </a:r>
          </a:p>
        </p:txBody>
      </p:sp>
      <p:sp>
        <p:nvSpPr>
          <p:cNvPr id="27" name="Text Placeholder 5"/>
          <p:cNvSpPr>
            <a:spLocks noGrp="1"/>
          </p:cNvSpPr>
          <p:nvPr>
            <p:ph type="body" sz="quarter" idx="41" hasCustomPrompt="1"/>
          </p:nvPr>
        </p:nvSpPr>
        <p:spPr bwMode="gray">
          <a:xfrm>
            <a:off x="853800" y="2870819"/>
            <a:ext cx="4572000" cy="197875"/>
          </a:xfrm>
        </p:spPr>
        <p:txBody>
          <a:bodyPr/>
          <a:lstStyle>
            <a:lvl1pPr marL="0" indent="0">
              <a:spcBef>
                <a:spcPts val="0"/>
              </a:spcBef>
              <a:buNone/>
              <a:defRPr sz="1286" baseline="0">
                <a:solidFill>
                  <a:schemeClr val="tx1"/>
                </a:solidFill>
              </a:defRPr>
            </a:lvl1pPr>
            <a:lvl2pPr marL="122461" indent="0">
              <a:spcBef>
                <a:spcPts val="0"/>
              </a:spcBef>
              <a:buNone/>
              <a:defRPr sz="1286">
                <a:solidFill>
                  <a:schemeClr val="bg1"/>
                </a:solidFill>
              </a:defRPr>
            </a:lvl2pPr>
            <a:lvl3pPr marL="244922" indent="0">
              <a:spcBef>
                <a:spcPts val="0"/>
              </a:spcBef>
              <a:buNone/>
              <a:defRPr sz="1286">
                <a:solidFill>
                  <a:schemeClr val="bg1"/>
                </a:solidFill>
              </a:defRPr>
            </a:lvl3pPr>
            <a:lvl4pPr marL="367383" indent="0">
              <a:spcBef>
                <a:spcPts val="0"/>
              </a:spcBef>
              <a:buNone/>
              <a:defRPr sz="1286">
                <a:solidFill>
                  <a:schemeClr val="bg1"/>
                </a:solidFill>
              </a:defRPr>
            </a:lvl4pPr>
            <a:lvl5pPr marL="489844" indent="0">
              <a:spcBef>
                <a:spcPts val="0"/>
              </a:spcBef>
              <a:buNone/>
              <a:defRPr sz="1286">
                <a:solidFill>
                  <a:schemeClr val="bg1"/>
                </a:solidFill>
              </a:defRPr>
            </a:lvl5pPr>
          </a:lstStyle>
          <a:p>
            <a:pPr lvl="0"/>
            <a:r>
              <a:rPr lang="en-US" dirty="0"/>
              <a:t>Research Team (click to add desired text)</a:t>
            </a:r>
          </a:p>
        </p:txBody>
      </p:sp>
      <p:sp>
        <p:nvSpPr>
          <p:cNvPr id="28" name="Text Placeholder 4"/>
          <p:cNvSpPr>
            <a:spLocks noGrp="1"/>
          </p:cNvSpPr>
          <p:nvPr>
            <p:ph type="body" sz="quarter" idx="42" hasCustomPrompt="1"/>
          </p:nvPr>
        </p:nvSpPr>
        <p:spPr bwMode="gray">
          <a:xfrm>
            <a:off x="853800" y="3170144"/>
            <a:ext cx="4572000" cy="148374"/>
          </a:xfrm>
        </p:spPr>
        <p:txBody>
          <a:bodyPr/>
          <a:lstStyle>
            <a:lvl1pPr marL="0" indent="0">
              <a:spcBef>
                <a:spcPts val="536"/>
              </a:spcBef>
              <a:buNone/>
              <a:defRPr sz="964">
                <a:solidFill>
                  <a:schemeClr val="accent3"/>
                </a:solidFill>
              </a:defRPr>
            </a:lvl1pPr>
            <a:lvl2pPr marL="122461" indent="0">
              <a:spcBef>
                <a:spcPts val="214"/>
              </a:spcBef>
              <a:buNone/>
              <a:defRPr>
                <a:solidFill>
                  <a:schemeClr val="accent3"/>
                </a:solidFill>
              </a:defRPr>
            </a:lvl2pPr>
            <a:lvl3pPr marL="244922" indent="0">
              <a:spcBef>
                <a:spcPts val="214"/>
              </a:spcBef>
              <a:buNone/>
              <a:defRPr>
                <a:solidFill>
                  <a:schemeClr val="accent3"/>
                </a:solidFill>
              </a:defRPr>
            </a:lvl3pPr>
            <a:lvl4pPr marL="367383" indent="0">
              <a:spcBef>
                <a:spcPts val="214"/>
              </a:spcBef>
              <a:buNone/>
              <a:defRPr>
                <a:solidFill>
                  <a:schemeClr val="accent3"/>
                </a:solidFill>
              </a:defRPr>
            </a:lvl4pPr>
            <a:lvl5pPr marL="489844" indent="0">
              <a:spcBef>
                <a:spcPts val="214"/>
              </a:spcBef>
              <a:buNone/>
              <a:defRPr>
                <a:solidFill>
                  <a:schemeClr val="accent3"/>
                </a:solidFill>
              </a:defRPr>
            </a:lvl5pPr>
          </a:lstStyle>
          <a:p>
            <a:pPr lvl="0"/>
            <a:r>
              <a:rPr lang="en-US" dirty="0"/>
              <a:t>Insert Name(s) Here</a:t>
            </a:r>
          </a:p>
        </p:txBody>
      </p:sp>
      <p:sp>
        <p:nvSpPr>
          <p:cNvPr id="29" name="Text Placeholder 5"/>
          <p:cNvSpPr>
            <a:spLocks noGrp="1"/>
          </p:cNvSpPr>
          <p:nvPr>
            <p:ph type="body" sz="quarter" idx="43" hasCustomPrompt="1"/>
          </p:nvPr>
        </p:nvSpPr>
        <p:spPr bwMode="gray">
          <a:xfrm>
            <a:off x="853800" y="3818515"/>
            <a:ext cx="4572000" cy="197875"/>
          </a:xfrm>
        </p:spPr>
        <p:txBody>
          <a:bodyPr/>
          <a:lstStyle>
            <a:lvl1pPr marL="0" indent="0">
              <a:spcBef>
                <a:spcPts val="0"/>
              </a:spcBef>
              <a:buNone/>
              <a:defRPr sz="1286" baseline="0">
                <a:solidFill>
                  <a:schemeClr val="tx1"/>
                </a:solidFill>
              </a:defRPr>
            </a:lvl1pPr>
            <a:lvl2pPr marL="122461" indent="0">
              <a:spcBef>
                <a:spcPts val="0"/>
              </a:spcBef>
              <a:buNone/>
              <a:defRPr sz="1286">
                <a:solidFill>
                  <a:schemeClr val="bg1"/>
                </a:solidFill>
              </a:defRPr>
            </a:lvl2pPr>
            <a:lvl3pPr marL="244922" indent="0">
              <a:spcBef>
                <a:spcPts val="0"/>
              </a:spcBef>
              <a:buNone/>
              <a:defRPr sz="1286">
                <a:solidFill>
                  <a:schemeClr val="bg1"/>
                </a:solidFill>
              </a:defRPr>
            </a:lvl3pPr>
            <a:lvl4pPr marL="367383" indent="0">
              <a:spcBef>
                <a:spcPts val="0"/>
              </a:spcBef>
              <a:buNone/>
              <a:defRPr sz="1286">
                <a:solidFill>
                  <a:schemeClr val="bg1"/>
                </a:solidFill>
              </a:defRPr>
            </a:lvl4pPr>
            <a:lvl5pPr marL="489844" indent="0">
              <a:spcBef>
                <a:spcPts val="0"/>
              </a:spcBef>
              <a:buNone/>
              <a:defRPr sz="1286">
                <a:solidFill>
                  <a:schemeClr val="bg1"/>
                </a:solidFill>
              </a:defRPr>
            </a:lvl5pPr>
          </a:lstStyle>
          <a:p>
            <a:pPr lvl="0"/>
            <a:r>
              <a:rPr lang="en-US" dirty="0"/>
              <a:t>Program Leadership (click to add desired text)</a:t>
            </a:r>
          </a:p>
        </p:txBody>
      </p:sp>
      <p:sp>
        <p:nvSpPr>
          <p:cNvPr id="30" name="Text Placeholder 4"/>
          <p:cNvSpPr>
            <a:spLocks noGrp="1"/>
          </p:cNvSpPr>
          <p:nvPr>
            <p:ph type="body" sz="quarter" idx="44" hasCustomPrompt="1"/>
          </p:nvPr>
        </p:nvSpPr>
        <p:spPr bwMode="gray">
          <a:xfrm>
            <a:off x="853800" y="4117839"/>
            <a:ext cx="4572000" cy="148374"/>
          </a:xfrm>
        </p:spPr>
        <p:txBody>
          <a:bodyPr/>
          <a:lstStyle>
            <a:lvl1pPr marL="0" indent="0">
              <a:spcBef>
                <a:spcPts val="536"/>
              </a:spcBef>
              <a:buNone/>
              <a:defRPr sz="964">
                <a:solidFill>
                  <a:schemeClr val="accent3"/>
                </a:solidFill>
              </a:defRPr>
            </a:lvl1pPr>
            <a:lvl2pPr marL="122461" indent="0">
              <a:spcBef>
                <a:spcPts val="214"/>
              </a:spcBef>
              <a:buNone/>
              <a:defRPr>
                <a:solidFill>
                  <a:schemeClr val="accent3"/>
                </a:solidFill>
              </a:defRPr>
            </a:lvl2pPr>
            <a:lvl3pPr marL="244922" indent="0">
              <a:spcBef>
                <a:spcPts val="214"/>
              </a:spcBef>
              <a:buNone/>
              <a:defRPr>
                <a:solidFill>
                  <a:schemeClr val="accent3"/>
                </a:solidFill>
              </a:defRPr>
            </a:lvl3pPr>
            <a:lvl4pPr marL="367383" indent="0">
              <a:spcBef>
                <a:spcPts val="214"/>
              </a:spcBef>
              <a:buNone/>
              <a:defRPr>
                <a:solidFill>
                  <a:schemeClr val="accent3"/>
                </a:solidFill>
              </a:defRPr>
            </a:lvl4pPr>
            <a:lvl5pPr marL="489844" indent="0">
              <a:spcBef>
                <a:spcPts val="214"/>
              </a:spcBef>
              <a:buNone/>
              <a:defRPr>
                <a:solidFill>
                  <a:schemeClr val="accent3"/>
                </a:solidFill>
              </a:defRPr>
            </a:lvl5pPr>
          </a:lstStyle>
          <a:p>
            <a:pPr lvl="0"/>
            <a:r>
              <a:rPr lang="en-US" dirty="0"/>
              <a:t>Insert Name(s) Here</a:t>
            </a:r>
          </a:p>
        </p:txBody>
      </p:sp>
      <p:sp>
        <p:nvSpPr>
          <p:cNvPr id="31" name="Text Placeholder 5"/>
          <p:cNvSpPr>
            <a:spLocks noGrp="1"/>
          </p:cNvSpPr>
          <p:nvPr>
            <p:ph type="body" sz="quarter" idx="45" hasCustomPrompt="1"/>
          </p:nvPr>
        </p:nvSpPr>
        <p:spPr bwMode="gray">
          <a:xfrm>
            <a:off x="853800" y="4766235"/>
            <a:ext cx="4572000" cy="197875"/>
          </a:xfrm>
        </p:spPr>
        <p:txBody>
          <a:bodyPr/>
          <a:lstStyle>
            <a:lvl1pPr marL="0" indent="0">
              <a:spcBef>
                <a:spcPts val="0"/>
              </a:spcBef>
              <a:buNone/>
              <a:defRPr sz="1286" baseline="0">
                <a:solidFill>
                  <a:schemeClr val="tx1"/>
                </a:solidFill>
              </a:defRPr>
            </a:lvl1pPr>
            <a:lvl2pPr marL="122461" indent="0">
              <a:spcBef>
                <a:spcPts val="0"/>
              </a:spcBef>
              <a:buNone/>
              <a:defRPr sz="1286">
                <a:solidFill>
                  <a:schemeClr val="bg1"/>
                </a:solidFill>
              </a:defRPr>
            </a:lvl2pPr>
            <a:lvl3pPr marL="244922" indent="0">
              <a:spcBef>
                <a:spcPts val="0"/>
              </a:spcBef>
              <a:buNone/>
              <a:defRPr sz="1286">
                <a:solidFill>
                  <a:schemeClr val="bg1"/>
                </a:solidFill>
              </a:defRPr>
            </a:lvl3pPr>
            <a:lvl4pPr marL="367383" indent="0">
              <a:spcBef>
                <a:spcPts val="0"/>
              </a:spcBef>
              <a:buNone/>
              <a:defRPr sz="1286">
                <a:solidFill>
                  <a:schemeClr val="bg1"/>
                </a:solidFill>
              </a:defRPr>
            </a:lvl4pPr>
            <a:lvl5pPr marL="489844" indent="0">
              <a:spcBef>
                <a:spcPts val="0"/>
              </a:spcBef>
              <a:buNone/>
              <a:defRPr sz="1286">
                <a:solidFill>
                  <a:schemeClr val="bg1"/>
                </a:solidFill>
              </a:defRPr>
            </a:lvl5pPr>
          </a:lstStyle>
          <a:p>
            <a:pPr lvl="0"/>
            <a:r>
              <a:rPr lang="en-US" dirty="0"/>
              <a:t>Design Consultant (click to add desired text)</a:t>
            </a:r>
          </a:p>
        </p:txBody>
      </p:sp>
      <p:sp>
        <p:nvSpPr>
          <p:cNvPr id="32" name="Text Placeholder 4"/>
          <p:cNvSpPr>
            <a:spLocks noGrp="1"/>
          </p:cNvSpPr>
          <p:nvPr>
            <p:ph type="body" sz="quarter" idx="46" hasCustomPrompt="1"/>
          </p:nvPr>
        </p:nvSpPr>
        <p:spPr bwMode="gray">
          <a:xfrm>
            <a:off x="853800" y="5065559"/>
            <a:ext cx="4572000" cy="148374"/>
          </a:xfrm>
        </p:spPr>
        <p:txBody>
          <a:bodyPr/>
          <a:lstStyle>
            <a:lvl1pPr marL="0" indent="0">
              <a:spcBef>
                <a:spcPts val="536"/>
              </a:spcBef>
              <a:buNone/>
              <a:defRPr sz="964">
                <a:solidFill>
                  <a:schemeClr val="accent3"/>
                </a:solidFill>
              </a:defRPr>
            </a:lvl1pPr>
            <a:lvl2pPr marL="122461" indent="0">
              <a:spcBef>
                <a:spcPts val="214"/>
              </a:spcBef>
              <a:buNone/>
              <a:defRPr>
                <a:solidFill>
                  <a:schemeClr val="accent3"/>
                </a:solidFill>
              </a:defRPr>
            </a:lvl2pPr>
            <a:lvl3pPr marL="244922" indent="0">
              <a:spcBef>
                <a:spcPts val="214"/>
              </a:spcBef>
              <a:buNone/>
              <a:defRPr>
                <a:solidFill>
                  <a:schemeClr val="accent3"/>
                </a:solidFill>
              </a:defRPr>
            </a:lvl3pPr>
            <a:lvl4pPr marL="367383" indent="0">
              <a:spcBef>
                <a:spcPts val="214"/>
              </a:spcBef>
              <a:buNone/>
              <a:defRPr>
                <a:solidFill>
                  <a:schemeClr val="accent3"/>
                </a:solidFill>
              </a:defRPr>
            </a:lvl4pPr>
            <a:lvl5pPr marL="489844" indent="0">
              <a:spcBef>
                <a:spcPts val="214"/>
              </a:spcBef>
              <a:buNone/>
              <a:defRPr>
                <a:solidFill>
                  <a:schemeClr val="accent3"/>
                </a:solidFill>
              </a:defRPr>
            </a:lvl5pPr>
          </a:lstStyle>
          <a:p>
            <a:pPr lvl="0"/>
            <a:r>
              <a:rPr lang="en-US" dirty="0"/>
              <a:t>Insert Name(s) Here</a:t>
            </a:r>
          </a:p>
        </p:txBody>
      </p:sp>
    </p:spTree>
    <p:extLst>
      <p:ext uri="{BB962C8B-B14F-4D97-AF65-F5344CB8AC3E}">
        <p14:creationId xmlns:p14="http://schemas.microsoft.com/office/powerpoint/2010/main" val="3392190722"/>
      </p:ext>
    </p:extLst>
  </p:cSld>
  <p:clrMapOvr>
    <a:masterClrMapping/>
  </p:clrMapOvr>
  <p:extLst>
    <p:ext uri="{DCECCB84-F9BA-43D5-87BE-67443E8EF086}">
      <p15:sldGuideLst xmlns:p15="http://schemas.microsoft.com/office/powerpoint/2012/main">
        <p15:guide id="2" orient="horz" pos="144">
          <p15:clr>
            <a:srgbClr val="FBAE40"/>
          </p15:clr>
        </p15:guide>
        <p15:guide id="3" pos="240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15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BU Left Bulleted Text">
    <p:spTree>
      <p:nvGrpSpPr>
        <p:cNvPr id="1" name=""/>
        <p:cNvGrpSpPr/>
        <p:nvPr/>
      </p:nvGrpSpPr>
      <p:grpSpPr>
        <a:xfrm>
          <a:off x="0" y="0"/>
          <a:ext cx="0" cy="0"/>
          <a:chOff x="0" y="0"/>
          <a:chExt cx="0" cy="0"/>
        </a:xfrm>
      </p:grpSpPr>
      <p:sp>
        <p:nvSpPr>
          <p:cNvPr id="5" name="Text Placeholder 12"/>
          <p:cNvSpPr>
            <a:spLocks noGrp="1"/>
          </p:cNvSpPr>
          <p:nvPr>
            <p:ph type="body" sz="quarter" idx="14"/>
          </p:nvPr>
        </p:nvSpPr>
        <p:spPr>
          <a:xfrm>
            <a:off x="0" y="6400800"/>
            <a:ext cx="9144000" cy="457200"/>
          </a:xfrm>
          <a:prstGeom prst="rect">
            <a:avLst/>
          </a:prstGeom>
        </p:spPr>
        <p:txBody>
          <a:bodyPr/>
          <a:lstStyle>
            <a:lvl1pPr algn="ctr">
              <a:buFontTx/>
              <a:buNone/>
              <a:defRPr sz="2000" baseline="0">
                <a:solidFill>
                  <a:srgbClr val="FFFFFF"/>
                </a:solidFill>
                <a:latin typeface="Helvetica"/>
                <a:cs typeface="Helvetica"/>
              </a:defRPr>
            </a:lvl1pPr>
          </a:lstStyle>
          <a:p>
            <a:pPr lvl="0"/>
            <a:r>
              <a:rPr lang="en-US" dirty="0"/>
              <a:t>Click to edit Master text styles</a:t>
            </a:r>
          </a:p>
        </p:txBody>
      </p:sp>
      <p:sp>
        <p:nvSpPr>
          <p:cNvPr id="8" name="Text Placeholder 7"/>
          <p:cNvSpPr>
            <a:spLocks noGrp="1"/>
          </p:cNvSpPr>
          <p:nvPr>
            <p:ph type="body" sz="quarter" idx="15"/>
          </p:nvPr>
        </p:nvSpPr>
        <p:spPr>
          <a:xfrm>
            <a:off x="457200" y="1325651"/>
            <a:ext cx="8229600" cy="4701034"/>
          </a:xfrm>
        </p:spPr>
        <p:txBody>
          <a:bodyPr tIns="0" rIns="0" bIns="0"/>
          <a:lstStyle>
            <a:lvl1pPr marL="0" indent="-365760">
              <a:buFont typeface="Arial"/>
              <a:buChar char="•"/>
              <a:defRPr>
                <a:solidFill>
                  <a:schemeClr val="tx1"/>
                </a:solidFill>
              </a:defRPr>
            </a:lvl1pPr>
            <a:lvl2pPr marL="731520" indent="-365760">
              <a:buClr>
                <a:srgbClr val="C03137"/>
              </a:buClr>
              <a:buFont typeface="Courier New"/>
              <a:buChar char="o"/>
              <a:defRPr sz="2400"/>
            </a:lvl2pPr>
            <a:lvl3pPr marL="731520" indent="-365760">
              <a:buFont typeface="Courier New"/>
              <a:buChar char="o"/>
              <a:defRPr sz="2400" baseline="0"/>
            </a:lvl3pPr>
            <a:lvl4pPr marL="731520" indent="-365760">
              <a:buFont typeface="Courier New"/>
              <a:buChar char="o"/>
              <a:defRPr sz="2400" baseline="0"/>
            </a:lvl4pPr>
            <a:lvl5pPr marL="731520" indent="-365760">
              <a:buFont typeface="Courier New"/>
              <a:buChar char="o"/>
              <a:defRPr sz="24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82209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ack Cover: DC Address">
    <p:spTree>
      <p:nvGrpSpPr>
        <p:cNvPr id="1" name=""/>
        <p:cNvGrpSpPr/>
        <p:nvPr/>
      </p:nvGrpSpPr>
      <p:grpSpPr>
        <a:xfrm>
          <a:off x="0" y="0"/>
          <a:ext cx="0" cy="0"/>
          <a:chOff x="0" y="0"/>
          <a:chExt cx="0" cy="0"/>
        </a:xfrm>
      </p:grpSpPr>
      <p:sp>
        <p:nvSpPr>
          <p:cNvPr id="10" name="Rectangle 9">
            <a:hlinkClick r:id="rId2"/>
          </p:cNvPr>
          <p:cNvSpPr/>
          <p:nvPr userDrawn="1"/>
        </p:nvSpPr>
        <p:spPr bwMode="gray">
          <a:xfrm>
            <a:off x="1" y="5675283"/>
            <a:ext cx="7325791" cy="1182719"/>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971" tIns="48986" rIns="97971" bIns="48986" numCol="1" spcCol="0" rtlCol="0" fromWordArt="0" anchor="t" anchorCtr="0" forceAA="0" compatLnSpc="1">
            <a:prstTxWarp prst="textNoShape">
              <a:avLst/>
            </a:prstTxWarp>
            <a:no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endParaRPr kumimoji="0" lang="en-US" sz="1071"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6" name="Group 5"/>
          <p:cNvGrpSpPr/>
          <p:nvPr userDrawn="1"/>
        </p:nvGrpSpPr>
        <p:grpSpPr bwMode="gray">
          <a:xfrm>
            <a:off x="455708" y="5788183"/>
            <a:ext cx="8208766" cy="760317"/>
            <a:chOff x="381609" y="3980285"/>
            <a:chExt cx="5746136" cy="532222"/>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8" name="Straight Connector 7"/>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bwMode="gray">
            <a:xfrm>
              <a:off x="2058009" y="3980285"/>
              <a:ext cx="4069736" cy="530352"/>
            </a:xfrm>
            <a:prstGeom prst="rect">
              <a:avLst/>
            </a:prstGeom>
            <a:noFill/>
          </p:spPr>
          <p:txBody>
            <a:bodyPr wrap="square" lIns="0" tIns="0" rIns="0" bIns="0" rtlCol="0" anchor="ctr">
              <a:noAutofit/>
            </a:bodyPr>
            <a:lstStyle/>
            <a:p>
              <a:pPr marL="0" marR="0" lvl="0" indent="0" algn="l" defTabSz="685782"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a:ln>
                    <a:noFill/>
                  </a:ln>
                  <a:solidFill>
                    <a:srgbClr val="333E48"/>
                  </a:solidFill>
                  <a:effectLst/>
                  <a:uLnTx/>
                  <a:uFillTx/>
                  <a:latin typeface="Arial"/>
                  <a:ea typeface="+mn-ea"/>
                  <a:cs typeface="+mn-cs"/>
                </a:rPr>
                <a:t>2445 M Street NW, Washington DC 20037</a:t>
              </a:r>
            </a:p>
            <a:p>
              <a:pPr marL="0" marR="0" lvl="0" indent="0" algn="l" defTabSz="685782"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a:ln>
                    <a:noFill/>
                  </a:ln>
                  <a:solidFill>
                    <a:srgbClr val="333E48"/>
                  </a:solidFill>
                  <a:effectLst/>
                  <a:uLnTx/>
                  <a:uFillTx/>
                  <a:latin typeface="Arial"/>
                  <a:ea typeface="+mn-ea"/>
                  <a:cs typeface="+mn-cs"/>
                </a:rPr>
                <a:t>P 202.266.5600 </a:t>
              </a:r>
              <a:r>
                <a:rPr kumimoji="0" lang="en-US" sz="964" b="0" i="0" u="none" strike="noStrike" kern="1200" cap="none" spc="0" normalizeH="0" baseline="0" noProof="0" dirty="0">
                  <a:ln>
                    <a:noFill/>
                  </a:ln>
                  <a:solidFill>
                    <a:srgbClr val="333E48"/>
                  </a:solidFill>
                  <a:effectLst/>
                  <a:uLnTx/>
                  <a:uFillTx/>
                  <a:latin typeface="Arial"/>
                  <a:ea typeface="+mn-ea"/>
                  <a:cs typeface="+mn-cs"/>
                </a:rPr>
                <a:t>│</a:t>
              </a:r>
              <a:r>
                <a:rPr kumimoji="0" lang="en-US" sz="1125" b="0" i="0" u="none" strike="noStrike" kern="1200" cap="none" spc="0" normalizeH="0" baseline="0" noProof="0" dirty="0">
                  <a:ln>
                    <a:noFill/>
                  </a:ln>
                  <a:solidFill>
                    <a:srgbClr val="333E48"/>
                  </a:solidFill>
                  <a:effectLst/>
                  <a:uLnTx/>
                  <a:uFillTx/>
                  <a:latin typeface="Arial"/>
                  <a:ea typeface="+mn-ea"/>
                  <a:cs typeface="+mn-cs"/>
                </a:rPr>
                <a:t> F 202.266.5700 </a:t>
              </a:r>
              <a:r>
                <a:rPr kumimoji="0" lang="en-US" sz="964" b="0" i="0" u="none" strike="noStrike" kern="1200" cap="none" spc="0" normalizeH="0" baseline="0" noProof="0" dirty="0">
                  <a:ln>
                    <a:noFill/>
                  </a:ln>
                  <a:solidFill>
                    <a:srgbClr val="333E48"/>
                  </a:solidFill>
                  <a:effectLst/>
                  <a:uLnTx/>
                  <a:uFillTx/>
                  <a:latin typeface="Arial"/>
                  <a:ea typeface="+mn-ea"/>
                  <a:cs typeface="+mn-cs"/>
                </a:rPr>
                <a:t>│</a:t>
              </a:r>
              <a:r>
                <a:rPr kumimoji="0" lang="en-US" sz="1125" b="0" i="0" u="none" strike="noStrike" kern="1200" cap="none" spc="0" normalizeH="0" baseline="0" noProof="0" dirty="0">
                  <a:ln>
                    <a:noFill/>
                  </a:ln>
                  <a:solidFill>
                    <a:srgbClr val="333E48"/>
                  </a:solidFill>
                  <a:effectLst/>
                  <a:uLnTx/>
                  <a:uFillTx/>
                  <a:latin typeface="Arial"/>
                  <a:ea typeface="+mn-ea"/>
                  <a:cs typeface="+mn-cs"/>
                </a:rPr>
                <a:t> </a:t>
              </a:r>
              <a:r>
                <a:rPr kumimoji="0" lang="en-US" sz="1125" b="1" i="0" u="none" strike="noStrike" kern="1200" cap="none" spc="0" normalizeH="0" baseline="0" noProof="0" dirty="0">
                  <a:ln>
                    <a:noFill/>
                  </a:ln>
                  <a:solidFill>
                    <a:srgbClr val="333E48"/>
                  </a:solidFill>
                  <a:effectLst/>
                  <a:uLnTx/>
                  <a:uFillTx/>
                  <a:latin typeface="Arial"/>
                  <a:ea typeface="+mn-ea"/>
                  <a:cs typeface="+mn-cs"/>
                </a:rPr>
                <a:t>advisory.com</a:t>
              </a:r>
            </a:p>
          </p:txBody>
        </p:sp>
      </p:grpSp>
    </p:spTree>
    <p:extLst>
      <p:ext uri="{BB962C8B-B14F-4D97-AF65-F5344CB8AC3E}">
        <p14:creationId xmlns:p14="http://schemas.microsoft.com/office/powerpoint/2010/main" val="4905422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Back Cover: London Address">
    <p:spTree>
      <p:nvGrpSpPr>
        <p:cNvPr id="1" name=""/>
        <p:cNvGrpSpPr/>
        <p:nvPr/>
      </p:nvGrpSpPr>
      <p:grpSpPr>
        <a:xfrm>
          <a:off x="0" y="0"/>
          <a:ext cx="0" cy="0"/>
          <a:chOff x="0" y="0"/>
          <a:chExt cx="0" cy="0"/>
        </a:xfrm>
      </p:grpSpPr>
      <p:sp>
        <p:nvSpPr>
          <p:cNvPr id="7" name="Rectangle 6">
            <a:hlinkClick r:id="rId2"/>
          </p:cNvPr>
          <p:cNvSpPr/>
          <p:nvPr userDrawn="1"/>
        </p:nvSpPr>
        <p:spPr bwMode="gray">
          <a:xfrm>
            <a:off x="0" y="5675283"/>
            <a:ext cx="9144000" cy="1182719"/>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971" tIns="48986" rIns="97971" bIns="48986" numCol="1" spcCol="0" rtlCol="0" fromWordArt="0" anchor="t" anchorCtr="0" forceAA="0" compatLnSpc="1">
            <a:prstTxWarp prst="textNoShape">
              <a:avLst/>
            </a:prstTxWarp>
            <a:no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endParaRPr kumimoji="0" lang="en-US" sz="1071"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6" name="Group 5"/>
          <p:cNvGrpSpPr/>
          <p:nvPr userDrawn="1"/>
        </p:nvGrpSpPr>
        <p:grpSpPr bwMode="gray">
          <a:xfrm>
            <a:off x="455708" y="5788183"/>
            <a:ext cx="8208766" cy="760317"/>
            <a:chOff x="381609" y="3980285"/>
            <a:chExt cx="5746136" cy="532222"/>
          </a:xfrm>
        </p:grpSpPr>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381609" y="4056523"/>
              <a:ext cx="1369615" cy="379746"/>
            </a:xfrm>
            <a:prstGeom prst="rect">
              <a:avLst/>
            </a:prstGeom>
          </p:spPr>
        </p:pic>
        <p:cxnSp>
          <p:nvCxnSpPr>
            <p:cNvPr id="12" name="Straight Connector 11"/>
            <p:cNvCxnSpPr/>
            <p:nvPr userDrawn="1"/>
          </p:nvCxnSpPr>
          <p:spPr bwMode="gray">
            <a:xfrm>
              <a:off x="1907999" y="3980285"/>
              <a:ext cx="0" cy="532222"/>
            </a:xfrm>
            <a:prstGeom prst="line">
              <a:avLst/>
            </a:prstGeom>
            <a:ln w="6350">
              <a:solidFill>
                <a:schemeClr val="accent4"/>
              </a:solidFill>
              <a:miter lim="800000"/>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bwMode="gray">
            <a:xfrm>
              <a:off x="2058009" y="3980285"/>
              <a:ext cx="4069736" cy="530352"/>
            </a:xfrm>
            <a:prstGeom prst="rect">
              <a:avLst/>
            </a:prstGeom>
            <a:noFill/>
          </p:spPr>
          <p:txBody>
            <a:bodyPr wrap="square" lIns="0" tIns="0" rIns="0" bIns="0" rtlCol="0" anchor="ctr">
              <a:noAutofit/>
            </a:bodyPr>
            <a:lstStyle/>
            <a:p>
              <a:pPr marL="0" marR="0" lvl="0" indent="0" algn="l" defTabSz="685782"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a:ln>
                    <a:noFill/>
                  </a:ln>
                  <a:solidFill>
                    <a:srgbClr val="333E48"/>
                  </a:solidFill>
                  <a:effectLst/>
                  <a:uLnTx/>
                  <a:uFillTx/>
                  <a:latin typeface="Arial"/>
                  <a:ea typeface="+mn-ea"/>
                  <a:cs typeface="+mn-cs"/>
                </a:rPr>
                <a:t>Third Floor, Melbourne House, 46 Aldwych, London WC2B 4LL, UK</a:t>
              </a:r>
            </a:p>
            <a:p>
              <a:pPr marL="0" marR="0" lvl="0" indent="0" algn="l" defTabSz="685782" rtl="0" eaLnBrk="1" fontAlgn="auto" latinLnBrk="0" hangingPunct="1">
                <a:lnSpc>
                  <a:spcPct val="100000"/>
                </a:lnSpc>
                <a:spcBef>
                  <a:spcPts val="0"/>
                </a:spcBef>
                <a:spcAft>
                  <a:spcPts val="0"/>
                </a:spcAft>
                <a:buClrTx/>
                <a:buSzTx/>
                <a:buFontTx/>
                <a:buNone/>
                <a:tabLst/>
                <a:defRPr/>
              </a:pPr>
              <a:r>
                <a:rPr kumimoji="0" lang="en-US" sz="1125" b="0" i="0" u="none" strike="noStrike" kern="1200" cap="none" spc="0" normalizeH="0" baseline="0" noProof="0" dirty="0">
                  <a:ln>
                    <a:noFill/>
                  </a:ln>
                  <a:solidFill>
                    <a:srgbClr val="333E48"/>
                  </a:solidFill>
                  <a:effectLst/>
                  <a:uLnTx/>
                  <a:uFillTx/>
                  <a:latin typeface="Arial"/>
                  <a:ea typeface="+mn-ea"/>
                  <a:cs typeface="+mn-cs"/>
                </a:rPr>
                <a:t>P +44 (0) 203 100 6800 </a:t>
              </a:r>
              <a:r>
                <a:rPr kumimoji="0" lang="en-US" sz="964" b="0" i="0" u="none" strike="noStrike" kern="1200" cap="none" spc="0" normalizeH="0" baseline="0" noProof="0" dirty="0">
                  <a:ln>
                    <a:noFill/>
                  </a:ln>
                  <a:solidFill>
                    <a:srgbClr val="333E48"/>
                  </a:solidFill>
                  <a:effectLst/>
                  <a:uLnTx/>
                  <a:uFillTx/>
                  <a:latin typeface="Arial"/>
                  <a:ea typeface="+mn-ea"/>
                  <a:cs typeface="+mn-cs"/>
                </a:rPr>
                <a:t>│</a:t>
              </a:r>
              <a:r>
                <a:rPr kumimoji="0" lang="en-US" sz="1125" b="0" i="0" u="none" strike="noStrike" kern="1200" cap="none" spc="0" normalizeH="0" baseline="0" noProof="0" dirty="0">
                  <a:ln>
                    <a:noFill/>
                  </a:ln>
                  <a:solidFill>
                    <a:srgbClr val="333E48"/>
                  </a:solidFill>
                  <a:effectLst/>
                  <a:uLnTx/>
                  <a:uFillTx/>
                  <a:latin typeface="Arial"/>
                  <a:ea typeface="+mn-ea"/>
                  <a:cs typeface="+mn-cs"/>
                </a:rPr>
                <a:t> F +44 (0) 203 318 3069 </a:t>
              </a:r>
              <a:r>
                <a:rPr kumimoji="0" lang="en-US" sz="964" b="0" i="0" u="none" strike="noStrike" kern="1200" cap="none" spc="0" normalizeH="0" baseline="0" noProof="0" dirty="0">
                  <a:ln>
                    <a:noFill/>
                  </a:ln>
                  <a:solidFill>
                    <a:srgbClr val="333E48"/>
                  </a:solidFill>
                  <a:effectLst/>
                  <a:uLnTx/>
                  <a:uFillTx/>
                  <a:latin typeface="Arial"/>
                  <a:ea typeface="+mn-ea"/>
                  <a:cs typeface="+mn-cs"/>
                </a:rPr>
                <a:t>│</a:t>
              </a:r>
              <a:r>
                <a:rPr kumimoji="0" lang="en-US" sz="1125" b="0" i="0" u="none" strike="noStrike" kern="1200" cap="none" spc="0" normalizeH="0" baseline="0" noProof="0" dirty="0">
                  <a:ln>
                    <a:noFill/>
                  </a:ln>
                  <a:solidFill>
                    <a:srgbClr val="333E48"/>
                  </a:solidFill>
                  <a:effectLst/>
                  <a:uLnTx/>
                  <a:uFillTx/>
                  <a:latin typeface="Arial"/>
                  <a:ea typeface="+mn-ea"/>
                  <a:cs typeface="+mn-cs"/>
                </a:rPr>
                <a:t> </a:t>
              </a:r>
              <a:r>
                <a:rPr kumimoji="0" lang="en-US" sz="1125" b="1" i="0" u="none" strike="noStrike" kern="1200" cap="none" spc="0" normalizeH="0" baseline="0" noProof="0" dirty="0">
                  <a:ln>
                    <a:noFill/>
                  </a:ln>
                  <a:solidFill>
                    <a:srgbClr val="333E48"/>
                  </a:solidFill>
                  <a:effectLst/>
                  <a:uLnTx/>
                  <a:uFillTx/>
                  <a:latin typeface="Arial"/>
                  <a:ea typeface="+mn-ea"/>
                  <a:cs typeface="+mn-cs"/>
                </a:rPr>
                <a:t>advisory.com</a:t>
              </a:r>
            </a:p>
          </p:txBody>
        </p:sp>
      </p:grpSp>
    </p:spTree>
    <p:extLst>
      <p:ext uri="{BB962C8B-B14F-4D97-AF65-F5344CB8AC3E}">
        <p14:creationId xmlns:p14="http://schemas.microsoft.com/office/powerpoint/2010/main" val="232410066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24001"/>
            <a:ext cx="8229600" cy="3987801"/>
          </a:xfrm>
        </p:spPr>
        <p:txBody>
          <a:bodyPr tIns="0" rIns="0" bIns="0" anchor="ctr"/>
          <a:lstStyle>
            <a:lvl1pPr algn="ctr">
              <a:buFontTx/>
              <a:buNone/>
              <a:defRPr sz="3300">
                <a:solidFill>
                  <a:schemeClr val="tx1"/>
                </a:solidFill>
              </a:defRPr>
            </a:lvl1pPr>
            <a:lvl2pPr marL="171450" indent="-171450" algn="ctr">
              <a:buClr>
                <a:srgbClr val="C03137"/>
              </a:buClr>
              <a:buFontTx/>
              <a:buNone/>
              <a:defRPr sz="1800"/>
            </a:lvl2pPr>
            <a:lvl3pPr marL="344091" indent="-172641" algn="ctr">
              <a:buFontTx/>
              <a:buNone/>
              <a:defRPr/>
            </a:lvl3pPr>
            <a:lvl4pPr marL="344091" indent="-172641" algn="ctr">
              <a:buFontTx/>
              <a:buNone/>
              <a:defRPr/>
            </a:lvl4pPr>
            <a:lvl5pPr marL="344091" indent="-172641" algn="ctr">
              <a:buFontTx/>
              <a:buNone/>
              <a:defRPr/>
            </a:lvl5pPr>
          </a:lstStyle>
          <a:p>
            <a:pPr lvl="0"/>
            <a:r>
              <a:rPr lang="en-US" dirty="0"/>
              <a:t>Click to edit Master text styles</a:t>
            </a:r>
          </a:p>
          <a:p>
            <a:pPr lvl="1"/>
            <a:r>
              <a:rPr lang="en-US" dirty="0"/>
              <a:t>Second level</a:t>
            </a:r>
          </a:p>
        </p:txBody>
      </p:sp>
      <p:sp>
        <p:nvSpPr>
          <p:cNvPr id="3" name="Title 2"/>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72325"/>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52832761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BM Centered Tex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8"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
        <p:nvSpPr>
          <p:cNvPr id="9" name="Text Placeholder 7"/>
          <p:cNvSpPr>
            <a:spLocks noGrp="1"/>
          </p:cNvSpPr>
          <p:nvPr>
            <p:ph type="body" sz="quarter" idx="15"/>
          </p:nvPr>
        </p:nvSpPr>
        <p:spPr>
          <a:xfrm>
            <a:off x="457200" y="1581866"/>
            <a:ext cx="8229600" cy="3653887"/>
          </a:xfrm>
          <a:prstGeom prst="rect">
            <a:avLst/>
          </a:prstGeom>
        </p:spPr>
        <p:txBody>
          <a:bodyPr tIns="0" rIns="0" bIns="0" anchor="ctr"/>
          <a:lstStyle>
            <a:lvl1pPr algn="ctr">
              <a:buFontTx/>
              <a:buNone/>
              <a:defRPr sz="2700">
                <a:solidFill>
                  <a:schemeClr val="tx1"/>
                </a:solidFill>
              </a:defRPr>
            </a:lvl1pPr>
            <a:lvl2pPr marL="171450" indent="-171450" algn="ctr">
              <a:buClr>
                <a:srgbClr val="C03137"/>
              </a:buClr>
              <a:buFontTx/>
              <a:buNone/>
              <a:defRPr sz="1800"/>
            </a:lvl2pPr>
            <a:lvl3pPr marL="344091" indent="-172641" algn="ctr">
              <a:buFontTx/>
              <a:buNone/>
              <a:defRPr/>
            </a:lvl3pPr>
            <a:lvl4pPr marL="344091" indent="-172641" algn="ctr">
              <a:buFontTx/>
              <a:buNone/>
              <a:defRPr/>
            </a:lvl4pPr>
            <a:lvl5pPr marL="344091" indent="-172641" algn="ctr">
              <a:buFontTx/>
              <a:buNone/>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4447089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BM Left Bulleted Text">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a:xfrm>
            <a:off x="457200" y="1331357"/>
            <a:ext cx="8229600" cy="4812919"/>
          </a:xfrm>
        </p:spPr>
        <p:txBody>
          <a:bodyPr tIns="0" rIns="0" bIns="0"/>
          <a:lstStyle>
            <a:lvl1pPr marL="274320" indent="-274320">
              <a:buFont typeface="Arial"/>
              <a:buChar char="•"/>
              <a:defRPr>
                <a:solidFill>
                  <a:schemeClr val="tx1"/>
                </a:solidFill>
              </a:defRPr>
            </a:lvl1pPr>
            <a:lvl2pPr marL="548640" indent="-274320">
              <a:buClr>
                <a:srgbClr val="B60225"/>
              </a:buClr>
              <a:buFont typeface="Courier New"/>
              <a:buChar char="o"/>
              <a:defRPr sz="1800" baseline="0"/>
            </a:lvl2pPr>
            <a:lvl3pPr marL="548640" indent="-274320">
              <a:buClr>
                <a:srgbClr val="B60225"/>
              </a:buClr>
              <a:buFont typeface="Courier New"/>
              <a:buChar char="o"/>
              <a:defRPr sz="1800" baseline="0"/>
            </a:lvl3pPr>
            <a:lvl4pPr marL="548640" indent="-274320">
              <a:buClr>
                <a:srgbClr val="B60225"/>
              </a:buClr>
              <a:buFont typeface="Courier New"/>
              <a:buChar char="o"/>
              <a:defRPr sz="1800" baseline="0"/>
            </a:lvl4pPr>
            <a:lvl5pPr marL="548640" indent="-274320">
              <a:buClr>
                <a:srgbClr val="B60225"/>
              </a:buClr>
              <a:buFont typeface="Courier New"/>
              <a:buChar char="o"/>
              <a:defRPr sz="1800" baseline="0"/>
            </a:lvl5pPr>
          </a:lstStyle>
          <a:p>
            <a:pPr lvl="0"/>
            <a:r>
              <a:rPr lang="en-US" dirty="0"/>
              <a:t>Click to edit Master text styles</a:t>
            </a:r>
          </a:p>
          <a:p>
            <a:pPr lvl="1"/>
            <a:r>
              <a:rPr lang="en-US" dirty="0"/>
              <a:t>Second level</a:t>
            </a:r>
          </a:p>
        </p:txBody>
      </p:sp>
      <p:sp>
        <p:nvSpPr>
          <p:cNvPr id="2" name="Title 1"/>
          <p:cNvSpPr>
            <a:spLocks noGrp="1"/>
          </p:cNvSpPr>
          <p:nvPr>
            <p:ph type="title"/>
          </p:nvPr>
        </p:nvSpPr>
        <p:spPr/>
        <p:txBody>
          <a:bodyPr/>
          <a:lstStyle/>
          <a:p>
            <a:r>
              <a:rPr lang="en-US"/>
              <a:t>Click to edit Master title style</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3993801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BM Header followed by Bullet">
    <p:spTree>
      <p:nvGrpSpPr>
        <p:cNvPr id="1" name=""/>
        <p:cNvGrpSpPr/>
        <p:nvPr/>
      </p:nvGrpSpPr>
      <p:grpSpPr>
        <a:xfrm>
          <a:off x="0" y="0"/>
          <a:ext cx="0" cy="0"/>
          <a:chOff x="0" y="0"/>
          <a:chExt cx="0" cy="0"/>
        </a:xfrm>
      </p:grpSpPr>
      <p:sp>
        <p:nvSpPr>
          <p:cNvPr id="4" name="Title 3"/>
          <p:cNvSpPr>
            <a:spLocks noGrp="1"/>
          </p:cNvSpPr>
          <p:nvPr>
            <p:ph type="title"/>
          </p:nvPr>
        </p:nvSpPr>
        <p:spPr>
          <a:xfrm>
            <a:off x="3556000" y="288519"/>
            <a:ext cx="5120640" cy="723900"/>
          </a:xfrm>
        </p:spPr>
        <p:txBody>
          <a:bodyPr/>
          <a:lstStyle/>
          <a:p>
            <a:r>
              <a:rPr lang="en-US"/>
              <a:t>Click to edit Master title style</a:t>
            </a:r>
          </a:p>
        </p:txBody>
      </p:sp>
      <p:sp>
        <p:nvSpPr>
          <p:cNvPr id="6" name="Text Placeholder 5"/>
          <p:cNvSpPr>
            <a:spLocks noGrp="1"/>
          </p:cNvSpPr>
          <p:nvPr>
            <p:ph type="body" sz="quarter" idx="11"/>
          </p:nvPr>
        </p:nvSpPr>
        <p:spPr>
          <a:xfrm>
            <a:off x="481015" y="1325651"/>
            <a:ext cx="8205787" cy="4645336"/>
          </a:xfrm>
        </p:spPr>
        <p:txBody>
          <a:bodyPr/>
          <a:lstStyle>
            <a:lvl1pPr marL="0" indent="0">
              <a:buFontTx/>
              <a:buNone/>
              <a:defRPr/>
            </a:lvl1pPr>
            <a:lvl2pPr marL="273844" indent="-273844">
              <a:buFont typeface="Arial"/>
              <a:buChar char="•"/>
              <a:defRPr/>
            </a:lvl2p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2438906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BM Bulleted Text 3-Photos">
    <p:spTree>
      <p:nvGrpSpPr>
        <p:cNvPr id="1" name=""/>
        <p:cNvGrpSpPr/>
        <p:nvPr/>
      </p:nvGrpSpPr>
      <p:grpSpPr>
        <a:xfrm>
          <a:off x="0" y="0"/>
          <a:ext cx="0" cy="0"/>
          <a:chOff x="0" y="0"/>
          <a:chExt cx="0" cy="0"/>
        </a:xfrm>
      </p:grpSpPr>
      <p:sp>
        <p:nvSpPr>
          <p:cNvPr id="11" name="Picture Placeholder 2"/>
          <p:cNvSpPr>
            <a:spLocks noGrp="1"/>
          </p:cNvSpPr>
          <p:nvPr>
            <p:ph type="pic" idx="17"/>
          </p:nvPr>
        </p:nvSpPr>
        <p:spPr>
          <a:xfrm>
            <a:off x="5922118" y="1113257"/>
            <a:ext cx="3221882" cy="1675499"/>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Content Placeholder 2"/>
          <p:cNvSpPr>
            <a:spLocks noGrp="1"/>
          </p:cNvSpPr>
          <p:nvPr>
            <p:ph idx="12"/>
          </p:nvPr>
        </p:nvSpPr>
        <p:spPr>
          <a:xfrm>
            <a:off x="457200" y="1278439"/>
            <a:ext cx="4972622" cy="4821276"/>
          </a:xfrm>
        </p:spPr>
        <p:txBody>
          <a:bodyPr tIns="0"/>
          <a:lstStyle>
            <a:lvl1pPr marL="274320" indent="-274320">
              <a:buFont typeface="Arial"/>
              <a:buChar char="•"/>
              <a:defRPr sz="2400">
                <a:solidFill>
                  <a:schemeClr val="tx1"/>
                </a:solidFill>
              </a:defRPr>
            </a:lvl1pPr>
            <a:lvl2pPr marL="548640" indent="-274320" algn="l">
              <a:buClr>
                <a:srgbClr val="B60225"/>
              </a:buClr>
              <a:buFont typeface="Courier New"/>
              <a:buChar char="o"/>
              <a:defRPr sz="1800" baseline="0">
                <a:solidFill>
                  <a:schemeClr val="tx1"/>
                </a:solidFill>
              </a:defRPr>
            </a:lvl2pPr>
          </a:lstStyle>
          <a:p>
            <a:pPr lvl="0"/>
            <a:r>
              <a:rPr lang="en-US" dirty="0"/>
              <a:t>Click to edit Master text styles</a:t>
            </a:r>
          </a:p>
          <a:p>
            <a:pPr lvl="1"/>
            <a:r>
              <a:rPr lang="en-US" dirty="0"/>
              <a:t>Second level</a:t>
            </a:r>
          </a:p>
        </p:txBody>
      </p:sp>
      <p:sp>
        <p:nvSpPr>
          <p:cNvPr id="9" name="Text Placeholder 13"/>
          <p:cNvSpPr>
            <a:spLocks noGrp="1"/>
          </p:cNvSpPr>
          <p:nvPr>
            <p:ph type="body" sz="quarter" idx="20"/>
          </p:nvPr>
        </p:nvSpPr>
        <p:spPr>
          <a:xfrm>
            <a:off x="3517900" y="284311"/>
            <a:ext cx="5120640" cy="726952"/>
          </a:xfrm>
          <a:prstGeom prst="rect">
            <a:avLst/>
          </a:prstGeom>
        </p:spPr>
        <p:txBody>
          <a:bodyPr rIns="0" anchor="ctr">
            <a:noAutofit/>
          </a:bodyPr>
          <a:lstStyle>
            <a:lvl1pPr algn="r">
              <a:buFontTx/>
              <a:buNone/>
              <a:defRPr sz="1200" cap="all">
                <a:solidFill>
                  <a:srgbClr val="000000"/>
                </a:solidFill>
                <a:latin typeface="Helvetica"/>
                <a:cs typeface="Helvetica"/>
              </a:defRPr>
            </a:lvl1pPr>
          </a:lstStyle>
          <a:p>
            <a:pPr lvl="0"/>
            <a:r>
              <a:rPr lang="en-US" dirty="0"/>
              <a:t>Click to edit Master text styles</a:t>
            </a:r>
          </a:p>
        </p:txBody>
      </p:sp>
      <p:sp>
        <p:nvSpPr>
          <p:cNvPr id="15" name="Picture Placeholder 2"/>
          <p:cNvSpPr>
            <a:spLocks noGrp="1"/>
          </p:cNvSpPr>
          <p:nvPr>
            <p:ph type="pic" idx="21"/>
          </p:nvPr>
        </p:nvSpPr>
        <p:spPr>
          <a:xfrm>
            <a:off x="5922118" y="4698876"/>
            <a:ext cx="3221882" cy="1676525"/>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16" name="Picture Placeholder 2"/>
          <p:cNvSpPr>
            <a:spLocks noGrp="1"/>
          </p:cNvSpPr>
          <p:nvPr>
            <p:ph type="pic" idx="22"/>
          </p:nvPr>
        </p:nvSpPr>
        <p:spPr>
          <a:xfrm>
            <a:off x="5922118" y="2907348"/>
            <a:ext cx="3221882" cy="1672935"/>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10"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424051536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BM Bulleted Text-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57800" y="1111319"/>
            <a:ext cx="3886200" cy="5271436"/>
          </a:xfrm>
          <a:solidFill>
            <a:schemeClr val="bg1">
              <a:lumMod val="8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7" name="Text Placeholder 13"/>
          <p:cNvSpPr>
            <a:spLocks noGrp="1"/>
          </p:cNvSpPr>
          <p:nvPr>
            <p:ph type="body" sz="quarter" idx="20"/>
          </p:nvPr>
        </p:nvSpPr>
        <p:spPr>
          <a:xfrm>
            <a:off x="3567780" y="284311"/>
            <a:ext cx="5119021" cy="731520"/>
          </a:xfrm>
          <a:prstGeom prst="rect">
            <a:avLst/>
          </a:prstGeom>
        </p:spPr>
        <p:txBody>
          <a:bodyPr rIns="0" anchor="ctr">
            <a:noAutofit/>
          </a:bodyPr>
          <a:lstStyle>
            <a:lvl1pPr algn="r">
              <a:buFontTx/>
              <a:buNone/>
              <a:defRPr sz="1200" cap="all">
                <a:solidFill>
                  <a:srgbClr val="000000"/>
                </a:solidFill>
                <a:latin typeface="Helvetica"/>
                <a:cs typeface="Helvetica"/>
              </a:defRPr>
            </a:lvl1pPr>
          </a:lstStyle>
          <a:p>
            <a:pPr lvl="0"/>
            <a:r>
              <a:rPr lang="en-US" dirty="0"/>
              <a:t>Click to edit Master text styles</a:t>
            </a:r>
          </a:p>
        </p:txBody>
      </p:sp>
      <p:sp>
        <p:nvSpPr>
          <p:cNvPr id="10" name="Content Placeholder 2"/>
          <p:cNvSpPr>
            <a:spLocks noGrp="1"/>
          </p:cNvSpPr>
          <p:nvPr>
            <p:ph idx="12"/>
          </p:nvPr>
        </p:nvSpPr>
        <p:spPr>
          <a:xfrm>
            <a:off x="457200" y="1286795"/>
            <a:ext cx="4435340" cy="4846343"/>
          </a:xfrm>
        </p:spPr>
        <p:txBody>
          <a:bodyPr tIns="0"/>
          <a:lstStyle>
            <a:lvl1pPr marL="274320" indent="-274320">
              <a:buFont typeface="Arial"/>
              <a:buChar char="•"/>
              <a:defRPr sz="2400">
                <a:solidFill>
                  <a:schemeClr val="tx1"/>
                </a:solidFill>
              </a:defRPr>
            </a:lvl1pPr>
            <a:lvl2pPr marL="548640" indent="-274320" algn="l">
              <a:buClr>
                <a:srgbClr val="B60225"/>
              </a:buClr>
              <a:buFont typeface="Courier New"/>
              <a:buChar char="o"/>
              <a:defRPr sz="1800" baseline="0">
                <a:solidFill>
                  <a:schemeClr val="tx1"/>
                </a:solidFill>
              </a:defRPr>
            </a:lvl2pPr>
          </a:lstStyle>
          <a:p>
            <a:pPr lvl="0"/>
            <a:r>
              <a:rPr lang="en-US" dirty="0"/>
              <a:t>Click to edit Master text styles</a:t>
            </a:r>
          </a:p>
          <a:p>
            <a:pPr lvl="1"/>
            <a:r>
              <a:rPr lang="en-US" dirty="0"/>
              <a:t>Second level</a:t>
            </a:r>
          </a:p>
        </p:txBody>
      </p:sp>
      <p:sp>
        <p:nvSpPr>
          <p:cNvPr id="6"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427918982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BM Bulleted Text-2 Chart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6659"/>
            <a:ext cx="5120640" cy="723900"/>
          </a:xfrm>
        </p:spPr>
        <p:txBody>
          <a:bodyPr/>
          <a:lstStyle/>
          <a:p>
            <a:r>
              <a:rPr lang="en-US" dirty="0"/>
              <a:t>Click to edit Master title style</a:t>
            </a:r>
          </a:p>
        </p:txBody>
      </p:sp>
      <p:sp>
        <p:nvSpPr>
          <p:cNvPr id="6" name="Chart Placeholder 5"/>
          <p:cNvSpPr>
            <a:spLocks noGrp="1"/>
          </p:cNvSpPr>
          <p:nvPr>
            <p:ph type="chart" sz="quarter" idx="10"/>
          </p:nvPr>
        </p:nvSpPr>
        <p:spPr>
          <a:xfrm>
            <a:off x="4978400" y="1111320"/>
            <a:ext cx="4165600" cy="2560393"/>
          </a:xfrm>
        </p:spPr>
        <p:txBody>
          <a:bodyPr/>
          <a:lstStyle>
            <a:lvl1pPr marL="0" indent="0">
              <a:buFontTx/>
              <a:buNone/>
              <a:defRPr/>
            </a:lvl1pPr>
          </a:lstStyle>
          <a:p>
            <a:endParaRPr lang="en-US" dirty="0"/>
          </a:p>
        </p:txBody>
      </p:sp>
      <p:sp>
        <p:nvSpPr>
          <p:cNvPr id="8" name="Chart Placeholder 7"/>
          <p:cNvSpPr>
            <a:spLocks noGrp="1"/>
          </p:cNvSpPr>
          <p:nvPr>
            <p:ph type="chart" sz="quarter" idx="11"/>
          </p:nvPr>
        </p:nvSpPr>
        <p:spPr>
          <a:xfrm>
            <a:off x="4978400" y="3826397"/>
            <a:ext cx="4165600" cy="2556364"/>
          </a:xfrm>
        </p:spPr>
        <p:txBody>
          <a:bodyPr/>
          <a:lstStyle>
            <a:lvl1pPr marL="0" indent="0">
              <a:buFontTx/>
              <a:buNone/>
              <a:defRPr/>
            </a:lvl1pPr>
          </a:lstStyle>
          <a:p>
            <a:endParaRPr lang="en-US" dirty="0"/>
          </a:p>
        </p:txBody>
      </p:sp>
      <p:sp>
        <p:nvSpPr>
          <p:cNvPr id="10" name="Text Placeholder 9"/>
          <p:cNvSpPr>
            <a:spLocks noGrp="1"/>
          </p:cNvSpPr>
          <p:nvPr>
            <p:ph type="body" sz="quarter" idx="12"/>
          </p:nvPr>
        </p:nvSpPr>
        <p:spPr>
          <a:xfrm>
            <a:off x="469902" y="1314511"/>
            <a:ext cx="4162137" cy="4701035"/>
          </a:xfrm>
        </p:spPr>
        <p:txBody>
          <a:bodyPr/>
          <a:lstStyle/>
          <a:p>
            <a:pPr lvl="0"/>
            <a:r>
              <a:rPr lang="en-US" dirty="0"/>
              <a:t>Click to edit Master text styles</a:t>
            </a:r>
          </a:p>
          <a:p>
            <a:pPr lvl="1"/>
            <a:r>
              <a:rPr lang="en-US" dirty="0"/>
              <a:t>Second level</a:t>
            </a:r>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3861579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BM Bulleted Text-2 Tables">
    <p:spTree>
      <p:nvGrpSpPr>
        <p:cNvPr id="1" name=""/>
        <p:cNvGrpSpPr/>
        <p:nvPr/>
      </p:nvGrpSpPr>
      <p:grpSpPr>
        <a:xfrm>
          <a:off x="0" y="0"/>
          <a:ext cx="0" cy="0"/>
          <a:chOff x="0" y="0"/>
          <a:chExt cx="0" cy="0"/>
        </a:xfrm>
      </p:grpSpPr>
      <p:sp>
        <p:nvSpPr>
          <p:cNvPr id="2" name="Title 1"/>
          <p:cNvSpPr>
            <a:spLocks noGrp="1"/>
          </p:cNvSpPr>
          <p:nvPr>
            <p:ph type="title"/>
          </p:nvPr>
        </p:nvSpPr>
        <p:spPr>
          <a:xfrm>
            <a:off x="3556000" y="293088"/>
            <a:ext cx="5120640" cy="727473"/>
          </a:xfrm>
        </p:spPr>
        <p:txBody>
          <a:bodyPr/>
          <a:lstStyle/>
          <a:p>
            <a:r>
              <a:rPr lang="en-US"/>
              <a:t>Click to edit Master title style</a:t>
            </a:r>
          </a:p>
        </p:txBody>
      </p:sp>
      <p:sp>
        <p:nvSpPr>
          <p:cNvPr id="4" name="Text Placeholder 3"/>
          <p:cNvSpPr>
            <a:spLocks noGrp="1"/>
          </p:cNvSpPr>
          <p:nvPr>
            <p:ph type="body" sz="quarter" idx="10"/>
          </p:nvPr>
        </p:nvSpPr>
        <p:spPr>
          <a:xfrm>
            <a:off x="469900" y="1270033"/>
            <a:ext cx="4079753" cy="4700955"/>
          </a:xfrm>
        </p:spPr>
        <p:txBody>
          <a:bodyPr/>
          <a:lstStyle/>
          <a:p>
            <a:pPr lvl="0"/>
            <a:r>
              <a:rPr lang="en-US" dirty="0"/>
              <a:t>Click to edit Master text styles</a:t>
            </a:r>
          </a:p>
          <a:p>
            <a:pPr lvl="1"/>
            <a:r>
              <a:rPr lang="en-US" dirty="0"/>
              <a:t>Second level</a:t>
            </a:r>
          </a:p>
        </p:txBody>
      </p:sp>
      <p:sp>
        <p:nvSpPr>
          <p:cNvPr id="6" name="Table Placeholder 5"/>
          <p:cNvSpPr>
            <a:spLocks noGrp="1"/>
          </p:cNvSpPr>
          <p:nvPr>
            <p:ph type="tbl" sz="quarter" idx="11"/>
          </p:nvPr>
        </p:nvSpPr>
        <p:spPr>
          <a:xfrm>
            <a:off x="4941384" y="1116770"/>
            <a:ext cx="4202617" cy="2554943"/>
          </a:xfrm>
        </p:spPr>
        <p:txBody>
          <a:bodyPr/>
          <a:lstStyle>
            <a:lvl1pPr marL="0" indent="0">
              <a:buFontTx/>
              <a:buNone/>
              <a:defRPr/>
            </a:lvl1pPr>
          </a:lstStyle>
          <a:p>
            <a:endParaRPr lang="en-US" dirty="0"/>
          </a:p>
        </p:txBody>
      </p:sp>
      <p:sp>
        <p:nvSpPr>
          <p:cNvPr id="8" name="Table Placeholder 7"/>
          <p:cNvSpPr>
            <a:spLocks noGrp="1"/>
          </p:cNvSpPr>
          <p:nvPr>
            <p:ph type="tbl" sz="quarter" idx="12"/>
          </p:nvPr>
        </p:nvSpPr>
        <p:spPr>
          <a:xfrm>
            <a:off x="4941384" y="3801972"/>
            <a:ext cx="4202617" cy="2572640"/>
          </a:xfrm>
        </p:spPr>
        <p:txBody>
          <a:bodyPr/>
          <a:lstStyle>
            <a:lvl1pPr marL="0" indent="0">
              <a:buFontTx/>
              <a:buNone/>
              <a:defRPr/>
            </a:lvl1pPr>
          </a:lstStyle>
          <a:p>
            <a:endParaRPr lang="en-US"/>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046911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BM Full Page Photo">
    <p:spTree>
      <p:nvGrpSpPr>
        <p:cNvPr id="1" name=""/>
        <p:cNvGrpSpPr/>
        <p:nvPr/>
      </p:nvGrpSpPr>
      <p:grpSpPr>
        <a:xfrm>
          <a:off x="0" y="0"/>
          <a:ext cx="0" cy="0"/>
          <a:chOff x="0" y="0"/>
          <a:chExt cx="0" cy="0"/>
        </a:xfrm>
      </p:grpSpPr>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hasCustomPrompt="1"/>
          </p:nvPr>
        </p:nvSpPr>
        <p:spPr>
          <a:xfrm>
            <a:off x="4736270" y="464955"/>
            <a:ext cx="3950530" cy="381684"/>
          </a:xfrm>
          <a:prstGeom prst="rect">
            <a:avLst/>
          </a:prstGeom>
        </p:spPr>
        <p:txBody>
          <a:bodyPr rIns="0">
            <a:noAutofit/>
          </a:bodyPr>
          <a:lstStyle>
            <a:lvl1pPr algn="r">
              <a:buFontTx/>
              <a:buNone/>
              <a:defRPr sz="1500" cap="all">
                <a:solidFill>
                  <a:schemeClr val="tx1"/>
                </a:solidFill>
                <a:latin typeface="Helvetica"/>
                <a:cs typeface="Helvetica"/>
              </a:defRPr>
            </a:lvl1pPr>
          </a:lstStyle>
          <a:p>
            <a:pPr lvl="0"/>
            <a:r>
              <a:rPr lang="en-US" dirty="0"/>
              <a:t>Department Name Here</a:t>
            </a:r>
          </a:p>
        </p:txBody>
      </p:sp>
      <p:sp>
        <p:nvSpPr>
          <p:cNvPr id="6" name="Text Placeholder 12"/>
          <p:cNvSpPr>
            <a:spLocks noGrp="1"/>
          </p:cNvSpPr>
          <p:nvPr>
            <p:ph type="body" sz="quarter" idx="14"/>
          </p:nvPr>
        </p:nvSpPr>
        <p:spPr>
          <a:xfrm>
            <a:off x="0" y="6288062"/>
            <a:ext cx="9144000" cy="467416"/>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a:t>Click to edit Master text styles</a:t>
            </a:r>
          </a:p>
        </p:txBody>
      </p:sp>
      <p:sp>
        <p:nvSpPr>
          <p:cNvPr id="8" name="Picture Placeholder 2"/>
          <p:cNvSpPr>
            <a:spLocks noGrp="1"/>
          </p:cNvSpPr>
          <p:nvPr>
            <p:ph type="pic" idx="1" hasCustomPrompt="1"/>
          </p:nvPr>
        </p:nvSpPr>
        <p:spPr>
          <a:xfrm>
            <a:off x="0" y="1091259"/>
            <a:ext cx="9144000" cy="5205623"/>
          </a:xfrm>
          <a:solidFill>
            <a:schemeClr val="bg1">
              <a:lumMod val="85000"/>
            </a:schemeClr>
          </a:solidFill>
        </p:spPr>
        <p:txBody>
          <a:bodyPr rtlCol="0">
            <a:normAutofit/>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to add picture/chart</a:t>
            </a:r>
          </a:p>
        </p:txBody>
      </p:sp>
      <p:sp>
        <p:nvSpPr>
          <p:cNvPr id="10" name="Slide Number Placeholder 9">
            <a:extLst>
              <a:ext uri="{FF2B5EF4-FFF2-40B4-BE49-F238E27FC236}">
                <a16:creationId xmlns:a16="http://schemas.microsoft.com/office/drawing/2014/main" xmlns="" id="{BA17B2FA-A45B-47B6-89CE-0AFC0AC37EEE}"/>
              </a:ext>
            </a:extLst>
          </p:cNvPr>
          <p:cNvSpPr>
            <a:spLocks noGrp="1" noChangeArrowheads="1"/>
          </p:cNvSpPr>
          <p:nvPr>
            <p:ph type="sldNum" sz="quarter" idx="4"/>
          </p:nvPr>
        </p:nvSpPr>
        <p:spPr>
          <a:xfrm>
            <a:off x="6553200" y="6381750"/>
            <a:ext cx="2133600" cy="476250"/>
          </a:xfrm>
          <a:prstGeom prst="rect">
            <a:avLst/>
          </a:prstGeom>
          <a:ln/>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D2F8248-4FBC-4C70-816A-C8DC09F5E8A9}" type="slidenum">
              <a:rPr kumimoji="0" lang="en-US" sz="18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5492493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BM Bulleted Text-2 SmartArt Graphics">
    <p:spTree>
      <p:nvGrpSpPr>
        <p:cNvPr id="1" name=""/>
        <p:cNvGrpSpPr/>
        <p:nvPr/>
      </p:nvGrpSpPr>
      <p:grpSpPr>
        <a:xfrm>
          <a:off x="0" y="0"/>
          <a:ext cx="0" cy="0"/>
          <a:chOff x="0" y="0"/>
          <a:chExt cx="0" cy="0"/>
        </a:xfrm>
      </p:grpSpPr>
      <p:sp>
        <p:nvSpPr>
          <p:cNvPr id="2" name="Title 1"/>
          <p:cNvSpPr>
            <a:spLocks noGrp="1"/>
          </p:cNvSpPr>
          <p:nvPr>
            <p:ph type="title"/>
          </p:nvPr>
        </p:nvSpPr>
        <p:spPr>
          <a:xfrm>
            <a:off x="3556000" y="288519"/>
            <a:ext cx="5120640" cy="723900"/>
          </a:xfrm>
        </p:spPr>
        <p:txBody>
          <a:bodyPr/>
          <a:lstStyle/>
          <a:p>
            <a:r>
              <a:rPr lang="en-US" dirty="0"/>
              <a:t>Click to edit Master title style</a:t>
            </a:r>
          </a:p>
        </p:txBody>
      </p:sp>
      <p:sp>
        <p:nvSpPr>
          <p:cNvPr id="4" name="Text Placeholder 3"/>
          <p:cNvSpPr>
            <a:spLocks noGrp="1"/>
          </p:cNvSpPr>
          <p:nvPr>
            <p:ph type="body" sz="quarter" idx="10"/>
          </p:nvPr>
        </p:nvSpPr>
        <p:spPr>
          <a:xfrm>
            <a:off x="469902" y="1278173"/>
            <a:ext cx="4105153" cy="4703952"/>
          </a:xfrm>
        </p:spPr>
        <p:txBody>
          <a:bodyPr/>
          <a:lstStyle/>
          <a:p>
            <a:pPr lvl="0"/>
            <a:r>
              <a:rPr lang="en-US" dirty="0"/>
              <a:t>Click to edit Master text styles</a:t>
            </a:r>
          </a:p>
          <a:p>
            <a:pPr lvl="1"/>
            <a:r>
              <a:rPr lang="en-US" dirty="0"/>
              <a:t>Second level</a:t>
            </a:r>
          </a:p>
        </p:txBody>
      </p:sp>
      <p:sp>
        <p:nvSpPr>
          <p:cNvPr id="6" name="SmartArt Placeholder 5"/>
          <p:cNvSpPr>
            <a:spLocks noGrp="1"/>
          </p:cNvSpPr>
          <p:nvPr>
            <p:ph type="dgm" sz="quarter" idx="11"/>
          </p:nvPr>
        </p:nvSpPr>
        <p:spPr>
          <a:xfrm>
            <a:off x="4868119" y="1107212"/>
            <a:ext cx="4275883" cy="2572643"/>
          </a:xfrm>
        </p:spPr>
        <p:txBody>
          <a:bodyPr/>
          <a:lstStyle>
            <a:lvl1pPr marL="0" indent="0">
              <a:buFontTx/>
              <a:buNone/>
              <a:defRPr/>
            </a:lvl1pPr>
          </a:lstStyle>
          <a:p>
            <a:endParaRPr lang="en-US" dirty="0"/>
          </a:p>
        </p:txBody>
      </p:sp>
      <p:sp>
        <p:nvSpPr>
          <p:cNvPr id="8" name="SmartArt Placeholder 7"/>
          <p:cNvSpPr>
            <a:spLocks noGrp="1"/>
          </p:cNvSpPr>
          <p:nvPr>
            <p:ph type="dgm" sz="quarter" idx="12"/>
          </p:nvPr>
        </p:nvSpPr>
        <p:spPr>
          <a:xfrm>
            <a:off x="4864100" y="3818254"/>
            <a:ext cx="4279900" cy="2572641"/>
          </a:xfrm>
        </p:spPr>
        <p:txBody>
          <a:bodyPr/>
          <a:lstStyle>
            <a:lvl1pPr marL="0" indent="0">
              <a:buFontTx/>
              <a:buNone/>
              <a:defRPr/>
            </a:lvl1pPr>
          </a:lstStyle>
          <a:p>
            <a:endParaRPr lang="en-US" dirty="0"/>
          </a:p>
        </p:txBody>
      </p:sp>
      <p:sp>
        <p:nvSpPr>
          <p:cNvPr id="7" name="Text Placeholder 12"/>
          <p:cNvSpPr>
            <a:spLocks noGrp="1"/>
          </p:cNvSpPr>
          <p:nvPr>
            <p:ph type="body" sz="quarter" idx="14"/>
          </p:nvPr>
        </p:nvSpPr>
        <p:spPr>
          <a:xfrm>
            <a:off x="0" y="6380213"/>
            <a:ext cx="9144000" cy="4699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Tree>
    <p:extLst>
      <p:ext uri="{BB962C8B-B14F-4D97-AF65-F5344CB8AC3E}">
        <p14:creationId xmlns:p14="http://schemas.microsoft.com/office/powerpoint/2010/main" val="10225826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3492346" y="290147"/>
            <a:ext cx="5194455" cy="727511"/>
          </a:xfrm>
          <a:prstGeom prst="rect">
            <a:avLst/>
          </a:prstGeom>
        </p:spPr>
        <p:txBody>
          <a:bodyPr rIns="0" anchor="ctr">
            <a:noAutofit/>
          </a:bodyPr>
          <a:lstStyle>
            <a:lvl1pPr algn="r">
              <a:buFontTx/>
              <a:buNone/>
              <a:defRPr sz="1200" cap="all">
                <a:solidFill>
                  <a:srgbClr val="000000"/>
                </a:solidFill>
                <a:latin typeface="Helvetica"/>
                <a:cs typeface="Helvetica"/>
              </a:defRPr>
            </a:lvl1pPr>
          </a:lstStyle>
          <a:p>
            <a:pPr lvl="0"/>
            <a:r>
              <a:rPr lang="en-US" dirty="0"/>
              <a:t>Click to edit Master text styles</a:t>
            </a:r>
          </a:p>
        </p:txBody>
      </p:sp>
      <p:sp>
        <p:nvSpPr>
          <p:cNvPr id="6" name="Text Placeholder 12"/>
          <p:cNvSpPr>
            <a:spLocks noGrp="1"/>
          </p:cNvSpPr>
          <p:nvPr>
            <p:ph type="body" sz="quarter" idx="14"/>
          </p:nvPr>
        </p:nvSpPr>
        <p:spPr>
          <a:xfrm>
            <a:off x="0" y="6400800"/>
            <a:ext cx="9144000" cy="457200"/>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
        <p:nvSpPr>
          <p:cNvPr id="8" name="Picture Placeholder 2"/>
          <p:cNvSpPr>
            <a:spLocks noGrp="1"/>
          </p:cNvSpPr>
          <p:nvPr>
            <p:ph type="pic" idx="1"/>
          </p:nvPr>
        </p:nvSpPr>
        <p:spPr>
          <a:xfrm>
            <a:off x="0" y="1099072"/>
            <a:ext cx="9144000" cy="5283683"/>
          </a:xfrm>
          <a:solidFill>
            <a:schemeClr val="bg1">
              <a:lumMod val="85000"/>
            </a:schemeClr>
          </a:solidFill>
        </p:spPr>
        <p:txBody>
          <a:bodyPr rtlCol="0">
            <a:normAutofit/>
          </a:bodyPr>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Tree>
    <p:extLst>
      <p:ext uri="{BB962C8B-B14F-4D97-AF65-F5344CB8AC3E}">
        <p14:creationId xmlns:p14="http://schemas.microsoft.com/office/powerpoint/2010/main" val="34461797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23328" y="6629400"/>
            <a:ext cx="750497" cy="228600"/>
          </a:xfrm>
          <a:prstGeom prst="rect">
            <a:avLst/>
          </a:prstGeom>
        </p:spPr>
        <p:txBody>
          <a:bodyPr/>
          <a:lstStyle/>
          <a:p>
            <a:pPr defTabSz="342900"/>
            <a:r>
              <a:rPr lang="en-US" sz="1350">
                <a:solidFill>
                  <a:prstClr val="black"/>
                </a:solidFill>
                <a:latin typeface="Arial" charset="0"/>
                <a:ea typeface="ＭＳ Ｐゴシック" charset="0"/>
              </a:rPr>
              <a:t>July 22, 2012</a:t>
            </a:r>
            <a:endParaRPr lang="en-US" sz="1350" dirty="0">
              <a:solidFill>
                <a:prstClr val="black"/>
              </a:solidFill>
              <a:latin typeface="Arial" charset="0"/>
              <a:ea typeface="ＭＳ Ｐゴシック" charset="0"/>
            </a:endParaRPr>
          </a:p>
        </p:txBody>
      </p:sp>
      <p:sp>
        <p:nvSpPr>
          <p:cNvPr id="3" name="Footer Placeholder 2"/>
          <p:cNvSpPr>
            <a:spLocks noGrp="1"/>
          </p:cNvSpPr>
          <p:nvPr>
            <p:ph type="ftr" sz="quarter" idx="11"/>
          </p:nvPr>
        </p:nvSpPr>
        <p:spPr>
          <a:xfrm>
            <a:off x="1228288" y="6629400"/>
            <a:ext cx="6858194" cy="228600"/>
          </a:xfrm>
          <a:prstGeom prst="rect">
            <a:avLst/>
          </a:prstGeom>
        </p:spPr>
        <p:txBody>
          <a:bodyPr/>
          <a:lstStyle/>
          <a:p>
            <a:pPr defTabSz="342900"/>
            <a:r>
              <a:rPr lang="en-US">
                <a:solidFill>
                  <a:prstClr val="white"/>
                </a:solidFill>
                <a:latin typeface="Arial" charset="0"/>
                <a:ea typeface="ＭＳ Ｐゴシック" charset="0"/>
              </a:rPr>
              <a:t>Footer text here</a:t>
            </a:r>
            <a:endParaRPr lang="en-US" dirty="0">
              <a:solidFill>
                <a:prstClr val="white"/>
              </a:solidFill>
              <a:latin typeface="Arial" charset="0"/>
              <a:ea typeface="ＭＳ Ｐゴシック" charset="0"/>
            </a:endParaRPr>
          </a:p>
        </p:txBody>
      </p:sp>
      <p:sp>
        <p:nvSpPr>
          <p:cNvPr id="4" name="Slide Number Placeholder 3"/>
          <p:cNvSpPr>
            <a:spLocks noGrp="1"/>
          </p:cNvSpPr>
          <p:nvPr>
            <p:ph type="sldNum" sz="quarter" idx="12"/>
          </p:nvPr>
        </p:nvSpPr>
        <p:spPr>
          <a:xfrm>
            <a:off x="0" y="6629400"/>
            <a:ext cx="307802" cy="228600"/>
          </a:xfrm>
          <a:prstGeom prst="rect">
            <a:avLst/>
          </a:prstGeom>
        </p:spPr>
        <p:txBody>
          <a:bodyPr/>
          <a:lstStyle/>
          <a:p>
            <a:pPr defTabSz="342900"/>
            <a:fld id="{9CD8D479-8942-46E8-A226-A4E01F7A105C}" type="slidenum">
              <a:rPr lang="en-US" sz="1350" smtClean="0">
                <a:solidFill>
                  <a:prstClr val="black"/>
                </a:solidFill>
                <a:latin typeface="Arial" charset="0"/>
                <a:ea typeface="ＭＳ Ｐゴシック" charset="0"/>
              </a:rPr>
              <a:pPr defTabSz="342900"/>
              <a:t>‹#›</a:t>
            </a:fld>
            <a:endParaRPr lang="en-US" sz="1350" dirty="0">
              <a:solidFill>
                <a:prstClr val="black"/>
              </a:solidFill>
              <a:latin typeface="Arial" charset="0"/>
              <a:ea typeface="ＭＳ Ｐゴシック" charset="0"/>
            </a:endParaRPr>
          </a:p>
        </p:txBody>
      </p:sp>
    </p:spTree>
    <p:extLst>
      <p:ext uri="{BB962C8B-B14F-4D97-AF65-F5344CB8AC3E}">
        <p14:creationId xmlns:p14="http://schemas.microsoft.com/office/powerpoint/2010/main" val="150364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SBM Bulleted Text 1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036149" y="1094982"/>
            <a:ext cx="4107853" cy="5173084"/>
          </a:xfrm>
          <a:solidFill>
            <a:schemeClr val="bg1">
              <a:lumMod val="85000"/>
            </a:schemeClr>
          </a:solidFill>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en-US" noProof="0" dirty="0"/>
          </a:p>
        </p:txBody>
      </p:sp>
      <p:sp>
        <p:nvSpPr>
          <p:cNvPr id="8" name="Text Placeholder 12"/>
          <p:cNvSpPr>
            <a:spLocks noGrp="1"/>
          </p:cNvSpPr>
          <p:nvPr>
            <p:ph type="body" sz="quarter" idx="15"/>
          </p:nvPr>
        </p:nvSpPr>
        <p:spPr>
          <a:xfrm>
            <a:off x="0" y="6362701"/>
            <a:ext cx="9144000" cy="495300"/>
          </a:xfrm>
          <a:prstGeom prst="rect">
            <a:avLst/>
          </a:prstGeom>
        </p:spPr>
        <p:txBody>
          <a:bodyPr/>
          <a:lstStyle>
            <a:lvl1pPr algn="ctr">
              <a:buFontTx/>
              <a:buNone/>
              <a:defRPr sz="1125" baseline="0">
                <a:solidFill>
                  <a:srgbClr val="FFFFFF"/>
                </a:solidFill>
                <a:latin typeface="Helvetica"/>
                <a:cs typeface="Helvetica"/>
              </a:defRPr>
            </a:lvl1pPr>
          </a:lstStyle>
          <a:p>
            <a:pPr lvl="0"/>
            <a:r>
              <a:rPr lang="en-US" dirty="0"/>
              <a:t>Click to edit Master text styles</a:t>
            </a:r>
          </a:p>
        </p:txBody>
      </p:sp>
      <p:sp>
        <p:nvSpPr>
          <p:cNvPr id="7" name="Text Placeholder 13"/>
          <p:cNvSpPr>
            <a:spLocks noGrp="1"/>
          </p:cNvSpPr>
          <p:nvPr>
            <p:ph type="body" sz="quarter" idx="20" hasCustomPrompt="1"/>
          </p:nvPr>
        </p:nvSpPr>
        <p:spPr>
          <a:xfrm>
            <a:off x="4736271" y="464955"/>
            <a:ext cx="3950530" cy="381684"/>
          </a:xfrm>
          <a:prstGeom prst="rect">
            <a:avLst/>
          </a:prstGeom>
        </p:spPr>
        <p:txBody>
          <a:bodyPr rIns="0">
            <a:noAutofit/>
          </a:bodyPr>
          <a:lstStyle>
            <a:lvl1pPr algn="r">
              <a:buFontTx/>
              <a:buNone/>
              <a:defRPr sz="844" cap="all">
                <a:solidFill>
                  <a:schemeClr val="tx1"/>
                </a:solidFill>
                <a:latin typeface="Helvetica"/>
                <a:cs typeface="Helvetica"/>
              </a:defRPr>
            </a:lvl1pPr>
          </a:lstStyle>
          <a:p>
            <a:pPr lvl="0"/>
            <a:r>
              <a:rPr lang="en-US" dirty="0"/>
              <a:t>Department Name Here</a:t>
            </a:r>
          </a:p>
        </p:txBody>
      </p:sp>
      <p:sp>
        <p:nvSpPr>
          <p:cNvPr id="10" name="Content Placeholder 2"/>
          <p:cNvSpPr>
            <a:spLocks noGrp="1"/>
          </p:cNvSpPr>
          <p:nvPr>
            <p:ph idx="12"/>
          </p:nvPr>
        </p:nvSpPr>
        <p:spPr>
          <a:xfrm>
            <a:off x="457202" y="1379894"/>
            <a:ext cx="3723419" cy="4841719"/>
          </a:xfrm>
        </p:spPr>
        <p:txBody>
          <a:bodyPr tIns="0"/>
          <a:lstStyle>
            <a:lvl1pPr marL="0" indent="0">
              <a:buNone/>
              <a:defRPr sz="1463">
                <a:solidFill>
                  <a:srgbClr val="B60225"/>
                </a:solidFill>
              </a:defRPr>
            </a:lvl1pPr>
            <a:lvl2pPr marL="128588" indent="-128588" algn="l">
              <a:buClr>
                <a:srgbClr val="B60225"/>
              </a:buClr>
              <a:buFont typeface="Arial"/>
              <a:buChar char="•"/>
              <a:defRPr sz="1238"/>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228840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2"/>
            <a:ext cx="2057400" cy="365125"/>
          </a:xfrm>
          <a:prstGeom prst="rect">
            <a:avLst/>
          </a:prstGeom>
        </p:spPr>
        <p:txBody>
          <a:bodyPr/>
          <a:lstStyle/>
          <a:p>
            <a:pPr defTabSz="342900"/>
            <a:fld id="{074D3EFA-9F23-424B-8882-BF52E6188964}" type="datetimeFigureOut">
              <a:rPr lang="en-US" sz="1350" smtClean="0">
                <a:solidFill>
                  <a:prstClr val="black"/>
                </a:solidFill>
                <a:latin typeface="Arial" charset="0"/>
                <a:ea typeface="ＭＳ Ｐゴシック" charset="0"/>
              </a:rPr>
              <a:pPr defTabSz="342900"/>
              <a:t>10/28/2020</a:t>
            </a:fld>
            <a:endParaRPr lang="en-US" sz="1350">
              <a:solidFill>
                <a:prstClr val="black"/>
              </a:solidFill>
              <a:latin typeface="Arial" charset="0"/>
              <a:ea typeface="ＭＳ Ｐゴシック" charset="0"/>
            </a:endParaRPr>
          </a:p>
        </p:txBody>
      </p:sp>
      <p:sp>
        <p:nvSpPr>
          <p:cNvPr id="4" name="Footer Placeholder 3"/>
          <p:cNvSpPr>
            <a:spLocks noGrp="1"/>
          </p:cNvSpPr>
          <p:nvPr>
            <p:ph type="ftr" sz="quarter" idx="11"/>
          </p:nvPr>
        </p:nvSpPr>
        <p:spPr/>
        <p:txBody>
          <a:bodyPr/>
          <a:lstStyle/>
          <a:p>
            <a:pPr defTabSz="342900"/>
            <a:endParaRPr lang="en-US">
              <a:solidFill>
                <a:prstClr val="white"/>
              </a:solidFill>
              <a:latin typeface="Arial" charset="0"/>
              <a:ea typeface="ＭＳ Ｐゴシック" charset="0"/>
            </a:endParaRPr>
          </a:p>
        </p:txBody>
      </p:sp>
      <p:sp>
        <p:nvSpPr>
          <p:cNvPr id="5" name="Slide Number Placeholder 4"/>
          <p:cNvSpPr>
            <a:spLocks noGrp="1"/>
          </p:cNvSpPr>
          <p:nvPr>
            <p:ph type="sldNum" sz="quarter" idx="12"/>
          </p:nvPr>
        </p:nvSpPr>
        <p:spPr>
          <a:xfrm>
            <a:off x="6457950" y="6356352"/>
            <a:ext cx="2057400" cy="365125"/>
          </a:xfrm>
          <a:prstGeom prst="rect">
            <a:avLst/>
          </a:prstGeom>
        </p:spPr>
        <p:txBody>
          <a:bodyPr/>
          <a:lstStyle/>
          <a:p>
            <a:pPr defTabSz="342900"/>
            <a:fld id="{E770925D-1C00-41EE-B403-86EA54D14E9A}" type="slidenum">
              <a:rPr lang="en-US" sz="1350" smtClean="0">
                <a:solidFill>
                  <a:prstClr val="black"/>
                </a:solidFill>
                <a:latin typeface="Arial" charset="0"/>
                <a:ea typeface="ＭＳ Ｐゴシック" charset="0"/>
              </a:rPr>
              <a:pPr defTabSz="342900"/>
              <a:t>‹#›</a:t>
            </a:fld>
            <a:endParaRPr lang="en-US" sz="1350">
              <a:solidFill>
                <a:prstClr val="black"/>
              </a:solidFill>
              <a:latin typeface="Arial" charset="0"/>
              <a:ea typeface="ＭＳ Ｐゴシック" charset="0"/>
            </a:endParaRPr>
          </a:p>
        </p:txBody>
      </p:sp>
    </p:spTree>
    <p:extLst>
      <p:ext uri="{BB962C8B-B14F-4D97-AF65-F5344CB8AC3E}">
        <p14:creationId xmlns:p14="http://schemas.microsoft.com/office/powerpoint/2010/main" val="6206026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r>
              <a:t>Title Text</a:t>
            </a:r>
          </a:p>
        </p:txBody>
      </p:sp>
      <p:sp>
        <p:nvSpPr>
          <p:cNvPr id="25" name="Shape 2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pPr defTabSz="342900"/>
            <a:fld id="{86CB4B4D-7CA3-9044-876B-883B54F8677D}" type="slidenum">
              <a:rPr lang="en-US" sz="1350" smtClean="0">
                <a:solidFill>
                  <a:prstClr val="black"/>
                </a:solidFill>
                <a:latin typeface="Arial" charset="0"/>
                <a:ea typeface="ＭＳ Ｐゴシック" charset="0"/>
              </a:rPr>
              <a:pPr defTabSz="342900"/>
              <a:t>‹#›</a:t>
            </a:fld>
            <a:endParaRPr lang="en-US" sz="1350">
              <a:solidFill>
                <a:prstClr val="black"/>
              </a:solidFill>
              <a:latin typeface="Arial" charset="0"/>
              <a:ea typeface="ＭＳ Ｐゴシック" charset="0"/>
            </a:endParaRPr>
          </a:p>
        </p:txBody>
      </p:sp>
    </p:spTree>
    <p:extLst>
      <p:ext uri="{BB962C8B-B14F-4D97-AF65-F5344CB8AC3E}">
        <p14:creationId xmlns:p14="http://schemas.microsoft.com/office/powerpoint/2010/main" val="3227432323"/>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SBM Logo">
    <p:spTree>
      <p:nvGrpSpPr>
        <p:cNvPr id="1" name=""/>
        <p:cNvGrpSpPr/>
        <p:nvPr/>
      </p:nvGrpSpPr>
      <p:grpSpPr>
        <a:xfrm>
          <a:off x="0" y="0"/>
          <a:ext cx="0" cy="0"/>
          <a:chOff x="0" y="0"/>
          <a:chExt cx="0" cy="0"/>
        </a:xfrm>
      </p:grpSpPr>
      <p:pic>
        <p:nvPicPr>
          <p:cNvPr id="2" name="Picture 1" descr="SBM stack_2clr_pms1.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49450" y="2552701"/>
            <a:ext cx="5245100" cy="17081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0850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74D3EFA-9F23-424B-8882-BF52E6188964}" type="datetimeFigureOut">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770925D-1C00-41EE-B403-86EA54D14E9A}" type="slidenum">
              <a:rPr lang="en-US" smtClean="0"/>
              <a:t>‹#›</a:t>
            </a:fld>
            <a:endParaRPr lang="en-US"/>
          </a:p>
        </p:txBody>
      </p:sp>
    </p:spTree>
    <p:extLst>
      <p:ext uri="{BB962C8B-B14F-4D97-AF65-F5344CB8AC3E}">
        <p14:creationId xmlns:p14="http://schemas.microsoft.com/office/powerpoint/2010/main" val="17484921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BM Full Page Photo">
    <p:spTree>
      <p:nvGrpSpPr>
        <p:cNvPr id="1" name=""/>
        <p:cNvGrpSpPr/>
        <p:nvPr/>
      </p:nvGrpSpPr>
      <p:grpSpPr>
        <a:xfrm>
          <a:off x="0" y="0"/>
          <a:ext cx="0" cy="0"/>
          <a:chOff x="0" y="0"/>
          <a:chExt cx="0" cy="0"/>
        </a:xfrm>
      </p:grpSpPr>
      <p:cxnSp>
        <p:nvCxnSpPr>
          <p:cNvPr id="7" name="Straight Connector 6"/>
          <p:cNvCxnSpPr/>
          <p:nvPr userDrawn="1"/>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125" cap="all">
                <a:solidFill>
                  <a:schemeClr val="tx1"/>
                </a:solidFill>
                <a:latin typeface="Helvetica"/>
                <a:cs typeface="Helvetica"/>
              </a:defRPr>
            </a:lvl1pPr>
          </a:lstStyle>
          <a:p>
            <a:pPr lvl="0"/>
            <a:r>
              <a:rPr lang="en-US"/>
              <a:t>Click to edit Master text styles</a:t>
            </a:r>
          </a:p>
        </p:txBody>
      </p:sp>
      <p:sp>
        <p:nvSpPr>
          <p:cNvPr id="6" name="Text Placeholder 12"/>
          <p:cNvSpPr>
            <a:spLocks noGrp="1"/>
          </p:cNvSpPr>
          <p:nvPr>
            <p:ph type="body" sz="quarter" idx="14"/>
          </p:nvPr>
        </p:nvSpPr>
        <p:spPr>
          <a:xfrm>
            <a:off x="0" y="6288063"/>
            <a:ext cx="9144000" cy="467416"/>
          </a:xfrm>
          <a:prstGeom prst="rect">
            <a:avLst/>
          </a:prstGeom>
        </p:spPr>
        <p:txBody>
          <a:bodyPr anchor="ctr"/>
          <a:lstStyle>
            <a:lvl1pPr algn="ctr">
              <a:buFontTx/>
              <a:buNone/>
              <a:defRPr sz="1500" baseline="0">
                <a:solidFill>
                  <a:srgbClr val="FFFFFF"/>
                </a:solidFill>
                <a:latin typeface="Helvetica"/>
                <a:cs typeface="Helvetica"/>
              </a:defRPr>
            </a:lvl1pPr>
          </a:lstStyle>
          <a:p>
            <a:pPr lvl="0"/>
            <a:r>
              <a:rPr lang="en-US" dirty="0"/>
              <a:t>Click to edit Master text styles</a:t>
            </a:r>
          </a:p>
        </p:txBody>
      </p:sp>
      <p:sp>
        <p:nvSpPr>
          <p:cNvPr id="8" name="Picture Placeholder 2"/>
          <p:cNvSpPr>
            <a:spLocks noGrp="1"/>
          </p:cNvSpPr>
          <p:nvPr>
            <p:ph type="pic" idx="1"/>
          </p:nvPr>
        </p:nvSpPr>
        <p:spPr>
          <a:xfrm>
            <a:off x="0" y="1091261"/>
            <a:ext cx="9144000" cy="5205623"/>
          </a:xfrm>
          <a:solidFill>
            <a:schemeClr val="bg1">
              <a:lumMod val="85000"/>
            </a:schemeClr>
          </a:solidFill>
        </p:spPr>
        <p:txBody>
          <a:bodyPr rtlCol="0">
            <a:normAutofit/>
          </a:bodyPr>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Tree>
    <p:extLst>
      <p:ext uri="{BB962C8B-B14F-4D97-AF65-F5344CB8AC3E}">
        <p14:creationId xmlns:p14="http://schemas.microsoft.com/office/powerpoint/2010/main" val="32342781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BM Title Slide">
    <p:spTree>
      <p:nvGrpSpPr>
        <p:cNvPr id="1" name=""/>
        <p:cNvGrpSpPr/>
        <p:nvPr/>
      </p:nvGrpSpPr>
      <p:grpSpPr>
        <a:xfrm>
          <a:off x="0" y="0"/>
          <a:ext cx="0" cy="0"/>
          <a:chOff x="0" y="0"/>
          <a:chExt cx="0" cy="0"/>
        </a:xfrm>
      </p:grpSpPr>
      <p:sp>
        <p:nvSpPr>
          <p:cNvPr id="7" name="Text Placeholder 12"/>
          <p:cNvSpPr>
            <a:spLocks noGrp="1"/>
          </p:cNvSpPr>
          <p:nvPr>
            <p:ph type="body" sz="quarter" idx="14"/>
          </p:nvPr>
        </p:nvSpPr>
        <p:spPr>
          <a:xfrm>
            <a:off x="0" y="6362701"/>
            <a:ext cx="9144000" cy="495300"/>
          </a:xfrm>
          <a:prstGeom prst="rect">
            <a:avLst/>
          </a:prstGeom>
        </p:spPr>
        <p:txBody>
          <a:bodyPr/>
          <a:lstStyle>
            <a:lvl1pPr algn="ctr">
              <a:buFontTx/>
              <a:buNone/>
              <a:defRPr sz="1500" baseline="0">
                <a:solidFill>
                  <a:srgbClr val="FFFFFF"/>
                </a:solidFill>
                <a:latin typeface="Helvetica"/>
                <a:cs typeface="Helvetica"/>
              </a:defRPr>
            </a:lvl1pPr>
          </a:lstStyle>
          <a:p>
            <a:pPr lvl="0"/>
            <a:r>
              <a:rPr lang="en-US"/>
              <a:t>Click to edit Master text styles</a:t>
            </a:r>
          </a:p>
        </p:txBody>
      </p:sp>
      <p:sp>
        <p:nvSpPr>
          <p:cNvPr id="5" name="Text Placeholder 7"/>
          <p:cNvSpPr>
            <a:spLocks noGrp="1"/>
          </p:cNvSpPr>
          <p:nvPr>
            <p:ph type="body" sz="quarter" idx="15"/>
          </p:nvPr>
        </p:nvSpPr>
        <p:spPr>
          <a:xfrm>
            <a:off x="457200" y="1079501"/>
            <a:ext cx="8229600" cy="5199217"/>
          </a:xfrm>
        </p:spPr>
        <p:txBody>
          <a:bodyPr tIns="0" rIns="0" bIns="0" anchor="ctr"/>
          <a:lstStyle>
            <a:lvl1pPr algn="ctr">
              <a:buFontTx/>
              <a:buNone/>
              <a:defRPr sz="3300">
                <a:solidFill>
                  <a:srgbClr val="B60225"/>
                </a:solidFill>
              </a:defRPr>
            </a:lvl1pPr>
            <a:lvl2pPr marL="171450" indent="-171450" algn="ctr">
              <a:buClr>
                <a:srgbClr val="C03137"/>
              </a:buClr>
              <a:buFontTx/>
              <a:buNone/>
              <a:defRPr sz="1800"/>
            </a:lvl2pPr>
            <a:lvl3pPr marL="344091" indent="-172641" algn="ctr">
              <a:buFontTx/>
              <a:buNone/>
              <a:defRPr/>
            </a:lvl3pPr>
            <a:lvl4pPr marL="344091" indent="-172641" algn="ctr">
              <a:buFontTx/>
              <a:buNone/>
              <a:defRPr/>
            </a:lvl4pPr>
            <a:lvl5pPr marL="344091" indent="-172641" algn="ctr">
              <a:buFontTx/>
              <a:buNone/>
              <a:defRPr/>
            </a:lvl5pPr>
          </a:lstStyle>
          <a:p>
            <a:pPr lvl="0"/>
            <a:r>
              <a:rPr lang="en-US" dirty="0"/>
              <a:t>Click to edit Master text styles</a:t>
            </a:r>
          </a:p>
          <a:p>
            <a:pPr lvl="1"/>
            <a:r>
              <a:rPr lang="en-US" dirty="0"/>
              <a:t>Second level</a:t>
            </a:r>
          </a:p>
        </p:txBody>
      </p:sp>
      <p:sp>
        <p:nvSpPr>
          <p:cNvPr id="8" name="Text Placeholder 13"/>
          <p:cNvSpPr>
            <a:spLocks noGrp="1"/>
          </p:cNvSpPr>
          <p:nvPr>
            <p:ph type="body" sz="quarter" idx="12"/>
          </p:nvPr>
        </p:nvSpPr>
        <p:spPr>
          <a:xfrm>
            <a:off x="4736270" y="464955"/>
            <a:ext cx="3950530" cy="381684"/>
          </a:xfrm>
          <a:prstGeom prst="rect">
            <a:avLst/>
          </a:prstGeom>
        </p:spPr>
        <p:txBody>
          <a:bodyPr rIns="0">
            <a:noAutofit/>
          </a:bodyPr>
          <a:lstStyle>
            <a:lvl1pPr algn="r">
              <a:buFontTx/>
              <a:buNone/>
              <a:defRPr sz="1125" cap="all">
                <a:solidFill>
                  <a:schemeClr val="tx1"/>
                </a:solidFill>
                <a:latin typeface="Helvetica"/>
                <a:cs typeface="Helvetica"/>
              </a:defRPr>
            </a:lvl1pPr>
          </a:lstStyle>
          <a:p>
            <a:pPr lvl="0"/>
            <a:r>
              <a:rPr lang="en-US"/>
              <a:t>Click to edit Master text styles</a:t>
            </a:r>
          </a:p>
        </p:txBody>
      </p:sp>
    </p:spTree>
    <p:extLst>
      <p:ext uri="{BB962C8B-B14F-4D97-AF65-F5344CB8AC3E}">
        <p14:creationId xmlns:p14="http://schemas.microsoft.com/office/powerpoint/2010/main" val="349816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2.emf"/><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10" Type="http://schemas.openxmlformats.org/officeDocument/2006/relationships/slideLayout" Target="../slideLayouts/slideLayout126.xml"/><Relationship Id="rId19" Type="http://schemas.openxmlformats.org/officeDocument/2006/relationships/image" Target="../media/image2.emf"/><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image" Target="../media/image2.emf"/><Relationship Id="rId2" Type="http://schemas.openxmlformats.org/officeDocument/2006/relationships/slideLayout" Target="../slideLayouts/slideLayout135.xml"/><Relationship Id="rId16" Type="http://schemas.openxmlformats.org/officeDocument/2006/relationships/theme" Target="../theme/theme12.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5" Type="http://schemas.openxmlformats.org/officeDocument/2006/relationships/slideLayout" Target="../slideLayouts/slideLayout153.xml"/><Relationship Id="rId10" Type="http://schemas.openxmlformats.org/officeDocument/2006/relationships/image" Target="../media/image2.emf"/><Relationship Id="rId4" Type="http://schemas.openxmlformats.org/officeDocument/2006/relationships/slideLayout" Target="../slideLayouts/slideLayout152.xml"/><Relationship Id="rId9"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2.emf"/><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4.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4.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3.jpeg"/><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e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2.e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5.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6.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theme" Target="../theme/theme7.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hyperlink" Target="https://www.advisory.com/" TargetMode="Externa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image" Target="../media/image2.emf"/><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8.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image" Target="../media/image2.emf"/><Relationship Id="rId5" Type="http://schemas.openxmlformats.org/officeDocument/2006/relationships/slideLayout" Target="../slideLayouts/slideLayout102.xml"/><Relationship Id="rId10" Type="http://schemas.openxmlformats.org/officeDocument/2006/relationships/image" Target="../media/image1.jpeg"/><Relationship Id="rId4" Type="http://schemas.openxmlformats.org/officeDocument/2006/relationships/slideLayout" Target="../slideLayouts/slideLayout101.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10"/>
          <a:srcRect b="97813"/>
          <a:stretch>
            <a:fillRect/>
          </a:stretch>
        </p:blipFill>
        <p:spPr bwMode="auto">
          <a:xfrm>
            <a:off x="0" y="0"/>
            <a:ext cx="9144000" cy="149225"/>
          </a:xfrm>
          <a:prstGeom prst="rect">
            <a:avLst/>
          </a:prstGeom>
          <a:noFill/>
          <a:ln>
            <a:noFill/>
          </a:ln>
          <a:effectLst>
            <a:outerShdw blurRad="136525"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8788" y="1330325"/>
            <a:ext cx="82296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1030" name="Picture 7" descr="SBM horz_2clr_pms1.eps"/>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8788" y="298450"/>
            <a:ext cx="345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1" r:id="rId1"/>
    <p:sldLayoutId id="2147483856" r:id="rId2"/>
    <p:sldLayoutId id="2147483857" r:id="rId3"/>
    <p:sldLayoutId id="2147483858" r:id="rId4"/>
    <p:sldLayoutId id="2147483859" r:id="rId5"/>
    <p:sldLayoutId id="2147483860" r:id="rId6"/>
    <p:sldLayoutId id="2147484223" r:id="rId7"/>
    <p:sldLayoutId id="2147484224" r:id="rId8"/>
  </p:sldLayoutIdLst>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cs typeface="Helvetica" pitchFamily="34" charset="0"/>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1" name="Text Placeholder 2"/>
          <p:cNvSpPr>
            <a:spLocks noGrp="1"/>
          </p:cNvSpPr>
          <p:nvPr>
            <p:ph type="body" idx="1"/>
          </p:nvPr>
        </p:nvSpPr>
        <p:spPr bwMode="auto">
          <a:xfrm>
            <a:off x="458788" y="1302596"/>
            <a:ext cx="8229600" cy="468937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7174" name="Picture 7" descr="SBM horz_2clr_pms1.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8788" y="429143"/>
            <a:ext cx="2728912" cy="491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3556000" y="296659"/>
            <a:ext cx="5120640" cy="723900"/>
          </a:xfrm>
          <a:prstGeom prst="rect">
            <a:avLst/>
          </a:prstGeom>
        </p:spPr>
        <p:txBody>
          <a:bodyPr vert="horz" lIns="91440" tIns="45720" rIns="91440" bIns="45720" rtlCol="0" anchor="ctr">
            <a:normAutofit/>
          </a:bodyPr>
          <a:lstStyle/>
          <a:p>
            <a:r>
              <a:rPr lang="en-US" dirty="0"/>
              <a:t>Click to edit Master title style</a:t>
            </a:r>
          </a:p>
        </p:txBody>
      </p:sp>
      <p:sp>
        <p:nvSpPr>
          <p:cNvPr id="3" name="Footer Placeholder 2"/>
          <p:cNvSpPr>
            <a:spLocks noGrp="1"/>
          </p:cNvSpPr>
          <p:nvPr>
            <p:ph type="ftr" sz="quarter" idx="3"/>
          </p:nvPr>
        </p:nvSpPr>
        <p:spPr>
          <a:xfrm>
            <a:off x="0" y="6374611"/>
            <a:ext cx="9144000" cy="491529"/>
          </a:xfrm>
          <a:prstGeom prst="rect">
            <a:avLst/>
          </a:prstGeom>
        </p:spPr>
        <p:txBody>
          <a:bodyPr vert="horz" lIns="91440" tIns="45720" rIns="91440" bIns="45720" rtlCol="0" anchor="ctr"/>
          <a:lstStyle>
            <a:lvl1pPr algn="ctr">
              <a:defRPr sz="2000" baseline="0">
                <a:solidFill>
                  <a:schemeClr val="bg1"/>
                </a:solidFill>
              </a:defRPr>
            </a:lvl1pPr>
          </a:lstStyle>
          <a:p>
            <a:endParaRPr lang="en-US" dirty="0"/>
          </a:p>
        </p:txBody>
      </p:sp>
    </p:spTree>
    <p:extLst>
      <p:ext uri="{BB962C8B-B14F-4D97-AF65-F5344CB8AC3E}">
        <p14:creationId xmlns:p14="http://schemas.microsoft.com/office/powerpoint/2010/main" val="3843060952"/>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1" r:id="rId11"/>
  </p:sldLayoutIdLst>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baseline="0">
          <a:solidFill>
            <a:schemeClr val="tx1"/>
          </a:solidFill>
          <a:latin typeface="Helvetica"/>
          <a:ea typeface="ＭＳ Ｐゴシック" pitchFamily="-112" charset="-128"/>
          <a:cs typeface="Helvetica"/>
        </a:defRPr>
      </a:lvl1pPr>
      <a:lvl2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1" name="Text Placeholder 2"/>
          <p:cNvSpPr>
            <a:spLocks noGrp="1"/>
          </p:cNvSpPr>
          <p:nvPr>
            <p:ph type="body" idx="1"/>
          </p:nvPr>
        </p:nvSpPr>
        <p:spPr bwMode="auto">
          <a:xfrm>
            <a:off x="458788" y="1302597"/>
            <a:ext cx="8229600" cy="468937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7174" name="Picture 7" descr="SBM horz_2clr_pms1.eps"/>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58788" y="429143"/>
            <a:ext cx="2728912" cy="49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50"/>
          </a:p>
        </p:txBody>
      </p:sp>
      <p:sp>
        <p:nvSpPr>
          <p:cNvPr id="9" name="Rectangle 8"/>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50"/>
          </a:p>
        </p:txBody>
      </p:sp>
      <p:sp>
        <p:nvSpPr>
          <p:cNvPr id="2" name="Title Placeholder 1"/>
          <p:cNvSpPr>
            <a:spLocks noGrp="1"/>
          </p:cNvSpPr>
          <p:nvPr>
            <p:ph type="title"/>
          </p:nvPr>
        </p:nvSpPr>
        <p:spPr>
          <a:xfrm>
            <a:off x="3556000" y="296659"/>
            <a:ext cx="5120640" cy="723900"/>
          </a:xfrm>
          <a:prstGeom prst="rect">
            <a:avLst/>
          </a:prstGeom>
        </p:spPr>
        <p:txBody>
          <a:bodyPr vert="horz" lIns="91440" tIns="45720" rIns="91440" bIns="45720" rtlCol="0" anchor="ctr">
            <a:normAutofit/>
          </a:bodyPr>
          <a:lstStyle/>
          <a:p>
            <a:r>
              <a:rPr lang="en-US" dirty="0"/>
              <a:t>Click to edit Master title style</a:t>
            </a:r>
          </a:p>
        </p:txBody>
      </p:sp>
      <p:sp>
        <p:nvSpPr>
          <p:cNvPr id="3" name="Footer Placeholder 2"/>
          <p:cNvSpPr>
            <a:spLocks noGrp="1"/>
          </p:cNvSpPr>
          <p:nvPr>
            <p:ph type="ftr" sz="quarter" idx="3"/>
          </p:nvPr>
        </p:nvSpPr>
        <p:spPr>
          <a:xfrm>
            <a:off x="0" y="6374613"/>
            <a:ext cx="9144000" cy="491529"/>
          </a:xfrm>
          <a:prstGeom prst="rect">
            <a:avLst/>
          </a:prstGeom>
        </p:spPr>
        <p:txBody>
          <a:bodyPr vert="horz" lIns="91440" tIns="45720" rIns="91440" bIns="45720" rtlCol="0" anchor="ctr"/>
          <a:lstStyle>
            <a:lvl1pPr algn="ctr">
              <a:defRPr sz="1500" baseline="0">
                <a:solidFill>
                  <a:schemeClr val="bg1"/>
                </a:solidFill>
              </a:defRPr>
            </a:lvl1pPr>
          </a:lstStyle>
          <a:p>
            <a:endParaRPr lang="en-US" dirty="0"/>
          </a:p>
        </p:txBody>
      </p:sp>
    </p:spTree>
    <p:extLst>
      <p:ext uri="{BB962C8B-B14F-4D97-AF65-F5344CB8AC3E}">
        <p14:creationId xmlns:p14="http://schemas.microsoft.com/office/powerpoint/2010/main" val="1714912120"/>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2" r:id="rId13"/>
    <p:sldLayoutId id="2147484103" r:id="rId14"/>
    <p:sldLayoutId id="2147484104" r:id="rId15"/>
    <p:sldLayoutId id="2147484105" r:id="rId16"/>
    <p:sldLayoutId id="2147484106" r:id="rId17"/>
  </p:sldLayoutIdLst>
  <p:txStyles>
    <p:titleStyle>
      <a:lvl1pPr algn="r" defTabSz="342900" rtl="0" eaLnBrk="0" fontAlgn="base" hangingPunct="0">
        <a:spcBef>
          <a:spcPct val="0"/>
        </a:spcBef>
        <a:spcAft>
          <a:spcPct val="0"/>
        </a:spcAft>
        <a:defRPr sz="1200" kern="1200" cap="all" baseline="0">
          <a:solidFill>
            <a:srgbClr val="000000"/>
          </a:solidFill>
          <a:latin typeface="Helvetica"/>
          <a:ea typeface="ＭＳ Ｐゴシック" pitchFamily="-112" charset="-128"/>
          <a:cs typeface="Helvetica"/>
        </a:defRPr>
      </a:lvl1pPr>
      <a:lvl2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defRPr>
      </a:lvl2pPr>
      <a:lvl3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defRPr>
      </a:lvl3pPr>
      <a:lvl4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defRPr>
      </a:lvl4pPr>
      <a:lvl5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defRPr>
      </a:lvl5pPr>
      <a:lvl6pPr marL="3429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6pPr>
      <a:lvl7pPr marL="6858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7pPr>
      <a:lvl8pPr marL="10287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8pPr>
      <a:lvl9pPr marL="13716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9pPr>
    </p:titleStyle>
    <p:bodyStyle>
      <a:lvl1pPr marL="274320" indent="-274320" algn="l" defTabSz="342900" rtl="0" eaLnBrk="0" fontAlgn="base" hangingPunct="0">
        <a:spcBef>
          <a:spcPct val="20000"/>
        </a:spcBef>
        <a:spcAft>
          <a:spcPct val="0"/>
        </a:spcAft>
        <a:buClr>
          <a:srgbClr val="B60225"/>
        </a:buClr>
        <a:buFont typeface="Arial"/>
        <a:buChar char="•"/>
        <a:defRPr sz="2400" kern="1200" baseline="0">
          <a:solidFill>
            <a:schemeClr val="tx1"/>
          </a:solidFill>
          <a:latin typeface="Helvetica"/>
          <a:ea typeface="ＭＳ Ｐゴシック" pitchFamily="-112" charset="-128"/>
          <a:cs typeface="Helvetica"/>
        </a:defRPr>
      </a:lvl1pPr>
      <a:lvl2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2pPr>
      <a:lvl3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3pPr>
      <a:lvl4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4pPr>
      <a:lvl5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1" name="Text Placeholder 2"/>
          <p:cNvSpPr>
            <a:spLocks noGrp="1"/>
          </p:cNvSpPr>
          <p:nvPr>
            <p:ph type="body" idx="1"/>
          </p:nvPr>
        </p:nvSpPr>
        <p:spPr bwMode="auto">
          <a:xfrm>
            <a:off x="458788" y="1302597"/>
            <a:ext cx="8229600" cy="468937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7174" name="Picture 7" descr="SBM horz_2clr_pms1.eps"/>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429143"/>
            <a:ext cx="2728912" cy="49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3556000" y="296659"/>
            <a:ext cx="5120640" cy="723900"/>
          </a:xfrm>
          <a:prstGeom prst="rect">
            <a:avLst/>
          </a:prstGeom>
        </p:spPr>
        <p:txBody>
          <a:bodyPr vert="horz" lIns="91440" tIns="45720" rIns="91440" bIns="45720" rtlCol="0" anchor="ctr">
            <a:normAutofit/>
          </a:bodyPr>
          <a:lstStyle/>
          <a:p>
            <a:r>
              <a:rPr lang="en-US" dirty="0"/>
              <a:t>Click to edit Master title style</a:t>
            </a:r>
          </a:p>
        </p:txBody>
      </p:sp>
      <p:sp>
        <p:nvSpPr>
          <p:cNvPr id="3" name="Footer Placeholder 2"/>
          <p:cNvSpPr>
            <a:spLocks noGrp="1"/>
          </p:cNvSpPr>
          <p:nvPr>
            <p:ph type="ftr" sz="quarter" idx="3"/>
          </p:nvPr>
        </p:nvSpPr>
        <p:spPr>
          <a:xfrm>
            <a:off x="0" y="6374613"/>
            <a:ext cx="9144000" cy="491529"/>
          </a:xfrm>
          <a:prstGeom prst="rect">
            <a:avLst/>
          </a:prstGeom>
        </p:spPr>
        <p:txBody>
          <a:bodyPr vert="horz" lIns="91440" tIns="45720" rIns="91440" bIns="45720" rtlCol="0" anchor="ctr"/>
          <a:lstStyle>
            <a:lvl1pPr algn="ctr">
              <a:defRPr sz="1500" baseline="0">
                <a:solidFill>
                  <a:schemeClr val="bg1"/>
                </a:solidFill>
              </a:defRPr>
            </a:lvl1pPr>
          </a:lstStyle>
          <a:p>
            <a:pPr defTabSz="342900"/>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242898238"/>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 id="2147484174" r:id="rId13"/>
    <p:sldLayoutId id="2147484175" r:id="rId14"/>
    <p:sldLayoutId id="2147484176" r:id="rId15"/>
  </p:sldLayoutIdLst>
  <p:txStyles>
    <p:titleStyle>
      <a:lvl1pPr algn="r" defTabSz="342900" rtl="0" eaLnBrk="0" fontAlgn="base" hangingPunct="0">
        <a:spcBef>
          <a:spcPct val="0"/>
        </a:spcBef>
        <a:spcAft>
          <a:spcPct val="0"/>
        </a:spcAft>
        <a:defRPr sz="1200" kern="1200" cap="all" baseline="0">
          <a:solidFill>
            <a:srgbClr val="000000"/>
          </a:solidFill>
          <a:latin typeface="Helvetica"/>
          <a:ea typeface="ＭＳ Ｐゴシック" pitchFamily="-112" charset="-128"/>
          <a:cs typeface="Helvetica"/>
        </a:defRPr>
      </a:lvl1pPr>
      <a:lvl2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defRPr>
      </a:lvl2pPr>
      <a:lvl3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defRPr>
      </a:lvl3pPr>
      <a:lvl4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defRPr>
      </a:lvl4pPr>
      <a:lvl5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defRPr>
      </a:lvl5pPr>
      <a:lvl6pPr marL="3429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6pPr>
      <a:lvl7pPr marL="6858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7pPr>
      <a:lvl8pPr marL="10287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8pPr>
      <a:lvl9pPr marL="13716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9pPr>
    </p:titleStyle>
    <p:bodyStyle>
      <a:lvl1pPr marL="274320" indent="-274320" algn="l" defTabSz="342900" rtl="0" eaLnBrk="0" fontAlgn="base" hangingPunct="0">
        <a:spcBef>
          <a:spcPct val="20000"/>
        </a:spcBef>
        <a:spcAft>
          <a:spcPct val="0"/>
        </a:spcAft>
        <a:buClr>
          <a:srgbClr val="B60225"/>
        </a:buClr>
        <a:buFont typeface="Arial"/>
        <a:buChar char="•"/>
        <a:defRPr sz="2400" kern="1200" baseline="0">
          <a:solidFill>
            <a:schemeClr val="tx1"/>
          </a:solidFill>
          <a:latin typeface="Helvetica"/>
          <a:ea typeface="ＭＳ Ｐゴシック" pitchFamily="-112" charset="-128"/>
          <a:cs typeface="Helvetica"/>
        </a:defRPr>
      </a:lvl1pPr>
      <a:lvl2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2pPr>
      <a:lvl3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3pPr>
      <a:lvl4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4pPr>
      <a:lvl5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9"/>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7171" name="Text Placeholder 2"/>
          <p:cNvSpPr>
            <a:spLocks noGrp="1"/>
          </p:cNvSpPr>
          <p:nvPr>
            <p:ph type="body" idx="1"/>
          </p:nvPr>
        </p:nvSpPr>
        <p:spPr bwMode="auto">
          <a:xfrm>
            <a:off x="458788" y="1330325"/>
            <a:ext cx="82296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p:nvPr/>
        </p:nvSpPr>
        <p:spPr>
          <a:xfrm>
            <a:off x="0" y="6278563"/>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7174" name="Picture 7" descr="SBM horz_2clr_pms1.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58788" y="298450"/>
            <a:ext cx="345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972865"/>
      </p:ext>
    </p:extLst>
  </p:cSld>
  <p:clrMap bg1="lt1" tx1="dk1" bg2="lt2" tx2="dk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Lst>
  <p:hf sldNum="0" hdr="0" dt="0"/>
  <p:txStyles>
    <p:titleStyle>
      <a:lvl1pPr algn="r" defTabSz="457200" rtl="0" eaLnBrk="0" fontAlgn="base" hangingPunct="0">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0" fontAlgn="base" hangingPunct="0">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1" name="Text Placeholder 2"/>
          <p:cNvSpPr>
            <a:spLocks noGrp="1"/>
          </p:cNvSpPr>
          <p:nvPr>
            <p:ph type="body" idx="1"/>
          </p:nvPr>
        </p:nvSpPr>
        <p:spPr bwMode="auto">
          <a:xfrm>
            <a:off x="458788" y="1302596"/>
            <a:ext cx="8229600" cy="4689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7174" name="Picture 7" descr="SBM horz_2clr_pms1.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8788" y="429143"/>
            <a:ext cx="2728912" cy="4916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7"/>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3556000" y="296659"/>
            <a:ext cx="5120640" cy="723900"/>
          </a:xfrm>
          <a:prstGeom prst="rect">
            <a:avLst/>
          </a:prstGeom>
        </p:spPr>
        <p:txBody>
          <a:bodyPr vert="horz" lIns="91440" tIns="45720" rIns="91440" bIns="45720" rtlCol="0" anchor="ctr">
            <a:normAutofit/>
          </a:bodyPr>
          <a:lstStyle/>
          <a:p>
            <a:r>
              <a:rPr lang="en-US" dirty="0"/>
              <a:t>Click to edit Master title style</a:t>
            </a:r>
          </a:p>
        </p:txBody>
      </p:sp>
      <p:sp>
        <p:nvSpPr>
          <p:cNvPr id="3" name="Footer Placeholder 2"/>
          <p:cNvSpPr>
            <a:spLocks noGrp="1"/>
          </p:cNvSpPr>
          <p:nvPr>
            <p:ph type="ftr" sz="quarter" idx="3"/>
          </p:nvPr>
        </p:nvSpPr>
        <p:spPr>
          <a:xfrm>
            <a:off x="0" y="6374611"/>
            <a:ext cx="9144000" cy="491529"/>
          </a:xfrm>
          <a:prstGeom prst="rect">
            <a:avLst/>
          </a:prstGeom>
        </p:spPr>
        <p:txBody>
          <a:bodyPr vert="horz" lIns="91440" tIns="45720" rIns="91440" bIns="45720" rtlCol="0" anchor="ctr"/>
          <a:lstStyle>
            <a:lvl1pPr algn="ctr">
              <a:defRPr sz="2000" baseline="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39790331"/>
      </p:ext>
    </p:extLst>
  </p:cSld>
  <p:clrMap bg1="lt1" tx1="dk1" bg2="lt2" tx2="dk2" accent1="accent1" accent2="accent2" accent3="accent3" accent4="accent4" accent5="accent5" accent6="accent6" hlink="hlink" folHlink="folHlink"/>
  <p:sldLayoutIdLst>
    <p:sldLayoutId id="2147484227" r:id="rId1"/>
    <p:sldLayoutId id="2147484228" r:id="rId2"/>
    <p:sldLayoutId id="2147484229" r:id="rId3"/>
    <p:sldLayoutId id="2147484230" r:id="rId4"/>
    <p:sldLayoutId id="2147484231" r:id="rId5"/>
    <p:sldLayoutId id="2147484232" r:id="rId6"/>
    <p:sldLayoutId id="2147484233" r:id="rId7"/>
    <p:sldLayoutId id="2147484234" r:id="rId8"/>
    <p:sldLayoutId id="2147484235" r:id="rId9"/>
    <p:sldLayoutId id="2147484236" r:id="rId10"/>
    <p:sldLayoutId id="2147484237" r:id="rId11"/>
  </p:sldLayoutIdLst>
  <p:hf sldNum="0" hdr="0" dt="0"/>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baseline="0">
          <a:solidFill>
            <a:schemeClr val="tx1"/>
          </a:solidFill>
          <a:latin typeface="Helvetica"/>
          <a:ea typeface="ＭＳ Ｐゴシック" pitchFamily="-112" charset="-128"/>
          <a:cs typeface="Helvetica"/>
        </a:defRPr>
      </a:lvl1pPr>
      <a:lvl2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20000"/>
            <a:lumOff val="80000"/>
            <a:alpha val="0"/>
          </a:schemeClr>
        </a:solidFill>
        <a:effectLst/>
      </p:bgPr>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11" cstate="print"/>
          <a:srcRect b="97814"/>
          <a:stretch>
            <a:fillRect/>
          </a:stretch>
        </p:blipFill>
        <p:spPr bwMode="auto">
          <a:xfrm flipH="1">
            <a:off x="0" y="0"/>
            <a:ext cx="9144000" cy="149225"/>
          </a:xfrm>
          <a:prstGeom prst="rect">
            <a:avLst/>
          </a:prstGeom>
          <a:noFill/>
          <a:ln w="9525">
            <a:noFill/>
            <a:miter lim="800000"/>
            <a:headEnd/>
            <a:tailEnd/>
          </a:ln>
          <a:effectLst>
            <a:outerShdw blurRad="136525" dist="38100" dir="2700000" algn="tl" rotWithShape="0">
              <a:srgbClr val="000000">
                <a:alpha val="43000"/>
              </a:srgbClr>
            </a:outerShdw>
          </a:effectLst>
        </p:spPr>
      </p:pic>
      <p:sp>
        <p:nvSpPr>
          <p:cNvPr id="8196" name="Text Placeholder 2"/>
          <p:cNvSpPr>
            <a:spLocks noGrp="1"/>
          </p:cNvSpPr>
          <p:nvPr>
            <p:ph type="body" idx="1"/>
          </p:nvPr>
        </p:nvSpPr>
        <p:spPr bwMode="auto">
          <a:xfrm>
            <a:off x="458788" y="1330325"/>
            <a:ext cx="8229600" cy="4525963"/>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8" name="Picture 7" descr="SBM horz_2clr_pms1.eps"/>
          <p:cNvPicPr>
            <a:picLocks noChangeAspect="1"/>
          </p:cNvPicPr>
          <p:nvPr/>
        </p:nvPicPr>
        <p:blipFill>
          <a:blip r:embed="rId12" cstate="print"/>
          <a:srcRect/>
          <a:stretch>
            <a:fillRect/>
          </a:stretch>
        </p:blipFill>
        <p:spPr bwMode="auto">
          <a:xfrm>
            <a:off x="457200" y="298450"/>
            <a:ext cx="3454400" cy="622300"/>
          </a:xfrm>
          <a:prstGeom prst="rect">
            <a:avLst/>
          </a:prstGeom>
          <a:noFill/>
          <a:ln w="9525">
            <a:noFill/>
            <a:miter lim="800000"/>
            <a:headEnd/>
            <a:tailEnd/>
          </a:ln>
        </p:spPr>
      </p:pic>
      <p:sp>
        <p:nvSpPr>
          <p:cNvPr id="7" name="Slide Number Placeholder 6">
            <a:extLst>
              <a:ext uri="{FF2B5EF4-FFF2-40B4-BE49-F238E27FC236}">
                <a16:creationId xmlns:a16="http://schemas.microsoft.com/office/drawing/2014/main" xmlns="" id="{12BB9B23-0FF9-4A2B-9389-82BCD00CF756}"/>
              </a:ext>
            </a:extLst>
          </p:cNvPr>
          <p:cNvSpPr>
            <a:spLocks noGrp="1" noChangeArrowheads="1"/>
          </p:cNvSpPr>
          <p:nvPr>
            <p:ph type="sldNum" sz="quarter" idx="4"/>
          </p:nvPr>
        </p:nvSpPr>
        <p:spPr>
          <a:xfrm>
            <a:off x="6553200" y="6381750"/>
            <a:ext cx="2133600" cy="476250"/>
          </a:xfrm>
          <a:prstGeom prst="rect">
            <a:avLst/>
          </a:prstGeom>
          <a:ln/>
        </p:spPr>
        <p:txBody>
          <a:bodyPr/>
          <a:lstStyle>
            <a:lvl1pPr algn="r">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fld id="{1D2F8248-4FBC-4C70-816A-C8DC09F5E8A9}" type="slidenum">
              <a:rPr kumimoji="0" lang="en-US" sz="1800" b="0" i="0" u="none" strike="noStrike" kern="1200" cap="none" spc="0" normalizeH="0" baseline="0" noProof="0" smtClean="0">
                <a:ln>
                  <a:noFill/>
                </a:ln>
                <a:solidFill>
                  <a:prstClr val="black"/>
                </a:solidFill>
                <a:effectLst/>
                <a:uLnTx/>
                <a:uFillTx/>
                <a:latin typeface="Arial" charset="0"/>
                <a:ea typeface="ＭＳ Ｐゴシック"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950119639"/>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Lst>
  <p:hf hdr="0" ftr="0" dt="0"/>
  <p:txStyles>
    <p:titleStyle>
      <a:lvl1pPr algn="r" defTabSz="457200" rtl="0" eaLnBrk="1" fontAlgn="base" hangingPunct="1">
        <a:spcBef>
          <a:spcPct val="0"/>
        </a:spcBef>
        <a:spcAft>
          <a:spcPct val="0"/>
        </a:spcAft>
        <a:defRPr sz="5400" kern="1200" baseline="6000">
          <a:solidFill>
            <a:schemeClr val="bg1"/>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Helvetica"/>
          <a:ea typeface="ＭＳ Ｐゴシック" pitchFamily="-112" charset="-128"/>
          <a:cs typeface="Helvetica"/>
        </a:defRPr>
      </a:lvl1pPr>
      <a:lvl2pPr marL="742950" indent="-285750" algn="l" defTabSz="457200" rtl="0" eaLnBrk="1" fontAlgn="base" hangingPunct="1">
        <a:spcBef>
          <a:spcPct val="20000"/>
        </a:spcBef>
        <a:spcAft>
          <a:spcPct val="0"/>
        </a:spcAft>
        <a:buFont typeface="Lucida Grande" charset="0"/>
        <a:buChar char="–"/>
        <a:defRPr sz="2800" kern="1200">
          <a:solidFill>
            <a:schemeClr val="tx1"/>
          </a:solidFill>
          <a:latin typeface="Helvetica"/>
          <a:ea typeface="ＭＳ Ｐゴシック" pitchFamily="-112" charset="-128"/>
          <a:cs typeface="Helvetica"/>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Helvetica"/>
          <a:ea typeface="ＭＳ Ｐゴシック" pitchFamily="-112" charset="-128"/>
          <a:cs typeface="Helvetic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76A5AF"/>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1313167"/>
            <a:ext cx="2383800" cy="8396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1pPr>
            <a:lvl2pPr lvl="1">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2pPr>
            <a:lvl3pPr lvl="2">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3pPr>
            <a:lvl4pPr lvl="3">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4pPr>
            <a:lvl5pPr lvl="4">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5pPr>
            <a:lvl6pPr lvl="5">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6pPr>
            <a:lvl7pPr lvl="6">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7pPr>
            <a:lvl8pPr lvl="7">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8pPr>
            <a:lvl9pPr lvl="8">
              <a:spcBef>
                <a:spcPts val="0"/>
              </a:spcBef>
              <a:spcAft>
                <a:spcPts val="0"/>
              </a:spcAft>
              <a:buClr>
                <a:srgbClr val="FFFFFF"/>
              </a:buClr>
              <a:buSzPts val="1800"/>
              <a:buFont typeface="Raleway"/>
              <a:buNone/>
              <a:defRPr sz="1800" b="1">
                <a:solidFill>
                  <a:srgbClr val="FFFFFF"/>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457200" y="2286831"/>
            <a:ext cx="4762200" cy="3648800"/>
          </a:xfrm>
          <a:prstGeom prst="rect">
            <a:avLst/>
          </a:prstGeom>
          <a:noFill/>
          <a:ln>
            <a:noFill/>
          </a:ln>
        </p:spPr>
        <p:txBody>
          <a:bodyPr spcFirstLastPara="1" wrap="square" lIns="91425" tIns="91425" rIns="91425" bIns="91425" anchor="t" anchorCtr="0"/>
          <a:lstStyle>
            <a:lvl1pPr marL="457200" lvl="0" indent="-317500">
              <a:lnSpc>
                <a:spcPct val="115000"/>
              </a:lnSpc>
              <a:spcBef>
                <a:spcPts val="0"/>
              </a:spcBef>
              <a:spcAft>
                <a:spcPts val="0"/>
              </a:spcAft>
              <a:buClr>
                <a:srgbClr val="FFFFFF"/>
              </a:buClr>
              <a:buSzPts val="1400"/>
              <a:buFont typeface="Varela"/>
              <a:buChar char="╺"/>
              <a:defRPr>
                <a:solidFill>
                  <a:srgbClr val="FFFFFF"/>
                </a:solidFill>
                <a:latin typeface="Varela"/>
                <a:ea typeface="Varela"/>
                <a:cs typeface="Varela"/>
                <a:sym typeface="Varela"/>
              </a:defRPr>
            </a:lvl1pPr>
            <a:lvl2pPr marL="914400" lvl="1"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2pPr>
            <a:lvl3pPr marL="1371600" lvl="2"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3pPr>
            <a:lvl4pPr marL="1828800" lvl="3"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4pPr>
            <a:lvl5pPr marL="2286000" lvl="4"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5pPr>
            <a:lvl6pPr marL="2743200" lvl="5"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6pPr>
            <a:lvl7pPr marL="3200400" lvl="6"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7pPr>
            <a:lvl8pPr marL="3657600" lvl="7" indent="-317500">
              <a:lnSpc>
                <a:spcPct val="115000"/>
              </a:lnSpc>
              <a:spcBef>
                <a:spcPts val="1000"/>
              </a:spcBef>
              <a:spcAft>
                <a:spcPts val="0"/>
              </a:spcAft>
              <a:buClr>
                <a:srgbClr val="FFFFFF"/>
              </a:buClr>
              <a:buSzPts val="1400"/>
              <a:buFont typeface="Varela"/>
              <a:buChar char="╶"/>
              <a:defRPr>
                <a:solidFill>
                  <a:srgbClr val="FFFFFF"/>
                </a:solidFill>
                <a:latin typeface="Varela"/>
                <a:ea typeface="Varela"/>
                <a:cs typeface="Varela"/>
                <a:sym typeface="Varela"/>
              </a:defRPr>
            </a:lvl8pPr>
            <a:lvl9pPr marL="4114800" lvl="8" indent="-317500">
              <a:lnSpc>
                <a:spcPct val="115000"/>
              </a:lnSpc>
              <a:spcBef>
                <a:spcPts val="1000"/>
              </a:spcBef>
              <a:spcAft>
                <a:spcPts val="1000"/>
              </a:spcAft>
              <a:buClr>
                <a:srgbClr val="FFFFFF"/>
              </a:buClr>
              <a:buSzPts val="1400"/>
              <a:buFont typeface="Varela"/>
              <a:buChar char="╶"/>
              <a:defRPr>
                <a:solidFill>
                  <a:srgbClr val="FFFFFF"/>
                </a:solidFill>
                <a:latin typeface="Varela"/>
                <a:ea typeface="Varela"/>
                <a:cs typeface="Varela"/>
                <a:sym typeface="Varela"/>
              </a:defRPr>
            </a:lvl9pPr>
          </a:lstStyle>
          <a:p>
            <a:endParaRPr/>
          </a:p>
        </p:txBody>
      </p:sp>
      <p:sp>
        <p:nvSpPr>
          <p:cNvPr id="8" name="Shape 8"/>
          <p:cNvSpPr txBox="1">
            <a:spLocks noGrp="1"/>
          </p:cNvSpPr>
          <p:nvPr>
            <p:ph type="sldNum" idx="12"/>
          </p:nvPr>
        </p:nvSpPr>
        <p:spPr>
          <a:xfrm>
            <a:off x="457200" y="6231533"/>
            <a:ext cx="548700" cy="326800"/>
          </a:xfrm>
          <a:prstGeom prst="rect">
            <a:avLst/>
          </a:prstGeom>
          <a:noFill/>
          <a:ln>
            <a:noFill/>
          </a:ln>
        </p:spPr>
        <p:txBody>
          <a:bodyPr spcFirstLastPara="1" wrap="square" lIns="91425" tIns="91425" rIns="91425" bIns="91425" anchor="ctr" anchorCtr="0">
            <a:noAutofit/>
          </a:bodyPr>
          <a:lstStyle/>
          <a:p>
            <a:pPr eaLnBrk="1" fontAlgn="auto" hangingPunct="1">
              <a:spcBef>
                <a:spcPts val="0"/>
              </a:spcBef>
              <a:spcAft>
                <a:spcPts val="0"/>
              </a:spcAft>
            </a:pPr>
            <a:fld id="{00000000-1234-1234-1234-123412341234}" type="slidenum">
              <a:rPr lang="en" sz="1000" b="1" kern="0" smtClean="0">
                <a:solidFill>
                  <a:srgbClr val="FFFFFF"/>
                </a:solidFill>
                <a:latin typeface="Twentieth Century"/>
                <a:ea typeface="Twentieth Century"/>
                <a:cs typeface="Twentieth Century"/>
                <a:sym typeface="Twentieth Century"/>
              </a:rPr>
              <a:pPr eaLnBrk="1" fontAlgn="auto" hangingPunct="1">
                <a:spcBef>
                  <a:spcPts val="0"/>
                </a:spcBef>
                <a:spcAft>
                  <a:spcPts val="0"/>
                </a:spcAft>
              </a:pPr>
              <a:t>‹#›</a:t>
            </a:fld>
            <a:endParaRPr lang="en" sz="1000" b="1" kern="0">
              <a:solidFill>
                <a:srgbClr val="FFFFFF"/>
              </a:solidFill>
              <a:latin typeface="Twentieth Century"/>
              <a:ea typeface="Twentieth Century"/>
              <a:cs typeface="Twentieth Century"/>
              <a:sym typeface="Twentieth Century"/>
            </a:endParaRPr>
          </a:p>
        </p:txBody>
      </p:sp>
    </p:spTree>
    <p:extLst>
      <p:ext uri="{BB962C8B-B14F-4D97-AF65-F5344CB8AC3E}">
        <p14:creationId xmlns:p14="http://schemas.microsoft.com/office/powerpoint/2010/main" val="2197187259"/>
      </p:ext>
    </p:extLst>
  </p:cSld>
  <p:clrMap bg1="lt1" tx1="dk1" bg2="dk2" tx2="lt2" accent1="accent1" accent2="accent2" accent3="accent3" accent4="accent4" accent5="accent5" accent6="accent6" hlink="hlink" folHlink="folHlink"/>
  <p:sldLayoutIdLst>
    <p:sldLayoutId id="2147483896" r:id="rId1"/>
    <p:sldLayoutId id="2147483897" r:id="rId2"/>
    <p:sldLayoutId id="2147483901" r:id="rId3"/>
    <p:sldLayoutId id="2147483902" r:id="rId4"/>
    <p:sldLayoutId id="2147483904"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1" name="Text Placeholder 2"/>
          <p:cNvSpPr>
            <a:spLocks noGrp="1"/>
          </p:cNvSpPr>
          <p:nvPr>
            <p:ph type="body" idx="1"/>
          </p:nvPr>
        </p:nvSpPr>
        <p:spPr bwMode="auto">
          <a:xfrm>
            <a:off x="458788" y="1302596"/>
            <a:ext cx="8229600" cy="468937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7174" name="Picture 7" descr="SBM horz_2clr_pms1.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458788" y="429143"/>
            <a:ext cx="2728912" cy="4916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3556000" y="296659"/>
            <a:ext cx="5120640" cy="723900"/>
          </a:xfrm>
          <a:prstGeom prst="rect">
            <a:avLst/>
          </a:prstGeom>
        </p:spPr>
        <p:txBody>
          <a:bodyPr vert="horz" lIns="91440" tIns="45720" rIns="91440" bIns="45720" rtlCol="0" anchor="ctr">
            <a:normAutofit/>
          </a:bodyPr>
          <a:lstStyle/>
          <a:p>
            <a:r>
              <a:rPr lang="en-US" dirty="0"/>
              <a:t>Click to edit Master title style</a:t>
            </a:r>
          </a:p>
        </p:txBody>
      </p:sp>
      <p:sp>
        <p:nvSpPr>
          <p:cNvPr id="3" name="Footer Placeholder 2"/>
          <p:cNvSpPr>
            <a:spLocks noGrp="1"/>
          </p:cNvSpPr>
          <p:nvPr>
            <p:ph type="ftr" sz="quarter" idx="3"/>
          </p:nvPr>
        </p:nvSpPr>
        <p:spPr>
          <a:xfrm>
            <a:off x="0" y="6374611"/>
            <a:ext cx="9144000" cy="491529"/>
          </a:xfrm>
          <a:prstGeom prst="rect">
            <a:avLst/>
          </a:prstGeom>
        </p:spPr>
        <p:txBody>
          <a:bodyPr vert="horz" lIns="91440" tIns="45720" rIns="91440" bIns="45720" rtlCol="0" anchor="ctr"/>
          <a:lstStyle>
            <a:lvl1pPr algn="ctr">
              <a:defRPr sz="2000" baseline="0">
                <a:solidFill>
                  <a:schemeClr val="bg1"/>
                </a:solidFill>
              </a:defRPr>
            </a:lvl1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charset="0"/>
              <a:ea typeface="ＭＳ Ｐゴシック" charset="0"/>
            </a:endParaRPr>
          </a:p>
        </p:txBody>
      </p:sp>
    </p:spTree>
    <p:extLst>
      <p:ext uri="{BB962C8B-B14F-4D97-AF65-F5344CB8AC3E}">
        <p14:creationId xmlns:p14="http://schemas.microsoft.com/office/powerpoint/2010/main" val="3864689651"/>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30" r:id="rId11"/>
  </p:sldLayoutIdLst>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baseline="0">
          <a:solidFill>
            <a:schemeClr val="tx1"/>
          </a:solidFill>
          <a:latin typeface="Helvetica"/>
          <a:ea typeface="ＭＳ Ｐゴシック" pitchFamily="-112" charset="-128"/>
          <a:cs typeface="Helvetica"/>
        </a:defRPr>
      </a:lvl1pPr>
      <a:lvl2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1" name="Text Placeholder 2"/>
          <p:cNvSpPr>
            <a:spLocks noGrp="1"/>
          </p:cNvSpPr>
          <p:nvPr>
            <p:ph type="body" idx="1"/>
          </p:nvPr>
        </p:nvSpPr>
        <p:spPr bwMode="auto">
          <a:xfrm>
            <a:off x="458788" y="1302597"/>
            <a:ext cx="8229600" cy="468937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7174" name="Picture 7" descr="SBM horz_2clr_pms1.eps"/>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58788" y="429143"/>
            <a:ext cx="2728912" cy="49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50"/>
          </a:p>
        </p:txBody>
      </p:sp>
      <p:sp>
        <p:nvSpPr>
          <p:cNvPr id="9" name="Rectangle 8"/>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50"/>
          </a:p>
        </p:txBody>
      </p:sp>
      <p:sp>
        <p:nvSpPr>
          <p:cNvPr id="2" name="Title Placeholder 1"/>
          <p:cNvSpPr>
            <a:spLocks noGrp="1"/>
          </p:cNvSpPr>
          <p:nvPr>
            <p:ph type="title"/>
          </p:nvPr>
        </p:nvSpPr>
        <p:spPr>
          <a:xfrm>
            <a:off x="3556000" y="296659"/>
            <a:ext cx="5120640" cy="723900"/>
          </a:xfrm>
          <a:prstGeom prst="rect">
            <a:avLst/>
          </a:prstGeom>
        </p:spPr>
        <p:txBody>
          <a:bodyPr vert="horz" lIns="91440" tIns="45720" rIns="91440" bIns="45720" rtlCol="0" anchor="ctr">
            <a:normAutofit/>
          </a:bodyPr>
          <a:lstStyle/>
          <a:p>
            <a:r>
              <a:rPr lang="en-US" dirty="0"/>
              <a:t>Click to edit Master title style</a:t>
            </a:r>
          </a:p>
        </p:txBody>
      </p:sp>
      <p:sp>
        <p:nvSpPr>
          <p:cNvPr id="3" name="Footer Placeholder 2"/>
          <p:cNvSpPr>
            <a:spLocks noGrp="1"/>
          </p:cNvSpPr>
          <p:nvPr>
            <p:ph type="ftr" sz="quarter" idx="3"/>
          </p:nvPr>
        </p:nvSpPr>
        <p:spPr>
          <a:xfrm>
            <a:off x="0" y="6374613"/>
            <a:ext cx="9144000" cy="491529"/>
          </a:xfrm>
          <a:prstGeom prst="rect">
            <a:avLst/>
          </a:prstGeom>
        </p:spPr>
        <p:txBody>
          <a:bodyPr vert="horz" lIns="91440" tIns="45720" rIns="91440" bIns="45720" rtlCol="0" anchor="ctr"/>
          <a:lstStyle>
            <a:lvl1pPr algn="ctr">
              <a:defRPr sz="1500" baseline="0">
                <a:solidFill>
                  <a:schemeClr val="bg1"/>
                </a:solidFill>
              </a:defRPr>
            </a:lvl1pPr>
          </a:lstStyle>
          <a:p>
            <a:endParaRPr lang="en-US" dirty="0"/>
          </a:p>
        </p:txBody>
      </p:sp>
    </p:spTree>
    <p:extLst>
      <p:ext uri="{BB962C8B-B14F-4D97-AF65-F5344CB8AC3E}">
        <p14:creationId xmlns:p14="http://schemas.microsoft.com/office/powerpoint/2010/main" val="1958431232"/>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6" r:id="rId12"/>
    <p:sldLayoutId id="2147483957" r:id="rId13"/>
    <p:sldLayoutId id="2147483958" r:id="rId14"/>
    <p:sldLayoutId id="2147483959" r:id="rId15"/>
    <p:sldLayoutId id="2147483960" r:id="rId16"/>
  </p:sldLayoutIdLst>
  <p:txStyles>
    <p:titleStyle>
      <a:lvl1pPr algn="r" defTabSz="342900" rtl="0" eaLnBrk="0" fontAlgn="base" hangingPunct="0">
        <a:spcBef>
          <a:spcPct val="0"/>
        </a:spcBef>
        <a:spcAft>
          <a:spcPct val="0"/>
        </a:spcAft>
        <a:defRPr sz="1200" kern="1200" cap="all" baseline="0">
          <a:solidFill>
            <a:srgbClr val="000000"/>
          </a:solidFill>
          <a:latin typeface="Helvetica"/>
          <a:ea typeface="ＭＳ Ｐゴシック" pitchFamily="-112" charset="-128"/>
          <a:cs typeface="Helvetica"/>
        </a:defRPr>
      </a:lvl1pPr>
      <a:lvl2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defRPr>
      </a:lvl2pPr>
      <a:lvl3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defRPr>
      </a:lvl3pPr>
      <a:lvl4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defRPr>
      </a:lvl4pPr>
      <a:lvl5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defRPr>
      </a:lvl5pPr>
      <a:lvl6pPr marL="3429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6pPr>
      <a:lvl7pPr marL="6858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7pPr>
      <a:lvl8pPr marL="10287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8pPr>
      <a:lvl9pPr marL="13716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9pPr>
    </p:titleStyle>
    <p:bodyStyle>
      <a:lvl1pPr marL="274320" indent="-274320" algn="l" defTabSz="342900" rtl="0" eaLnBrk="0" fontAlgn="base" hangingPunct="0">
        <a:spcBef>
          <a:spcPct val="20000"/>
        </a:spcBef>
        <a:spcAft>
          <a:spcPct val="0"/>
        </a:spcAft>
        <a:buClr>
          <a:srgbClr val="B60225"/>
        </a:buClr>
        <a:buFont typeface="Arial"/>
        <a:buChar char="•"/>
        <a:defRPr sz="2400" kern="1200" baseline="0">
          <a:solidFill>
            <a:schemeClr val="tx1"/>
          </a:solidFill>
          <a:latin typeface="Helvetica"/>
          <a:ea typeface="ＭＳ Ｐゴシック" pitchFamily="-112" charset="-128"/>
          <a:cs typeface="Helvetica"/>
        </a:defRPr>
      </a:lvl1pPr>
      <a:lvl2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2pPr>
      <a:lvl3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3pPr>
      <a:lvl4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4pPr>
      <a:lvl5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1" name="Text Placeholder 2"/>
          <p:cNvSpPr>
            <a:spLocks noGrp="1"/>
          </p:cNvSpPr>
          <p:nvPr>
            <p:ph type="body" idx="1"/>
          </p:nvPr>
        </p:nvSpPr>
        <p:spPr bwMode="auto">
          <a:xfrm>
            <a:off x="458788" y="1302600"/>
            <a:ext cx="8229600" cy="4689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7174" name="Picture 7" descr="SBM horz_2clr_pms1.eps"/>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58789" y="429143"/>
            <a:ext cx="2728912" cy="49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a:p>
        </p:txBody>
      </p:sp>
      <p:sp>
        <p:nvSpPr>
          <p:cNvPr id="9" name="Rectangle 8"/>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a:p>
        </p:txBody>
      </p:sp>
      <p:sp>
        <p:nvSpPr>
          <p:cNvPr id="2" name="Title Placeholder 1"/>
          <p:cNvSpPr>
            <a:spLocks noGrp="1"/>
          </p:cNvSpPr>
          <p:nvPr>
            <p:ph type="title"/>
          </p:nvPr>
        </p:nvSpPr>
        <p:spPr>
          <a:xfrm>
            <a:off x="3556000" y="296659"/>
            <a:ext cx="5120640" cy="7239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Footer Placeholder 2"/>
          <p:cNvSpPr>
            <a:spLocks noGrp="1"/>
          </p:cNvSpPr>
          <p:nvPr>
            <p:ph type="ftr" sz="quarter" idx="3"/>
          </p:nvPr>
        </p:nvSpPr>
        <p:spPr>
          <a:xfrm>
            <a:off x="0" y="6374614"/>
            <a:ext cx="9144000" cy="491529"/>
          </a:xfrm>
          <a:prstGeom prst="rect">
            <a:avLst/>
          </a:prstGeom>
        </p:spPr>
        <p:txBody>
          <a:bodyPr vert="horz" lIns="91440" tIns="45720" rIns="91440" bIns="45720" rtlCol="0" anchor="ctr"/>
          <a:lstStyle>
            <a:lvl1pPr algn="ctr">
              <a:defRPr sz="1125" baseline="0">
                <a:solidFill>
                  <a:schemeClr val="bg1"/>
                </a:solidFill>
              </a:defRPr>
            </a:lvl1pPr>
          </a:lstStyle>
          <a:p>
            <a:endParaRPr lang="en-US" dirty="0"/>
          </a:p>
        </p:txBody>
      </p:sp>
    </p:spTree>
    <p:extLst>
      <p:ext uri="{BB962C8B-B14F-4D97-AF65-F5344CB8AC3E}">
        <p14:creationId xmlns:p14="http://schemas.microsoft.com/office/powerpoint/2010/main" val="1403488256"/>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txStyles>
    <p:titleStyle>
      <a:lvl1pPr algn="r" defTabSz="257175" rtl="0" eaLnBrk="1" fontAlgn="base" hangingPunct="1">
        <a:spcBef>
          <a:spcPct val="0"/>
        </a:spcBef>
        <a:spcAft>
          <a:spcPct val="0"/>
        </a:spcAft>
        <a:defRPr sz="900" kern="1200" cap="all" baseline="0">
          <a:solidFill>
            <a:srgbClr val="000000"/>
          </a:solidFill>
          <a:latin typeface="Helvetica"/>
          <a:ea typeface="ＭＳ Ｐゴシック" pitchFamily="-112" charset="-128"/>
          <a:cs typeface="Helvetica"/>
        </a:defRPr>
      </a:lvl1pPr>
      <a:lvl2pPr algn="r" defTabSz="257175" rtl="0" eaLnBrk="1" fontAlgn="base" hangingPunct="1">
        <a:spcBef>
          <a:spcPct val="0"/>
        </a:spcBef>
        <a:spcAft>
          <a:spcPct val="0"/>
        </a:spcAft>
        <a:defRPr sz="3038" baseline="6000">
          <a:solidFill>
            <a:schemeClr val="bg1"/>
          </a:solidFill>
          <a:latin typeface="Helvetica" pitchFamily="-112" charset="0"/>
          <a:ea typeface="ＭＳ Ｐゴシック" pitchFamily="-112" charset="-128"/>
        </a:defRPr>
      </a:lvl2pPr>
      <a:lvl3pPr algn="r" defTabSz="257175" rtl="0" eaLnBrk="1" fontAlgn="base" hangingPunct="1">
        <a:spcBef>
          <a:spcPct val="0"/>
        </a:spcBef>
        <a:spcAft>
          <a:spcPct val="0"/>
        </a:spcAft>
        <a:defRPr sz="3038" baseline="6000">
          <a:solidFill>
            <a:schemeClr val="bg1"/>
          </a:solidFill>
          <a:latin typeface="Helvetica" pitchFamily="-112" charset="0"/>
          <a:ea typeface="ＭＳ Ｐゴシック" pitchFamily="-112" charset="-128"/>
        </a:defRPr>
      </a:lvl3pPr>
      <a:lvl4pPr algn="r" defTabSz="257175" rtl="0" eaLnBrk="1" fontAlgn="base" hangingPunct="1">
        <a:spcBef>
          <a:spcPct val="0"/>
        </a:spcBef>
        <a:spcAft>
          <a:spcPct val="0"/>
        </a:spcAft>
        <a:defRPr sz="3038" baseline="6000">
          <a:solidFill>
            <a:schemeClr val="bg1"/>
          </a:solidFill>
          <a:latin typeface="Helvetica" pitchFamily="-112" charset="0"/>
          <a:ea typeface="ＭＳ Ｐゴシック" pitchFamily="-112" charset="-128"/>
        </a:defRPr>
      </a:lvl4pPr>
      <a:lvl5pPr algn="r" defTabSz="257175" rtl="0" eaLnBrk="1" fontAlgn="base" hangingPunct="1">
        <a:spcBef>
          <a:spcPct val="0"/>
        </a:spcBef>
        <a:spcAft>
          <a:spcPct val="0"/>
        </a:spcAft>
        <a:defRPr sz="3038" baseline="6000">
          <a:solidFill>
            <a:schemeClr val="bg1"/>
          </a:solidFill>
          <a:latin typeface="Helvetica" pitchFamily="-112" charset="0"/>
          <a:ea typeface="ＭＳ Ｐゴシック" pitchFamily="-112" charset="-128"/>
        </a:defRPr>
      </a:lvl5pPr>
      <a:lvl6pPr marL="257175" algn="r" defTabSz="257175" rtl="0" eaLnBrk="1" fontAlgn="base" hangingPunct="1">
        <a:spcBef>
          <a:spcPct val="0"/>
        </a:spcBef>
        <a:spcAft>
          <a:spcPct val="0"/>
        </a:spcAft>
        <a:defRPr sz="3038" baseline="6000">
          <a:solidFill>
            <a:schemeClr val="bg1"/>
          </a:solidFill>
          <a:latin typeface="Helvetica" pitchFamily="-112" charset="0"/>
          <a:ea typeface="ＭＳ Ｐゴシック" pitchFamily="-112" charset="-128"/>
        </a:defRPr>
      </a:lvl6pPr>
      <a:lvl7pPr marL="514350" algn="r" defTabSz="257175" rtl="0" eaLnBrk="1" fontAlgn="base" hangingPunct="1">
        <a:spcBef>
          <a:spcPct val="0"/>
        </a:spcBef>
        <a:spcAft>
          <a:spcPct val="0"/>
        </a:spcAft>
        <a:defRPr sz="3038" baseline="6000">
          <a:solidFill>
            <a:schemeClr val="bg1"/>
          </a:solidFill>
          <a:latin typeface="Helvetica" pitchFamily="-112" charset="0"/>
          <a:ea typeface="ＭＳ Ｐゴシック" pitchFamily="-112" charset="-128"/>
        </a:defRPr>
      </a:lvl7pPr>
      <a:lvl8pPr marL="771525" algn="r" defTabSz="257175" rtl="0" eaLnBrk="1" fontAlgn="base" hangingPunct="1">
        <a:spcBef>
          <a:spcPct val="0"/>
        </a:spcBef>
        <a:spcAft>
          <a:spcPct val="0"/>
        </a:spcAft>
        <a:defRPr sz="3038" baseline="6000">
          <a:solidFill>
            <a:schemeClr val="bg1"/>
          </a:solidFill>
          <a:latin typeface="Helvetica" pitchFamily="-112" charset="0"/>
          <a:ea typeface="ＭＳ Ｐゴシック" pitchFamily="-112" charset="-128"/>
        </a:defRPr>
      </a:lvl8pPr>
      <a:lvl9pPr marL="1028700" algn="r" defTabSz="257175" rtl="0" eaLnBrk="1" fontAlgn="base" hangingPunct="1">
        <a:spcBef>
          <a:spcPct val="0"/>
        </a:spcBef>
        <a:spcAft>
          <a:spcPct val="0"/>
        </a:spcAft>
        <a:defRPr sz="3038" baseline="6000">
          <a:solidFill>
            <a:schemeClr val="bg1"/>
          </a:solidFill>
          <a:latin typeface="Helvetica" pitchFamily="-112" charset="0"/>
          <a:ea typeface="ＭＳ Ｐゴシック" pitchFamily="-112" charset="-128"/>
        </a:defRPr>
      </a:lvl9pPr>
    </p:titleStyle>
    <p:bodyStyle>
      <a:lvl1pPr marL="205740" indent="-205740" algn="l" defTabSz="257175" rtl="0" eaLnBrk="1" fontAlgn="base" hangingPunct="1">
        <a:spcBef>
          <a:spcPct val="20000"/>
        </a:spcBef>
        <a:spcAft>
          <a:spcPct val="0"/>
        </a:spcAft>
        <a:buClr>
          <a:srgbClr val="B60225"/>
        </a:buClr>
        <a:buFont typeface="Arial"/>
        <a:buChar char="•"/>
        <a:defRPr sz="1800" kern="1200" baseline="0">
          <a:solidFill>
            <a:schemeClr val="tx1"/>
          </a:solidFill>
          <a:latin typeface="Helvetica"/>
          <a:ea typeface="ＭＳ Ｐゴシック" pitchFamily="-112" charset="-128"/>
          <a:cs typeface="Helvetica"/>
        </a:defRPr>
      </a:lvl1pPr>
      <a:lvl2pPr marL="411480" indent="-205740" algn="l" defTabSz="257175" rtl="0" eaLnBrk="1" fontAlgn="base" hangingPunct="1">
        <a:spcBef>
          <a:spcPct val="20000"/>
        </a:spcBef>
        <a:spcAft>
          <a:spcPct val="0"/>
        </a:spcAft>
        <a:buClr>
          <a:srgbClr val="B60225"/>
        </a:buClr>
        <a:buFont typeface="Courier New"/>
        <a:buChar char="o"/>
        <a:defRPr sz="1350" kern="1200" baseline="0">
          <a:solidFill>
            <a:schemeClr val="tx1"/>
          </a:solidFill>
          <a:latin typeface="Helvetica"/>
          <a:ea typeface="ＭＳ Ｐゴシック" pitchFamily="-112" charset="-128"/>
          <a:cs typeface="Helvetica"/>
        </a:defRPr>
      </a:lvl2pPr>
      <a:lvl3pPr marL="411480" indent="-205740" algn="l" defTabSz="257175" rtl="0" eaLnBrk="1" fontAlgn="base" hangingPunct="1">
        <a:spcBef>
          <a:spcPct val="20000"/>
        </a:spcBef>
        <a:spcAft>
          <a:spcPct val="0"/>
        </a:spcAft>
        <a:buClr>
          <a:srgbClr val="B60225"/>
        </a:buClr>
        <a:buFont typeface="Courier New"/>
        <a:buChar char="o"/>
        <a:defRPr sz="1350" kern="1200" baseline="0">
          <a:solidFill>
            <a:schemeClr val="tx1"/>
          </a:solidFill>
          <a:latin typeface="Helvetica"/>
          <a:ea typeface="ＭＳ Ｐゴシック" pitchFamily="-112" charset="-128"/>
          <a:cs typeface="Helvetica"/>
        </a:defRPr>
      </a:lvl3pPr>
      <a:lvl4pPr marL="411480" indent="-205740" algn="l" defTabSz="257175" rtl="0" eaLnBrk="1" fontAlgn="base" hangingPunct="1">
        <a:spcBef>
          <a:spcPct val="20000"/>
        </a:spcBef>
        <a:spcAft>
          <a:spcPct val="0"/>
        </a:spcAft>
        <a:buClr>
          <a:srgbClr val="B60225"/>
        </a:buClr>
        <a:buFont typeface="Courier New"/>
        <a:buChar char="o"/>
        <a:defRPr sz="1350" kern="1200" baseline="0">
          <a:solidFill>
            <a:schemeClr val="tx1"/>
          </a:solidFill>
          <a:latin typeface="Helvetica"/>
          <a:ea typeface="ＭＳ Ｐゴシック" pitchFamily="-112" charset="-128"/>
          <a:cs typeface="Helvetica"/>
        </a:defRPr>
      </a:lvl4pPr>
      <a:lvl5pPr marL="411480" indent="-205740" algn="l" defTabSz="257175" rtl="0" eaLnBrk="1" fontAlgn="base" hangingPunct="1">
        <a:spcBef>
          <a:spcPct val="20000"/>
        </a:spcBef>
        <a:spcAft>
          <a:spcPct val="0"/>
        </a:spcAft>
        <a:buClr>
          <a:srgbClr val="B60225"/>
        </a:buClr>
        <a:buFont typeface="Courier New"/>
        <a:buChar char="o"/>
        <a:defRPr sz="1350" kern="1200" baseline="0">
          <a:solidFill>
            <a:schemeClr val="tx1"/>
          </a:solidFill>
          <a:latin typeface="Helvetica"/>
          <a:ea typeface="ＭＳ Ｐゴシック" pitchFamily="-112" charset="-128"/>
          <a:cs typeface="Helvetica"/>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3" name="Rectangle 2">
            <a:hlinkClick r:id="rId22"/>
          </p:cNvPr>
          <p:cNvSpPr/>
          <p:nvPr userDrawn="1"/>
        </p:nvSpPr>
        <p:spPr bwMode="gray">
          <a:xfrm>
            <a:off x="1" y="6602041"/>
            <a:ext cx="2621397" cy="255961"/>
          </a:xfrm>
          <a:prstGeom prst="rect">
            <a:avLst/>
          </a:pr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7971" tIns="48986" rIns="97971" bIns="48986" numCol="1" spcCol="0" rtlCol="0" fromWordArt="0" anchor="t" anchorCtr="0" forceAA="0" compatLnSpc="1">
            <a:prstTxWarp prst="textNoShape">
              <a:avLst/>
            </a:prstTxWarp>
            <a:noAutofit/>
          </a:bodyPr>
          <a:lstStyle/>
          <a:p>
            <a:pPr marL="0" marR="0" lvl="0" indent="0" algn="ctr" defTabSz="685782" rtl="0" eaLnBrk="1" fontAlgn="auto" latinLnBrk="0" hangingPunct="1">
              <a:lnSpc>
                <a:spcPct val="100000"/>
              </a:lnSpc>
              <a:spcBef>
                <a:spcPts val="536"/>
              </a:spcBef>
              <a:spcAft>
                <a:spcPts val="0"/>
              </a:spcAft>
              <a:buClrTx/>
              <a:buSzTx/>
              <a:buFontTx/>
              <a:buNone/>
              <a:tabLst/>
              <a:defRPr/>
            </a:pPr>
            <a:endParaRPr kumimoji="0" lang="en-US" sz="1071"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7" name="TextBox 6"/>
          <p:cNvSpPr txBox="1"/>
          <p:nvPr/>
        </p:nvSpPr>
        <p:spPr bwMode="gray">
          <a:xfrm>
            <a:off x="-2" y="6745864"/>
            <a:ext cx="3004457" cy="112136"/>
          </a:xfrm>
          <a:prstGeom prst="rect">
            <a:avLst/>
          </a:prstGeom>
          <a:noFill/>
        </p:spPr>
        <p:txBody>
          <a:bodyPr wrap="square" lIns="48986" tIns="0" rIns="48986" bIns="29391" rtlCol="0" anchor="b" anchorCtr="0">
            <a:spAutoFit/>
          </a:bodyPr>
          <a:lstStyle/>
          <a:p>
            <a:pPr marL="0" marR="0" lvl="0" indent="0" algn="l" defTabSz="685782" rtl="0" eaLnBrk="1" fontAlgn="auto" latinLnBrk="0" hangingPunct="1">
              <a:lnSpc>
                <a:spcPct val="100000"/>
              </a:lnSpc>
              <a:spcBef>
                <a:spcPts val="0"/>
              </a:spcBef>
              <a:spcAft>
                <a:spcPts val="0"/>
              </a:spcAft>
              <a:buClrTx/>
              <a:buSzTx/>
              <a:buFontTx/>
              <a:buNone/>
              <a:tabLst/>
              <a:defRPr/>
            </a:pPr>
            <a:r>
              <a:rPr kumimoji="0" lang="en-US" sz="536" b="0" i="0" u="none" strike="noStrike" kern="1200" cap="none" spc="0" normalizeH="0" baseline="0" noProof="0" dirty="0">
                <a:ln>
                  <a:noFill/>
                </a:ln>
                <a:solidFill>
                  <a:srgbClr val="617685"/>
                </a:solidFill>
                <a:effectLst/>
                <a:uLnTx/>
                <a:uFillTx/>
                <a:latin typeface="Arial" panose="020B0604020202020204" pitchFamily="34" charset="0"/>
                <a:ea typeface="+mn-ea"/>
                <a:cs typeface="+mn-cs"/>
              </a:rPr>
              <a:t>©</a:t>
            </a:r>
            <a:r>
              <a:rPr kumimoji="0" lang="en-US" sz="536" b="0" i="0" u="none" strike="noStrike" kern="1200" cap="none" spc="0" normalizeH="0" baseline="0" noProof="0" dirty="0">
                <a:ln>
                  <a:noFill/>
                </a:ln>
                <a:solidFill>
                  <a:srgbClr val="617685"/>
                </a:solidFill>
                <a:effectLst/>
                <a:uLnTx/>
                <a:uFillTx/>
                <a:latin typeface="Arial"/>
                <a:ea typeface="+mn-ea"/>
                <a:cs typeface="+mn-cs"/>
              </a:rPr>
              <a:t>2018 Advisory Board </a:t>
            </a:r>
            <a:r>
              <a:rPr kumimoji="0" lang="en-US" sz="536" b="0" i="0" u="none" strike="noStrike" kern="1200" cap="none" spc="0" normalizeH="0" baseline="0" noProof="0" dirty="0">
                <a:ln>
                  <a:noFill/>
                </a:ln>
                <a:solidFill>
                  <a:srgbClr val="617685"/>
                </a:solidFill>
                <a:effectLst/>
                <a:uLnTx/>
                <a:uFillTx/>
                <a:latin typeface="Arial"/>
                <a:ea typeface="+mn-ea"/>
                <a:cs typeface="Arial"/>
              </a:rPr>
              <a:t>• All Rights Reserved </a:t>
            </a:r>
            <a:r>
              <a:rPr kumimoji="0" lang="en-US" sz="536" b="0" i="0" u="none" strike="noStrike" kern="1200" cap="none" spc="0" normalizeH="0" baseline="0" noProof="0" dirty="0">
                <a:ln>
                  <a:noFill/>
                </a:ln>
                <a:solidFill>
                  <a:srgbClr val="617685"/>
                </a:solidFill>
                <a:effectLst/>
                <a:uLnTx/>
                <a:uFillTx/>
                <a:latin typeface="Arial"/>
                <a:ea typeface="+mn-ea"/>
                <a:cs typeface="+mn-cs"/>
              </a:rPr>
              <a:t>• </a:t>
            </a:r>
            <a:r>
              <a:rPr kumimoji="0" lang="en-US" sz="536" b="1" i="0" u="none" strike="noStrike" kern="1200" cap="none" spc="0" normalizeH="0" baseline="0" noProof="0" dirty="0">
                <a:ln>
                  <a:noFill/>
                </a:ln>
                <a:solidFill>
                  <a:srgbClr val="617685"/>
                </a:solidFill>
                <a:effectLst/>
                <a:uLnTx/>
                <a:uFillTx/>
                <a:latin typeface="Arial"/>
                <a:ea typeface="+mn-ea"/>
                <a:cs typeface="+mn-cs"/>
              </a:rPr>
              <a:t>advisory.com</a:t>
            </a:r>
            <a:endParaRPr kumimoji="0" lang="en-US" sz="536" b="0" i="0" u="none" strike="noStrike" kern="1200" cap="none" spc="0" normalizeH="0" baseline="0" noProof="0" dirty="0">
              <a:ln>
                <a:noFill/>
              </a:ln>
              <a:solidFill>
                <a:srgbClr val="617685"/>
              </a:solidFill>
              <a:effectLst/>
              <a:uLnTx/>
              <a:uFillTx/>
              <a:latin typeface="Arial"/>
              <a:ea typeface="+mn-ea"/>
              <a:cs typeface="+mn-cs"/>
            </a:endParaRPr>
          </a:p>
        </p:txBody>
      </p:sp>
      <p:sp>
        <p:nvSpPr>
          <p:cNvPr id="16" name="Text Placeholder 1"/>
          <p:cNvSpPr>
            <a:spLocks noGrp="1"/>
          </p:cNvSpPr>
          <p:nvPr>
            <p:ph type="body" idx="1"/>
          </p:nvPr>
        </p:nvSpPr>
        <p:spPr bwMode="gray">
          <a:xfrm>
            <a:off x="3280690" y="2073320"/>
            <a:ext cx="2582620" cy="1080424"/>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bwMode="gray">
          <a:xfrm>
            <a:off x="458107" y="552986"/>
            <a:ext cx="8227786" cy="296876"/>
          </a:xfrm>
          <a:prstGeom prst="rect">
            <a:avLst/>
          </a:prstGeom>
        </p:spPr>
        <p:txBody>
          <a:bodyPr vert="horz" lIns="0" tIns="0" rIns="0" bIns="0" rtlCol="0" anchor="b" anchorCtr="0">
            <a:spAutoFit/>
          </a:bodyPr>
          <a:lstStyle/>
          <a:p>
            <a:r>
              <a:rPr lang="en-US" dirty="0"/>
              <a:t>Slide Title – Arial 18pt Bold, Use Title Case</a:t>
            </a:r>
          </a:p>
        </p:txBody>
      </p:sp>
    </p:spTree>
    <p:extLst>
      <p:ext uri="{BB962C8B-B14F-4D97-AF65-F5344CB8AC3E}">
        <p14:creationId xmlns:p14="http://schemas.microsoft.com/office/powerpoint/2010/main" val="246985227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 id="2147484014" r:id="rId18"/>
    <p:sldLayoutId id="2147484015" r:id="rId19"/>
    <p:sldLayoutId id="2147484016" r:id="rId20"/>
  </p:sldLayoutIdLst>
  <p:hf hdr="0" ftr="0" dt="0"/>
  <p:txStyles>
    <p:titleStyle>
      <a:lvl1pPr algn="l" defTabSz="685782" rtl="0" eaLnBrk="1" latinLnBrk="0" hangingPunct="1">
        <a:spcBef>
          <a:spcPct val="0"/>
        </a:spcBef>
        <a:buNone/>
        <a:defRPr sz="1929" b="1" kern="1200">
          <a:solidFill>
            <a:schemeClr val="bg1"/>
          </a:solidFill>
          <a:latin typeface="+mj-lt"/>
          <a:ea typeface="+mj-ea"/>
          <a:cs typeface="+mj-cs"/>
        </a:defRPr>
      </a:lvl1pPr>
    </p:titleStyle>
    <p:bodyStyle>
      <a:lvl1pPr marL="122461" indent="-122461" algn="l" defTabSz="685782" rtl="0" eaLnBrk="1" latinLnBrk="0" hangingPunct="1">
        <a:spcBef>
          <a:spcPts val="536"/>
        </a:spcBef>
        <a:buFont typeface="Arial" pitchFamily="34" charset="0"/>
        <a:buChar char="•"/>
        <a:defRPr sz="1071" kern="1200">
          <a:solidFill>
            <a:schemeClr val="tx1"/>
          </a:solidFill>
          <a:latin typeface="+mn-lt"/>
          <a:ea typeface="+mn-ea"/>
          <a:cs typeface="+mn-cs"/>
        </a:defRPr>
      </a:lvl1pPr>
      <a:lvl2pPr marL="244922" indent="-122461" algn="l" defTabSz="685782" rtl="0" eaLnBrk="1" latinLnBrk="0" hangingPunct="1">
        <a:spcBef>
          <a:spcPts val="536"/>
        </a:spcBef>
        <a:buFont typeface="Arial" pitchFamily="34" charset="0"/>
        <a:buChar char="–"/>
        <a:defRPr sz="1071" kern="1200">
          <a:solidFill>
            <a:schemeClr val="tx1"/>
          </a:solidFill>
          <a:latin typeface="+mn-lt"/>
          <a:ea typeface="+mn-ea"/>
          <a:cs typeface="+mn-cs"/>
        </a:defRPr>
      </a:lvl2pPr>
      <a:lvl3pPr marL="367383" indent="-122461" algn="l" defTabSz="685782" rtl="0" eaLnBrk="1" latinLnBrk="0" hangingPunct="1">
        <a:spcBef>
          <a:spcPts val="536"/>
        </a:spcBef>
        <a:buFont typeface="Arial" pitchFamily="34" charset="0"/>
        <a:buChar char="•"/>
        <a:defRPr sz="1071" kern="1200">
          <a:solidFill>
            <a:schemeClr val="tx1"/>
          </a:solidFill>
          <a:latin typeface="+mn-lt"/>
          <a:ea typeface="+mn-ea"/>
          <a:cs typeface="+mn-cs"/>
        </a:defRPr>
      </a:lvl3pPr>
      <a:lvl4pPr marL="489844" indent="-122461" algn="l" defTabSz="685782" rtl="0" eaLnBrk="1" latinLnBrk="0" hangingPunct="1">
        <a:spcBef>
          <a:spcPts val="536"/>
        </a:spcBef>
        <a:buFont typeface="Arial" pitchFamily="34" charset="0"/>
        <a:buChar char="–"/>
        <a:defRPr sz="1071" kern="1200">
          <a:solidFill>
            <a:schemeClr val="tx1"/>
          </a:solidFill>
          <a:latin typeface="+mn-lt"/>
          <a:ea typeface="+mn-ea"/>
          <a:cs typeface="+mn-cs"/>
        </a:defRPr>
      </a:lvl4pPr>
      <a:lvl5pPr marL="612305" indent="-122461" algn="l" defTabSz="685782" rtl="0" eaLnBrk="1" latinLnBrk="0" hangingPunct="1">
        <a:spcBef>
          <a:spcPts val="536"/>
        </a:spcBef>
        <a:buFont typeface="Arial" pitchFamily="34" charset="0"/>
        <a:buChar char="•"/>
        <a:defRPr sz="1071" kern="1200" baseline="0">
          <a:solidFill>
            <a:schemeClr val="tx1"/>
          </a:solidFill>
          <a:latin typeface="+mn-lt"/>
          <a:ea typeface="+mn-ea"/>
          <a:cs typeface="+mn-cs"/>
        </a:defRPr>
      </a:lvl5pPr>
      <a:lvl6pPr marL="734766" indent="-122461" algn="l" defTabSz="685782" rtl="0" eaLnBrk="1" latinLnBrk="0" hangingPunct="1">
        <a:spcBef>
          <a:spcPts val="536"/>
        </a:spcBef>
        <a:buFont typeface="Arial" pitchFamily="34" charset="0"/>
        <a:buChar char="–"/>
        <a:defRPr sz="1071" kern="1200">
          <a:solidFill>
            <a:schemeClr val="tx1"/>
          </a:solidFill>
          <a:latin typeface="+mn-lt"/>
          <a:ea typeface="+mn-ea"/>
          <a:cs typeface="+mn-cs"/>
        </a:defRPr>
      </a:lvl6pPr>
      <a:lvl7pPr marL="857227" indent="-122461" algn="l" defTabSz="685782" rtl="0" eaLnBrk="1" latinLnBrk="0" hangingPunct="1">
        <a:spcBef>
          <a:spcPts val="536"/>
        </a:spcBef>
        <a:buFont typeface="Arial" pitchFamily="34" charset="0"/>
        <a:buChar char="•"/>
        <a:defRPr sz="1071" kern="1200">
          <a:solidFill>
            <a:schemeClr val="tx1"/>
          </a:solidFill>
          <a:latin typeface="+mn-lt"/>
          <a:ea typeface="+mn-ea"/>
          <a:cs typeface="+mn-cs"/>
        </a:defRPr>
      </a:lvl7pPr>
      <a:lvl8pPr marL="979688" indent="-122461" algn="l" defTabSz="685782" rtl="0" eaLnBrk="1" latinLnBrk="0" hangingPunct="1">
        <a:spcBef>
          <a:spcPts val="536"/>
        </a:spcBef>
        <a:buFont typeface="Arial" pitchFamily="34" charset="0"/>
        <a:buChar char="–"/>
        <a:defRPr sz="1071" kern="1200">
          <a:solidFill>
            <a:schemeClr val="tx1"/>
          </a:solidFill>
          <a:latin typeface="+mn-lt"/>
          <a:ea typeface="+mn-ea"/>
          <a:cs typeface="+mn-cs"/>
        </a:defRPr>
      </a:lvl8pPr>
      <a:lvl9pPr marL="1102149" indent="-122461" algn="l" defTabSz="685782" rtl="0" eaLnBrk="1" latinLnBrk="0" hangingPunct="1">
        <a:spcBef>
          <a:spcPts val="536"/>
        </a:spcBef>
        <a:buFont typeface="Arial" pitchFamily="34" charset="0"/>
        <a:buChar char="•"/>
        <a:defRPr sz="1071" kern="1200" baseline="0">
          <a:solidFill>
            <a:schemeClr val="tx1"/>
          </a:solidFill>
          <a:latin typeface="+mn-lt"/>
          <a:ea typeface="+mn-ea"/>
          <a:cs typeface="+mn-cs"/>
        </a:defRPr>
      </a:lvl9pPr>
    </p:bodyStyle>
    <p:otherStyle>
      <a:defPPr>
        <a:defRPr lang="en-US"/>
      </a:defPPr>
      <a:lvl1pPr marL="0" algn="l" defTabSz="685782" rtl="0" eaLnBrk="1" latinLnBrk="0" hangingPunct="1">
        <a:spcBef>
          <a:spcPts val="321"/>
        </a:spcBef>
        <a:defRPr sz="964" kern="1200">
          <a:solidFill>
            <a:schemeClr val="tx1"/>
          </a:solidFill>
          <a:latin typeface="+mn-lt"/>
          <a:ea typeface="+mn-ea"/>
          <a:cs typeface="+mn-cs"/>
        </a:defRPr>
      </a:lvl1pPr>
      <a:lvl2pPr marL="122461" indent="-122461" algn="l" defTabSz="685782" rtl="0" eaLnBrk="1" latinLnBrk="0" hangingPunct="1">
        <a:spcBef>
          <a:spcPts val="321"/>
        </a:spcBef>
        <a:buSzPct val="100000"/>
        <a:buFont typeface="Arial" panose="020B0604020202020204" pitchFamily="34" charset="0"/>
        <a:buChar char="•"/>
        <a:defRPr sz="964" kern="1200">
          <a:solidFill>
            <a:schemeClr val="tx1"/>
          </a:solidFill>
          <a:latin typeface="+mn-lt"/>
          <a:ea typeface="+mn-ea"/>
          <a:cs typeface="+mn-cs"/>
        </a:defRPr>
      </a:lvl2pPr>
      <a:lvl3pPr marL="244922" indent="-122461" algn="l" defTabSz="685782" rtl="0" eaLnBrk="1" latinLnBrk="0" hangingPunct="1">
        <a:spcBef>
          <a:spcPts val="321"/>
        </a:spcBef>
        <a:buSzPct val="100000"/>
        <a:buFont typeface="Arial" panose="020B0604030504040204" pitchFamily="34" charset="0"/>
        <a:buChar char="–"/>
        <a:defRPr sz="964" kern="1200">
          <a:solidFill>
            <a:schemeClr val="tx1"/>
          </a:solidFill>
          <a:latin typeface="+mn-lt"/>
          <a:ea typeface="+mn-ea"/>
          <a:cs typeface="+mn-cs"/>
        </a:defRPr>
      </a:lvl3pPr>
      <a:lvl4pPr marL="367383" indent="-122461" algn="l" defTabSz="685782" rtl="0" eaLnBrk="1" latinLnBrk="0" hangingPunct="1">
        <a:spcBef>
          <a:spcPts val="321"/>
        </a:spcBef>
        <a:buSzPct val="100000"/>
        <a:buFont typeface="Arial" panose="020B0604020202020204" pitchFamily="34" charset="0"/>
        <a:buChar char="•"/>
        <a:defRPr sz="964" kern="1200">
          <a:solidFill>
            <a:schemeClr val="tx1"/>
          </a:solidFill>
          <a:latin typeface="+mn-lt"/>
          <a:ea typeface="+mn-ea"/>
          <a:cs typeface="+mn-cs"/>
        </a:defRPr>
      </a:lvl4pPr>
      <a:lvl5pPr marL="489844" indent="-122461" algn="l" defTabSz="685782" rtl="0" eaLnBrk="1" latinLnBrk="0" hangingPunct="1">
        <a:spcBef>
          <a:spcPts val="321"/>
        </a:spcBef>
        <a:buSzPct val="100000"/>
        <a:buFont typeface="Arial" panose="020B0604030504040204" pitchFamily="34" charset="0"/>
        <a:buChar char="–"/>
        <a:defRPr sz="964" kern="1200">
          <a:solidFill>
            <a:schemeClr val="tx1"/>
          </a:solidFill>
          <a:latin typeface="+mn-lt"/>
          <a:ea typeface="+mn-ea"/>
          <a:cs typeface="+mn-cs"/>
        </a:defRPr>
      </a:lvl5pPr>
      <a:lvl6pPr marL="612305" indent="-122461" algn="l" defTabSz="685782" rtl="0" eaLnBrk="1" latinLnBrk="0" hangingPunct="1">
        <a:spcBef>
          <a:spcPts val="321"/>
        </a:spcBef>
        <a:buSzPct val="100000"/>
        <a:buFont typeface="Arial" panose="020B0604020202020204" pitchFamily="34" charset="0"/>
        <a:buChar char="•"/>
        <a:defRPr sz="964" kern="1200">
          <a:solidFill>
            <a:schemeClr val="tx1"/>
          </a:solidFill>
          <a:latin typeface="+mn-lt"/>
          <a:ea typeface="+mn-ea"/>
          <a:cs typeface="+mn-cs"/>
        </a:defRPr>
      </a:lvl6pPr>
      <a:lvl7pPr marL="734766" indent="-122461" algn="l" defTabSz="685782" rtl="0" eaLnBrk="1" latinLnBrk="0" hangingPunct="1">
        <a:spcBef>
          <a:spcPts val="321"/>
        </a:spcBef>
        <a:buSzPct val="100000"/>
        <a:buFont typeface="Arial" panose="020B0604030504040204" pitchFamily="34" charset="0"/>
        <a:buChar char="–"/>
        <a:defRPr sz="964" kern="1200">
          <a:solidFill>
            <a:schemeClr val="tx1"/>
          </a:solidFill>
          <a:latin typeface="+mn-lt"/>
          <a:ea typeface="+mn-ea"/>
          <a:cs typeface="+mn-cs"/>
        </a:defRPr>
      </a:lvl7pPr>
      <a:lvl8pPr marL="857227" indent="-122461" algn="l" defTabSz="685782" rtl="0" eaLnBrk="1" latinLnBrk="0" hangingPunct="1">
        <a:spcBef>
          <a:spcPts val="321"/>
        </a:spcBef>
        <a:buSzPct val="100000"/>
        <a:buFont typeface="Arial" panose="020B0604020202020204" pitchFamily="34" charset="0"/>
        <a:buChar char="•"/>
        <a:defRPr sz="964" kern="1200">
          <a:solidFill>
            <a:schemeClr val="tx1"/>
          </a:solidFill>
          <a:latin typeface="+mn-lt"/>
          <a:ea typeface="+mn-ea"/>
          <a:cs typeface="+mn-cs"/>
        </a:defRPr>
      </a:lvl8pPr>
      <a:lvl9pPr marL="979688" indent="-122461" algn="l" defTabSz="685782" rtl="0" eaLnBrk="1" latinLnBrk="0" hangingPunct="1">
        <a:spcBef>
          <a:spcPts val="321"/>
        </a:spcBef>
        <a:buSzPct val="100000"/>
        <a:buFont typeface="Arial" panose="020B0604030504040204" pitchFamily="34" charset="0"/>
        <a:buChar char="–"/>
        <a:defRPr sz="96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0">
          <p15:clr>
            <a:srgbClr val="C35EA4"/>
          </p15:clr>
        </p15:guide>
        <p15:guide id="2" pos="3832">
          <p15:clr>
            <a:srgbClr val="C35EA4"/>
          </p15:clr>
        </p15:guide>
        <p15:guide id="3" orient="horz" pos="2838">
          <p15:clr>
            <a:srgbClr val="C35EA4"/>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1" name="Text Placeholder 2"/>
          <p:cNvSpPr>
            <a:spLocks noGrp="1"/>
          </p:cNvSpPr>
          <p:nvPr>
            <p:ph type="body" idx="1"/>
          </p:nvPr>
        </p:nvSpPr>
        <p:spPr bwMode="auto">
          <a:xfrm>
            <a:off x="458788" y="1302597"/>
            <a:ext cx="8229600" cy="468937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7174" name="Picture 7" descr="SBM horz_2clr_pms1.eps"/>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58788" y="429143"/>
            <a:ext cx="2728912" cy="4916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3556000" y="296659"/>
            <a:ext cx="5120640" cy="723900"/>
          </a:xfrm>
          <a:prstGeom prst="rect">
            <a:avLst/>
          </a:prstGeom>
        </p:spPr>
        <p:txBody>
          <a:bodyPr vert="horz" lIns="91440" tIns="45720" rIns="91440" bIns="45720" rtlCol="0" anchor="ctr">
            <a:normAutofit/>
          </a:bodyPr>
          <a:lstStyle/>
          <a:p>
            <a:r>
              <a:rPr lang="en-US" dirty="0"/>
              <a:t>Click to edit Master title style</a:t>
            </a:r>
          </a:p>
        </p:txBody>
      </p:sp>
      <p:sp>
        <p:nvSpPr>
          <p:cNvPr id="3" name="Footer Placeholder 2"/>
          <p:cNvSpPr>
            <a:spLocks noGrp="1"/>
          </p:cNvSpPr>
          <p:nvPr>
            <p:ph type="ftr" sz="quarter" idx="3"/>
          </p:nvPr>
        </p:nvSpPr>
        <p:spPr>
          <a:xfrm>
            <a:off x="0" y="6374613"/>
            <a:ext cx="9144000" cy="491529"/>
          </a:xfrm>
          <a:prstGeom prst="rect">
            <a:avLst/>
          </a:prstGeom>
        </p:spPr>
        <p:txBody>
          <a:bodyPr vert="horz" lIns="91440" tIns="45720" rIns="91440" bIns="45720" rtlCol="0" anchor="ctr"/>
          <a:lstStyle>
            <a:lvl1pPr algn="ctr">
              <a:defRPr sz="1500" baseline="0">
                <a:solidFill>
                  <a:schemeClr val="bg1"/>
                </a:solidFill>
              </a:defRPr>
            </a:lvl1pPr>
          </a:lstStyle>
          <a:p>
            <a:pPr defTabSz="342900"/>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3893184632"/>
      </p:ext>
    </p:extLst>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1" r:id="rId13"/>
    <p:sldLayoutId id="2147484032" r:id="rId14"/>
    <p:sldLayoutId id="2147484033" r:id="rId15"/>
    <p:sldLayoutId id="2147484225" r:id="rId16"/>
  </p:sldLayoutIdLst>
  <p:txStyles>
    <p:titleStyle>
      <a:lvl1pPr algn="r" defTabSz="342900" rtl="0" eaLnBrk="0" fontAlgn="base" hangingPunct="0">
        <a:spcBef>
          <a:spcPct val="0"/>
        </a:spcBef>
        <a:spcAft>
          <a:spcPct val="0"/>
        </a:spcAft>
        <a:defRPr sz="1200" kern="1200" cap="all" baseline="0">
          <a:solidFill>
            <a:srgbClr val="000000"/>
          </a:solidFill>
          <a:latin typeface="Helvetica"/>
          <a:ea typeface="ＭＳ Ｐゴシック" pitchFamily="-112" charset="-128"/>
          <a:cs typeface="Helvetica"/>
        </a:defRPr>
      </a:lvl1pPr>
      <a:lvl2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defRPr>
      </a:lvl2pPr>
      <a:lvl3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defRPr>
      </a:lvl3pPr>
      <a:lvl4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defRPr>
      </a:lvl4pPr>
      <a:lvl5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defRPr>
      </a:lvl5pPr>
      <a:lvl6pPr marL="3429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6pPr>
      <a:lvl7pPr marL="6858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7pPr>
      <a:lvl8pPr marL="10287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8pPr>
      <a:lvl9pPr marL="13716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9pPr>
    </p:titleStyle>
    <p:bodyStyle>
      <a:lvl1pPr marL="274320" indent="-274320" algn="l" defTabSz="342900" rtl="0" eaLnBrk="0" fontAlgn="base" hangingPunct="0">
        <a:spcBef>
          <a:spcPct val="20000"/>
        </a:spcBef>
        <a:spcAft>
          <a:spcPct val="0"/>
        </a:spcAft>
        <a:buClr>
          <a:srgbClr val="B60225"/>
        </a:buClr>
        <a:buFont typeface="Arial"/>
        <a:buChar char="•"/>
        <a:defRPr sz="2400" kern="1200" baseline="0">
          <a:solidFill>
            <a:schemeClr val="tx1"/>
          </a:solidFill>
          <a:latin typeface="Helvetica"/>
          <a:ea typeface="ＭＳ Ｐゴシック" pitchFamily="-112" charset="-128"/>
          <a:cs typeface="Helvetica"/>
        </a:defRPr>
      </a:lvl1pPr>
      <a:lvl2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2pPr>
      <a:lvl3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3pPr>
      <a:lvl4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4pPr>
      <a:lvl5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PPTbackground_Red.jpg"/>
          <p:cNvPicPr>
            <a:picLocks noChangeAspect="1"/>
          </p:cNvPicPr>
          <p:nvPr/>
        </p:nvPicPr>
        <p:blipFill>
          <a:blip r:embed="rId10"/>
          <a:srcRect b="97813"/>
          <a:stretch>
            <a:fillRect/>
          </a:stretch>
        </p:blipFill>
        <p:spPr bwMode="auto">
          <a:xfrm>
            <a:off x="0" y="1"/>
            <a:ext cx="9144000" cy="149225"/>
          </a:xfrm>
          <a:prstGeom prst="rect">
            <a:avLst/>
          </a:prstGeom>
          <a:noFill/>
          <a:ln>
            <a:noFill/>
          </a:ln>
          <a:effectLst>
            <a:outerShdw blurRad="136525"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458788" y="1330325"/>
            <a:ext cx="822960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Rectangle 4"/>
          <p:cNvSpPr/>
          <p:nvPr/>
        </p:nvSpPr>
        <p:spPr>
          <a:xfrm>
            <a:off x="0" y="6278564"/>
            <a:ext cx="9144000" cy="579437"/>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342900" rtl="0" eaLnBrk="1" fontAlgn="base" latinLnBrk="0" hangingPunct="1">
              <a:lnSpc>
                <a:spcPct val="100000"/>
              </a:lnSpc>
              <a:spcBef>
                <a:spcPct val="0"/>
              </a:spcBef>
              <a:spcAft>
                <a:spcPct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 name="Straight Connector 5"/>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pic>
        <p:nvPicPr>
          <p:cNvPr id="1030" name="Picture 7" descr="SBM horz_2clr_pms1.eps"/>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8788" y="298451"/>
            <a:ext cx="34544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8917893"/>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Lst>
  <p:txStyles>
    <p:titleStyle>
      <a:lvl1pPr algn="r" defTabSz="342900" rtl="0" eaLnBrk="0" fontAlgn="base" hangingPunct="0">
        <a:spcBef>
          <a:spcPct val="0"/>
        </a:spcBef>
        <a:spcAft>
          <a:spcPct val="0"/>
        </a:spcAft>
        <a:defRPr sz="4050" kern="1200" baseline="6000">
          <a:solidFill>
            <a:schemeClr val="bg1"/>
          </a:solidFill>
          <a:latin typeface="Helvetica"/>
          <a:ea typeface="ＭＳ Ｐゴシック" pitchFamily="-112" charset="-128"/>
          <a:cs typeface="Helvetica"/>
        </a:defRPr>
      </a:lvl1pPr>
      <a:lvl2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cs typeface="Helvetica" pitchFamily="34" charset="0"/>
        </a:defRPr>
      </a:lvl2pPr>
      <a:lvl3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cs typeface="Helvetica" pitchFamily="34" charset="0"/>
        </a:defRPr>
      </a:lvl3pPr>
      <a:lvl4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cs typeface="Helvetica" pitchFamily="34" charset="0"/>
        </a:defRPr>
      </a:lvl4pPr>
      <a:lvl5pPr algn="r" defTabSz="342900" rtl="0" eaLnBrk="0" fontAlgn="base" hangingPunct="0">
        <a:spcBef>
          <a:spcPct val="0"/>
        </a:spcBef>
        <a:spcAft>
          <a:spcPct val="0"/>
        </a:spcAft>
        <a:defRPr sz="4050" baseline="6000">
          <a:solidFill>
            <a:schemeClr val="bg1"/>
          </a:solidFill>
          <a:latin typeface="Helvetica" pitchFamily="-112" charset="0"/>
          <a:ea typeface="ＭＳ Ｐゴシック" pitchFamily="-112" charset="-128"/>
          <a:cs typeface="Helvetica" pitchFamily="34" charset="0"/>
        </a:defRPr>
      </a:lvl5pPr>
      <a:lvl6pPr marL="3429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6pPr>
      <a:lvl7pPr marL="6858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7pPr>
      <a:lvl8pPr marL="10287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8pPr>
      <a:lvl9pPr marL="1371600" algn="r" defTabSz="342900" rtl="0" fontAlgn="base">
        <a:spcBef>
          <a:spcPct val="0"/>
        </a:spcBef>
        <a:spcAft>
          <a:spcPct val="0"/>
        </a:spcAft>
        <a:defRPr sz="4050" baseline="6000">
          <a:solidFill>
            <a:schemeClr val="bg1"/>
          </a:solidFill>
          <a:latin typeface="Helvetica" pitchFamily="-112" charset="0"/>
          <a:ea typeface="ＭＳ Ｐゴシック" pitchFamily="-112" charset="-128"/>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ＭＳ Ｐゴシック" pitchFamily="-112" charset="-128"/>
          <a:cs typeface="Helvetica"/>
        </a:defRPr>
      </a:lvl1pPr>
      <a:lvl2pPr marL="557213" indent="-214313" algn="l" defTabSz="342900" rtl="0" eaLnBrk="0" fontAlgn="base" hangingPunct="0">
        <a:spcBef>
          <a:spcPct val="20000"/>
        </a:spcBef>
        <a:spcAft>
          <a:spcPct val="0"/>
        </a:spcAft>
        <a:buFont typeface="Lucida Grande"/>
        <a:buChar char="–"/>
        <a:defRPr sz="2100" kern="1200">
          <a:solidFill>
            <a:schemeClr val="tx1"/>
          </a:solidFill>
          <a:latin typeface="Helvetica"/>
          <a:ea typeface="ＭＳ Ｐゴシック" pitchFamily="-112" charset="-128"/>
          <a:cs typeface="Helvetica"/>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Helvetica"/>
          <a:ea typeface="ＭＳ Ｐゴシック" pitchFamily="-112" charset="-128"/>
          <a:cs typeface="Helvetica"/>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Helvetica"/>
          <a:ea typeface="ＭＳ Ｐゴシック" pitchFamily="-112" charset="-128"/>
          <a:cs typeface="Helvetica"/>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Helvetica"/>
          <a:ea typeface="ＭＳ Ｐゴシック" pitchFamily="-112" charset="-128"/>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ms.gov/Medicare/Medicare-General-Information/Telehealth/Telehealth-Codes" TargetMode="External"/><Relationship Id="rId2" Type="http://schemas.openxmlformats.org/officeDocument/2006/relationships/notesSlide" Target="../notesSlides/notesSlide7.xml"/><Relationship Id="rId1" Type="http://schemas.openxmlformats.org/officeDocument/2006/relationships/slideLayout" Target="../slideLayouts/slideLayout158.xml"/><Relationship Id="rId6" Type="http://schemas.openxmlformats.org/officeDocument/2006/relationships/hyperlink" Target="https://inside.stonybrookmedicine.edu/compliance/CPMP/compliance_documents" TargetMode="External"/><Relationship Id="rId5" Type="http://schemas.openxmlformats.org/officeDocument/2006/relationships/hyperlink" Target="https://www.cms.gov/files/document/covid-19-physicians-and-practitioners.pdf" TargetMode="Externa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hyperlink" Target="https://www.cms.gov/" TargetMode="External"/><Relationship Id="rId3" Type="http://schemas.openxmlformats.org/officeDocument/2006/relationships/hyperlink" Target="http://thesource.americantelemed.org/home" TargetMode="External"/><Relationship Id="rId7" Type="http://schemas.openxmlformats.org/officeDocument/2006/relationships/hyperlink" Target="https://www.health.ny.gov/" TargetMode="External"/><Relationship Id="rId2" Type="http://schemas.openxmlformats.org/officeDocument/2006/relationships/hyperlink" Target="http://netrc.org/new-york/" TargetMode="External"/><Relationship Id="rId1" Type="http://schemas.openxmlformats.org/officeDocument/2006/relationships/slideLayout" Target="../slideLayouts/slideLayout84.xml"/><Relationship Id="rId6" Type="http://schemas.openxmlformats.org/officeDocument/2006/relationships/hyperlink" Target="http://www.cchpca.org/" TargetMode="External"/><Relationship Id="rId5" Type="http://schemas.openxmlformats.org/officeDocument/2006/relationships/image" Target="../media/image28.png"/><Relationship Id="rId4" Type="http://schemas.openxmlformats.org/officeDocument/2006/relationships/hyperlink" Target="http://www.matrc.org/general-telehealth-resource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hyperlink" Target="http://public.leginfo.state.ny.us/lawssrch.cgi?NVLWO" TargetMode="External"/><Relationship Id="rId2" Type="http://schemas.openxmlformats.org/officeDocument/2006/relationships/hyperlink" Target="http://public.leginfo.state.ny.us/lawssrch.cgi?NVLWO:" TargetMode="External"/><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https://www.nysenate.gov/legislation/laws/PBH/2999-CC" TargetMode="External"/><Relationship Id="rId2" Type="http://schemas.openxmlformats.org/officeDocument/2006/relationships/diagramData" Target="../diagrams/data1.xml"/><Relationship Id="rId1" Type="http://schemas.openxmlformats.org/officeDocument/2006/relationships/slideLayout" Target="../slideLayouts/slideLayout8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hyperlink" Target="https://www.cchpca.org/about/about-telehealth/mobile-health-mhealth" TargetMode="External"/><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 name="Right Triangle 4"/>
          <p:cNvSpPr/>
          <p:nvPr/>
        </p:nvSpPr>
        <p:spPr>
          <a:xfrm>
            <a:off x="0" y="857250"/>
            <a:ext cx="5276850" cy="5143500"/>
          </a:xfrm>
          <a:prstGeom prst="rtTriangle">
            <a:avLst/>
          </a:prstGeom>
          <a:solidFill>
            <a:schemeClr val="tx1">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400" kern="0">
              <a:solidFill>
                <a:srgbClr val="FFFFFF"/>
              </a:solidFill>
              <a:latin typeface="Arial"/>
              <a:sym typeface="Arial"/>
            </a:endParaRPr>
          </a:p>
        </p:txBody>
      </p:sp>
      <p:sp>
        <p:nvSpPr>
          <p:cNvPr id="4" name="Title 3"/>
          <p:cNvSpPr>
            <a:spLocks noGrp="1"/>
          </p:cNvSpPr>
          <p:nvPr>
            <p:ph type="ctrTitle"/>
          </p:nvPr>
        </p:nvSpPr>
        <p:spPr>
          <a:xfrm>
            <a:off x="0" y="4724400"/>
            <a:ext cx="7467600" cy="1580000"/>
          </a:xfrm>
        </p:spPr>
        <p:txBody>
          <a:bodyPr/>
          <a:lstStyle/>
          <a:p>
            <a:r>
              <a:rPr lang="en-US" b="0" dirty="0">
                <a:solidFill>
                  <a:schemeClr val="bg1"/>
                </a:solidFill>
                <a:latin typeface="Times New Roman" panose="02020603050405020304" pitchFamily="18" charset="0"/>
                <a:cs typeface="Times New Roman" panose="02020603050405020304" pitchFamily="18" charset="0"/>
              </a:rPr>
              <a:t>Telehealth Education for Privileges</a:t>
            </a:r>
            <a:br>
              <a:rPr lang="en-US" b="0" dirty="0">
                <a:solidFill>
                  <a:schemeClr val="bg1"/>
                </a:solidFill>
                <a:latin typeface="Times New Roman" panose="02020603050405020304" pitchFamily="18" charset="0"/>
                <a:cs typeface="Times New Roman" panose="02020603050405020304" pitchFamily="18" charset="0"/>
              </a:rPr>
            </a:br>
            <a:endParaRPr lang="en-US" sz="3200" b="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7983486"/>
      </p:ext>
    </p:extLst>
  </p:cSld>
  <p:clrMapOvr>
    <a:masterClrMapping/>
  </p:clrMapOvr>
  <p:transition advTm="4510">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488" y="1097929"/>
            <a:ext cx="8510721" cy="5427666"/>
          </a:xfrm>
        </p:spPr>
        <p:txBody>
          <a:bodyPr>
            <a:noAutofit/>
          </a:bodyPr>
          <a:lstStyle/>
          <a:p>
            <a:pPr marL="0" indent="0">
              <a:buNone/>
            </a:pPr>
            <a:r>
              <a:rPr lang="en-US" sz="2200" b="1" dirty="0">
                <a:solidFill>
                  <a:srgbClr val="C00000"/>
                </a:solidFill>
                <a:latin typeface="Arial" panose="020B0604020202020204" pitchFamily="34" charset="0"/>
                <a:cs typeface="Arial" panose="020B0604020202020204" pitchFamily="34" charset="0"/>
              </a:rPr>
              <a:t>Only provide telehealth services for the medical practice you are credentialed and licensed to perform!</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Utmost professional behavior and appearance must be adhered to in Telehealth practice</a:t>
            </a:r>
          </a:p>
          <a:p>
            <a:pPr lvl="1">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lvl="3">
              <a:buFont typeface="Arial" panose="020B0604020202020204" pitchFamily="34" charset="0"/>
              <a:buChar char="•"/>
            </a:pPr>
            <a:r>
              <a:rPr lang="en-US" sz="1600" dirty="0">
                <a:latin typeface="Arial" panose="020B0604020202020204" pitchFamily="34" charset="0"/>
                <a:cs typeface="Arial" panose="020B0604020202020204" pitchFamily="34" charset="0"/>
              </a:rPr>
              <a:t>“Webside Manner” instead of Bedside Manner</a:t>
            </a:r>
          </a:p>
          <a:p>
            <a:pPr lvl="4">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lvl="4">
              <a:buFont typeface="Arial" panose="020B0604020202020204" pitchFamily="34" charset="0"/>
              <a:buChar char="•"/>
            </a:pPr>
            <a:r>
              <a:rPr lang="en-US" sz="1600" dirty="0">
                <a:latin typeface="Arial" panose="020B0604020202020204" pitchFamily="34" charset="0"/>
                <a:cs typeface="Arial" panose="020B0604020202020204" pitchFamily="34" charset="0"/>
              </a:rPr>
              <a:t>Ensure proper lighting and be attentive to what is in your background that the patient will see</a:t>
            </a:r>
          </a:p>
          <a:p>
            <a:pPr lvl="4">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lvl="4">
              <a:buFont typeface="Arial" panose="020B0604020202020204" pitchFamily="34" charset="0"/>
              <a:buChar char="•"/>
            </a:pPr>
            <a:r>
              <a:rPr lang="en-US" sz="1600" dirty="0">
                <a:latin typeface="Arial" panose="020B0604020202020204" pitchFamily="34" charset="0"/>
                <a:cs typeface="Arial" panose="020B0604020202020204" pitchFamily="34" charset="0"/>
              </a:rPr>
              <a:t>Practice warm and cordial virtual communication techniques</a:t>
            </a:r>
          </a:p>
          <a:p>
            <a:pPr lvl="4">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lvl="4">
              <a:buFont typeface="Arial" panose="020B0604020202020204" pitchFamily="34" charset="0"/>
              <a:buChar char="•"/>
            </a:pPr>
            <a:r>
              <a:rPr lang="en-US" sz="1600" dirty="0">
                <a:latin typeface="Arial" panose="020B0604020202020204" pitchFamily="34" charset="0"/>
                <a:cs typeface="Arial" panose="020B0604020202020204" pitchFamily="34" charset="0"/>
              </a:rPr>
              <a:t>Make sure you have the patient MRN, name, and other patient details available to you before starting the encounter (The Video software is not linked to the EMR, therefore prepare for proper documentation on the right patient in advance).</a:t>
            </a:r>
          </a:p>
          <a:p>
            <a:pPr lvl="4">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lvl="4">
              <a:buFont typeface="Arial" panose="020B0604020202020204" pitchFamily="34" charset="0"/>
              <a:buChar char="•"/>
            </a:pPr>
            <a:r>
              <a:rPr lang="en-US" sz="1600" dirty="0">
                <a:latin typeface="Arial" panose="020B0604020202020204" pitchFamily="34" charset="0"/>
                <a:cs typeface="Arial" panose="020B0604020202020204" pitchFamily="34" charset="0"/>
              </a:rPr>
              <a:t>Ask for the Patient’s Consent verbally to have a telehealth visit and document the patient’s approval </a:t>
            </a:r>
          </a:p>
          <a:p>
            <a:pPr lvl="4">
              <a:buFont typeface="Arial" panose="020B0604020202020204" pitchFamily="34" charset="0"/>
              <a:buChar char="•"/>
            </a:pPr>
            <a:endParaRPr lang="en-US" sz="800" dirty="0">
              <a:latin typeface="Arial" panose="020B0604020202020204" pitchFamily="34" charset="0"/>
              <a:cs typeface="Arial" panose="020B0604020202020204" pitchFamily="34" charset="0"/>
            </a:endParaRPr>
          </a:p>
          <a:p>
            <a:pPr lvl="4">
              <a:buFont typeface="Arial" panose="020B0604020202020204" pitchFamily="34" charset="0"/>
              <a:buChar char="•"/>
            </a:pPr>
            <a:r>
              <a:rPr lang="en-US" sz="1600" dirty="0">
                <a:latin typeface="Arial" panose="020B0604020202020204" pitchFamily="34" charset="0"/>
                <a:cs typeface="Arial" panose="020B0604020202020204" pitchFamily="34" charset="0"/>
              </a:rPr>
              <a:t>Document in your note that you used Live-Two-way Audio and Visual to evaluate the Patient</a:t>
            </a:r>
          </a:p>
          <a:p>
            <a:pPr lvl="2">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xmlns="" id="{24776670-CA5A-40B3-A379-24308B27F67F}"/>
              </a:ext>
            </a:extLst>
          </p:cNvPr>
          <p:cNvSpPr>
            <a:spLocks noChangeArrowheads="1"/>
          </p:cNvSpPr>
          <p:nvPr/>
        </p:nvSpPr>
        <p:spPr bwMode="auto">
          <a:xfrm>
            <a:off x="1447800" y="309563"/>
            <a:ext cx="7632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defTabSz="914400" eaLnBrk="1" hangingPunct="1">
              <a:spcBef>
                <a:spcPct val="0"/>
              </a:spcBef>
              <a:buFontTx/>
              <a:buNone/>
            </a:pPr>
            <a:r>
              <a:rPr lang="en-US" altLang="en-US" sz="2800" b="1" dirty="0">
                <a:solidFill>
                  <a:srgbClr val="C00000"/>
                </a:solidFill>
                <a:latin typeface="Calibri" panose="020F0502020204030204" pitchFamily="34" charset="0"/>
                <a:cs typeface="Arial" panose="020B0604020202020204" pitchFamily="34" charset="0"/>
              </a:rPr>
              <a:t>Steps You Must Take</a:t>
            </a:r>
          </a:p>
        </p:txBody>
      </p:sp>
    </p:spTree>
    <p:extLst>
      <p:ext uri="{BB962C8B-B14F-4D97-AF65-F5344CB8AC3E}">
        <p14:creationId xmlns:p14="http://schemas.microsoft.com/office/powerpoint/2010/main" val="2796045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197962" y="1278571"/>
            <a:ext cx="8748075" cy="5224190"/>
          </a:xfrm>
        </p:spPr>
        <p:txBody>
          <a:bodyPr/>
          <a:lstStyle/>
          <a:p>
            <a:pPr marL="0" indent="0">
              <a:buNone/>
            </a:pPr>
            <a:r>
              <a:rPr lang="en-US" sz="2800" dirty="0">
                <a:latin typeface="Arial" panose="020B0604020202020204" pitchFamily="34" charset="0"/>
                <a:cs typeface="Arial" panose="020B0604020202020204" pitchFamily="34" charset="0"/>
              </a:rPr>
              <a:t>HIPAA </a:t>
            </a:r>
            <a:r>
              <a:rPr lang="en-US" dirty="0">
                <a:latin typeface="Arial" panose="020B0604020202020204" pitchFamily="34" charset="0"/>
                <a:cs typeface="Arial" panose="020B0604020202020204" pitchFamily="34" charset="0"/>
              </a:rPr>
              <a:t>(Health Insurance Portability and Accountability Act)</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Patient data must be secure at all times</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Remote Patient Monitoring may limit confidentiality</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Firewalls must ensure security</a:t>
            </a:r>
          </a:p>
          <a:p>
            <a:pPr marL="0" indent="0">
              <a:buNone/>
            </a:pPr>
            <a:endParaRPr lang="en-US" sz="10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Telehealth providers must abide by patient safety laws</a:t>
            </a:r>
          </a:p>
          <a:p>
            <a:endParaRPr lang="en-US" sz="10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Consent is required for accessing patient data </a:t>
            </a:r>
          </a:p>
          <a:p>
            <a:pPr lvl="1">
              <a:buFont typeface="Arial" panose="020B0604020202020204" pitchFamily="34" charset="0"/>
              <a:buChar char="•"/>
            </a:pPr>
            <a:r>
              <a:rPr lang="en-US" sz="2000" dirty="0">
                <a:latin typeface="Arial" panose="020B0604020202020204" pitchFamily="34" charset="0"/>
                <a:cs typeface="Arial" panose="020B0604020202020204" pitchFamily="34" charset="0"/>
              </a:rPr>
              <a:t>Written or electronic consent often needed ex: Health Information Exchanges</a:t>
            </a:r>
          </a:p>
          <a:p>
            <a:pPr marL="0" indent="0">
              <a:buNone/>
            </a:pPr>
            <a:endParaRPr lang="en-US" dirty="0"/>
          </a:p>
          <a:p>
            <a:endParaRPr lang="en-US" dirty="0"/>
          </a:p>
        </p:txBody>
      </p:sp>
      <p:sp>
        <p:nvSpPr>
          <p:cNvPr id="6" name="Rectangle 5">
            <a:extLst>
              <a:ext uri="{FF2B5EF4-FFF2-40B4-BE49-F238E27FC236}">
                <a16:creationId xmlns:a16="http://schemas.microsoft.com/office/drawing/2014/main" xmlns="" id="{24776670-CA5A-40B3-A379-24308B27F67F}"/>
              </a:ext>
            </a:extLst>
          </p:cNvPr>
          <p:cNvSpPr>
            <a:spLocks noChangeArrowheads="1"/>
          </p:cNvSpPr>
          <p:nvPr/>
        </p:nvSpPr>
        <p:spPr bwMode="auto">
          <a:xfrm>
            <a:off x="1447800" y="309563"/>
            <a:ext cx="7632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defTabSz="914400" eaLnBrk="1" hangingPunct="1">
              <a:spcBef>
                <a:spcPct val="0"/>
              </a:spcBef>
              <a:buFontTx/>
              <a:buNone/>
            </a:pPr>
            <a:r>
              <a:rPr lang="en-US" altLang="en-US" sz="2800" b="1" dirty="0">
                <a:solidFill>
                  <a:srgbClr val="C00000"/>
                </a:solidFill>
                <a:latin typeface="Calibri" panose="020F0502020204030204" pitchFamily="34" charset="0"/>
                <a:cs typeface="Arial" panose="020B0604020202020204" pitchFamily="34" charset="0"/>
              </a:rPr>
              <a:t>Data Security and Safety</a:t>
            </a:r>
          </a:p>
        </p:txBody>
      </p:sp>
    </p:spTree>
    <p:extLst>
      <p:ext uri="{BB962C8B-B14F-4D97-AF65-F5344CB8AC3E}">
        <p14:creationId xmlns:p14="http://schemas.microsoft.com/office/powerpoint/2010/main" val="3587270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0187" y="1137005"/>
            <a:ext cx="4114800" cy="4281079"/>
          </a:xfrm>
        </p:spPr>
        <p:txBody>
          <a:bodyPr>
            <a:noAutofit/>
          </a:bodyPr>
          <a:lstStyle/>
          <a:p>
            <a:r>
              <a:rPr lang="en-US" sz="1400" dirty="0">
                <a:latin typeface="Arial" panose="020B0604020202020204" pitchFamily="34" charset="0"/>
                <a:cs typeface="Arial" panose="020B0604020202020204" pitchFamily="34" charset="0"/>
              </a:rPr>
              <a:t>Obtain written permission from the patient  before transmitting any protected health information</a:t>
            </a:r>
          </a:p>
          <a:p>
            <a:endParaRPr lang="en-US" sz="105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Require all staff involved in the Telehealth encounter to execute confidentiality agreements</a:t>
            </a:r>
          </a:p>
          <a:p>
            <a:endParaRPr lang="en-US" sz="105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Allow only designated professionals to disclose health related information</a:t>
            </a:r>
          </a:p>
          <a:p>
            <a:endParaRPr lang="en-US" sz="105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Transmit patient/client data on an as-needed basis</a:t>
            </a:r>
          </a:p>
          <a:p>
            <a:endParaRPr lang="en-US" sz="105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Ensure the patient/client is aware and grants approval for all personnel participating in the consultation </a:t>
            </a:r>
          </a:p>
          <a:p>
            <a:endParaRPr lang="en-US" sz="105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Prohibit the use of unauthorized cameras and cellular telephones in the examination room</a:t>
            </a:r>
          </a:p>
          <a:p>
            <a:endParaRPr lang="en-US" sz="105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Re-iterate the right for the patient to revoke consent and to seek in person care.</a:t>
            </a:r>
          </a:p>
          <a:p>
            <a:endParaRPr lang="en-US" sz="1400" dirty="0">
              <a:latin typeface="+mn-lt"/>
            </a:endParaRPr>
          </a:p>
        </p:txBody>
      </p:sp>
      <p:sp>
        <p:nvSpPr>
          <p:cNvPr id="4" name="Content Placeholder 2"/>
          <p:cNvSpPr txBox="1">
            <a:spLocks/>
          </p:cNvSpPr>
          <p:nvPr/>
        </p:nvSpPr>
        <p:spPr bwMode="auto">
          <a:xfrm>
            <a:off x="4735758" y="1137005"/>
            <a:ext cx="4191000" cy="4689377"/>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lvl1pPr marL="274320" indent="-274320" algn="l" defTabSz="342900" rtl="0" eaLnBrk="0" fontAlgn="base" hangingPunct="0">
              <a:spcBef>
                <a:spcPct val="20000"/>
              </a:spcBef>
              <a:spcAft>
                <a:spcPct val="0"/>
              </a:spcAft>
              <a:buClr>
                <a:srgbClr val="B60225"/>
              </a:buClr>
              <a:buFont typeface="Arial"/>
              <a:buChar char="•"/>
              <a:defRPr sz="2400" kern="1200" baseline="0">
                <a:solidFill>
                  <a:schemeClr val="tx1"/>
                </a:solidFill>
                <a:latin typeface="Helvetica"/>
                <a:ea typeface="ＭＳ Ｐゴシック" pitchFamily="-112" charset="-128"/>
                <a:cs typeface="Helvetica"/>
              </a:defRPr>
            </a:lvl1pPr>
            <a:lvl2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2pPr>
            <a:lvl3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3pPr>
            <a:lvl4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4pPr>
            <a:lvl5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1400" dirty="0">
                <a:latin typeface="Arial" panose="020B0604020202020204" pitchFamily="34" charset="0"/>
                <a:cs typeface="Arial" panose="020B0604020202020204" pitchFamily="34" charset="0"/>
              </a:rPr>
              <a:t>Document names, credentials, organizational affiliations and locations of the various health professionals involved in Telehealth activity</a:t>
            </a:r>
          </a:p>
          <a:p>
            <a:endParaRPr lang="en-US" sz="105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Make sure to describe and document that you discussed the potential benefits and risks of a Telehealth encounter</a:t>
            </a:r>
          </a:p>
          <a:p>
            <a:endParaRPr lang="en-US" sz="105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Explain to the patient how care is to be documented and accessed</a:t>
            </a:r>
          </a:p>
          <a:p>
            <a:endParaRPr lang="en-US" sz="105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Schedule telehealth encounters in a room that is suitably enclosed or private</a:t>
            </a:r>
          </a:p>
          <a:p>
            <a:endParaRPr lang="en-US" sz="105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Discuss with the patient a </a:t>
            </a:r>
            <a:r>
              <a:rPr lang="en-US" sz="1400" u="sng" dirty="0">
                <a:latin typeface="Arial" panose="020B0604020202020204" pitchFamily="34" charset="0"/>
                <a:cs typeface="Arial" panose="020B0604020202020204" pitchFamily="34" charset="0"/>
              </a:rPr>
              <a:t>contingency plan </a:t>
            </a:r>
            <a:r>
              <a:rPr lang="en-US" sz="1400" dirty="0">
                <a:latin typeface="Arial" panose="020B0604020202020204" pitchFamily="34" charset="0"/>
                <a:cs typeface="Arial" panose="020B0604020202020204" pitchFamily="34" charset="0"/>
              </a:rPr>
              <a:t>in the event of  a problem during the procedure (loss of connectivity etc.)</a:t>
            </a:r>
          </a:p>
          <a:p>
            <a:endParaRPr lang="en-US" sz="105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Document the names of those responsible for ongoing care</a:t>
            </a:r>
          </a:p>
          <a:p>
            <a:endParaRPr lang="en-US" sz="1050" dirty="0">
              <a:latin typeface="Arial" panose="020B0604020202020204" pitchFamily="34" charset="0"/>
              <a:cs typeface="Arial" panose="020B0604020202020204" pitchFamily="34" charset="0"/>
            </a:endParaRPr>
          </a:p>
          <a:p>
            <a:r>
              <a:rPr lang="en-US" sz="1400" dirty="0"/>
              <a:t>Mandate HIPAA practices</a:t>
            </a:r>
          </a:p>
          <a:p>
            <a:endParaRPr lang="en-US" sz="1400" dirty="0">
              <a:latin typeface="Arial" panose="020B0604020202020204" pitchFamily="34" charset="0"/>
              <a:cs typeface="Arial" panose="020B0604020202020204" pitchFamily="34" charset="0"/>
            </a:endParaRPr>
          </a:p>
          <a:p>
            <a:endParaRPr lang="en-US" sz="1050" dirty="0">
              <a:latin typeface="+mn-lt"/>
            </a:endParaRPr>
          </a:p>
        </p:txBody>
      </p:sp>
      <p:cxnSp>
        <p:nvCxnSpPr>
          <p:cNvPr id="6" name="Straight Connector 5"/>
          <p:cNvCxnSpPr/>
          <p:nvPr/>
        </p:nvCxnSpPr>
        <p:spPr>
          <a:xfrm>
            <a:off x="4495800" y="1703698"/>
            <a:ext cx="0" cy="4122684"/>
          </a:xfrm>
          <a:prstGeom prst="line">
            <a:avLst/>
          </a:prstGeom>
        </p:spPr>
        <p:style>
          <a:lnRef idx="2">
            <a:schemeClr val="dk1"/>
          </a:lnRef>
          <a:fillRef idx="0">
            <a:schemeClr val="dk1"/>
          </a:fillRef>
          <a:effectRef idx="1">
            <a:schemeClr val="dk1"/>
          </a:effectRef>
          <a:fontRef idx="minor">
            <a:schemeClr val="tx1"/>
          </a:fontRef>
        </p:style>
      </p:cxnSp>
      <p:sp>
        <p:nvSpPr>
          <p:cNvPr id="9" name="Rectangle 8">
            <a:extLst>
              <a:ext uri="{FF2B5EF4-FFF2-40B4-BE49-F238E27FC236}">
                <a16:creationId xmlns:a16="http://schemas.microsoft.com/office/drawing/2014/main" xmlns="" id="{24776670-CA5A-40B3-A379-24308B27F67F}"/>
              </a:ext>
            </a:extLst>
          </p:cNvPr>
          <p:cNvSpPr>
            <a:spLocks noChangeArrowheads="1"/>
          </p:cNvSpPr>
          <p:nvPr/>
        </p:nvSpPr>
        <p:spPr bwMode="auto">
          <a:xfrm>
            <a:off x="1447800" y="309563"/>
            <a:ext cx="7632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defTabSz="914400" eaLnBrk="1" hangingPunct="1">
              <a:spcBef>
                <a:spcPct val="0"/>
              </a:spcBef>
              <a:buFontTx/>
              <a:buNone/>
            </a:pPr>
            <a:r>
              <a:rPr lang="en-US" altLang="en-US" sz="2800" b="1" dirty="0">
                <a:solidFill>
                  <a:srgbClr val="C00000"/>
                </a:solidFill>
                <a:latin typeface="Calibri" panose="020F0502020204030204" pitchFamily="34" charset="0"/>
                <a:cs typeface="Arial" panose="020B0604020202020204" pitchFamily="34" charset="0"/>
              </a:rPr>
              <a:t>Patient Confidentiality/Consent</a:t>
            </a:r>
          </a:p>
        </p:txBody>
      </p:sp>
    </p:spTree>
    <p:extLst>
      <p:ext uri="{BB962C8B-B14F-4D97-AF65-F5344CB8AC3E}">
        <p14:creationId xmlns:p14="http://schemas.microsoft.com/office/powerpoint/2010/main" val="1168334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764280" y="1271230"/>
            <a:ext cx="5196840" cy="4657677"/>
          </a:xfrm>
          <a:prstGeom prst="rect">
            <a:avLst/>
          </a:prstGeom>
        </p:spPr>
      </p:pic>
      <p:sp>
        <p:nvSpPr>
          <p:cNvPr id="4" name="TextBox 3"/>
          <p:cNvSpPr txBox="1"/>
          <p:nvPr/>
        </p:nvSpPr>
        <p:spPr>
          <a:xfrm>
            <a:off x="3764280" y="5955249"/>
            <a:ext cx="5604421" cy="584775"/>
          </a:xfrm>
          <a:prstGeom prst="rect">
            <a:avLst/>
          </a:prstGeom>
          <a:noFill/>
        </p:spPr>
        <p:txBody>
          <a:bodyPr wrap="square" rtlCol="0">
            <a:spAutoFit/>
          </a:bodyPr>
          <a:lstStyle/>
          <a:p>
            <a:r>
              <a:rPr lang="en-US" sz="1400" b="1" dirty="0">
                <a:solidFill>
                  <a:srgbClr val="C00000"/>
                </a:solidFill>
              </a:rPr>
              <a:t>Inform Compliance Before Use and Consider Getting Training</a:t>
            </a:r>
          </a:p>
          <a:p>
            <a:endParaRPr lang="en-US" dirty="0"/>
          </a:p>
        </p:txBody>
      </p:sp>
      <p:sp>
        <p:nvSpPr>
          <p:cNvPr id="5" name="Text Placeholder 3"/>
          <p:cNvSpPr txBox="1">
            <a:spLocks/>
          </p:cNvSpPr>
          <p:nvPr/>
        </p:nvSpPr>
        <p:spPr>
          <a:xfrm>
            <a:off x="83388" y="1271230"/>
            <a:ext cx="3818052" cy="3057532"/>
          </a:xfrm>
          <a:prstGeom prst="rect">
            <a:avLst/>
          </a:prstGeom>
        </p:spPr>
        <p:txBody>
          <a:bodyPr anchor="t"/>
          <a:lstStyle>
            <a:lvl1pPr marL="365760" indent="-365760" algn="l" defTabSz="457200" rtl="0" eaLnBrk="0" fontAlgn="base" hangingPunct="0">
              <a:spcBef>
                <a:spcPct val="20000"/>
              </a:spcBef>
              <a:spcAft>
                <a:spcPct val="0"/>
              </a:spcAft>
              <a:buClr>
                <a:srgbClr val="B60225"/>
              </a:buClr>
              <a:buFont typeface="Arial"/>
              <a:buChar char="•"/>
              <a:defRPr sz="3200" kern="1200" baseline="0">
                <a:solidFill>
                  <a:schemeClr val="tx1"/>
                </a:solidFill>
                <a:latin typeface="Helvetica"/>
                <a:ea typeface="ＭＳ Ｐゴシック" pitchFamily="-112" charset="-128"/>
                <a:cs typeface="Helvetica"/>
              </a:defRPr>
            </a:lvl1pPr>
            <a:lvl2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Not All Telehealth Practice will be Reimbursable</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Discuss billing strategy with your administrator</a:t>
            </a:r>
          </a:p>
          <a:p>
            <a:pP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0" indent="0">
              <a:buNone/>
            </a:pPr>
            <a:r>
              <a:rPr lang="en-US" sz="2000" dirty="0">
                <a:solidFill>
                  <a:srgbClr val="C00000"/>
                </a:solidFill>
                <a:latin typeface="Arial" panose="020B0604020202020204" pitchFamily="34" charset="0"/>
                <a:cs typeface="Arial" panose="020B0604020202020204" pitchFamily="34" charset="0"/>
              </a:rPr>
              <a:t>Must Discuss Any Implementation with Department Administrator</a:t>
            </a:r>
          </a:p>
          <a:p>
            <a:pP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Must Adhere to Any Additional Organizational, Regulatory, or Accreditation</a:t>
            </a:r>
          </a:p>
          <a:p>
            <a:pPr lvl="1">
              <a:buFont typeface="Arial" panose="020B0604020202020204" pitchFamily="34" charset="0"/>
              <a:buChar char="•"/>
            </a:pPr>
            <a:r>
              <a:rPr lang="en-US" sz="1600" dirty="0">
                <a:latin typeface="Arial" panose="020B0604020202020204" pitchFamily="34" charset="0"/>
                <a:cs typeface="Arial" panose="020B0604020202020204" pitchFamily="34" charset="0"/>
              </a:rPr>
              <a:t>Requirements Necessary by Department</a:t>
            </a:r>
          </a:p>
        </p:txBody>
      </p:sp>
      <p:sp>
        <p:nvSpPr>
          <p:cNvPr id="9" name="Rectangle 8">
            <a:extLst>
              <a:ext uri="{FF2B5EF4-FFF2-40B4-BE49-F238E27FC236}">
                <a16:creationId xmlns:a16="http://schemas.microsoft.com/office/drawing/2014/main" xmlns="" id="{24776670-CA5A-40B3-A379-24308B27F67F}"/>
              </a:ext>
            </a:extLst>
          </p:cNvPr>
          <p:cNvSpPr>
            <a:spLocks noChangeArrowheads="1"/>
          </p:cNvSpPr>
          <p:nvPr/>
        </p:nvSpPr>
        <p:spPr bwMode="auto">
          <a:xfrm>
            <a:off x="1447800" y="309563"/>
            <a:ext cx="7632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defTabSz="914400" eaLnBrk="1" hangingPunct="1">
              <a:spcBef>
                <a:spcPct val="0"/>
              </a:spcBef>
              <a:buFontTx/>
              <a:buNone/>
            </a:pPr>
            <a:r>
              <a:rPr lang="en-US" altLang="en-US" sz="2800" b="1" dirty="0">
                <a:solidFill>
                  <a:srgbClr val="C00000"/>
                </a:solidFill>
                <a:latin typeface="Calibri" panose="020F0502020204030204" pitchFamily="34" charset="0"/>
                <a:cs typeface="Arial" panose="020B0604020202020204" pitchFamily="34" charset="0"/>
              </a:rPr>
              <a:t>Final Notes</a:t>
            </a:r>
          </a:p>
        </p:txBody>
      </p:sp>
    </p:spTree>
    <p:extLst>
      <p:ext uri="{BB962C8B-B14F-4D97-AF65-F5344CB8AC3E}">
        <p14:creationId xmlns:p14="http://schemas.microsoft.com/office/powerpoint/2010/main" val="3708257821"/>
      </p:ext>
    </p:extLst>
  </p:cSld>
  <p:clrMapOvr>
    <a:masterClrMapping/>
  </p:clrMapOvr>
  <mc:AlternateContent xmlns:mc="http://schemas.openxmlformats.org/markup-compatibility/2006" xmlns:p14="http://schemas.microsoft.com/office/powerpoint/2010/main">
    <mc:Choice Requires="p14">
      <p:transition spd="slow" p14:dur="2000" advTm="68551"/>
    </mc:Choice>
    <mc:Fallback xmlns="">
      <p:transition spd="slow" advTm="6855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AC6B767-5D25-8048-98CC-AF9F868C7D32}"/>
              </a:ext>
            </a:extLst>
          </p:cNvPr>
          <p:cNvSpPr>
            <a:spLocks noGrp="1"/>
          </p:cNvSpPr>
          <p:nvPr>
            <p:ph type="title"/>
          </p:nvPr>
        </p:nvSpPr>
        <p:spPr>
          <a:xfrm>
            <a:off x="3309103" y="392561"/>
            <a:ext cx="5834897" cy="593176"/>
          </a:xfrm>
        </p:spPr>
        <p:txBody>
          <a:bodyPr>
            <a:normAutofit fontScale="90000"/>
          </a:bodyPr>
          <a:lstStyle/>
          <a:p>
            <a:r>
              <a:rPr lang="en-US" sz="2800" b="1" dirty="0">
                <a:solidFill>
                  <a:srgbClr val="C00000"/>
                </a:solidFill>
                <a:latin typeface="Calibri" panose="020F0502020204030204" pitchFamily="34" charset="0"/>
                <a:ea typeface="ＭＳ Ｐゴシック" panose="020B0600070205080204" pitchFamily="34" charset="-128"/>
                <a:cs typeface="Arial" panose="020B0604020202020204" pitchFamily="34" charset="0"/>
              </a:rPr>
              <a:t>From CPMP Compliance department</a:t>
            </a:r>
            <a:r>
              <a:rPr lang="en-US" b="1" dirty="0" smtClean="0"/>
              <a:t/>
            </a:r>
            <a:br>
              <a:rPr lang="en-US" b="1" dirty="0" smtClean="0"/>
            </a:br>
            <a:r>
              <a:rPr lang="en-US" sz="1000" dirty="0">
                <a:latin typeface="Calibri" panose="020F0502020204030204" pitchFamily="34" charset="0"/>
                <a:ea typeface="Calibri" panose="020F0502020204030204" pitchFamily="34" charset="0"/>
                <a:cs typeface="Calibri" panose="020F0502020204030204" pitchFamily="34" charset="0"/>
              </a:rPr>
              <a:t>Find the list of all </a:t>
            </a:r>
            <a:r>
              <a:rPr lang="en-US" sz="1000" dirty="0" smtClean="0">
                <a:latin typeface="Calibri" panose="020F0502020204030204" pitchFamily="34" charset="0"/>
                <a:ea typeface="Calibri" panose="020F0502020204030204" pitchFamily="34" charset="0"/>
                <a:cs typeface="Calibri" panose="020F0502020204030204" pitchFamily="34" charset="0"/>
              </a:rPr>
              <a:t>CMS approved Telehealth </a:t>
            </a:r>
            <a:r>
              <a:rPr lang="en-US" sz="1000" dirty="0">
                <a:latin typeface="Calibri" panose="020F0502020204030204" pitchFamily="34" charset="0"/>
                <a:ea typeface="Calibri" panose="020F0502020204030204" pitchFamily="34" charset="0"/>
                <a:cs typeface="Calibri" panose="020F0502020204030204" pitchFamily="34" charset="0"/>
              </a:rPr>
              <a:t>services </a:t>
            </a:r>
            <a:r>
              <a:rPr lang="en-US" sz="10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here</a:t>
            </a:r>
            <a:r>
              <a:rPr lang="en-US" sz="1000" dirty="0">
                <a:latin typeface="Calibri" panose="020F0502020204030204" pitchFamily="34" charset="0"/>
                <a:ea typeface="Calibri" panose="020F0502020204030204" pitchFamily="34" charset="0"/>
                <a:cs typeface="Calibri" panose="020F0502020204030204" pitchFamily="34" charset="0"/>
              </a:rPr>
              <a:t>.</a:t>
            </a:r>
            <a:endParaRPr lang="en-US" sz="1000" b="1" dirty="0"/>
          </a:p>
        </p:txBody>
      </p:sp>
      <p:pic>
        <p:nvPicPr>
          <p:cNvPr id="7" name="Picture 6"/>
          <p:cNvPicPr>
            <a:picLocks noChangeAspect="1"/>
          </p:cNvPicPr>
          <p:nvPr/>
        </p:nvPicPr>
        <p:blipFill>
          <a:blip r:embed="rId4"/>
          <a:stretch>
            <a:fillRect/>
          </a:stretch>
        </p:blipFill>
        <p:spPr>
          <a:xfrm>
            <a:off x="181312" y="1305222"/>
            <a:ext cx="5457825" cy="4441089"/>
          </a:xfrm>
          <a:prstGeom prst="rect">
            <a:avLst/>
          </a:prstGeom>
        </p:spPr>
      </p:pic>
      <p:sp>
        <p:nvSpPr>
          <p:cNvPr id="8" name="Rectangle 7"/>
          <p:cNvSpPr/>
          <p:nvPr/>
        </p:nvSpPr>
        <p:spPr>
          <a:xfrm>
            <a:off x="5697948" y="1068887"/>
            <a:ext cx="3337349" cy="498598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sng" strike="noStrike" kern="1200" cap="none" spc="0" normalizeH="0" baseline="0" noProof="0" dirty="0" smtClean="0">
                <a:ln>
                  <a:noFill/>
                </a:ln>
                <a:solidFill>
                  <a:srgbClr val="0000FF"/>
                </a:solidFill>
                <a:effectLst/>
                <a:uLnTx/>
                <a:uFillTx/>
                <a:latin typeface="Calibri"/>
                <a:ea typeface="Calibri" panose="020F0502020204030204" pitchFamily="34" charset="0"/>
                <a:cs typeface="Calibri" panose="020F0502020204030204" pitchFamily="34" charset="0"/>
                <a:hlinkClick r:id="rId5"/>
              </a:rPr>
              <a:t>Unless </a:t>
            </a:r>
            <a:r>
              <a:rPr kumimoji="0" lang="en-US" sz="1400" b="0" i="0" u="sng" strike="noStrike" kern="1200" cap="none" spc="0" normalizeH="0" baseline="0" noProof="0" dirty="0">
                <a:ln>
                  <a:noFill/>
                </a:ln>
                <a:solidFill>
                  <a:srgbClr val="0000FF"/>
                </a:solidFill>
                <a:effectLst/>
                <a:uLnTx/>
                <a:uFillTx/>
                <a:latin typeface="Calibri"/>
                <a:ea typeface="Calibri" panose="020F0502020204030204" pitchFamily="34" charset="0"/>
                <a:cs typeface="Calibri" panose="020F0502020204030204" pitchFamily="34" charset="0"/>
                <a:hlinkClick r:id="rId5"/>
              </a:rPr>
              <a:t>stated otherwise</a:t>
            </a:r>
            <a:r>
              <a:rPr kumimoji="0" lang="en-US" sz="14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 other services included on the list must be furnished using </a:t>
            </a:r>
            <a:r>
              <a:rPr kumimoji="0" lang="en-US" sz="1400" b="1" i="0" u="none" strike="noStrike" kern="1200" cap="none" spc="0" normalizeH="0" baseline="0" noProof="0" dirty="0">
                <a:ln>
                  <a:noFill/>
                </a:ln>
                <a:solidFill>
                  <a:srgbClr val="C00000"/>
                </a:solidFill>
                <a:effectLst/>
                <a:uLnTx/>
                <a:uFillTx/>
                <a:latin typeface="Calibri"/>
                <a:ea typeface="Calibri" panose="020F0502020204030204" pitchFamily="34" charset="0"/>
                <a:cs typeface="Calibri" panose="020F0502020204030204" pitchFamily="34" charset="0"/>
              </a:rPr>
              <a:t>audio and video </a:t>
            </a:r>
            <a:r>
              <a:rPr kumimoji="0" lang="en-US" sz="1400" b="0" i="0" u="none" strike="noStrike" kern="1200" cap="none" spc="0" normalizeH="0" baseline="0" noProof="0" dirty="0">
                <a:ln>
                  <a:noFill/>
                </a:ln>
                <a:solidFill>
                  <a:prstClr val="black"/>
                </a:solidFill>
                <a:effectLst/>
                <a:uLnTx/>
                <a:uFillTx/>
                <a:latin typeface="Calibri"/>
                <a:ea typeface="Calibri" panose="020F0502020204030204" pitchFamily="34" charset="0"/>
                <a:cs typeface="Calibri" panose="020F0502020204030204" pitchFamily="34" charset="0"/>
              </a:rPr>
              <a:t>equipment permitting two-way, real-time interactive communication between the patient and provider. </a:t>
            </a:r>
            <a:endParaRPr kumimoji="0" lang="en-US" sz="1400" b="0" i="0" u="none" strike="noStrike" kern="1200" cap="none" spc="0" normalizeH="0" baseline="0" noProof="0" dirty="0" smtClean="0">
              <a:ln>
                <a:noFill/>
              </a:ln>
              <a:solidFill>
                <a:prstClr val="black"/>
              </a:solidFill>
              <a:effectLst/>
              <a:uLnTx/>
              <a:uFillTx/>
              <a:latin typeface="Calibri"/>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smtClean="0">
              <a:ln>
                <a:noFill/>
              </a:ln>
              <a:solidFill>
                <a:srgbClr val="C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smtClean="0">
                <a:ln>
                  <a:noFill/>
                </a:ln>
                <a:solidFill>
                  <a:srgbClr val="C00000"/>
                </a:solidFill>
                <a:effectLst/>
                <a:uLnTx/>
                <a:uFillTx/>
                <a:latin typeface="Calibri"/>
              </a:rPr>
              <a:t>Telehealth services require </a:t>
            </a:r>
            <a:r>
              <a:rPr kumimoji="0" lang="en-US" sz="2000" b="1" i="0" u="none" strike="noStrike" kern="1200" cap="none" spc="0" normalizeH="0" baseline="0" noProof="0" dirty="0">
                <a:ln>
                  <a:noFill/>
                </a:ln>
                <a:solidFill>
                  <a:srgbClr val="C00000"/>
                </a:solidFill>
                <a:effectLst/>
                <a:uLnTx/>
                <a:uFillTx/>
                <a:latin typeface="Calibri"/>
              </a:rPr>
              <a:t>the </a:t>
            </a:r>
            <a:r>
              <a:rPr kumimoji="0" lang="en-US" sz="2000" b="1" i="0" u="none" strike="noStrike" kern="1200" cap="none" spc="0" normalizeH="0" baseline="0" noProof="0" dirty="0" smtClean="0">
                <a:ln>
                  <a:noFill/>
                </a:ln>
                <a:solidFill>
                  <a:srgbClr val="C00000"/>
                </a:solidFill>
                <a:effectLst/>
                <a:uLnTx/>
                <a:uFillTx/>
                <a:latin typeface="Calibri"/>
              </a:rPr>
              <a:t>following documentation:</a:t>
            </a:r>
            <a:endParaRPr kumimoji="0" lang="en-US" sz="2000" b="0" i="0" u="none" strike="noStrike" kern="1200" cap="none" spc="0" normalizeH="0" baseline="0" noProof="0" dirty="0">
              <a:ln>
                <a:noFill/>
              </a:ln>
              <a:solidFill>
                <a:srgbClr val="C00000"/>
              </a:solidFill>
              <a:effectLst/>
              <a:uLnTx/>
              <a:uFillTx/>
              <a:latin typeface="Calibri"/>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alibri"/>
              </a:rPr>
              <a:t>Patient consent for treatment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Calibri"/>
              </a:rPr>
              <a:t>A </a:t>
            </a:r>
            <a:r>
              <a:rPr kumimoji="0" lang="en-US" sz="2000" b="0" i="0" u="none" strike="noStrike" kern="1200" cap="none" spc="0" normalizeH="0" baseline="0" noProof="0" dirty="0">
                <a:ln>
                  <a:noFill/>
                </a:ln>
                <a:solidFill>
                  <a:prstClr val="black"/>
                </a:solidFill>
                <a:effectLst/>
                <a:uLnTx/>
                <a:uFillTx/>
                <a:latin typeface="Calibri"/>
              </a:rPr>
              <a:t>statement that the service was provided using telemedicine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Calibri"/>
              </a:rPr>
              <a:t>Location </a:t>
            </a:r>
            <a:r>
              <a:rPr kumimoji="0" lang="en-US" sz="2000" b="0" i="0" u="none" strike="noStrike" kern="1200" cap="none" spc="0" normalizeH="0" baseline="0" noProof="0" dirty="0">
                <a:ln>
                  <a:noFill/>
                </a:ln>
                <a:solidFill>
                  <a:prstClr val="black"/>
                </a:solidFill>
                <a:effectLst/>
                <a:uLnTx/>
                <a:uFillTx/>
                <a:latin typeface="Calibri"/>
              </a:rPr>
              <a:t>of the patient and provider i.e. </a:t>
            </a:r>
            <a:r>
              <a:rPr kumimoji="0" lang="en-US" sz="2000" b="0" i="0" u="none" strike="noStrike" kern="1200" cap="none" spc="0" normalizeH="0" baseline="0" noProof="0" dirty="0" smtClean="0">
                <a:ln>
                  <a:noFill/>
                </a:ln>
                <a:solidFill>
                  <a:prstClr val="black"/>
                </a:solidFill>
                <a:effectLst/>
                <a:uLnTx/>
                <a:uFillTx/>
                <a:latin typeface="Calibri"/>
              </a:rPr>
              <a:t>Home/Office</a:t>
            </a:r>
            <a:endParaRPr kumimoji="0" lang="en-US" sz="20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rPr>
              <a:t> </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4155744" y="1449686"/>
            <a:ext cx="156298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black"/>
                </a:solidFill>
                <a:effectLst/>
                <a:uLnTx/>
                <a:uFillTx/>
                <a:latin typeface="Calibri"/>
                <a:ea typeface="+mn-ea"/>
                <a:cs typeface="+mn-cs"/>
              </a:rPr>
              <a:t>From: </a:t>
            </a:r>
            <a:r>
              <a:rPr kumimoji="0" lang="en-US" sz="800" b="0" i="0" u="none" strike="noStrike" kern="1200" cap="none" spc="0" normalizeH="0" baseline="0" noProof="0" dirty="0" smtClean="0">
                <a:ln>
                  <a:noFill/>
                </a:ln>
                <a:solidFill>
                  <a:prstClr val="black"/>
                </a:solidFill>
                <a:effectLst/>
                <a:uLnTx/>
                <a:uFillTx/>
                <a:latin typeface="Calibri"/>
                <a:ea typeface="+mn-ea"/>
                <a:cs typeface="+mn-cs"/>
                <a:hlinkClick r:id="rId6"/>
              </a:rPr>
              <a:t>V8 Virtual Care Summary</a:t>
            </a:r>
            <a:endParaRPr kumimoji="0" lang="en-US"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181312" y="1063823"/>
            <a:ext cx="5457825"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These are the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most commonly </a:t>
            </a: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used virtual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and digital </a:t>
            </a: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medicine codes</a:t>
            </a:r>
            <a:endParaRPr kumimoji="0" lang="en-US" sz="1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151294" y="5715000"/>
            <a:ext cx="885398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use of Telehealth in the </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Inpatient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setting</a:t>
            </a:r>
            <a:r>
              <a:rPr kumimoji="0" lang="en-US" sz="1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SBUH is limited to consulting services providing care for </a:t>
            </a: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COVID-19 patients only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and only when appropriate. </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All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other consults must be rendered in </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person.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Outpatient/Office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Telehealth services are limited to encounters </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when</a:t>
            </a:r>
            <a:r>
              <a:rPr kumimoji="0" lang="en-US" sz="1400" b="0" i="0" u="none" strike="noStrike" kern="1200" cap="none" spc="0" normalizeH="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the </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provider</a:t>
            </a:r>
            <a:r>
              <a:rPr kumimoji="0" lang="en-US" sz="1400" b="0" i="0" u="none" strike="noStrike" kern="1200" cap="none" spc="0" normalizeH="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is in their clinic/office</a:t>
            </a:r>
            <a:r>
              <a:rPr kumimoji="0" lang="en-US" sz="14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30018" y="6453664"/>
            <a:ext cx="9005279" cy="338554"/>
          </a:xfrm>
          <a:prstGeom prst="rect">
            <a:avLst/>
          </a:prstGeom>
          <a:noFill/>
        </p:spPr>
        <p:txBody>
          <a:bodyPr wrap="square" rtlCol="0">
            <a:spAutoFit/>
          </a:bodyPr>
          <a:lstStyle/>
          <a:p>
            <a:pPr algn="ctr"/>
            <a:r>
              <a:rPr lang="en-US" sz="1600" dirty="0" smtClean="0">
                <a:solidFill>
                  <a:schemeClr val="bg1"/>
                </a:solidFill>
                <a:latin typeface="+mn-lt"/>
              </a:rPr>
              <a:t>All providers will have their documentation reviewed by Compliance as part of the privileging process</a:t>
            </a:r>
            <a:endParaRPr lang="en-US" sz="1600" dirty="0">
              <a:solidFill>
                <a:schemeClr val="bg1"/>
              </a:solidFill>
              <a:latin typeface="+mn-lt"/>
            </a:endParaRPr>
          </a:p>
        </p:txBody>
      </p:sp>
    </p:spTree>
    <p:extLst>
      <p:ext uri="{BB962C8B-B14F-4D97-AF65-F5344CB8AC3E}">
        <p14:creationId xmlns:p14="http://schemas.microsoft.com/office/powerpoint/2010/main" val="1767926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31775" y="1114400"/>
            <a:ext cx="4157345" cy="4812919"/>
          </a:xfrm>
        </p:spPr>
        <p:txBody>
          <a:bodyPr/>
          <a:lstStyle/>
          <a:p>
            <a:pPr marL="0" indent="0">
              <a:buNone/>
            </a:pPr>
            <a:r>
              <a:rPr lang="en-US" sz="1600" dirty="0">
                <a:latin typeface="Arial" panose="020B0604020202020204" pitchFamily="34" charset="0"/>
                <a:cs typeface="Arial" panose="020B0604020202020204" pitchFamily="34" charset="0"/>
              </a:rPr>
              <a:t>Northeast Telehealth Resource Center</a:t>
            </a:r>
          </a:p>
          <a:p>
            <a:pPr marL="0" indent="0">
              <a:buNone/>
            </a:pPr>
            <a:r>
              <a:rPr lang="en-US" sz="1200" dirty="0">
                <a:latin typeface="Arial" panose="020B0604020202020204" pitchFamily="34" charset="0"/>
                <a:cs typeface="Arial" panose="020B0604020202020204" pitchFamily="34" charset="0"/>
                <a:hlinkClick r:id="rId2"/>
              </a:rPr>
              <a:t>http://netrc.org/new-york/</a:t>
            </a:r>
            <a:endParaRPr lang="en-US" sz="12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American Telemedicine Association</a:t>
            </a:r>
          </a:p>
          <a:p>
            <a:pPr marL="0" indent="0">
              <a:buNone/>
            </a:pPr>
            <a:r>
              <a:rPr lang="en-US" sz="1200" dirty="0">
                <a:latin typeface="Arial" panose="020B0604020202020204" pitchFamily="34" charset="0"/>
                <a:cs typeface="Arial" panose="020B0604020202020204" pitchFamily="34" charset="0"/>
                <a:hlinkClick r:id="rId3"/>
              </a:rPr>
              <a:t>http://thesource.americantelemed.org/home</a:t>
            </a:r>
            <a:endParaRPr lang="en-US" sz="12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Middle Telehealth Resource Center</a:t>
            </a:r>
          </a:p>
          <a:p>
            <a:pPr marL="0" indent="0">
              <a:buNone/>
            </a:pPr>
            <a:r>
              <a:rPr lang="en-US" sz="1200" dirty="0">
                <a:latin typeface="Arial" panose="020B0604020202020204" pitchFamily="34" charset="0"/>
                <a:cs typeface="Arial" panose="020B0604020202020204" pitchFamily="34" charset="0"/>
                <a:hlinkClick r:id="rId4"/>
              </a:rPr>
              <a:t>http://www.matrc.org/general-telehealth-resources</a:t>
            </a:r>
            <a:endParaRPr lang="en-US" sz="1200" dirty="0">
              <a:latin typeface="Arial" panose="020B0604020202020204" pitchFamily="34" charset="0"/>
              <a:cs typeface="Arial" panose="020B0604020202020204" pitchFamily="34" charset="0"/>
            </a:endParaRPr>
          </a:p>
          <a:p>
            <a:pPr marL="0" indent="0">
              <a:buNone/>
            </a:pPr>
            <a:endParaRPr lang="en-US" sz="1800" dirty="0"/>
          </a:p>
          <a:p>
            <a:pPr lvl="1"/>
            <a:endParaRPr lang="en-US" sz="1800" dirty="0"/>
          </a:p>
        </p:txBody>
      </p:sp>
      <p:sp>
        <p:nvSpPr>
          <p:cNvPr id="6" name="AutoShape 2" descr="https://bagtheweb.s3.amazonaws.com/images/Shadow/126687/favicons/original.ico?1415718906"/>
          <p:cNvSpPr>
            <a:spLocks noChangeAspect="1" noChangeArrowheads="1"/>
          </p:cNvSpPr>
          <p:nvPr/>
        </p:nvSpPr>
        <p:spPr bwMode="auto">
          <a:xfrm>
            <a:off x="79375" y="-623888"/>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https://bagtheweb.s3.amazonaws.com/images/Shadow/147999/favicons/original.ico?1415806784"/>
          <p:cNvSpPr>
            <a:spLocks noChangeAspect="1" noChangeArrowheads="1"/>
          </p:cNvSpPr>
          <p:nvPr/>
        </p:nvSpPr>
        <p:spPr bwMode="auto">
          <a:xfrm>
            <a:off x="79375" y="595313"/>
            <a:ext cx="152400" cy="152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5"/>
          <a:stretch>
            <a:fillRect/>
          </a:stretch>
        </p:blipFill>
        <p:spPr>
          <a:xfrm>
            <a:off x="1768633" y="2705043"/>
            <a:ext cx="5849303" cy="3276600"/>
          </a:xfrm>
          <a:prstGeom prst="rect">
            <a:avLst/>
          </a:prstGeom>
        </p:spPr>
      </p:pic>
      <p:sp>
        <p:nvSpPr>
          <p:cNvPr id="9" name="Text Placeholder 1"/>
          <p:cNvSpPr>
            <a:spLocks noGrp="1"/>
          </p:cNvSpPr>
          <p:nvPr>
            <p:ph type="body" sz="quarter" idx="15"/>
          </p:nvPr>
        </p:nvSpPr>
        <p:spPr>
          <a:xfrm>
            <a:off x="4519295" y="1114399"/>
            <a:ext cx="4157345" cy="4812919"/>
          </a:xfrm>
        </p:spPr>
        <p:txBody>
          <a:bodyPr/>
          <a:lstStyle/>
          <a:p>
            <a:pPr marL="0" indent="0">
              <a:buNone/>
            </a:pPr>
            <a:r>
              <a:rPr lang="en-US" sz="1600" dirty="0">
                <a:latin typeface="Arial" panose="020B0604020202020204" pitchFamily="34" charset="0"/>
                <a:cs typeface="Arial" panose="020B0604020202020204" pitchFamily="34" charset="0"/>
              </a:rPr>
              <a:t>Center for Connected Health Policy </a:t>
            </a:r>
          </a:p>
          <a:p>
            <a:pPr marL="0" indent="0">
              <a:buNone/>
            </a:pPr>
            <a:r>
              <a:rPr lang="en-US" sz="1200" dirty="0">
                <a:latin typeface="Arial" panose="020B0604020202020204" pitchFamily="34" charset="0"/>
                <a:cs typeface="Arial" panose="020B0604020202020204" pitchFamily="34" charset="0"/>
                <a:hlinkClick r:id="rId6"/>
              </a:rPr>
              <a:t>http://www.cchpca.org</a:t>
            </a:r>
            <a:endParaRPr lang="en-US" sz="12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New York State Department of Health</a:t>
            </a:r>
          </a:p>
          <a:p>
            <a:pPr marL="0" indent="0">
              <a:buNone/>
            </a:pPr>
            <a:r>
              <a:rPr lang="en-US" sz="1200" dirty="0">
                <a:latin typeface="Arial" panose="020B0604020202020204" pitchFamily="34" charset="0"/>
                <a:cs typeface="Arial" panose="020B0604020202020204" pitchFamily="34" charset="0"/>
                <a:hlinkClick r:id="rId7"/>
              </a:rPr>
              <a:t>https://www.health.ny.gov</a:t>
            </a:r>
            <a:endParaRPr lang="en-US" sz="1200" dirty="0">
              <a:latin typeface="Arial" panose="020B0604020202020204" pitchFamily="34" charset="0"/>
              <a:cs typeface="Arial" panose="020B0604020202020204" pitchFamily="34" charset="0"/>
            </a:endParaRPr>
          </a:p>
          <a:p>
            <a:pPr marL="0" indent="0">
              <a:buNone/>
            </a:pPr>
            <a:r>
              <a:rPr lang="en-US" sz="1600" dirty="0">
                <a:latin typeface="Arial" panose="020B0604020202020204" pitchFamily="34" charset="0"/>
                <a:cs typeface="Arial" panose="020B0604020202020204" pitchFamily="34" charset="0"/>
              </a:rPr>
              <a:t>Centers for Medicare and Medicaid Services</a:t>
            </a:r>
          </a:p>
          <a:p>
            <a:pPr marL="0" indent="0">
              <a:buNone/>
            </a:pPr>
            <a:r>
              <a:rPr lang="en-US" sz="1200" dirty="0">
                <a:latin typeface="Arial" panose="020B0604020202020204" pitchFamily="34" charset="0"/>
                <a:cs typeface="Arial" panose="020B0604020202020204" pitchFamily="34" charset="0"/>
                <a:hlinkClick r:id="rId8"/>
              </a:rPr>
              <a:t>https://www.cms.gov</a:t>
            </a:r>
            <a:endParaRPr lang="en-US" sz="1200" dirty="0">
              <a:latin typeface="Arial" panose="020B0604020202020204" pitchFamily="34" charset="0"/>
              <a:cs typeface="Arial" panose="020B0604020202020204" pitchFamily="34" charset="0"/>
            </a:endParaRPr>
          </a:p>
          <a:p>
            <a:pPr marL="0" indent="0">
              <a:buNone/>
            </a:pPr>
            <a:endParaRPr lang="en-US" sz="1800" dirty="0"/>
          </a:p>
          <a:p>
            <a:pPr marL="0" indent="0">
              <a:buNone/>
            </a:pPr>
            <a:endParaRPr lang="en-US" sz="1800" dirty="0"/>
          </a:p>
          <a:p>
            <a:pPr marL="0" indent="0">
              <a:buNone/>
            </a:pPr>
            <a:endParaRPr lang="en-US" sz="1800" dirty="0"/>
          </a:p>
          <a:p>
            <a:pPr lvl="1"/>
            <a:endParaRPr lang="en-US" sz="1800" dirty="0"/>
          </a:p>
        </p:txBody>
      </p:sp>
      <p:sp>
        <p:nvSpPr>
          <p:cNvPr id="10" name="TextBox 9"/>
          <p:cNvSpPr txBox="1"/>
          <p:nvPr/>
        </p:nvSpPr>
        <p:spPr>
          <a:xfrm>
            <a:off x="2079625" y="6035968"/>
            <a:ext cx="5227320"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Stony Brook Medicine Telehealth Policy #LD0112 </a:t>
            </a:r>
          </a:p>
          <a:p>
            <a:endParaRPr lang="en-US" dirty="0"/>
          </a:p>
        </p:txBody>
      </p:sp>
      <p:sp>
        <p:nvSpPr>
          <p:cNvPr id="11" name="Rectangle 10">
            <a:extLst>
              <a:ext uri="{FF2B5EF4-FFF2-40B4-BE49-F238E27FC236}">
                <a16:creationId xmlns:a16="http://schemas.microsoft.com/office/drawing/2014/main" xmlns="" id="{24776670-CA5A-40B3-A379-24308B27F67F}"/>
              </a:ext>
            </a:extLst>
          </p:cNvPr>
          <p:cNvSpPr>
            <a:spLocks noChangeArrowheads="1"/>
          </p:cNvSpPr>
          <p:nvPr/>
        </p:nvSpPr>
        <p:spPr bwMode="auto">
          <a:xfrm>
            <a:off x="1447800" y="309563"/>
            <a:ext cx="7632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defTabSz="914400" eaLnBrk="1" hangingPunct="1">
              <a:spcBef>
                <a:spcPct val="0"/>
              </a:spcBef>
              <a:buFontTx/>
              <a:buNone/>
            </a:pPr>
            <a:r>
              <a:rPr lang="en-US" altLang="en-US" sz="2800" b="1" dirty="0">
                <a:solidFill>
                  <a:srgbClr val="C00000"/>
                </a:solidFill>
                <a:latin typeface="Calibri" panose="020F0502020204030204" pitchFamily="34" charset="0"/>
                <a:cs typeface="Arial" panose="020B0604020202020204" pitchFamily="34" charset="0"/>
              </a:rPr>
              <a:t>Resources</a:t>
            </a:r>
          </a:p>
        </p:txBody>
      </p:sp>
    </p:spTree>
    <p:extLst>
      <p:ext uri="{BB962C8B-B14F-4D97-AF65-F5344CB8AC3E}">
        <p14:creationId xmlns:p14="http://schemas.microsoft.com/office/powerpoint/2010/main" val="1305610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81800" y="304800"/>
            <a:ext cx="2275840" cy="723900"/>
          </a:xfrm>
        </p:spPr>
        <p:txBody>
          <a:bodyPr>
            <a:normAutofit/>
          </a:bodyPr>
          <a:lstStyle/>
          <a:p>
            <a:pPr defTabSz="914400" eaLnBrk="1" hangingPunct="1"/>
            <a:r>
              <a:rPr lang="en-US" altLang="en-US" sz="2400" b="1" dirty="0" smtClean="0">
                <a:solidFill>
                  <a:srgbClr val="C00000"/>
                </a:solidFill>
                <a:latin typeface="Calibri" panose="020F0502020204030204" pitchFamily="34" charset="0"/>
                <a:cs typeface="Arial" panose="020B0604020202020204" pitchFamily="34" charset="0"/>
              </a:rPr>
              <a:t>ATTESTATION</a:t>
            </a:r>
            <a:endParaRPr lang="en-US" altLang="en-US" sz="2400" b="1" dirty="0">
              <a:solidFill>
                <a:srgbClr val="C00000"/>
              </a:solidFill>
              <a:latin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381000" y="1447800"/>
            <a:ext cx="8401050" cy="4543425"/>
          </a:xfrm>
          <a:prstGeom prst="rect">
            <a:avLst/>
          </a:prstGeom>
        </p:spPr>
      </p:pic>
    </p:spTree>
    <p:extLst>
      <p:ext uri="{BB962C8B-B14F-4D97-AF65-F5344CB8AC3E}">
        <p14:creationId xmlns:p14="http://schemas.microsoft.com/office/powerpoint/2010/main" val="384412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1EC0D335-05C9-43B9-AEA5-213018B6BD0F}"/>
              </a:ext>
            </a:extLst>
          </p:cNvPr>
          <p:cNvSpPr txBox="1"/>
          <p:nvPr/>
        </p:nvSpPr>
        <p:spPr>
          <a:xfrm flipH="1">
            <a:off x="520346" y="2087940"/>
            <a:ext cx="8269995" cy="1569660"/>
          </a:xfrm>
          <a:prstGeom prst="rect">
            <a:avLst/>
          </a:prstGeom>
          <a:noFill/>
        </p:spPr>
        <p:txBody>
          <a:bodyPr wrap="square" anchor="t">
            <a:spAutoFit/>
          </a:bodyPr>
          <a:lstStyle/>
          <a:p>
            <a:pPr defTabSz="685800" eaLnBrk="1" fontAlgn="auto" hangingPunct="1">
              <a:spcBef>
                <a:spcPts val="0"/>
              </a:spcBef>
              <a:spcAft>
                <a:spcPts val="0"/>
              </a:spcAft>
              <a:defRPr/>
            </a:pPr>
            <a:r>
              <a:rPr lang="en-US" sz="2400" b="1" dirty="0">
                <a:solidFill>
                  <a:srgbClr val="C00000"/>
                </a:solidFill>
                <a:cs typeface="Arial" panose="020B0604020202020204" pitchFamily="34" charset="0"/>
              </a:rPr>
              <a:t>Mission:  </a:t>
            </a:r>
            <a:r>
              <a:rPr lang="en-US" sz="2400" dirty="0">
                <a:solidFill>
                  <a:prstClr val="black"/>
                </a:solidFill>
                <a:cs typeface="Arial" panose="020B0604020202020204" pitchFamily="34" charset="0"/>
              </a:rPr>
              <a:t>To integrate Telehealth practice into the clinical workflow of patient care in connecting providers and patients to provide quality, convenient and efficient care across the Stony Brook Health System and Beyond</a:t>
            </a:r>
          </a:p>
        </p:txBody>
      </p:sp>
      <p:grpSp>
        <p:nvGrpSpPr>
          <p:cNvPr id="34820" name="Group 7">
            <a:extLst>
              <a:ext uri="{FF2B5EF4-FFF2-40B4-BE49-F238E27FC236}">
                <a16:creationId xmlns:a16="http://schemas.microsoft.com/office/drawing/2014/main" xmlns="" id="{5764A8D4-0820-4BD0-952D-D60642A72031}"/>
              </a:ext>
            </a:extLst>
          </p:cNvPr>
          <p:cNvGrpSpPr>
            <a:grpSpLocks/>
          </p:cNvGrpSpPr>
          <p:nvPr/>
        </p:nvGrpSpPr>
        <p:grpSpPr bwMode="auto">
          <a:xfrm>
            <a:off x="353659" y="3842302"/>
            <a:ext cx="8436682" cy="1901476"/>
            <a:chOff x="505326" y="2412809"/>
            <a:chExt cx="7958890" cy="1217720"/>
          </a:xfrm>
        </p:grpSpPr>
        <p:sp>
          <p:nvSpPr>
            <p:cNvPr id="6" name="Right Arrow 5">
              <a:extLst>
                <a:ext uri="{FF2B5EF4-FFF2-40B4-BE49-F238E27FC236}">
                  <a16:creationId xmlns:a16="http://schemas.microsoft.com/office/drawing/2014/main" xmlns="" id="{5790249E-2F9E-4F99-B1DD-03C83B0F9076}"/>
                </a:ext>
              </a:extLst>
            </p:cNvPr>
            <p:cNvSpPr/>
            <p:nvPr/>
          </p:nvSpPr>
          <p:spPr>
            <a:xfrm>
              <a:off x="505326" y="2412809"/>
              <a:ext cx="1557484" cy="1217720"/>
            </a:xfrm>
            <a:prstGeom prst="rightArrow">
              <a:avLst/>
            </a:prstGeom>
            <a:solidFill>
              <a:srgbClr val="C031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1350" dirty="0">
                  <a:solidFill>
                    <a:prstClr val="white"/>
                  </a:solidFill>
                </a:rPr>
                <a:t>Telehealth Clinical Excellence</a:t>
              </a:r>
            </a:p>
          </p:txBody>
        </p:sp>
        <p:sp>
          <p:nvSpPr>
            <p:cNvPr id="13" name="Right Arrow 12">
              <a:extLst>
                <a:ext uri="{FF2B5EF4-FFF2-40B4-BE49-F238E27FC236}">
                  <a16:creationId xmlns:a16="http://schemas.microsoft.com/office/drawing/2014/main" xmlns="" id="{253AB7BE-7021-486D-8ACF-DB028F1CB35D}"/>
                </a:ext>
              </a:extLst>
            </p:cNvPr>
            <p:cNvSpPr/>
            <p:nvPr/>
          </p:nvSpPr>
          <p:spPr>
            <a:xfrm>
              <a:off x="2105677" y="2412809"/>
              <a:ext cx="1557484" cy="1217720"/>
            </a:xfrm>
            <a:prstGeom prst="rightArrow">
              <a:avLst/>
            </a:prstGeom>
            <a:solidFill>
              <a:srgbClr val="C031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1350" dirty="0">
                  <a:solidFill>
                    <a:prstClr val="white"/>
                  </a:solidFill>
                </a:rPr>
                <a:t>Telehealth Regional Standing</a:t>
              </a:r>
            </a:p>
          </p:txBody>
        </p:sp>
        <p:sp>
          <p:nvSpPr>
            <p:cNvPr id="14" name="Right Arrow 13">
              <a:extLst>
                <a:ext uri="{FF2B5EF4-FFF2-40B4-BE49-F238E27FC236}">
                  <a16:creationId xmlns:a16="http://schemas.microsoft.com/office/drawing/2014/main" xmlns="" id="{25F8D6FA-88AE-4755-B877-6A761538425D}"/>
                </a:ext>
              </a:extLst>
            </p:cNvPr>
            <p:cNvSpPr/>
            <p:nvPr/>
          </p:nvSpPr>
          <p:spPr>
            <a:xfrm>
              <a:off x="3706029" y="2412809"/>
              <a:ext cx="1557484" cy="1217720"/>
            </a:xfrm>
            <a:prstGeom prst="rightArrow">
              <a:avLst/>
            </a:prstGeom>
            <a:solidFill>
              <a:srgbClr val="C031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1350" dirty="0">
                  <a:solidFill>
                    <a:prstClr val="white"/>
                  </a:solidFill>
                </a:rPr>
                <a:t>Patient-Centered Care</a:t>
              </a:r>
            </a:p>
          </p:txBody>
        </p:sp>
        <p:sp>
          <p:nvSpPr>
            <p:cNvPr id="15" name="Right Arrow 14">
              <a:extLst>
                <a:ext uri="{FF2B5EF4-FFF2-40B4-BE49-F238E27FC236}">
                  <a16:creationId xmlns:a16="http://schemas.microsoft.com/office/drawing/2014/main" xmlns="" id="{BF75C612-964A-41D0-A764-C72D7E7FD83C}"/>
                </a:ext>
              </a:extLst>
            </p:cNvPr>
            <p:cNvSpPr/>
            <p:nvPr/>
          </p:nvSpPr>
          <p:spPr>
            <a:xfrm>
              <a:off x="5306380" y="2412809"/>
              <a:ext cx="1557484" cy="1217720"/>
            </a:xfrm>
            <a:prstGeom prst="rightArrow">
              <a:avLst/>
            </a:prstGeom>
            <a:solidFill>
              <a:srgbClr val="C031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1350" dirty="0">
                  <a:solidFill>
                    <a:prstClr val="white"/>
                  </a:solidFill>
                </a:rPr>
                <a:t>Community Leader</a:t>
              </a:r>
            </a:p>
          </p:txBody>
        </p:sp>
        <p:sp>
          <p:nvSpPr>
            <p:cNvPr id="16" name="Right Arrow 15">
              <a:extLst>
                <a:ext uri="{FF2B5EF4-FFF2-40B4-BE49-F238E27FC236}">
                  <a16:creationId xmlns:a16="http://schemas.microsoft.com/office/drawing/2014/main" xmlns="" id="{BB297719-87F2-42F0-AC0A-0B4CCA597DE9}"/>
                </a:ext>
              </a:extLst>
            </p:cNvPr>
            <p:cNvSpPr/>
            <p:nvPr/>
          </p:nvSpPr>
          <p:spPr>
            <a:xfrm>
              <a:off x="6906732" y="2412809"/>
              <a:ext cx="1557484" cy="1217720"/>
            </a:xfrm>
            <a:prstGeom prst="rightArrow">
              <a:avLst/>
            </a:prstGeom>
            <a:solidFill>
              <a:srgbClr val="C03137"/>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1350" dirty="0">
                  <a:solidFill>
                    <a:prstClr val="white"/>
                  </a:solidFill>
                </a:rPr>
                <a:t>Academic &amp; Research Excellence</a:t>
              </a:r>
            </a:p>
          </p:txBody>
        </p:sp>
      </p:grpSp>
      <p:sp>
        <p:nvSpPr>
          <p:cNvPr id="34822" name="Text Placeholder 2">
            <a:extLst>
              <a:ext uri="{FF2B5EF4-FFF2-40B4-BE49-F238E27FC236}">
                <a16:creationId xmlns:a16="http://schemas.microsoft.com/office/drawing/2014/main" xmlns="" id="{129E2F0D-3B35-45E3-B054-C15D8A178EE0}"/>
              </a:ext>
            </a:extLst>
          </p:cNvPr>
          <p:cNvSpPr>
            <a:spLocks noGrp="1"/>
          </p:cNvSpPr>
          <p:nvPr>
            <p:ph type="body" sz="quarter" idx="14"/>
          </p:nvPr>
        </p:nvSpPr>
        <p:spPr/>
        <p:txBody>
          <a:bodyPr/>
          <a:lstStyle/>
          <a:p>
            <a:r>
              <a:rPr lang="en-US" altLang="en-US" sz="1800" dirty="0">
                <a:latin typeface="Helvetica" panose="020B0604020202020204" pitchFamily="34" charset="0"/>
                <a:ea typeface="ＭＳ Ｐゴシック" panose="020B0600070205080204" pitchFamily="34" charset="-128"/>
                <a:cs typeface="Helvetica" panose="020B0604020202020204" pitchFamily="34" charset="0"/>
              </a:rPr>
              <a:t>Our Values → ICARE: Integrity, Compassion, Accountability, Respect, Excellence</a:t>
            </a:r>
          </a:p>
        </p:txBody>
      </p:sp>
      <p:sp>
        <p:nvSpPr>
          <p:cNvPr id="34823" name="Rectangle 2">
            <a:extLst>
              <a:ext uri="{FF2B5EF4-FFF2-40B4-BE49-F238E27FC236}">
                <a16:creationId xmlns:a16="http://schemas.microsoft.com/office/drawing/2014/main" xmlns="" id="{24776670-CA5A-40B3-A379-24308B27F67F}"/>
              </a:ext>
            </a:extLst>
          </p:cNvPr>
          <p:cNvSpPr>
            <a:spLocks noChangeArrowheads="1"/>
          </p:cNvSpPr>
          <p:nvPr/>
        </p:nvSpPr>
        <p:spPr bwMode="auto">
          <a:xfrm>
            <a:off x="1447800" y="309563"/>
            <a:ext cx="7632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defTabSz="914400" eaLnBrk="1" hangingPunct="1">
              <a:spcBef>
                <a:spcPct val="0"/>
              </a:spcBef>
              <a:buFontTx/>
              <a:buNone/>
            </a:pPr>
            <a:r>
              <a:rPr lang="en-US" altLang="en-US" sz="2800" b="1" dirty="0">
                <a:solidFill>
                  <a:srgbClr val="C00000"/>
                </a:solidFill>
                <a:latin typeface="Calibri" panose="020F0502020204030204" pitchFamily="34" charset="0"/>
                <a:cs typeface="Arial" panose="020B0604020202020204" pitchFamily="34" charset="0"/>
              </a:rPr>
              <a:t>Telehealth Strategy</a:t>
            </a:r>
          </a:p>
        </p:txBody>
      </p:sp>
    </p:spTree>
    <p:extLst>
      <p:ext uri="{BB962C8B-B14F-4D97-AF65-F5344CB8AC3E}">
        <p14:creationId xmlns:p14="http://schemas.microsoft.com/office/powerpoint/2010/main" val="4284066459"/>
      </p:ext>
    </p:extLst>
  </p:cSld>
  <p:clrMapOvr>
    <a:masterClrMapping/>
  </p:clrMapOvr>
  <mc:AlternateContent xmlns:mc="http://schemas.openxmlformats.org/markup-compatibility/2006" xmlns:p14="http://schemas.microsoft.com/office/powerpoint/2010/main">
    <mc:Choice Requires="p14">
      <p:transition spd="slow" p14:dur="2000" advTm="24868"/>
    </mc:Choice>
    <mc:Fallback xmlns="">
      <p:transition spd="slow" advTm="2486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FA545C2D-2F93-D047-9FA2-7630D420550B}"/>
              </a:ext>
            </a:extLst>
          </p:cNvPr>
          <p:cNvSpPr>
            <a:spLocks noGrp="1"/>
          </p:cNvSpPr>
          <p:nvPr>
            <p:ph type="body" sz="quarter" idx="15"/>
          </p:nvPr>
        </p:nvSpPr>
        <p:spPr>
          <a:xfrm>
            <a:off x="404446" y="1162521"/>
            <a:ext cx="8312834" cy="5214565"/>
          </a:xfrm>
        </p:spPr>
        <p:txBody>
          <a:bodyPr/>
          <a:lstStyle/>
          <a:p>
            <a:pPr indent="0">
              <a:buNone/>
            </a:pPr>
            <a:r>
              <a:rPr lang="en-US" sz="2400" b="1" dirty="0">
                <a:solidFill>
                  <a:srgbClr val="C00000"/>
                </a:solidFill>
                <a:latin typeface="Arial" panose="020B0604020202020204" pitchFamily="34" charset="0"/>
                <a:cs typeface="Arial" panose="020B0604020202020204" pitchFamily="34" charset="0"/>
              </a:rPr>
              <a:t>Telehealth practice aligns with your clinical privileges</a:t>
            </a:r>
          </a:p>
          <a:p>
            <a:pPr indent="0">
              <a:buNone/>
            </a:pPr>
            <a:endParaRPr lang="en-US" sz="1800" b="1" dirty="0">
              <a:solidFill>
                <a:srgbClr val="C00000"/>
              </a:solidFill>
              <a:latin typeface="Arial" panose="020B0604020202020204" pitchFamily="34" charset="0"/>
              <a:cs typeface="Arial" panose="020B0604020202020204" pitchFamily="34" charset="0"/>
            </a:endParaRPr>
          </a:p>
          <a:p>
            <a:pPr marL="285750" indent="-285750">
              <a:buClr>
                <a:srgbClr val="C00000"/>
              </a:buClr>
            </a:pPr>
            <a:r>
              <a:rPr lang="en-US" sz="1800" dirty="0">
                <a:latin typeface="Arial" panose="020B0604020202020204" pitchFamily="34" charset="0"/>
                <a:cs typeface="Arial" panose="020B0604020202020204" pitchFamily="34" charset="0"/>
              </a:rPr>
              <a:t>Current credentialing and licensing for telehealth follows medicine credentialing and licensing laws</a:t>
            </a:r>
          </a:p>
          <a:p>
            <a:pPr marL="285750" indent="-285750">
              <a:buClr>
                <a:srgbClr val="C00000"/>
              </a:buClr>
            </a:pPr>
            <a:endParaRPr lang="en-US" sz="1800" dirty="0">
              <a:latin typeface="Arial" panose="020B0604020202020204" pitchFamily="34" charset="0"/>
              <a:cs typeface="Arial" panose="020B0604020202020204" pitchFamily="34" charset="0"/>
            </a:endParaRPr>
          </a:p>
          <a:p>
            <a:pPr marL="285750" indent="-285750">
              <a:buClr>
                <a:srgbClr val="C00000"/>
              </a:buClr>
            </a:pPr>
            <a:r>
              <a:rPr lang="en-US" sz="1800" dirty="0">
                <a:latin typeface="Arial" panose="020B0604020202020204" pitchFamily="34" charset="0"/>
                <a:cs typeface="Arial" panose="020B0604020202020204" pitchFamily="34" charset="0"/>
              </a:rPr>
              <a:t>There is no “National” Medical License</a:t>
            </a:r>
          </a:p>
          <a:p>
            <a:pPr marL="285750" indent="-285750">
              <a:buClr>
                <a:srgbClr val="C00000"/>
              </a:buClr>
            </a:pPr>
            <a:endParaRPr lang="en-US" sz="1800" dirty="0">
              <a:latin typeface="Arial" panose="020B0604020202020204" pitchFamily="34" charset="0"/>
              <a:cs typeface="Arial" panose="020B0604020202020204" pitchFamily="34" charset="0"/>
            </a:endParaRPr>
          </a:p>
          <a:p>
            <a:pPr marL="285750" indent="-285750">
              <a:buClr>
                <a:srgbClr val="C00000"/>
              </a:buClr>
            </a:pPr>
            <a:r>
              <a:rPr lang="en-US" sz="1800" dirty="0">
                <a:latin typeface="Arial" panose="020B0604020202020204" pitchFamily="34" charset="0"/>
                <a:cs typeface="Arial" panose="020B0604020202020204" pitchFamily="34" charset="0"/>
              </a:rPr>
              <a:t>You can only provide telehealth services for the medical practice you are credentialed and licensed to perform</a:t>
            </a:r>
          </a:p>
          <a:p>
            <a:pPr marL="285750" indent="-285750">
              <a:buClr>
                <a:srgbClr val="C00000"/>
              </a:buClr>
            </a:pPr>
            <a:endParaRPr lang="en-US" sz="1800" dirty="0">
              <a:latin typeface="Arial" panose="020B0604020202020204" pitchFamily="34" charset="0"/>
              <a:cs typeface="Arial" panose="020B0604020202020204" pitchFamily="34" charset="0"/>
            </a:endParaRPr>
          </a:p>
          <a:p>
            <a:pPr marL="285750" indent="-285750">
              <a:buClr>
                <a:srgbClr val="C00000"/>
              </a:buClr>
            </a:pPr>
            <a:r>
              <a:rPr lang="en-US" sz="1800" dirty="0">
                <a:latin typeface="Arial" panose="020B0604020202020204" pitchFamily="34" charset="0"/>
                <a:cs typeface="Arial" panose="020B0604020202020204" pitchFamily="34" charset="0"/>
              </a:rPr>
              <a:t>Utmost professional behavior and appearance must be adhered to in Telehealth practice </a:t>
            </a:r>
          </a:p>
          <a:p>
            <a:pPr marL="285750" indent="-285750">
              <a:buClr>
                <a:srgbClr val="C00000"/>
              </a:buClr>
            </a:pPr>
            <a:endParaRPr lang="en-US" sz="1800" dirty="0">
              <a:latin typeface="Arial" panose="020B0604020202020204" pitchFamily="34" charset="0"/>
              <a:cs typeface="Arial" panose="020B0604020202020204" pitchFamily="34" charset="0"/>
            </a:endParaRPr>
          </a:p>
          <a:p>
            <a:pPr marL="285750" indent="-285750">
              <a:buClr>
                <a:srgbClr val="C00000"/>
              </a:buClr>
            </a:pPr>
            <a:r>
              <a:rPr lang="en-US" sz="1800" dirty="0">
                <a:latin typeface="Arial" panose="020B0604020202020204" pitchFamily="34" charset="0"/>
                <a:cs typeface="Arial" panose="020B0604020202020204" pitchFamily="34" charset="0"/>
              </a:rPr>
              <a:t>Telehealth practice is defined by where the </a:t>
            </a:r>
            <a:r>
              <a:rPr lang="en-US" sz="1800" u="sng" dirty="0">
                <a:latin typeface="Arial" panose="020B0604020202020204" pitchFamily="34" charset="0"/>
                <a:cs typeface="Arial" panose="020B0604020202020204" pitchFamily="34" charset="0"/>
              </a:rPr>
              <a:t>PATIENT</a:t>
            </a:r>
            <a:r>
              <a:rPr lang="en-US" sz="1800" dirty="0">
                <a:latin typeface="Arial" panose="020B0604020202020204" pitchFamily="34" charset="0"/>
                <a:cs typeface="Arial" panose="020B0604020202020204" pitchFamily="34" charset="0"/>
              </a:rPr>
              <a:t> is and can only be delivered to a patient in a state where you are licensed to practice </a:t>
            </a:r>
          </a:p>
          <a:p>
            <a:pPr indent="0">
              <a:buNone/>
            </a:pPr>
            <a:r>
              <a:rPr lang="en-US" sz="2000" dirty="0">
                <a:latin typeface="Arial" panose="020B0604020202020204" pitchFamily="34" charset="0"/>
                <a:cs typeface="Arial" panose="020B0604020202020204" pitchFamily="34" charset="0"/>
              </a:rPr>
              <a:t>		</a:t>
            </a:r>
            <a:endParaRPr lang="en-US" sz="2800" dirty="0">
              <a:solidFill>
                <a:srgbClr val="FF0000"/>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24776670-CA5A-40B3-A379-24308B27F67F}"/>
              </a:ext>
            </a:extLst>
          </p:cNvPr>
          <p:cNvSpPr>
            <a:spLocks noChangeArrowheads="1"/>
          </p:cNvSpPr>
          <p:nvPr/>
        </p:nvSpPr>
        <p:spPr bwMode="auto">
          <a:xfrm>
            <a:off x="1447800" y="309563"/>
            <a:ext cx="7632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defTabSz="914400" eaLnBrk="1" hangingPunct="1">
              <a:spcBef>
                <a:spcPct val="0"/>
              </a:spcBef>
              <a:buFontTx/>
              <a:buNone/>
            </a:pPr>
            <a:r>
              <a:rPr lang="en-US" altLang="en-US" sz="2800" b="1" dirty="0">
                <a:solidFill>
                  <a:srgbClr val="C00000"/>
                </a:solidFill>
                <a:latin typeface="Calibri" panose="020F0502020204030204" pitchFamily="34" charset="0"/>
                <a:cs typeface="Arial" panose="020B0604020202020204" pitchFamily="34" charset="0"/>
              </a:rPr>
              <a:t>Privileging</a:t>
            </a:r>
          </a:p>
        </p:txBody>
      </p:sp>
    </p:spTree>
    <p:extLst>
      <p:ext uri="{BB962C8B-B14F-4D97-AF65-F5344CB8AC3E}">
        <p14:creationId xmlns:p14="http://schemas.microsoft.com/office/powerpoint/2010/main" val="1408741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28600" y="1295400"/>
            <a:ext cx="8686800" cy="4812919"/>
          </a:xfrm>
        </p:spPr>
        <p:txBody>
          <a:bodyPr/>
          <a:lstStyle/>
          <a:p>
            <a:r>
              <a:rPr lang="en-US" dirty="0">
                <a:latin typeface="Arial" panose="020B0604020202020204" pitchFamily="34" charset="0"/>
                <a:cs typeface="Arial" panose="020B0604020202020204" pitchFamily="34" charset="0"/>
              </a:rPr>
              <a:t>Physicians Practice Under State Licenses (New York) and must abide by New York State Law</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CMS or Medicare policies are dictated by Federal Law (Federal Register) and Reimbursement is written in the Physician Fee Schedule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Clinicians must be knowledgeable about Both and Make sure not to Violate either</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It is best practice to ask Compliance (Especially before performing new services/ billing new codes)</a:t>
            </a:r>
          </a:p>
        </p:txBody>
      </p:sp>
      <p:sp>
        <p:nvSpPr>
          <p:cNvPr id="5" name="Rectangle 2">
            <a:extLst>
              <a:ext uri="{FF2B5EF4-FFF2-40B4-BE49-F238E27FC236}">
                <a16:creationId xmlns:a16="http://schemas.microsoft.com/office/drawing/2014/main" xmlns="" id="{24776670-CA5A-40B3-A379-24308B27F67F}"/>
              </a:ext>
            </a:extLst>
          </p:cNvPr>
          <p:cNvSpPr>
            <a:spLocks noChangeArrowheads="1"/>
          </p:cNvSpPr>
          <p:nvPr/>
        </p:nvSpPr>
        <p:spPr bwMode="auto">
          <a:xfrm>
            <a:off x="1447800" y="309563"/>
            <a:ext cx="7632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defTabSz="914400" eaLnBrk="1" hangingPunct="1">
              <a:spcBef>
                <a:spcPct val="0"/>
              </a:spcBef>
              <a:buFontTx/>
              <a:buNone/>
            </a:pPr>
            <a:r>
              <a:rPr lang="en-US" altLang="en-US" sz="2800" b="1" dirty="0">
                <a:solidFill>
                  <a:srgbClr val="C00000"/>
                </a:solidFill>
                <a:latin typeface="Calibri" panose="020F0502020204030204" pitchFamily="34" charset="0"/>
                <a:cs typeface="Arial" panose="020B0604020202020204" pitchFamily="34" charset="0"/>
              </a:rPr>
              <a:t>Know the Rules</a:t>
            </a:r>
          </a:p>
        </p:txBody>
      </p:sp>
    </p:spTree>
    <p:extLst>
      <p:ext uri="{BB962C8B-B14F-4D97-AF65-F5344CB8AC3E}">
        <p14:creationId xmlns:p14="http://schemas.microsoft.com/office/powerpoint/2010/main" val="529993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74551" y="6183745"/>
            <a:ext cx="4419600" cy="186070"/>
          </a:xfrm>
        </p:spPr>
        <p:txBody>
          <a:bodyPr/>
          <a:lstStyle/>
          <a:p>
            <a:pPr marL="0" indent="0" defTabSz="685800" eaLnBrk="1" hangingPunct="1">
              <a:spcBef>
                <a:spcPts val="0"/>
              </a:spcBef>
              <a:spcAft>
                <a:spcPts val="0"/>
              </a:spcAft>
              <a:buClrTx/>
            </a:pPr>
            <a:r>
              <a:rPr lang="en-US" sz="800" dirty="0">
                <a:solidFill>
                  <a:srgbClr val="606163"/>
                </a:solidFill>
                <a:latin typeface="Arial" panose="020B0604020202020204" pitchFamily="34" charset="0"/>
                <a:cs typeface="Arial" panose="020B0604020202020204" pitchFamily="34" charset="0"/>
              </a:rPr>
              <a:t> </a:t>
            </a:r>
            <a:r>
              <a:rPr lang="en-US" sz="800" u="sng" dirty="0">
                <a:solidFill>
                  <a:srgbClr val="F47820"/>
                </a:solidFill>
                <a:latin typeface="Arial" panose="020B0604020202020204" pitchFamily="34" charset="0"/>
                <a:cs typeface="Arial" panose="020B0604020202020204" pitchFamily="34" charset="0"/>
                <a:hlinkClick r:id="rId2"/>
              </a:rPr>
              <a:t>NY Consolidated Law Service Public Health Sec. 2805-u.</a:t>
            </a:r>
            <a:endParaRPr lang="en-US" sz="800" dirty="0">
              <a:solidFill>
                <a:srgbClr val="606163"/>
              </a:solidFill>
              <a:latin typeface="Arial" panose="020B0604020202020204" pitchFamily="34" charset="0"/>
              <a:cs typeface="Arial" panose="020B0604020202020204" pitchFamily="34" charset="0"/>
            </a:endParaRPr>
          </a:p>
        </p:txBody>
      </p:sp>
      <p:sp>
        <p:nvSpPr>
          <p:cNvPr id="5" name="Text Placeholder 3"/>
          <p:cNvSpPr txBox="1">
            <a:spLocks/>
          </p:cNvSpPr>
          <p:nvPr/>
        </p:nvSpPr>
        <p:spPr bwMode="auto">
          <a:xfrm>
            <a:off x="5568802" y="6172200"/>
            <a:ext cx="2743200" cy="49973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lvl1pPr marL="274320" indent="-274320" algn="ctr" defTabSz="342900" rtl="0" eaLnBrk="0" fontAlgn="base" hangingPunct="0">
              <a:spcBef>
                <a:spcPct val="20000"/>
              </a:spcBef>
              <a:spcAft>
                <a:spcPct val="0"/>
              </a:spcAft>
              <a:buClr>
                <a:srgbClr val="B60225"/>
              </a:buClr>
              <a:buFontTx/>
              <a:buNone/>
              <a:defRPr sz="1500" kern="1200" baseline="0">
                <a:solidFill>
                  <a:srgbClr val="FFFFFF"/>
                </a:solidFill>
                <a:latin typeface="Helvetica"/>
                <a:ea typeface="ＭＳ Ｐゴシック" pitchFamily="-112" charset="-128"/>
                <a:cs typeface="Helvetica"/>
              </a:defRPr>
            </a:lvl1pPr>
            <a:lvl2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2pPr>
            <a:lvl3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3pPr>
            <a:lvl4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4pPr>
            <a:lvl5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US" sz="800" u="sng" dirty="0">
                <a:solidFill>
                  <a:srgbClr val="F47820"/>
                </a:solidFill>
                <a:latin typeface="Arial" panose="020B0604020202020204" pitchFamily="34" charset="0"/>
                <a:cs typeface="Arial" panose="020B0604020202020204" pitchFamily="34" charset="0"/>
                <a:hlinkClick r:id="rId3"/>
              </a:rPr>
              <a:t>NY Public Health Law Article 29 – G Section 2999-cc</a:t>
            </a:r>
            <a:endParaRPr lang="en-US" sz="800" dirty="0">
              <a:solidFill>
                <a:srgbClr val="606163"/>
              </a:solidFill>
              <a:latin typeface="Arial" panose="020B0604020202020204" pitchFamily="34" charset="0"/>
              <a:cs typeface="Arial" panose="020B0604020202020204" pitchFamily="34" charset="0"/>
            </a:endParaRPr>
          </a:p>
          <a:p>
            <a:endParaRPr lang="en-US" dirty="0"/>
          </a:p>
        </p:txBody>
      </p:sp>
      <p:sp>
        <p:nvSpPr>
          <p:cNvPr id="6" name="Text Placeholder 1"/>
          <p:cNvSpPr txBox="1">
            <a:spLocks/>
          </p:cNvSpPr>
          <p:nvPr/>
        </p:nvSpPr>
        <p:spPr bwMode="auto">
          <a:xfrm>
            <a:off x="212651" y="1242838"/>
            <a:ext cx="4343400" cy="492936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74320" indent="-274320" algn="l" defTabSz="342900" rtl="0" eaLnBrk="0" fontAlgn="base" hangingPunct="0">
              <a:spcBef>
                <a:spcPct val="20000"/>
              </a:spcBef>
              <a:spcAft>
                <a:spcPct val="0"/>
              </a:spcAft>
              <a:buClr>
                <a:srgbClr val="B60225"/>
              </a:buClr>
              <a:buFont typeface="Arial"/>
              <a:buChar char="•"/>
              <a:defRPr sz="2400" kern="1200" baseline="0">
                <a:solidFill>
                  <a:schemeClr val="tx1"/>
                </a:solidFill>
                <a:latin typeface="Helvetica"/>
                <a:ea typeface="ＭＳ Ｐゴシック" pitchFamily="-112" charset="-128"/>
                <a:cs typeface="Helvetica"/>
              </a:defRPr>
            </a:lvl1pPr>
            <a:lvl2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2pPr>
            <a:lvl3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3pPr>
            <a:lvl4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4pPr>
            <a:lvl5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defTabSz="685800" eaLnBrk="1" hangingPunct="1">
              <a:spcBef>
                <a:spcPts val="0"/>
              </a:spcBef>
              <a:spcAft>
                <a:spcPts val="0"/>
              </a:spcAft>
              <a:buClrTx/>
              <a:buNone/>
            </a:pPr>
            <a:r>
              <a:rPr lang="en-US" b="1" dirty="0">
                <a:solidFill>
                  <a:srgbClr val="C00000"/>
                </a:solidFill>
                <a:latin typeface="Arial" panose="020B0604020202020204" pitchFamily="34" charset="0"/>
                <a:cs typeface="Arial" panose="020B0604020202020204" pitchFamily="34" charset="0"/>
              </a:rPr>
              <a:t>Telemedicine </a:t>
            </a:r>
          </a:p>
          <a:p>
            <a:pPr marL="0" indent="0" defTabSz="685800" eaLnBrk="1" hangingPunct="1">
              <a:spcBef>
                <a:spcPts val="0"/>
              </a:spcBef>
              <a:spcAft>
                <a:spcPts val="0"/>
              </a:spcAft>
              <a:buClrTx/>
              <a:buNone/>
            </a:pPr>
            <a:endParaRPr lang="en-US" dirty="0">
              <a:solidFill>
                <a:srgbClr val="C00000"/>
              </a:solidFill>
              <a:latin typeface="Arial" panose="020B0604020202020204" pitchFamily="34" charset="0"/>
              <a:cs typeface="Arial" panose="020B0604020202020204" pitchFamily="34" charset="0"/>
            </a:endParaRPr>
          </a:p>
          <a:p>
            <a:pPr defTabSz="685800" eaLnBrk="1" hangingPunct="1">
              <a:spcBef>
                <a:spcPts val="0"/>
              </a:spcBef>
              <a:spcAft>
                <a:spcPts val="0"/>
              </a:spcAft>
              <a:buClr>
                <a:srgbClr val="C00000"/>
              </a:buClr>
              <a:buFont typeface="Arial" panose="020B0604020202020204" pitchFamily="34" charset="0"/>
              <a:buChar char="•"/>
            </a:pPr>
            <a:r>
              <a:rPr lang="en-US" sz="1600" dirty="0">
                <a:latin typeface="Arial" panose="020B0604020202020204" pitchFamily="34" charset="0"/>
                <a:cs typeface="Arial" panose="020B0604020202020204" pitchFamily="34" charset="0"/>
              </a:rPr>
              <a:t>The delivery of clinical health care services by means of </a:t>
            </a:r>
            <a:r>
              <a:rPr lang="en-US" sz="1600" b="1" dirty="0">
                <a:latin typeface="Arial" panose="020B0604020202020204" pitchFamily="34" charset="0"/>
                <a:cs typeface="Arial" panose="020B0604020202020204" pitchFamily="34" charset="0"/>
              </a:rPr>
              <a:t>real time two-way electronic audio-visual communications </a:t>
            </a:r>
          </a:p>
          <a:p>
            <a:pPr defTabSz="685800" eaLnBrk="1" hangingPunct="1">
              <a:spcBef>
                <a:spcPts val="0"/>
              </a:spcBef>
              <a:spcAft>
                <a:spcPts val="0"/>
              </a:spcAft>
              <a:buClr>
                <a:srgbClr val="C00000"/>
              </a:buClr>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defTabSz="685800" eaLnBrk="1" hangingPunct="1">
              <a:spcBef>
                <a:spcPts val="0"/>
              </a:spcBef>
              <a:spcAft>
                <a:spcPts val="0"/>
              </a:spcAft>
              <a:buClr>
                <a:srgbClr val="C00000"/>
              </a:buClr>
              <a:buFont typeface="Arial" panose="020B0604020202020204" pitchFamily="34" charset="0"/>
              <a:buChar char="•"/>
            </a:pPr>
            <a:r>
              <a:rPr lang="en-US" sz="1600" dirty="0">
                <a:latin typeface="Arial" panose="020B0604020202020204" pitchFamily="34" charset="0"/>
                <a:cs typeface="Arial" panose="020B0604020202020204" pitchFamily="34" charset="0"/>
              </a:rPr>
              <a:t>Facilitate the assessment, diagnosis, consultation, treatment, education, care management and self-management of a patient's health care</a:t>
            </a:r>
          </a:p>
          <a:p>
            <a:pPr defTabSz="685800" eaLnBrk="1" hangingPunct="1">
              <a:spcBef>
                <a:spcPts val="0"/>
              </a:spcBef>
              <a:spcAft>
                <a:spcPts val="0"/>
              </a:spcAft>
              <a:buClr>
                <a:srgbClr val="C00000"/>
              </a:buClr>
              <a:buFont typeface="Arial" panose="020B0604020202020204" pitchFamily="34" charset="0"/>
              <a:buChar char="•"/>
            </a:pPr>
            <a:endParaRPr lang="en-US" sz="1600" b="1" dirty="0">
              <a:latin typeface="Arial" panose="020B0604020202020204" pitchFamily="34" charset="0"/>
              <a:cs typeface="Arial" panose="020B0604020202020204" pitchFamily="34" charset="0"/>
            </a:endParaRPr>
          </a:p>
          <a:p>
            <a:pPr defTabSz="685800" eaLnBrk="1" hangingPunct="1">
              <a:spcBef>
                <a:spcPts val="0"/>
              </a:spcBef>
              <a:spcAft>
                <a:spcPts val="0"/>
              </a:spcAft>
              <a:buClr>
                <a:srgbClr val="C00000"/>
              </a:buClr>
              <a:buFont typeface="Arial" panose="020B0604020202020204" pitchFamily="34" charset="0"/>
              <a:buChar char="•"/>
            </a:pPr>
            <a:r>
              <a:rPr lang="en-US" sz="1600" dirty="0">
                <a:latin typeface="Arial" panose="020B0604020202020204" pitchFamily="34" charset="0"/>
                <a:cs typeface="Arial" panose="020B0604020202020204" pitchFamily="34" charset="0"/>
              </a:rPr>
              <a:t>Patient is located at a </a:t>
            </a:r>
            <a:r>
              <a:rPr lang="en-US" sz="1600" b="1" dirty="0">
                <a:latin typeface="Arial" panose="020B0604020202020204" pitchFamily="34" charset="0"/>
                <a:cs typeface="Arial" panose="020B0604020202020204" pitchFamily="34" charset="0"/>
              </a:rPr>
              <a:t>separate “originating” site </a:t>
            </a:r>
            <a:r>
              <a:rPr lang="en-US" sz="1600" dirty="0">
                <a:latin typeface="Arial" panose="020B0604020202020204" pitchFamily="34" charset="0"/>
                <a:cs typeface="Arial" panose="020B0604020202020204" pitchFamily="34" charset="0"/>
              </a:rPr>
              <a:t>and the health care provider is at a </a:t>
            </a:r>
            <a:r>
              <a:rPr lang="en-US" sz="1600" b="1" dirty="0">
                <a:latin typeface="Arial" panose="020B0604020202020204" pitchFamily="34" charset="0"/>
                <a:cs typeface="Arial" panose="020B0604020202020204" pitchFamily="34" charset="0"/>
              </a:rPr>
              <a:t>distant site</a:t>
            </a:r>
          </a:p>
        </p:txBody>
      </p:sp>
      <p:sp>
        <p:nvSpPr>
          <p:cNvPr id="7" name="Text Placeholder 1"/>
          <p:cNvSpPr txBox="1">
            <a:spLocks/>
          </p:cNvSpPr>
          <p:nvPr/>
        </p:nvSpPr>
        <p:spPr bwMode="auto">
          <a:xfrm>
            <a:off x="4768702" y="1242838"/>
            <a:ext cx="4343400" cy="4929362"/>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274320" indent="-274320" algn="l" defTabSz="342900" rtl="0" eaLnBrk="0" fontAlgn="base" hangingPunct="0">
              <a:spcBef>
                <a:spcPct val="20000"/>
              </a:spcBef>
              <a:spcAft>
                <a:spcPct val="0"/>
              </a:spcAft>
              <a:buClr>
                <a:srgbClr val="B60225"/>
              </a:buClr>
              <a:buFont typeface="Arial"/>
              <a:buChar char="•"/>
              <a:defRPr sz="2400" kern="1200" baseline="0">
                <a:solidFill>
                  <a:schemeClr val="tx1"/>
                </a:solidFill>
                <a:latin typeface="Helvetica"/>
                <a:ea typeface="ＭＳ Ｐゴシック" pitchFamily="-112" charset="-128"/>
                <a:cs typeface="Helvetica"/>
              </a:defRPr>
            </a:lvl1pPr>
            <a:lvl2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2pPr>
            <a:lvl3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3pPr>
            <a:lvl4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4pPr>
            <a:lvl5pPr marL="548640" indent="-274320" algn="l" defTabSz="342900" rtl="0" eaLnBrk="0" fontAlgn="base" hangingPunct="0">
              <a:spcBef>
                <a:spcPct val="20000"/>
              </a:spcBef>
              <a:spcAft>
                <a:spcPct val="0"/>
              </a:spcAft>
              <a:buClr>
                <a:srgbClr val="B60225"/>
              </a:buClr>
              <a:buFont typeface="Courier New"/>
              <a:buChar char="o"/>
              <a:defRPr sz="1800" kern="1200" baseline="0">
                <a:solidFill>
                  <a:schemeClr val="tx1"/>
                </a:solidFill>
                <a:latin typeface="Helvetica"/>
                <a:ea typeface="ＭＳ Ｐゴシック" pitchFamily="-112" charset="-128"/>
                <a:cs typeface="Helvetica"/>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indent="0" algn="ctr" defTabSz="685800" eaLnBrk="1" hangingPunct="1">
              <a:spcBef>
                <a:spcPts val="0"/>
              </a:spcBef>
              <a:spcAft>
                <a:spcPts val="0"/>
              </a:spcAft>
              <a:buClrTx/>
              <a:buFont typeface="Arial"/>
              <a:buNone/>
            </a:pPr>
            <a:r>
              <a:rPr lang="en-US" b="1" dirty="0">
                <a:solidFill>
                  <a:srgbClr val="C00000"/>
                </a:solidFill>
                <a:latin typeface="Arial" panose="020B0604020202020204" pitchFamily="34" charset="0"/>
                <a:cs typeface="Arial" panose="020B0604020202020204" pitchFamily="34" charset="0"/>
              </a:rPr>
              <a:t>Telehealth</a:t>
            </a:r>
            <a:r>
              <a:rPr lang="en-US" sz="1800" b="1" dirty="0">
                <a:solidFill>
                  <a:srgbClr val="C00000"/>
                </a:solidFill>
                <a:latin typeface="Arial" panose="020B0604020202020204" pitchFamily="34" charset="0"/>
                <a:cs typeface="Arial" panose="020B0604020202020204" pitchFamily="34" charset="0"/>
              </a:rPr>
              <a:t> </a:t>
            </a:r>
          </a:p>
          <a:p>
            <a:pPr marL="0" indent="0" defTabSz="685800" eaLnBrk="1" hangingPunct="1">
              <a:spcBef>
                <a:spcPts val="0"/>
              </a:spcBef>
              <a:spcAft>
                <a:spcPts val="0"/>
              </a:spcAft>
              <a:buClrTx/>
              <a:buFont typeface="Arial"/>
              <a:buNone/>
            </a:pPr>
            <a:endParaRPr lang="en-US" sz="1800" dirty="0">
              <a:solidFill>
                <a:srgbClr val="C00000"/>
              </a:solidFill>
              <a:latin typeface="Arial" panose="020B0604020202020204" pitchFamily="34" charset="0"/>
              <a:cs typeface="Arial" panose="020B0604020202020204" pitchFamily="34" charset="0"/>
            </a:endParaRPr>
          </a:p>
          <a:p>
            <a:pPr defTabSz="685800" eaLnBrk="1" hangingPunct="1">
              <a:spcBef>
                <a:spcPts val="0"/>
              </a:spcBef>
              <a:spcAft>
                <a:spcPts val="0"/>
              </a:spcAft>
              <a:buClr>
                <a:srgbClr val="C00000"/>
              </a:buClr>
              <a:buFont typeface="Arial" panose="020B0604020202020204" pitchFamily="34" charset="0"/>
              <a:buChar char="•"/>
            </a:pPr>
            <a:r>
              <a:rPr lang="en-US" sz="1600" b="1" dirty="0">
                <a:latin typeface="Arial" panose="020B0604020202020204" pitchFamily="34" charset="0"/>
                <a:cs typeface="Arial" panose="020B0604020202020204" pitchFamily="34" charset="0"/>
              </a:rPr>
              <a:t>The use of electronic information </a:t>
            </a:r>
            <a:r>
              <a:rPr lang="en-US" sz="1600" dirty="0">
                <a:latin typeface="Arial" panose="020B0604020202020204" pitchFamily="34" charset="0"/>
                <a:cs typeface="Arial" panose="020B0604020202020204" pitchFamily="34" charset="0"/>
              </a:rPr>
              <a:t>and </a:t>
            </a:r>
            <a:r>
              <a:rPr lang="en-US" sz="1600" b="1" dirty="0">
                <a:latin typeface="Arial" panose="020B0604020202020204" pitchFamily="34" charset="0"/>
                <a:cs typeface="Arial" panose="020B0604020202020204" pitchFamily="34" charset="0"/>
              </a:rPr>
              <a:t>communication technologies </a:t>
            </a:r>
            <a:r>
              <a:rPr lang="en-US" sz="1600" dirty="0">
                <a:latin typeface="Arial" panose="020B0604020202020204" pitchFamily="34" charset="0"/>
                <a:cs typeface="Arial" panose="020B0604020202020204" pitchFamily="34" charset="0"/>
              </a:rPr>
              <a:t>to deliver health care services</a:t>
            </a:r>
          </a:p>
          <a:p>
            <a:pPr defTabSz="685800" eaLnBrk="1" hangingPunct="1">
              <a:spcBef>
                <a:spcPts val="0"/>
              </a:spcBef>
              <a:spcAft>
                <a:spcPts val="0"/>
              </a:spcAft>
              <a:buClr>
                <a:srgbClr val="C00000"/>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defTabSz="685800" eaLnBrk="1" hangingPunct="1">
              <a:spcBef>
                <a:spcPts val="0"/>
              </a:spcBef>
              <a:spcAft>
                <a:spcPts val="0"/>
              </a:spcAft>
              <a:buClr>
                <a:srgbClr val="C00000"/>
              </a:buClr>
              <a:buFont typeface="Arial" panose="020B0604020202020204" pitchFamily="34" charset="0"/>
              <a:buChar char="•"/>
            </a:pPr>
            <a:r>
              <a:rPr lang="en-US" sz="1600" dirty="0">
                <a:latin typeface="Arial" panose="020B0604020202020204" pitchFamily="34" charset="0"/>
                <a:cs typeface="Arial" panose="020B0604020202020204" pitchFamily="34" charset="0"/>
              </a:rPr>
              <a:t>Includes the assessment, diagnosis, consultation, treatment, education, care management and/or self-management of a patient. </a:t>
            </a:r>
          </a:p>
          <a:p>
            <a:pPr defTabSz="685800" eaLnBrk="1" hangingPunct="1">
              <a:spcBef>
                <a:spcPts val="0"/>
              </a:spcBef>
              <a:spcAft>
                <a:spcPts val="0"/>
              </a:spcAft>
              <a:buClr>
                <a:srgbClr val="C00000"/>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defTabSz="685800" eaLnBrk="1" hangingPunct="1">
              <a:spcBef>
                <a:spcPts val="0"/>
              </a:spcBef>
              <a:spcAft>
                <a:spcPts val="0"/>
              </a:spcAft>
              <a:buClr>
                <a:srgbClr val="C00000"/>
              </a:buClr>
              <a:buFont typeface="Arial" panose="020B0604020202020204" pitchFamily="34" charset="0"/>
              <a:buChar char="•"/>
            </a:pPr>
            <a:r>
              <a:rPr lang="en-US" sz="1600" b="1" dirty="0">
                <a:latin typeface="Arial" panose="020B0604020202020204" pitchFamily="34" charset="0"/>
                <a:cs typeface="Arial" panose="020B0604020202020204" pitchFamily="34" charset="0"/>
              </a:rPr>
              <a:t>Does Not </a:t>
            </a:r>
            <a:r>
              <a:rPr lang="en-US" sz="1600" dirty="0">
                <a:latin typeface="Arial" panose="020B0604020202020204" pitchFamily="34" charset="0"/>
                <a:cs typeface="Arial" panose="020B0604020202020204" pitchFamily="34" charset="0"/>
              </a:rPr>
              <a:t>include delivery of services by means of </a:t>
            </a:r>
            <a:r>
              <a:rPr lang="en-US" sz="1600" b="1" dirty="0">
                <a:latin typeface="Arial" panose="020B0604020202020204" pitchFamily="34" charset="0"/>
                <a:cs typeface="Arial" panose="020B0604020202020204" pitchFamily="34" charset="0"/>
              </a:rPr>
              <a:t>audio-only telephone communication, fax, or electronic messaging alone</a:t>
            </a:r>
            <a:r>
              <a:rPr lang="en-US" sz="1600" dirty="0">
                <a:latin typeface="Arial" panose="020B0604020202020204" pitchFamily="34" charset="0"/>
                <a:cs typeface="Arial" panose="020B0604020202020204" pitchFamily="34" charset="0"/>
              </a:rPr>
              <a:t>, </a:t>
            </a:r>
          </a:p>
          <a:p>
            <a:pPr defTabSz="685800" eaLnBrk="1" hangingPunct="1">
              <a:spcBef>
                <a:spcPts val="0"/>
              </a:spcBef>
              <a:spcAft>
                <a:spcPts val="0"/>
              </a:spcAft>
              <a:buClr>
                <a:srgbClr val="C00000"/>
              </a:buClr>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lvl="1" defTabSz="685800" eaLnBrk="1" hangingPunct="1">
              <a:spcBef>
                <a:spcPts val="0"/>
              </a:spcBef>
              <a:spcAft>
                <a:spcPts val="0"/>
              </a:spcAft>
              <a:buClr>
                <a:srgbClr val="C00000"/>
              </a:buClr>
              <a:buFont typeface="Arial" panose="020B0604020202020204" pitchFamily="34" charset="0"/>
              <a:buChar char="•"/>
            </a:pPr>
            <a:r>
              <a:rPr lang="en-US" sz="1600" dirty="0">
                <a:latin typeface="Arial" panose="020B0604020202020204" pitchFamily="34" charset="0"/>
                <a:cs typeface="Arial" panose="020B0604020202020204" pitchFamily="34" charset="0"/>
              </a:rPr>
              <a:t>Can be used in conjunction with telemedicine, store and forward technology or remote patient monitoring.</a:t>
            </a:r>
          </a:p>
        </p:txBody>
      </p:sp>
      <p:sp>
        <p:nvSpPr>
          <p:cNvPr id="10" name="Rectangle 2">
            <a:extLst>
              <a:ext uri="{FF2B5EF4-FFF2-40B4-BE49-F238E27FC236}">
                <a16:creationId xmlns:a16="http://schemas.microsoft.com/office/drawing/2014/main" xmlns="" id="{24776670-CA5A-40B3-A379-24308B27F67F}"/>
              </a:ext>
            </a:extLst>
          </p:cNvPr>
          <p:cNvSpPr>
            <a:spLocks noChangeArrowheads="1"/>
          </p:cNvSpPr>
          <p:nvPr/>
        </p:nvSpPr>
        <p:spPr bwMode="auto">
          <a:xfrm>
            <a:off x="1447800" y="309563"/>
            <a:ext cx="7632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defTabSz="914400" eaLnBrk="1" hangingPunct="1">
              <a:spcBef>
                <a:spcPct val="0"/>
              </a:spcBef>
              <a:buFontTx/>
              <a:buNone/>
            </a:pPr>
            <a:r>
              <a:rPr lang="en-US" altLang="en-US" sz="2800" b="1" dirty="0">
                <a:solidFill>
                  <a:srgbClr val="C00000"/>
                </a:solidFill>
                <a:latin typeface="Calibri" panose="020F0502020204030204" pitchFamily="34" charset="0"/>
                <a:cs typeface="Arial" panose="020B0604020202020204" pitchFamily="34" charset="0"/>
              </a:rPr>
              <a:t>Definitions</a:t>
            </a:r>
          </a:p>
        </p:txBody>
      </p:sp>
    </p:spTree>
    <p:extLst>
      <p:ext uri="{BB962C8B-B14F-4D97-AF65-F5344CB8AC3E}">
        <p14:creationId xmlns:p14="http://schemas.microsoft.com/office/powerpoint/2010/main" val="759885170"/>
      </p:ext>
    </p:extLst>
  </p:cSld>
  <p:clrMapOvr>
    <a:masterClrMapping/>
  </p:clrMapOvr>
  <mc:AlternateContent xmlns:mc="http://schemas.openxmlformats.org/markup-compatibility/2006" xmlns:p14="http://schemas.microsoft.com/office/powerpoint/2010/main">
    <mc:Choice Requires="p14">
      <p:transition spd="slow" p14:dur="2000" advTm="33856"/>
    </mc:Choice>
    <mc:Fallback xmlns="">
      <p:transition spd="slow" advTm="3385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94603" y="1124609"/>
            <a:ext cx="8808720" cy="5325866"/>
          </a:xfrm>
        </p:spPr>
        <p:txBody>
          <a:bodyPr/>
          <a:lstStyle/>
          <a:p>
            <a:pPr marL="0" indent="0">
              <a:buNone/>
            </a:pPr>
            <a:r>
              <a:rPr lang="en-US" sz="2400" b="1" dirty="0">
                <a:solidFill>
                  <a:srgbClr val="C00000"/>
                </a:solidFill>
                <a:latin typeface="Arial" panose="020B0604020202020204" pitchFamily="34" charset="0"/>
                <a:cs typeface="Arial" panose="020B0604020202020204" pitchFamily="34" charset="0"/>
              </a:rPr>
              <a:t>Telehealth and Telemedicine are Often Used Interchangeably</a:t>
            </a:r>
          </a:p>
          <a:p>
            <a:pPr marL="0" indent="0">
              <a:buNone/>
            </a:pPr>
            <a:endParaRPr lang="en-US" sz="1400" dirty="0">
              <a:latin typeface="Arial" panose="020B0604020202020204" pitchFamily="34" charset="0"/>
              <a:cs typeface="Arial" panose="020B0604020202020204" pitchFamily="34" charset="0"/>
            </a:endParaRPr>
          </a:p>
          <a:p>
            <a:pPr>
              <a:buClr>
                <a:srgbClr val="C00000"/>
              </a:buClr>
            </a:pPr>
            <a:r>
              <a:rPr lang="en-US" sz="1800" b="1" i="1" u="sng" dirty="0">
                <a:latin typeface="Arial" panose="020B0604020202020204" pitchFamily="34" charset="0"/>
                <a:cs typeface="Arial" panose="020B0604020202020204" pitchFamily="34" charset="0"/>
              </a:rPr>
              <a:t>Both</a:t>
            </a:r>
            <a:r>
              <a:rPr lang="en-US" sz="1800" dirty="0">
                <a:latin typeface="Arial" panose="020B0604020202020204" pitchFamily="34" charset="0"/>
                <a:cs typeface="Arial" panose="020B0604020202020204" pitchFamily="34" charset="0"/>
              </a:rPr>
              <a:t> describe the use of medical information exchanged via electronic communications to improve the patients’ health status</a:t>
            </a:r>
          </a:p>
          <a:p>
            <a:pPr>
              <a:buClr>
                <a:srgbClr val="C00000"/>
              </a:buClr>
            </a:pPr>
            <a:endParaRPr lang="en-US" sz="1400" dirty="0">
              <a:latin typeface="Arial" panose="020B0604020202020204" pitchFamily="34" charset="0"/>
              <a:cs typeface="Arial" panose="020B0604020202020204" pitchFamily="34" charset="0"/>
            </a:endParaRPr>
          </a:p>
          <a:p>
            <a:pPr>
              <a:buClr>
                <a:srgbClr val="C00000"/>
              </a:buClr>
            </a:pPr>
            <a:r>
              <a:rPr lang="en-US" sz="1800" dirty="0">
                <a:latin typeface="Arial" panose="020B0604020202020204" pitchFamily="34" charset="0"/>
                <a:cs typeface="Arial" panose="020B0604020202020204" pitchFamily="34" charset="0"/>
              </a:rPr>
              <a:t>Telemedicine is usually associated with </a:t>
            </a:r>
            <a:r>
              <a:rPr lang="en-US" sz="1800" b="1" i="1" dirty="0">
                <a:latin typeface="Arial" panose="020B0604020202020204" pitchFamily="34" charset="0"/>
                <a:cs typeface="Arial" panose="020B0604020202020204" pitchFamily="34" charset="0"/>
              </a:rPr>
              <a:t>direct</a:t>
            </a:r>
            <a:r>
              <a:rPr lang="en-US" sz="1800" dirty="0">
                <a:latin typeface="Arial" panose="020B0604020202020204" pitchFamily="34" charset="0"/>
                <a:cs typeface="Arial" panose="020B0604020202020204" pitchFamily="34" charset="0"/>
              </a:rPr>
              <a:t> patient clinical services</a:t>
            </a:r>
          </a:p>
          <a:p>
            <a:pPr>
              <a:buClr>
                <a:srgbClr val="C00000"/>
              </a:buClr>
            </a:pPr>
            <a:endParaRPr lang="en-US" sz="1400" dirty="0">
              <a:latin typeface="Arial" panose="020B0604020202020204" pitchFamily="34" charset="0"/>
              <a:cs typeface="Arial" panose="020B0604020202020204" pitchFamily="34" charset="0"/>
            </a:endParaRPr>
          </a:p>
          <a:p>
            <a:pPr>
              <a:buClr>
                <a:srgbClr val="C00000"/>
              </a:buClr>
            </a:pPr>
            <a:r>
              <a:rPr lang="en-US" sz="1800" dirty="0">
                <a:latin typeface="Arial" panose="020B0604020202020204" pitchFamily="34" charset="0"/>
                <a:cs typeface="Arial" panose="020B0604020202020204" pitchFamily="34" charset="0"/>
              </a:rPr>
              <a:t>Telehealth is usually associated with a broader </a:t>
            </a:r>
          </a:p>
          <a:p>
            <a:pPr marL="0" indent="0">
              <a:buNone/>
            </a:pPr>
            <a:r>
              <a:rPr lang="en-US" sz="1800" dirty="0">
                <a:latin typeface="Arial" panose="020B0604020202020204" pitchFamily="34" charset="0"/>
                <a:cs typeface="Arial" panose="020B0604020202020204" pitchFamily="34" charset="0"/>
              </a:rPr>
              <a:t>      definition of remote health care services</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400" b="1" dirty="0">
                <a:solidFill>
                  <a:srgbClr val="C00000"/>
                </a:solidFill>
                <a:latin typeface="Arial" panose="020B0604020202020204" pitchFamily="34" charset="0"/>
                <a:cs typeface="Arial" panose="020B0604020202020204" pitchFamily="34" charset="0"/>
              </a:rPr>
              <a:t>What Telehealth/Telemedicine Is Not: </a:t>
            </a:r>
            <a:endParaRPr lang="en-US" sz="2400" dirty="0">
              <a:latin typeface="Arial" panose="020B0604020202020204" pitchFamily="34" charset="0"/>
              <a:cs typeface="Arial" panose="020B0604020202020204" pitchFamily="34" charset="0"/>
            </a:endParaRPr>
          </a:p>
          <a:p>
            <a:pPr marL="0" indent="0">
              <a:buNone/>
            </a:pPr>
            <a:endParaRPr lang="en-US" sz="1400" dirty="0">
              <a:latin typeface="Arial" panose="020B0604020202020204" pitchFamily="34" charset="0"/>
              <a:cs typeface="Arial" panose="020B0604020202020204" pitchFamily="34" charset="0"/>
            </a:endParaRPr>
          </a:p>
          <a:p>
            <a:pPr>
              <a:buClr>
                <a:srgbClr val="C00000"/>
              </a:buClr>
              <a:buFont typeface="Arial" panose="020B0604020202020204" pitchFamily="34" charset="0"/>
              <a:buChar char="•"/>
            </a:pPr>
            <a:r>
              <a:rPr lang="en-US" sz="1800" dirty="0"/>
              <a:t>Radiology Standard Practice (i.e. Remote Chest </a:t>
            </a:r>
            <a:r>
              <a:rPr lang="en-US" sz="1800" dirty="0" smtClean="0"/>
              <a:t>Xray</a:t>
            </a:r>
            <a:r>
              <a:rPr lang="en-US" sz="1800" dirty="0"/>
              <a:t>/ MRI reads)</a:t>
            </a:r>
          </a:p>
          <a:p>
            <a:pPr>
              <a:buClr>
                <a:srgbClr val="C00000"/>
              </a:buClr>
              <a:buFont typeface="Arial" panose="020B0604020202020204" pitchFamily="34" charset="0"/>
              <a:buChar char="•"/>
            </a:pPr>
            <a:endParaRPr lang="en-US" sz="1400" dirty="0"/>
          </a:p>
          <a:p>
            <a:pPr>
              <a:buClr>
                <a:srgbClr val="C00000"/>
              </a:buClr>
              <a:buFont typeface="Arial" panose="020B0604020202020204" pitchFamily="34" charset="0"/>
              <a:buChar char="•"/>
            </a:pPr>
            <a:r>
              <a:rPr lang="en-US" sz="1800" dirty="0"/>
              <a:t>A substitute for critical patients requiring an In-person evaluation</a:t>
            </a:r>
          </a:p>
          <a:p>
            <a:pPr marL="0" indent="0">
              <a:buNone/>
            </a:pPr>
            <a:endParaRPr lang="en-US" sz="1800" dirty="0">
              <a:latin typeface="Arial" panose="020B0604020202020204" pitchFamily="34" charset="0"/>
              <a:cs typeface="Arial" panose="020B0604020202020204" pitchFamily="34" charset="0"/>
            </a:endParaRPr>
          </a:p>
        </p:txBody>
      </p:sp>
      <p:grpSp>
        <p:nvGrpSpPr>
          <p:cNvPr id="12" name="Group 11"/>
          <p:cNvGrpSpPr/>
          <p:nvPr/>
        </p:nvGrpSpPr>
        <p:grpSpPr>
          <a:xfrm>
            <a:off x="6077242" y="3036277"/>
            <a:ext cx="2767818" cy="1987062"/>
            <a:chOff x="2968295" y="1905000"/>
            <a:chExt cx="3207410" cy="3048000"/>
          </a:xfrm>
        </p:grpSpPr>
        <p:grpSp>
          <p:nvGrpSpPr>
            <p:cNvPr id="13" name="Group 12"/>
            <p:cNvGrpSpPr/>
            <p:nvPr/>
          </p:nvGrpSpPr>
          <p:grpSpPr>
            <a:xfrm>
              <a:off x="2968295" y="1905000"/>
              <a:ext cx="3207410" cy="3048000"/>
              <a:chOff x="740907" y="0"/>
              <a:chExt cx="4276547" cy="4064000"/>
            </a:xfrm>
            <a:scene3d>
              <a:camera prst="orthographicFront"/>
              <a:lightRig rig="flat" dir="t"/>
            </a:scene3d>
          </p:grpSpPr>
          <p:sp>
            <p:nvSpPr>
              <p:cNvPr id="17" name="Oval 16"/>
              <p:cNvSpPr/>
              <p:nvPr/>
            </p:nvSpPr>
            <p:spPr>
              <a:xfrm>
                <a:off x="740907" y="0"/>
                <a:ext cx="4276547" cy="4064000"/>
              </a:xfrm>
              <a:prstGeom prst="ellipse">
                <a:avLst/>
              </a:prstGeom>
              <a:solidFill>
                <a:srgbClr val="C0000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8" name="Oval 4"/>
              <p:cNvSpPr/>
              <p:nvPr/>
            </p:nvSpPr>
            <p:spPr>
              <a:xfrm>
                <a:off x="1756587" y="304800"/>
                <a:ext cx="2245187" cy="69088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Aft>
                    <a:spcPct val="35000"/>
                  </a:spcAft>
                </a:pPr>
                <a:r>
                  <a:rPr lang="en-US" dirty="0"/>
                  <a:t>Telehealth</a:t>
                </a:r>
              </a:p>
            </p:txBody>
          </p:sp>
        </p:grpSp>
        <p:grpSp>
          <p:nvGrpSpPr>
            <p:cNvPr id="14" name="Group 13"/>
            <p:cNvGrpSpPr/>
            <p:nvPr/>
          </p:nvGrpSpPr>
          <p:grpSpPr>
            <a:xfrm>
              <a:off x="3147651" y="2862404"/>
              <a:ext cx="2848699" cy="1133193"/>
              <a:chOff x="994120" y="1289938"/>
              <a:chExt cx="3798265" cy="1510924"/>
            </a:xfrm>
            <a:scene3d>
              <a:camera prst="orthographicFront"/>
              <a:lightRig rig="flat" dir="t"/>
            </a:scene3d>
          </p:grpSpPr>
          <p:sp>
            <p:nvSpPr>
              <p:cNvPr id="15" name="Oval 14"/>
              <p:cNvSpPr/>
              <p:nvPr/>
            </p:nvSpPr>
            <p:spPr>
              <a:xfrm>
                <a:off x="994120" y="1289938"/>
                <a:ext cx="3798265" cy="1510924"/>
              </a:xfrm>
              <a:prstGeom prst="ellipse">
                <a:avLst/>
              </a:prstGeom>
              <a:solidFill>
                <a:srgbClr val="0070C0"/>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sp>
          <p:sp>
            <p:nvSpPr>
              <p:cNvPr id="16" name="Oval 4"/>
              <p:cNvSpPr/>
              <p:nvPr/>
            </p:nvSpPr>
            <p:spPr>
              <a:xfrm>
                <a:off x="1550363" y="1667670"/>
                <a:ext cx="2685779" cy="75546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algn="ctr" defTabSz="1066800">
                  <a:lnSpc>
                    <a:spcPct val="90000"/>
                  </a:lnSpc>
                  <a:spcAft>
                    <a:spcPct val="35000"/>
                  </a:spcAft>
                </a:pPr>
                <a:r>
                  <a:rPr lang="en-US" dirty="0"/>
                  <a:t>Telemedicine</a:t>
                </a:r>
              </a:p>
            </p:txBody>
          </p:sp>
        </p:grpSp>
      </p:grpSp>
      <p:sp>
        <p:nvSpPr>
          <p:cNvPr id="10" name="Rectangle 2">
            <a:extLst>
              <a:ext uri="{FF2B5EF4-FFF2-40B4-BE49-F238E27FC236}">
                <a16:creationId xmlns:a16="http://schemas.microsoft.com/office/drawing/2014/main" xmlns="" id="{24776670-CA5A-40B3-A379-24308B27F67F}"/>
              </a:ext>
            </a:extLst>
          </p:cNvPr>
          <p:cNvSpPr>
            <a:spLocks noChangeArrowheads="1"/>
          </p:cNvSpPr>
          <p:nvPr/>
        </p:nvSpPr>
        <p:spPr bwMode="auto">
          <a:xfrm>
            <a:off x="1447800" y="309563"/>
            <a:ext cx="7632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defTabSz="914400" eaLnBrk="1" hangingPunct="1">
              <a:spcBef>
                <a:spcPct val="0"/>
              </a:spcBef>
              <a:buFontTx/>
              <a:buNone/>
            </a:pPr>
            <a:r>
              <a:rPr lang="en-US" altLang="en-US" sz="2800" b="1" dirty="0">
                <a:solidFill>
                  <a:srgbClr val="C00000"/>
                </a:solidFill>
                <a:latin typeface="Calibri" panose="020F0502020204030204" pitchFamily="34" charset="0"/>
                <a:cs typeface="Arial" panose="020B0604020202020204" pitchFamily="34" charset="0"/>
              </a:rPr>
              <a:t>Scope</a:t>
            </a:r>
          </a:p>
        </p:txBody>
      </p:sp>
    </p:spTree>
    <p:extLst>
      <p:ext uri="{BB962C8B-B14F-4D97-AF65-F5344CB8AC3E}">
        <p14:creationId xmlns:p14="http://schemas.microsoft.com/office/powerpoint/2010/main" val="1919495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77931665"/>
              </p:ext>
            </p:extLst>
          </p:nvPr>
        </p:nvGraphicFramePr>
        <p:xfrm>
          <a:off x="3760832" y="1143000"/>
          <a:ext cx="5524305" cy="4542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 Placeholder 1"/>
          <p:cNvSpPr>
            <a:spLocks noGrp="1"/>
          </p:cNvSpPr>
          <p:nvPr>
            <p:ph type="body" sz="quarter" idx="14"/>
          </p:nvPr>
        </p:nvSpPr>
        <p:spPr>
          <a:xfrm>
            <a:off x="4599824" y="5307664"/>
            <a:ext cx="4407016" cy="1406092"/>
          </a:xfrm>
        </p:spPr>
        <p:txBody>
          <a:bodyPr/>
          <a:lstStyle/>
          <a:p>
            <a:pPr algn="l"/>
            <a:r>
              <a:rPr lang="en-US" sz="1400" b="1" dirty="0">
                <a:solidFill>
                  <a:schemeClr val="tx1"/>
                </a:solidFill>
                <a:latin typeface="Arial" panose="020B0604020202020204" pitchFamily="34" charset="0"/>
                <a:cs typeface="Arial" panose="020B0604020202020204" pitchFamily="34" charset="0"/>
              </a:rPr>
              <a:t>Hub</a:t>
            </a:r>
            <a:r>
              <a:rPr lang="en-US" sz="1400" dirty="0">
                <a:solidFill>
                  <a:schemeClr val="tx1"/>
                </a:solidFill>
                <a:latin typeface="Arial" panose="020B0604020202020204" pitchFamily="34" charset="0"/>
                <a:cs typeface="Arial" panose="020B0604020202020204" pitchFamily="34" charset="0"/>
              </a:rPr>
              <a:t> - The provider providing telehealth consultation</a:t>
            </a:r>
          </a:p>
          <a:p>
            <a:pPr algn="l"/>
            <a:r>
              <a:rPr lang="en-US" sz="1400" b="1" dirty="0">
                <a:solidFill>
                  <a:schemeClr val="tx1"/>
                </a:solidFill>
                <a:latin typeface="Arial" panose="020B0604020202020204" pitchFamily="34" charset="0"/>
                <a:cs typeface="Arial" panose="020B0604020202020204" pitchFamily="34" charset="0"/>
              </a:rPr>
              <a:t>Spoke</a:t>
            </a:r>
            <a:r>
              <a:rPr lang="en-US" sz="1400" dirty="0">
                <a:solidFill>
                  <a:schemeClr val="tx1"/>
                </a:solidFill>
                <a:latin typeface="Arial" panose="020B0604020202020204" pitchFamily="34" charset="0"/>
                <a:cs typeface="Arial" panose="020B0604020202020204" pitchFamily="34" charset="0"/>
              </a:rPr>
              <a:t> - The patient receiving telehealth services</a:t>
            </a:r>
          </a:p>
        </p:txBody>
      </p:sp>
      <p:sp>
        <p:nvSpPr>
          <p:cNvPr id="10" name="Rectangle 9"/>
          <p:cNvSpPr/>
          <p:nvPr/>
        </p:nvSpPr>
        <p:spPr>
          <a:xfrm>
            <a:off x="241455" y="1143000"/>
            <a:ext cx="3886200" cy="5570756"/>
          </a:xfrm>
          <a:prstGeom prst="rect">
            <a:avLst/>
          </a:prstGeom>
        </p:spPr>
        <p:txBody>
          <a:bodyPr wrap="square">
            <a:spAutoFit/>
          </a:bodyPr>
          <a:lstStyle/>
          <a:p>
            <a:pPr marL="0" marR="0">
              <a:spcBef>
                <a:spcPts val="0"/>
              </a:spcBef>
              <a:spcAft>
                <a:spcPts val="0"/>
              </a:spcAft>
            </a:pPr>
            <a:r>
              <a:rPr lang="en-US" sz="1400" b="1" dirty="0">
                <a:solidFill>
                  <a:srgbClr val="C00000"/>
                </a:solidFill>
                <a:ea typeface="Calibri" panose="020F0502020204030204" pitchFamily="34" charset="0"/>
                <a:cs typeface="Arial" panose="020B0604020202020204" pitchFamily="34" charset="0"/>
              </a:rPr>
              <a:t>“Distant site” </a:t>
            </a:r>
            <a:r>
              <a:rPr lang="en-US" sz="1400" dirty="0">
                <a:ea typeface="Calibri" panose="020F0502020204030204" pitchFamily="34" charset="0"/>
                <a:cs typeface="Arial" panose="020B0604020202020204" pitchFamily="34" charset="0"/>
              </a:rPr>
              <a:t>means a site at which a telehealth provider is located while delivering health care services by means of telehealth.</a:t>
            </a:r>
          </a:p>
          <a:p>
            <a:pPr marL="0" marR="0">
              <a:spcBef>
                <a:spcPts val="0"/>
              </a:spcBef>
              <a:spcAft>
                <a:spcPts val="0"/>
              </a:spcAft>
            </a:pPr>
            <a:r>
              <a:rPr lang="en-US" sz="1400" dirty="0">
                <a:ea typeface="Calibri" panose="020F0502020204030204" pitchFamily="34" charset="0"/>
                <a:cs typeface="Arial" panose="020B0604020202020204" pitchFamily="34" charset="0"/>
              </a:rPr>
              <a:t> </a:t>
            </a:r>
          </a:p>
          <a:p>
            <a:pPr marR="0" lvl="0">
              <a:spcBef>
                <a:spcPts val="0"/>
              </a:spcBef>
              <a:spcAft>
                <a:spcPts val="0"/>
              </a:spcAft>
            </a:pPr>
            <a:r>
              <a:rPr lang="en-US" sz="1400" b="1" dirty="0">
                <a:solidFill>
                  <a:srgbClr val="C00000"/>
                </a:solidFill>
                <a:ea typeface="Calibri" panose="020F0502020204030204" pitchFamily="34" charset="0"/>
                <a:cs typeface="Arial" panose="020B0604020202020204" pitchFamily="34" charset="0"/>
              </a:rPr>
              <a:t>“Originating site” </a:t>
            </a:r>
            <a:r>
              <a:rPr lang="en-US" sz="1400" dirty="0">
                <a:ea typeface="Calibri" panose="020F0502020204030204" pitchFamily="34" charset="0"/>
                <a:cs typeface="Arial" panose="020B0604020202020204" pitchFamily="34" charset="0"/>
              </a:rPr>
              <a:t>means a site at which a patient is located at the time health care services are delivered to him or her by means of telehealth.  </a:t>
            </a:r>
          </a:p>
          <a:p>
            <a:pPr marR="0" lvl="0">
              <a:spcBef>
                <a:spcPts val="0"/>
              </a:spcBef>
              <a:spcAft>
                <a:spcPts val="0"/>
              </a:spcAft>
            </a:pPr>
            <a:endParaRPr lang="en-US" sz="1400" dirty="0">
              <a:ea typeface="Calibri" panose="020F0502020204030204" pitchFamily="34" charset="0"/>
              <a:cs typeface="Arial" panose="020B0604020202020204" pitchFamily="34" charset="0"/>
            </a:endParaRPr>
          </a:p>
          <a:p>
            <a:pPr marR="0" lvl="0">
              <a:spcBef>
                <a:spcPts val="0"/>
              </a:spcBef>
              <a:spcAft>
                <a:spcPts val="0"/>
              </a:spcAft>
            </a:pPr>
            <a:r>
              <a:rPr lang="en-US" sz="1200" u="sng" dirty="0">
                <a:ea typeface="Calibri" panose="020F0502020204030204" pitchFamily="34" charset="0"/>
                <a:cs typeface="Arial" panose="020B0604020202020204" pitchFamily="34" charset="0"/>
              </a:rPr>
              <a:t>Originating sites shall be limited to: </a:t>
            </a:r>
            <a:r>
              <a:rPr lang="en-US" sz="1200" dirty="0">
                <a:ea typeface="Calibri" panose="020F0502020204030204" pitchFamily="34" charset="0"/>
                <a:cs typeface="Arial" panose="020B0604020202020204" pitchFamily="34" charset="0"/>
              </a:rPr>
              <a:t>(a) facilities licensed under articles twenty-eight and forty of this chapter; (b) facilities as defined in subdivision six of section 1.03 of the mental hygiene law; (c) certified and non-certified day and residential programs funded or operated by the office for people with developmental disabilities; (d) private physician’s or dentist’s offices located within the state of New York; (e) any type of adult care facility licensed under title two of article seven of the social services law; (f) public, private and charter elementary and secondary schools, school age child care programs, and child day care centers within the state of New York; and (g) the patient’s place of residence located within the state of New York or other temporary location located within or outside the state of New York.</a:t>
            </a:r>
          </a:p>
          <a:p>
            <a:pPr marR="0" lvl="0">
              <a:spcBef>
                <a:spcPts val="0"/>
              </a:spcBef>
              <a:spcAft>
                <a:spcPts val="0"/>
              </a:spcAft>
            </a:pPr>
            <a:endParaRPr lang="en-US" sz="500" dirty="0">
              <a:effectLst/>
              <a:ea typeface="Calibri" panose="020F0502020204030204" pitchFamily="34" charset="0"/>
              <a:cs typeface="Arial" panose="020B0604020202020204" pitchFamily="34" charset="0"/>
            </a:endParaRPr>
          </a:p>
          <a:p>
            <a:pPr>
              <a:spcBef>
                <a:spcPts val="0"/>
              </a:spcBef>
              <a:spcAft>
                <a:spcPts val="0"/>
              </a:spcAft>
            </a:pPr>
            <a:r>
              <a:rPr lang="en-US" sz="1000" dirty="0">
                <a:cs typeface="Arial" panose="020B0604020202020204" pitchFamily="34" charset="0"/>
                <a:hlinkClick r:id="rId7"/>
              </a:rPr>
              <a:t>https://www.nysenate.gov/legislation/laws/PBH/2999-CC</a:t>
            </a:r>
            <a:endParaRPr lang="en-US" sz="1000" dirty="0">
              <a:cs typeface="Arial" panose="020B0604020202020204" pitchFamily="34" charset="0"/>
            </a:endParaRPr>
          </a:p>
          <a:p>
            <a:pPr marR="0" lvl="0">
              <a:spcBef>
                <a:spcPts val="0"/>
              </a:spcBef>
              <a:spcAft>
                <a:spcPts val="0"/>
              </a:spcAft>
            </a:pPr>
            <a:endParaRPr lang="en-US" sz="1800" dirty="0">
              <a:effectLst/>
              <a:latin typeface="Times New Roman" panose="02020603050405020304" pitchFamily="18" charset="0"/>
              <a:ea typeface="Calibri" panose="020F0502020204030204" pitchFamily="34" charset="0"/>
            </a:endParaRPr>
          </a:p>
        </p:txBody>
      </p:sp>
      <p:sp>
        <p:nvSpPr>
          <p:cNvPr id="13" name="Rectangle 2">
            <a:extLst>
              <a:ext uri="{FF2B5EF4-FFF2-40B4-BE49-F238E27FC236}">
                <a16:creationId xmlns:a16="http://schemas.microsoft.com/office/drawing/2014/main" xmlns="" id="{24776670-CA5A-40B3-A379-24308B27F67F}"/>
              </a:ext>
            </a:extLst>
          </p:cNvPr>
          <p:cNvSpPr>
            <a:spLocks noChangeArrowheads="1"/>
          </p:cNvSpPr>
          <p:nvPr/>
        </p:nvSpPr>
        <p:spPr bwMode="auto">
          <a:xfrm>
            <a:off x="1447800" y="309563"/>
            <a:ext cx="7632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defTabSz="914400" eaLnBrk="1" hangingPunct="1">
              <a:spcBef>
                <a:spcPct val="0"/>
              </a:spcBef>
              <a:buFontTx/>
              <a:buNone/>
            </a:pPr>
            <a:r>
              <a:rPr lang="en-US" altLang="en-US" sz="2800" b="1" dirty="0">
                <a:solidFill>
                  <a:srgbClr val="C00000"/>
                </a:solidFill>
                <a:latin typeface="Calibri" panose="020F0502020204030204" pitchFamily="34" charset="0"/>
                <a:cs typeface="Arial" panose="020B0604020202020204" pitchFamily="34" charset="0"/>
              </a:rPr>
              <a:t>Sites and Hub and Spoke</a:t>
            </a:r>
          </a:p>
        </p:txBody>
      </p:sp>
    </p:spTree>
    <p:extLst>
      <p:ext uri="{BB962C8B-B14F-4D97-AF65-F5344CB8AC3E}">
        <p14:creationId xmlns:p14="http://schemas.microsoft.com/office/powerpoint/2010/main" val="762619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88901" y="1219200"/>
            <a:ext cx="2899143" cy="4876800"/>
          </a:xfrm>
        </p:spPr>
        <p:txBody>
          <a:bodyPr/>
          <a:lstStyle/>
          <a:p>
            <a:pPr marL="0" indent="0" algn="ctr" defTabSz="685800" eaLnBrk="1" hangingPunct="1">
              <a:spcBef>
                <a:spcPts val="0"/>
              </a:spcBef>
              <a:spcAft>
                <a:spcPts val="0"/>
              </a:spcAft>
              <a:buClrTx/>
              <a:buNone/>
            </a:pPr>
            <a:r>
              <a:rPr lang="en-US" sz="1600" b="1" dirty="0">
                <a:solidFill>
                  <a:srgbClr val="C00000"/>
                </a:solidFill>
                <a:latin typeface="Arial" panose="020B0604020202020204" pitchFamily="34" charset="0"/>
                <a:cs typeface="Arial" panose="020B0604020202020204" pitchFamily="34" charset="0"/>
              </a:rPr>
              <a:t>Asynchronous </a:t>
            </a:r>
          </a:p>
          <a:p>
            <a:pPr marL="0" indent="0" algn="ctr" defTabSz="685800" eaLnBrk="1" hangingPunct="1">
              <a:spcBef>
                <a:spcPts val="0"/>
              </a:spcBef>
              <a:spcAft>
                <a:spcPts val="0"/>
              </a:spcAft>
              <a:buClrTx/>
              <a:buNone/>
            </a:pPr>
            <a:r>
              <a:rPr lang="en-US" sz="1600" b="1" dirty="0">
                <a:solidFill>
                  <a:srgbClr val="C00000"/>
                </a:solidFill>
                <a:latin typeface="Arial" panose="020B0604020202020204" pitchFamily="34" charset="0"/>
                <a:cs typeface="Arial" panose="020B0604020202020204" pitchFamily="34" charset="0"/>
              </a:rPr>
              <a:t>(Store and Forward) </a:t>
            </a:r>
          </a:p>
          <a:p>
            <a:pPr marL="0" indent="0" defTabSz="685800" eaLnBrk="1" hangingPunct="1">
              <a:spcBef>
                <a:spcPts val="0"/>
              </a:spcBef>
              <a:spcAft>
                <a:spcPts val="0"/>
              </a:spcAft>
              <a:buClrTx/>
              <a:buNone/>
            </a:pPr>
            <a:endParaRPr lang="en-US" sz="1400" dirty="0">
              <a:solidFill>
                <a:srgbClr val="C00000"/>
              </a:solidFill>
              <a:latin typeface="myriad-pro" charset="0"/>
            </a:endParaRPr>
          </a:p>
          <a:p>
            <a:pPr defTabSz="685800" eaLnBrk="1" hangingPunct="1">
              <a:spcBef>
                <a:spcPts val="0"/>
              </a:spcBef>
              <a:spcAft>
                <a:spcPts val="0"/>
              </a:spcAft>
              <a:buClrTx/>
            </a:pPr>
            <a:r>
              <a:rPr lang="en-US" sz="1200" dirty="0">
                <a:latin typeface="Arial" panose="020B0604020202020204" pitchFamily="34" charset="0"/>
                <a:cs typeface="Arial" panose="020B0604020202020204" pitchFamily="34" charset="0"/>
              </a:rPr>
              <a:t>Patient or physician collects data: medical history, images, pathology, reports and then sends it to a specialist physician for diagnostic and treatment expertise</a:t>
            </a:r>
          </a:p>
          <a:p>
            <a:pPr defTabSz="685800" eaLnBrk="1" hangingPunct="1">
              <a:spcBef>
                <a:spcPts val="0"/>
              </a:spcBef>
              <a:spcAft>
                <a:spcPts val="0"/>
              </a:spcAft>
              <a:buClrTx/>
            </a:pPr>
            <a:endParaRPr lang="en-US" sz="1200" dirty="0">
              <a:latin typeface="Arial" panose="020B0604020202020204" pitchFamily="34" charset="0"/>
              <a:cs typeface="Arial" panose="020B0604020202020204" pitchFamily="34" charset="0"/>
            </a:endParaRPr>
          </a:p>
          <a:p>
            <a:pPr defTabSz="685800" eaLnBrk="1" hangingPunct="1">
              <a:spcBef>
                <a:spcPts val="0"/>
              </a:spcBef>
              <a:spcAft>
                <a:spcPts val="0"/>
              </a:spcAft>
              <a:buClrTx/>
            </a:pPr>
            <a:r>
              <a:rPr lang="en-US" sz="1200" dirty="0">
                <a:latin typeface="Arial" panose="020B0604020202020204" pitchFamily="34" charset="0"/>
                <a:cs typeface="Arial" panose="020B0604020202020204" pitchFamily="34" charset="0"/>
              </a:rPr>
              <a:t>Store and Forward can be done through a Patient Portal, electronic messaging, or through special software</a:t>
            </a:r>
          </a:p>
          <a:p>
            <a:pPr defTabSz="685800" eaLnBrk="1" hangingPunct="1">
              <a:spcBef>
                <a:spcPts val="0"/>
              </a:spcBef>
              <a:spcAft>
                <a:spcPts val="0"/>
              </a:spcAft>
              <a:buClrTx/>
            </a:pPr>
            <a:endParaRPr lang="en-US" sz="1200" dirty="0">
              <a:latin typeface="Arial" panose="020B0604020202020204" pitchFamily="34" charset="0"/>
              <a:cs typeface="Arial" panose="020B0604020202020204" pitchFamily="34" charset="0"/>
            </a:endParaRPr>
          </a:p>
          <a:p>
            <a:pPr defTabSz="685800" eaLnBrk="1" hangingPunct="1">
              <a:spcBef>
                <a:spcPts val="0"/>
              </a:spcBef>
              <a:spcAft>
                <a:spcPts val="0"/>
              </a:spcAft>
              <a:buClrTx/>
            </a:pPr>
            <a:r>
              <a:rPr lang="en-US" sz="1200" dirty="0">
                <a:latin typeface="Arial" panose="020B0604020202020204" pitchFamily="34" charset="0"/>
                <a:cs typeface="Arial" panose="020B0604020202020204" pitchFamily="34" charset="0"/>
              </a:rPr>
              <a:t>This is popular with specialists for example in Dermatology and Ophthalmology , among others</a:t>
            </a:r>
          </a:p>
          <a:p>
            <a:pPr defTabSz="685800" eaLnBrk="1" hangingPunct="1">
              <a:spcBef>
                <a:spcPts val="0"/>
              </a:spcBef>
              <a:spcAft>
                <a:spcPts val="0"/>
              </a:spcAft>
              <a:buClrTx/>
            </a:pPr>
            <a:r>
              <a:rPr lang="en-US" sz="1200" dirty="0">
                <a:latin typeface="Arial" panose="020B0604020202020204" pitchFamily="34" charset="0"/>
                <a:cs typeface="Arial" panose="020B0604020202020204" pitchFamily="34" charset="0"/>
              </a:rPr>
              <a:t>Usually omits Standard Radiology Practices (Remote reading of an </a:t>
            </a:r>
            <a:r>
              <a:rPr lang="en-US" sz="1200" dirty="0" smtClean="0">
                <a:latin typeface="Arial" panose="020B0604020202020204" pitchFamily="34" charset="0"/>
                <a:cs typeface="Arial" panose="020B0604020202020204" pitchFamily="34" charset="0"/>
              </a:rPr>
              <a:t>Xray)</a:t>
            </a:r>
            <a:endParaRPr lang="en-US" sz="1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xmlns="" id="{24776670-CA5A-40B3-A379-24308B27F67F}"/>
              </a:ext>
            </a:extLst>
          </p:cNvPr>
          <p:cNvSpPr>
            <a:spLocks noChangeArrowheads="1"/>
          </p:cNvSpPr>
          <p:nvPr/>
        </p:nvSpPr>
        <p:spPr bwMode="auto">
          <a:xfrm>
            <a:off x="1447800" y="309563"/>
            <a:ext cx="7632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defTabSz="914400" eaLnBrk="1" hangingPunct="1">
              <a:spcBef>
                <a:spcPct val="0"/>
              </a:spcBef>
              <a:buFontTx/>
              <a:buNone/>
            </a:pPr>
            <a:r>
              <a:rPr lang="en-US" altLang="en-US" sz="2800" b="1" dirty="0">
                <a:solidFill>
                  <a:srgbClr val="C00000"/>
                </a:solidFill>
                <a:latin typeface="Calibri" panose="020F0502020204030204" pitchFamily="34" charset="0"/>
                <a:cs typeface="Arial" panose="020B0604020202020204" pitchFamily="34" charset="0"/>
              </a:rPr>
              <a:t>Classifications</a:t>
            </a:r>
          </a:p>
        </p:txBody>
      </p:sp>
      <p:sp>
        <p:nvSpPr>
          <p:cNvPr id="7" name="Rectangle 6">
            <a:hlinkClick r:id="rId2"/>
            <a:extLst>
              <a:ext uri="{FF2B5EF4-FFF2-40B4-BE49-F238E27FC236}">
                <a16:creationId xmlns:a16="http://schemas.microsoft.com/office/drawing/2014/main" xmlns="" id="{B94CC22B-7DDD-5043-A514-E027876BA95E}"/>
              </a:ext>
            </a:extLst>
          </p:cNvPr>
          <p:cNvSpPr/>
          <p:nvPr/>
        </p:nvSpPr>
        <p:spPr>
          <a:xfrm>
            <a:off x="88901" y="6096000"/>
            <a:ext cx="8991599" cy="276999"/>
          </a:xfrm>
          <a:prstGeom prst="rect">
            <a:avLst/>
          </a:prstGeom>
        </p:spPr>
        <p:txBody>
          <a:bodyPr wrap="square">
            <a:spAutoFit/>
          </a:bodyPr>
          <a:lstStyle/>
          <a:p>
            <a:pPr algn="ctr"/>
            <a:r>
              <a:rPr lang="en-US" sz="1200" dirty="0"/>
              <a:t>From: Center for Connected Health Policy: The National Telehealth Policy Resource Center</a:t>
            </a:r>
          </a:p>
        </p:txBody>
      </p:sp>
      <p:sp>
        <p:nvSpPr>
          <p:cNvPr id="11" name="Text Placeholder 1"/>
          <p:cNvSpPr>
            <a:spLocks noGrp="1"/>
          </p:cNvSpPr>
          <p:nvPr>
            <p:ph type="body" sz="quarter" idx="15"/>
          </p:nvPr>
        </p:nvSpPr>
        <p:spPr>
          <a:xfrm>
            <a:off x="3064244" y="1219200"/>
            <a:ext cx="2879356" cy="4876800"/>
          </a:xfrm>
        </p:spPr>
        <p:txBody>
          <a:bodyPr/>
          <a:lstStyle/>
          <a:p>
            <a:pPr marL="0" indent="0" algn="ctr" defTabSz="685800" eaLnBrk="1" hangingPunct="1">
              <a:spcBef>
                <a:spcPts val="0"/>
              </a:spcBef>
              <a:spcAft>
                <a:spcPts val="0"/>
              </a:spcAft>
              <a:buClrTx/>
              <a:buNone/>
            </a:pPr>
            <a:r>
              <a:rPr lang="en-US" sz="1600" b="1" dirty="0">
                <a:solidFill>
                  <a:srgbClr val="C00000"/>
                </a:solidFill>
                <a:latin typeface="Arial" panose="020B0604020202020204" pitchFamily="34" charset="0"/>
                <a:cs typeface="Arial" panose="020B0604020202020204" pitchFamily="34" charset="0"/>
              </a:rPr>
              <a:t>Remote Patient Monitoring</a:t>
            </a:r>
          </a:p>
          <a:p>
            <a:pPr marL="0" indent="0" algn="ctr" defTabSz="685800" eaLnBrk="1" hangingPunct="1">
              <a:spcBef>
                <a:spcPts val="0"/>
              </a:spcBef>
              <a:spcAft>
                <a:spcPts val="0"/>
              </a:spcAft>
              <a:buClrTx/>
              <a:buNone/>
            </a:pPr>
            <a:r>
              <a:rPr lang="en-US" sz="1600" b="1" dirty="0">
                <a:solidFill>
                  <a:srgbClr val="C00000"/>
                </a:solidFill>
                <a:latin typeface="Arial" panose="020B0604020202020204" pitchFamily="34" charset="0"/>
                <a:cs typeface="Arial" panose="020B0604020202020204" pitchFamily="34" charset="0"/>
              </a:rPr>
              <a:t>(RPM)</a:t>
            </a:r>
          </a:p>
          <a:p>
            <a:pPr marL="0" indent="0" defTabSz="685800" eaLnBrk="1" hangingPunct="1">
              <a:spcBef>
                <a:spcPts val="0"/>
              </a:spcBef>
              <a:spcAft>
                <a:spcPts val="0"/>
              </a:spcAft>
              <a:buClrTx/>
              <a:buNone/>
            </a:pPr>
            <a:endParaRPr lang="en-US" sz="1200" dirty="0">
              <a:solidFill>
                <a:srgbClr val="C00000"/>
              </a:solidFill>
              <a:latin typeface="Arial" panose="020B0604020202020204" pitchFamily="34" charset="0"/>
              <a:cs typeface="Arial" panose="020B0604020202020204" pitchFamily="34" charset="0"/>
            </a:endParaRPr>
          </a:p>
          <a:p>
            <a:pPr defTabSz="685800" eaLnBrk="1" hangingPunct="1">
              <a:spcBef>
                <a:spcPts val="0"/>
              </a:spcBef>
              <a:spcAft>
                <a:spcPts val="0"/>
              </a:spcAft>
              <a:buClr>
                <a:srgbClr val="C00000"/>
              </a:buClr>
            </a:pPr>
            <a:r>
              <a:rPr lang="en-US" sz="1200" dirty="0">
                <a:latin typeface="Arial" panose="020B0604020202020204" pitchFamily="34" charset="0"/>
                <a:cs typeface="Arial" panose="020B0604020202020204" pitchFamily="34" charset="0"/>
              </a:rPr>
              <a:t>Remote patient monitoring (RPM) uses digital technologies to collect medical and other forms of health data from individuals in one location and electronically transmit that information securely to health care providers in a different location for assessment and recommendations. </a:t>
            </a:r>
          </a:p>
          <a:p>
            <a:pPr defTabSz="685800" eaLnBrk="1" hangingPunct="1">
              <a:spcBef>
                <a:spcPts val="0"/>
              </a:spcBef>
              <a:spcAft>
                <a:spcPts val="0"/>
              </a:spcAft>
              <a:buClr>
                <a:srgbClr val="C00000"/>
              </a:buClr>
            </a:pPr>
            <a:endParaRPr lang="en-US" sz="1200" dirty="0">
              <a:latin typeface="Arial" panose="020B0604020202020204" pitchFamily="34" charset="0"/>
              <a:cs typeface="Arial" panose="020B0604020202020204" pitchFamily="34" charset="0"/>
            </a:endParaRPr>
          </a:p>
          <a:p>
            <a:pPr defTabSz="685800" eaLnBrk="1" hangingPunct="1">
              <a:spcBef>
                <a:spcPts val="0"/>
              </a:spcBef>
              <a:spcAft>
                <a:spcPts val="0"/>
              </a:spcAft>
              <a:buClr>
                <a:srgbClr val="C00000"/>
              </a:buClr>
            </a:pPr>
            <a:r>
              <a:rPr lang="en-US" sz="1200" dirty="0">
                <a:latin typeface="Arial" panose="020B0604020202020204" pitchFamily="34" charset="0"/>
                <a:cs typeface="Arial" panose="020B0604020202020204" pitchFamily="34" charset="0"/>
              </a:rPr>
              <a:t> This type of service allows a provider to continue to track healthcare data for a patient once released to home or a care facility, (often reducing readmission rates or need for emergency room visits)</a:t>
            </a:r>
          </a:p>
          <a:p>
            <a:pPr defTabSz="685800" eaLnBrk="1" hangingPunct="1">
              <a:spcBef>
                <a:spcPts val="0"/>
              </a:spcBef>
              <a:spcAft>
                <a:spcPts val="0"/>
              </a:spcAft>
              <a:buClr>
                <a:srgbClr val="C00000"/>
              </a:buClr>
            </a:pPr>
            <a:endParaRPr lang="en-US" sz="1200" dirty="0">
              <a:latin typeface="Arial" panose="020B0604020202020204" pitchFamily="34" charset="0"/>
              <a:cs typeface="Arial" panose="020B0604020202020204" pitchFamily="34" charset="0"/>
            </a:endParaRPr>
          </a:p>
          <a:p>
            <a:pPr defTabSz="685800" eaLnBrk="1" hangingPunct="1">
              <a:spcBef>
                <a:spcPts val="0"/>
              </a:spcBef>
              <a:spcAft>
                <a:spcPts val="0"/>
              </a:spcAft>
              <a:buClr>
                <a:srgbClr val="C00000"/>
              </a:buClr>
            </a:pPr>
            <a:r>
              <a:rPr lang="en-US" sz="1200" dirty="0">
                <a:latin typeface="Arial" panose="020B0604020202020204" pitchFamily="34" charset="0"/>
                <a:cs typeface="Arial" panose="020B0604020202020204" pitchFamily="34" charset="0"/>
              </a:rPr>
              <a:t>Monitoring programs can collect a wide range of health data from the point of care, such as vital signs, weight, blood pressure, blood sugar, blood oxygen levels, heart rate, and electrocardiograms.</a:t>
            </a:r>
          </a:p>
        </p:txBody>
      </p:sp>
      <p:sp>
        <p:nvSpPr>
          <p:cNvPr id="12" name="Text Placeholder 1"/>
          <p:cNvSpPr>
            <a:spLocks noGrp="1"/>
          </p:cNvSpPr>
          <p:nvPr>
            <p:ph type="body" sz="quarter" idx="15"/>
          </p:nvPr>
        </p:nvSpPr>
        <p:spPr>
          <a:xfrm>
            <a:off x="6110472" y="1219200"/>
            <a:ext cx="2881128" cy="4876800"/>
          </a:xfrm>
        </p:spPr>
        <p:txBody>
          <a:bodyPr/>
          <a:lstStyle/>
          <a:p>
            <a:pPr marL="0" indent="0" algn="ctr" defTabSz="685800" eaLnBrk="1" hangingPunct="1">
              <a:spcBef>
                <a:spcPts val="0"/>
              </a:spcBef>
              <a:spcAft>
                <a:spcPts val="0"/>
              </a:spcAft>
              <a:buClrTx/>
              <a:buNone/>
            </a:pPr>
            <a:r>
              <a:rPr lang="en-US" sz="1600" b="1" dirty="0">
                <a:solidFill>
                  <a:srgbClr val="C00000"/>
                </a:solidFill>
                <a:latin typeface="Arial" panose="020B0604020202020204" pitchFamily="34" charset="0"/>
                <a:cs typeface="Arial" panose="020B0604020202020204" pitchFamily="34" charset="0"/>
              </a:rPr>
              <a:t>Mobile Health </a:t>
            </a:r>
          </a:p>
          <a:p>
            <a:pPr marL="0" indent="0" algn="ctr" defTabSz="685800" eaLnBrk="1" hangingPunct="1">
              <a:spcBef>
                <a:spcPts val="0"/>
              </a:spcBef>
              <a:spcAft>
                <a:spcPts val="0"/>
              </a:spcAft>
              <a:buClrTx/>
              <a:buNone/>
            </a:pPr>
            <a:r>
              <a:rPr lang="en-US" sz="1600" b="1" dirty="0">
                <a:solidFill>
                  <a:srgbClr val="C00000"/>
                </a:solidFill>
                <a:latin typeface="Arial" panose="020B0604020202020204" pitchFamily="34" charset="0"/>
                <a:cs typeface="Arial" panose="020B0604020202020204" pitchFamily="34" charset="0"/>
              </a:rPr>
              <a:t>(mhealth) </a:t>
            </a:r>
          </a:p>
          <a:p>
            <a:pPr marL="0" indent="0" defTabSz="685800" eaLnBrk="1" hangingPunct="1">
              <a:spcBef>
                <a:spcPts val="0"/>
              </a:spcBef>
              <a:spcAft>
                <a:spcPts val="0"/>
              </a:spcAft>
              <a:buClrTx/>
              <a:buNone/>
            </a:pPr>
            <a:endParaRPr lang="en-US" sz="1200" dirty="0">
              <a:solidFill>
                <a:srgbClr val="C00000"/>
              </a:solidFill>
              <a:latin typeface="Arial" panose="020B0604020202020204" pitchFamily="34" charset="0"/>
              <a:cs typeface="Arial" panose="020B0604020202020204" pitchFamily="34" charset="0"/>
            </a:endParaRPr>
          </a:p>
          <a:p>
            <a:pPr defTabSz="685800" eaLnBrk="1" hangingPunct="1">
              <a:spcBef>
                <a:spcPts val="0"/>
              </a:spcBef>
              <a:spcAft>
                <a:spcPts val="0"/>
              </a:spcAft>
              <a:buClr>
                <a:srgbClr val="C00000"/>
              </a:buClr>
            </a:pPr>
            <a:r>
              <a:rPr lang="en-US" sz="1200" dirty="0">
                <a:latin typeface="Arial" panose="020B0604020202020204" pitchFamily="34" charset="0"/>
                <a:cs typeface="Arial" panose="020B0604020202020204" pitchFamily="34" charset="0"/>
              </a:rPr>
              <a:t>Mobile health, or </a:t>
            </a:r>
            <a:r>
              <a:rPr lang="en-US" sz="1200" dirty="0" err="1">
                <a:latin typeface="Arial" panose="020B0604020202020204" pitchFamily="34" charset="0"/>
                <a:cs typeface="Arial" panose="020B0604020202020204" pitchFamily="34" charset="0"/>
              </a:rPr>
              <a:t>mHealth</a:t>
            </a:r>
            <a:r>
              <a:rPr lang="en-US" sz="1200" dirty="0">
                <a:latin typeface="Arial" panose="020B0604020202020204" pitchFamily="34" charset="0"/>
                <a:cs typeface="Arial" panose="020B0604020202020204" pitchFamily="34" charset="0"/>
              </a:rPr>
              <a:t>, is a rapidly evolving aspect of technology-enabled health care.</a:t>
            </a:r>
          </a:p>
          <a:p>
            <a:pPr defTabSz="685800" eaLnBrk="1" hangingPunct="1">
              <a:spcBef>
                <a:spcPts val="0"/>
              </a:spcBef>
              <a:spcAft>
                <a:spcPts val="0"/>
              </a:spcAft>
              <a:buClr>
                <a:srgbClr val="C00000"/>
              </a:buClr>
            </a:pPr>
            <a:endParaRPr lang="en-US" sz="1200" dirty="0">
              <a:latin typeface="Arial" panose="020B0604020202020204" pitchFamily="34" charset="0"/>
              <a:cs typeface="Arial" panose="020B0604020202020204" pitchFamily="34" charset="0"/>
            </a:endParaRPr>
          </a:p>
          <a:p>
            <a:pPr defTabSz="685800" eaLnBrk="1" hangingPunct="1">
              <a:spcBef>
                <a:spcPts val="0"/>
              </a:spcBef>
              <a:spcAft>
                <a:spcPts val="0"/>
              </a:spcAft>
              <a:buClr>
                <a:srgbClr val="C00000"/>
              </a:buClr>
            </a:pPr>
            <a:r>
              <a:rPr lang="en-US" sz="1200" dirty="0">
                <a:latin typeface="Arial" panose="020B0604020202020204" pitchFamily="34" charset="0"/>
                <a:cs typeface="Arial" panose="020B0604020202020204" pitchFamily="34" charset="0"/>
              </a:rPr>
              <a:t>Smart phones and portable monitoring sensors that transmit information to providers, as well as dedicated application software (apps) which are downloaded onto devices, are used in </a:t>
            </a:r>
            <a:r>
              <a:rPr lang="en-US" sz="1200" dirty="0" err="1">
                <a:latin typeface="Arial" panose="020B0604020202020204" pitchFamily="34" charset="0"/>
                <a:cs typeface="Arial" panose="020B0604020202020204" pitchFamily="34" charset="0"/>
              </a:rPr>
              <a:t>mHealth</a:t>
            </a:r>
            <a:r>
              <a:rPr lang="en-US" sz="1200" dirty="0">
                <a:latin typeface="Arial" panose="020B0604020202020204" pitchFamily="34" charset="0"/>
                <a:cs typeface="Arial" panose="020B0604020202020204" pitchFamily="34" charset="0"/>
              </a:rPr>
              <a:t>. Given its recent emergence into the telehealth field, policies governing the use of this technology are continually being shaped.</a:t>
            </a:r>
          </a:p>
          <a:p>
            <a:pPr defTabSz="685800" eaLnBrk="1" hangingPunct="1">
              <a:spcBef>
                <a:spcPts val="0"/>
              </a:spcBef>
              <a:spcAft>
                <a:spcPts val="0"/>
              </a:spcAft>
              <a:buClr>
                <a:srgbClr val="C00000"/>
              </a:buClr>
            </a:pPr>
            <a:endParaRPr lang="en-US" sz="1200" dirty="0">
              <a:latin typeface="Arial" panose="020B0604020202020204" pitchFamily="34" charset="0"/>
              <a:cs typeface="Arial" panose="020B0604020202020204" pitchFamily="34" charset="0"/>
            </a:endParaRPr>
          </a:p>
          <a:p>
            <a:pPr defTabSz="685800" eaLnBrk="1" hangingPunct="1">
              <a:spcBef>
                <a:spcPts val="0"/>
              </a:spcBef>
              <a:spcAft>
                <a:spcPts val="0"/>
              </a:spcAft>
              <a:buClr>
                <a:srgbClr val="C00000"/>
              </a:buClr>
            </a:pPr>
            <a:r>
              <a:rPr lang="en-US" sz="1200" dirty="0">
                <a:latin typeface="Arial" panose="020B0604020202020204" pitchFamily="34" charset="0"/>
                <a:cs typeface="Arial" panose="020B0604020202020204" pitchFamily="34" charset="0"/>
              </a:rPr>
              <a:t>The Food and Drug Administration (FDA), the Federal Trade Commission (FTC), and the Federal Communication Commission (FCC) all share jurisdiction over some part of the federal regulation of </a:t>
            </a:r>
            <a:r>
              <a:rPr lang="en-US" sz="1200" dirty="0" err="1">
                <a:latin typeface="Arial" panose="020B0604020202020204" pitchFamily="34" charset="0"/>
                <a:cs typeface="Arial" panose="020B0604020202020204" pitchFamily="34" charset="0"/>
              </a:rPr>
              <a:t>mHealth</a:t>
            </a:r>
            <a:r>
              <a:rPr lang="en-US"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506490806"/>
      </p:ext>
    </p:extLst>
  </p:cSld>
  <p:clrMapOvr>
    <a:masterClrMapping/>
  </p:clrMapOvr>
  <mc:AlternateContent xmlns:mc="http://schemas.openxmlformats.org/markup-compatibility/2006" xmlns:p14="http://schemas.microsoft.com/office/powerpoint/2010/main">
    <mc:Choice Requires="p14">
      <p:transition spd="slow" p14:dur="2000" advTm="44890"/>
    </mc:Choice>
    <mc:Fallback xmlns="">
      <p:transition spd="slow" advTm="4489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8600" y="1143000"/>
            <a:ext cx="8667750" cy="5180407"/>
          </a:xfrm>
          <a:prstGeom prst="rect">
            <a:avLst/>
          </a:prstGeom>
        </p:spPr>
      </p:pic>
      <p:sp>
        <p:nvSpPr>
          <p:cNvPr id="6" name="Rectangle 5">
            <a:extLst>
              <a:ext uri="{FF2B5EF4-FFF2-40B4-BE49-F238E27FC236}">
                <a16:creationId xmlns:a16="http://schemas.microsoft.com/office/drawing/2014/main" xmlns="" id="{24776670-CA5A-40B3-A379-24308B27F67F}"/>
              </a:ext>
            </a:extLst>
          </p:cNvPr>
          <p:cNvSpPr>
            <a:spLocks noChangeArrowheads="1"/>
          </p:cNvSpPr>
          <p:nvPr/>
        </p:nvSpPr>
        <p:spPr bwMode="auto">
          <a:xfrm>
            <a:off x="1447800" y="309563"/>
            <a:ext cx="763270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1pPr>
            <a:lvl2pPr marL="742950" indent="-285750">
              <a:spcBef>
                <a:spcPct val="20000"/>
              </a:spcBef>
              <a:buFont typeface="Lucida Grande"/>
              <a:buChar char="–"/>
              <a:defRPr sz="28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Helvetica" panose="020B0604020202020204" pitchFamily="34" charset="0"/>
                <a:ea typeface="ＭＳ Ｐゴシック" panose="020B0600070205080204" pitchFamily="34" charset="-128"/>
                <a:cs typeface="Helvetica" panose="020B0604020202020204" pitchFamily="34" charset="0"/>
              </a:defRPr>
            </a:lvl9pPr>
          </a:lstStyle>
          <a:p>
            <a:pPr algn="r" defTabSz="914400" eaLnBrk="1" hangingPunct="1">
              <a:spcBef>
                <a:spcPct val="0"/>
              </a:spcBef>
              <a:buFontTx/>
              <a:buNone/>
            </a:pPr>
            <a:r>
              <a:rPr lang="en-US" altLang="en-US" sz="2800" b="1" dirty="0">
                <a:solidFill>
                  <a:srgbClr val="C00000"/>
                </a:solidFill>
                <a:latin typeface="Calibri" panose="020F0502020204030204" pitchFamily="34" charset="0"/>
                <a:cs typeface="Arial" panose="020B0604020202020204" pitchFamily="34" charset="0"/>
              </a:rPr>
              <a:t>Medicare Definitions Are Unique</a:t>
            </a:r>
          </a:p>
        </p:txBody>
      </p:sp>
    </p:spTree>
    <p:extLst>
      <p:ext uri="{BB962C8B-B14F-4D97-AF65-F5344CB8AC3E}">
        <p14:creationId xmlns:p14="http://schemas.microsoft.com/office/powerpoint/2010/main" val="2494296200"/>
      </p:ext>
    </p:extLst>
  </p:cSld>
  <p:clrMapOvr>
    <a:masterClrMapping/>
  </p:clrMapOvr>
</p:sld>
</file>

<file path=ppt/theme/theme1.xml><?xml version="1.0" encoding="utf-8"?>
<a:theme xmlns:a="http://schemas.openxmlformats.org/drawingml/2006/main" name="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pptx" id="{0A1638E6-79F7-41C9-AD97-E6398F017E48}" vid="{E72F3832-40B6-4B25-82A9-DA321957B78C}"/>
    </a:ext>
  </a:extLst>
</a:theme>
</file>

<file path=ppt/theme/theme11.xml><?xml version="1.0" encoding="utf-8"?>
<a:theme xmlns:a="http://schemas.openxmlformats.org/drawingml/2006/main" name="8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pptx" id="{0A1638E6-79F7-41C9-AD97-E6398F017E48}" vid="{E72F3832-40B6-4B25-82A9-DA321957B78C}"/>
    </a:ext>
  </a:extLst>
</a:theme>
</file>

<file path=ppt/theme/theme12.xml><?xml version="1.0" encoding="utf-8"?>
<a:theme xmlns:a="http://schemas.openxmlformats.org/drawingml/2006/main" name="9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pptx" id="{0A1638E6-79F7-41C9-AD97-E6398F017E48}" vid="{E72F3832-40B6-4B25-82A9-DA321957B78C}"/>
    </a:ext>
  </a:extLst>
</a:theme>
</file>

<file path=ppt/theme/theme13.xml><?xml version="1.0" encoding="utf-8"?>
<a:theme xmlns:a="http://schemas.openxmlformats.org/drawingml/2006/main" name="11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0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Ragozin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pptx" id="{0A1638E6-79F7-41C9-AD97-E6398F017E48}" vid="{E72F3832-40B6-4B25-82A9-DA321957B78C}"/>
    </a:ext>
  </a:extLst>
</a:theme>
</file>

<file path=ppt/theme/theme5.xml><?xml version="1.0" encoding="utf-8"?>
<a:theme xmlns:a="http://schemas.openxmlformats.org/drawingml/2006/main" name="3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pptx" id="{0A1638E6-79F7-41C9-AD97-E6398F017E48}" vid="{E72F3832-40B6-4B25-82A9-DA321957B78C}"/>
    </a:ext>
  </a:extLst>
</a:theme>
</file>

<file path=ppt/theme/theme6.xml><?xml version="1.0" encoding="utf-8"?>
<a:theme xmlns:a="http://schemas.openxmlformats.org/drawingml/2006/main" name="4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_0_0 (2).pptx" id="{7F1DB47E-8BF6-4A67-B4A6-7C0EFC6980E0}" vid="{3DA5B828-2FE2-4CCD-B1BD-BC4F04653AB9}"/>
    </a:ext>
  </a:extLst>
</a:theme>
</file>

<file path=ppt/theme/theme7.xml><?xml version="1.0" encoding="utf-8"?>
<a:theme xmlns:a="http://schemas.openxmlformats.org/drawingml/2006/main" name="1_AB1 On-screen">
  <a:themeElements>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1000" dirty="0" smtClean="0"/>
        </a:defPPr>
      </a:lstStyle>
    </a:txDef>
  </a:objectDefaults>
  <a:extraClrSchemeLst/>
  <a:custClrLst>
    <a:custClr name="Green">
      <a:srgbClr val="91BE3A"/>
    </a:custClr>
    <a:custClr name="Yellow">
      <a:srgbClr val="FFE512"/>
    </a:custClr>
  </a:custClrLst>
  <a:extLst>
    <a:ext uri="{05A4C25C-085E-4340-85A3-A5531E510DB2}">
      <thm15:themeFamily xmlns:thm15="http://schemas.microsoft.com/office/thememl/2012/main" name="AB1 On-screen 030117.potm" id="{9F6320B9-4BF0-428B-869F-B6B5335729FA}" vid="{ADDD6B45-DDE8-411D-AC38-8D97A1E0D7FE}"/>
    </a:ext>
  </a:extLst>
</a:theme>
</file>

<file path=ppt/theme/theme8.xml><?xml version="1.0" encoding="utf-8"?>
<a:theme xmlns:a="http://schemas.openxmlformats.org/drawingml/2006/main" name="5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pptx" id="{0A1638E6-79F7-41C9-AD97-E6398F017E48}" vid="{E72F3832-40B6-4B25-82A9-DA321957B78C}"/>
    </a:ext>
  </a:extLst>
</a:theme>
</file>

<file path=ppt/theme/theme9.xml><?xml version="1.0" encoding="utf-8"?>
<a:theme xmlns:a="http://schemas.openxmlformats.org/drawingml/2006/main" name="6_Stony Brook Medicin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stony brook header for powerpoint</Template>
  <TotalTime>5434</TotalTime>
  <Words>1398</Words>
  <Application>Microsoft Office PowerPoint</Application>
  <PresentationFormat>On-screen Show (4:3)</PresentationFormat>
  <Paragraphs>226</Paragraphs>
  <Slides>16</Slides>
  <Notes>7</Notes>
  <HiddenSlides>0</HiddenSlides>
  <MMClips>0</MMClips>
  <ScaleCrop>false</ScaleCrop>
  <HeadingPairs>
    <vt:vector size="6" baseType="variant">
      <vt:variant>
        <vt:lpstr>Fonts Used</vt:lpstr>
      </vt:variant>
      <vt:variant>
        <vt:i4>13</vt:i4>
      </vt:variant>
      <vt:variant>
        <vt:lpstr>Theme</vt:lpstr>
      </vt:variant>
      <vt:variant>
        <vt:i4>14</vt:i4>
      </vt:variant>
      <vt:variant>
        <vt:lpstr>Slide Titles</vt:lpstr>
      </vt:variant>
      <vt:variant>
        <vt:i4>16</vt:i4>
      </vt:variant>
    </vt:vector>
  </HeadingPairs>
  <TitlesOfParts>
    <vt:vector size="43" baseType="lpstr">
      <vt:lpstr>ＭＳ Ｐゴシック</vt:lpstr>
      <vt:lpstr>Arial</vt:lpstr>
      <vt:lpstr>Bebas</vt:lpstr>
      <vt:lpstr>Calibri</vt:lpstr>
      <vt:lpstr>Courier New</vt:lpstr>
      <vt:lpstr>Helvetica</vt:lpstr>
      <vt:lpstr>Helvetica Light</vt:lpstr>
      <vt:lpstr>Lucida Grande</vt:lpstr>
      <vt:lpstr>myriad-pro</vt:lpstr>
      <vt:lpstr>Raleway</vt:lpstr>
      <vt:lpstr>Times New Roman</vt:lpstr>
      <vt:lpstr>Twentieth Century</vt:lpstr>
      <vt:lpstr>Varela</vt:lpstr>
      <vt:lpstr>Stony Brook Medicine</vt:lpstr>
      <vt:lpstr>1_Stony Brook Medicine</vt:lpstr>
      <vt:lpstr>1_Ragozine template</vt:lpstr>
      <vt:lpstr>2_Stony Brook Medicine</vt:lpstr>
      <vt:lpstr>3_Stony Brook Medicine</vt:lpstr>
      <vt:lpstr>4_Stony Brook Medicine</vt:lpstr>
      <vt:lpstr>1_AB1 On-screen</vt:lpstr>
      <vt:lpstr>5_Stony Brook Medicine</vt:lpstr>
      <vt:lpstr>6_Stony Brook Medicine</vt:lpstr>
      <vt:lpstr>7_Stony Brook Medicine</vt:lpstr>
      <vt:lpstr>8_Stony Brook Medicine</vt:lpstr>
      <vt:lpstr>9_Stony Brook Medicine</vt:lpstr>
      <vt:lpstr>11_Stony Brook Medicine</vt:lpstr>
      <vt:lpstr>10_Stony Brook Medicine</vt:lpstr>
      <vt:lpstr>Telehealth Education for Privileges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From CPMP Compliance department Find the list of all CMS approved Telehealth services here.</vt:lpstr>
      <vt:lpstr>PowerPoint Presentation</vt:lpstr>
      <vt:lpstr>ATTESTATION</vt:lpstr>
    </vt:vector>
  </TitlesOfParts>
  <Company>Stony Brook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for the at risk patient</dc:title>
  <dc:creator>Heidi M. Kearney</dc:creator>
  <cp:lastModifiedBy>Coppola, Laura</cp:lastModifiedBy>
  <cp:revision>494</cp:revision>
  <cp:lastPrinted>2017-08-28T15:27:41Z</cp:lastPrinted>
  <dcterms:created xsi:type="dcterms:W3CDTF">2010-10-04T13:32:09Z</dcterms:created>
  <dcterms:modified xsi:type="dcterms:W3CDTF">2020-10-28T11:59:05Z</dcterms:modified>
</cp:coreProperties>
</file>